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6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activeX/activeX4.xml" ContentType="application/vnd.ms-office.activeX+xml"/>
  <Override PartName="/ppt/activeX/activeX5.xml" ContentType="application/vnd.ms-office.activeX+xml"/>
  <Override PartName="/ppt/activeX/activeX6.xml" ContentType="application/vnd.ms-office.activeX+xml"/>
  <Override PartName="/ppt/activeX/activeX7.xml" ContentType="application/vnd.ms-office.activeX+xml"/>
  <Override PartName="/ppt/activeX/activeX8.xml" ContentType="application/vnd.ms-office.activeX+xml"/>
  <Override PartName="/ppt/activeX/activeX9.xml" ContentType="application/vnd.ms-office.activeX+xml"/>
  <Override PartName="/ppt/activeX/activeX10.xml" ContentType="application/vnd.ms-office.activeX+xml"/>
  <Override PartName="/ppt/activeX/activeX11.xml" ContentType="application/vnd.ms-office.activeX+xml"/>
  <Override PartName="/ppt/activeX/activeX12.xml" ContentType="application/vnd.ms-office.activeX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157" r:id="rId1"/>
    <p:sldMasterId id="2147485169" r:id="rId2"/>
    <p:sldMasterId id="2147485186" r:id="rId3"/>
    <p:sldMasterId id="2147485198" r:id="rId4"/>
    <p:sldMasterId id="2147485234" r:id="rId5"/>
    <p:sldMasterId id="2147485246" r:id="rId6"/>
    <p:sldMasterId id="2147485260" r:id="rId7"/>
    <p:sldMasterId id="2147485275" r:id="rId8"/>
  </p:sldMasterIdLst>
  <p:notesMasterIdLst>
    <p:notesMasterId r:id="rId23"/>
  </p:notesMasterIdLst>
  <p:handoutMasterIdLst>
    <p:handoutMasterId r:id="rId24"/>
  </p:handoutMasterIdLst>
  <p:sldIdLst>
    <p:sldId id="629" r:id="rId9"/>
    <p:sldId id="628" r:id="rId10"/>
    <p:sldId id="311" r:id="rId11"/>
    <p:sldId id="305" r:id="rId12"/>
    <p:sldId id="310" r:id="rId13"/>
    <p:sldId id="631" r:id="rId14"/>
    <p:sldId id="265" r:id="rId15"/>
    <p:sldId id="630" r:id="rId16"/>
    <p:sldId id="621" r:id="rId17"/>
    <p:sldId id="304" r:id="rId18"/>
    <p:sldId id="261" r:id="rId19"/>
    <p:sldId id="274" r:id="rId20"/>
    <p:sldId id="285" r:id="rId21"/>
    <p:sldId id="626" r:id="rId22"/>
  </p:sldIdLst>
  <p:sldSz cx="12192000" cy="6858000"/>
  <p:notesSz cx="6699250" cy="9836150"/>
  <p:custDataLst>
    <p:tags r:id="rId25"/>
  </p:custDataLst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19" userDrawn="1">
          <p15:clr>
            <a:srgbClr val="A4A3A4"/>
          </p15:clr>
        </p15:guide>
        <p15:guide id="2" orient="horz" pos="3197" userDrawn="1">
          <p15:clr>
            <a:srgbClr val="A4A3A4"/>
          </p15:clr>
        </p15:guide>
        <p15:guide id="3" orient="horz" pos="917" userDrawn="1">
          <p15:clr>
            <a:srgbClr val="A4A3A4"/>
          </p15:clr>
        </p15:guide>
        <p15:guide id="4" pos="313" userDrawn="1">
          <p15:clr>
            <a:srgbClr val="A4A3A4"/>
          </p15:clr>
        </p15:guide>
        <p15:guide id="5" pos="733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66"/>
    <a:srgbClr val="66FF33"/>
    <a:srgbClr val="0066FF"/>
    <a:srgbClr val="FFFF00"/>
    <a:srgbClr val="FF99FF"/>
    <a:srgbClr val="E9E923"/>
    <a:srgbClr val="FFCCFF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277" autoAdjust="0"/>
    <p:restoredTop sz="94893" autoAdjust="0"/>
  </p:normalViewPr>
  <p:slideViewPr>
    <p:cSldViewPr snapToGrid="0">
      <p:cViewPr varScale="1">
        <p:scale>
          <a:sx n="74" d="100"/>
          <a:sy n="74" d="100"/>
        </p:scale>
        <p:origin x="72" y="269"/>
      </p:cViewPr>
      <p:guideLst>
        <p:guide orient="horz" pos="4319"/>
        <p:guide orient="horz" pos="3197"/>
        <p:guide orient="horz" pos="917"/>
        <p:guide pos="313"/>
        <p:guide pos="733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viewProps" Target="view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10.xml.rels><?xml version="1.0" encoding="UTF-8" standalone="yes"?>
<Relationships xmlns="http://schemas.openxmlformats.org/package/2006/relationships"><Relationship Id="rId1" Type="http://schemas.microsoft.com/office/2006/relationships/activeXControlBinary" Target="activeX10.bin"/></Relationships>
</file>

<file path=ppt/activeX/_rels/activeX11.xml.rels><?xml version="1.0" encoding="UTF-8" standalone="yes"?>
<Relationships xmlns="http://schemas.openxmlformats.org/package/2006/relationships"><Relationship Id="rId1" Type="http://schemas.microsoft.com/office/2006/relationships/activeXControlBinary" Target="activeX11.bin"/></Relationships>
</file>

<file path=ppt/activeX/_rels/activeX12.xml.rels><?xml version="1.0" encoding="UTF-8" standalone="yes"?>
<Relationships xmlns="http://schemas.openxmlformats.org/package/2006/relationships"><Relationship Id="rId1" Type="http://schemas.microsoft.com/office/2006/relationships/activeXControlBinary" Target="activeX12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_rels/activeX6.xml.rels><?xml version="1.0" encoding="UTF-8" standalone="yes"?>
<Relationships xmlns="http://schemas.openxmlformats.org/package/2006/relationships"><Relationship Id="rId1" Type="http://schemas.microsoft.com/office/2006/relationships/activeXControlBinary" Target="activeX6.bin"/></Relationships>
</file>

<file path=ppt/activeX/_rels/activeX7.xml.rels><?xml version="1.0" encoding="UTF-8" standalone="yes"?>
<Relationships xmlns="http://schemas.openxmlformats.org/package/2006/relationships"><Relationship Id="rId1" Type="http://schemas.microsoft.com/office/2006/relationships/activeXControlBinary" Target="activeX7.bin"/></Relationships>
</file>

<file path=ppt/activeX/_rels/activeX8.xml.rels><?xml version="1.0" encoding="UTF-8" standalone="yes"?>
<Relationships xmlns="http://schemas.openxmlformats.org/package/2006/relationships"><Relationship Id="rId1" Type="http://schemas.microsoft.com/office/2006/relationships/activeXControlBinary" Target="activeX8.bin"/></Relationships>
</file>

<file path=ppt/activeX/_rels/activeX9.xml.rels><?xml version="1.0" encoding="UTF-8" standalone="yes"?>
<Relationships xmlns="http://schemas.openxmlformats.org/package/2006/relationships"><Relationship Id="rId1" Type="http://schemas.microsoft.com/office/2006/relationships/activeXControlBinary" Target="activeX9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0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5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6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7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8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9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1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78138" cy="5222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89101" tIns="44550" rIns="89101" bIns="44550" numCol="1" anchor="t" anchorCtr="0" compatLnSpc="1">
            <a:prstTxWarp prst="textNoShape">
              <a:avLst/>
            </a:prstTxWarp>
          </a:bodyPr>
          <a:lstStyle>
            <a:lvl1pPr defTabSz="889000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591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62375" y="0"/>
            <a:ext cx="2952750" cy="5222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89101" tIns="44550" rIns="89101" bIns="44550" numCol="1" anchor="t" anchorCtr="0" compatLnSpc="1">
            <a:prstTxWarp prst="textNoShape">
              <a:avLst/>
            </a:prstTxWarp>
          </a:bodyPr>
          <a:lstStyle>
            <a:lvl1pPr algn="r" defTabSz="889000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591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23388"/>
            <a:ext cx="2878138" cy="5222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89101" tIns="44550" rIns="89101" bIns="44550" numCol="1" anchor="b" anchorCtr="0" compatLnSpc="1">
            <a:prstTxWarp prst="textNoShape">
              <a:avLst/>
            </a:prstTxWarp>
          </a:bodyPr>
          <a:lstStyle>
            <a:lvl1pPr defTabSz="889000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591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62375" y="9323388"/>
            <a:ext cx="2952750" cy="5222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89101" tIns="44550" rIns="89101" bIns="44550" numCol="1" anchor="b" anchorCtr="0" compatLnSpc="1">
            <a:prstTxWarp prst="textNoShape">
              <a:avLst/>
            </a:prstTxWarp>
          </a:bodyPr>
          <a:lstStyle>
            <a:lvl1pPr algn="r" defTabSz="889000" eaLnBrk="1" hangingPunct="1">
              <a:defRPr sz="1200"/>
            </a:lvl1pPr>
          </a:lstStyle>
          <a:p>
            <a:pPr>
              <a:defRPr/>
            </a:pPr>
            <a:fld id="{33573487-4169-4CB0-A265-307A177F8B1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485984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01950" cy="4921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475" tIns="47239" rIns="94475" bIns="47239" numCol="1" anchor="t" anchorCtr="0" compatLnSpc="1">
            <a:prstTxWarp prst="textNoShape">
              <a:avLst/>
            </a:prstTxWarp>
          </a:bodyPr>
          <a:lstStyle>
            <a:lvl1pPr defTabSz="942975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97300" y="0"/>
            <a:ext cx="2901950" cy="4921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475" tIns="47239" rIns="94475" bIns="47239" numCol="1" anchor="t" anchorCtr="0" compatLnSpc="1">
            <a:prstTxWarp prst="textNoShape">
              <a:avLst/>
            </a:prstTxWarp>
          </a:bodyPr>
          <a:lstStyle>
            <a:lvl1pPr algn="r" defTabSz="942975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32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438" y="738188"/>
            <a:ext cx="6557962" cy="3689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3763" y="4672013"/>
            <a:ext cx="4911725" cy="4425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475" tIns="47239" rIns="94475" bIns="4723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Klicken Sie, um die Formate des Vorlagentextes zu bearbeiten</a:t>
            </a:r>
          </a:p>
          <a:p>
            <a:pPr lvl="1"/>
            <a:r>
              <a:rPr lang="en-GB" noProof="0"/>
              <a:t>Zweite Ebene</a:t>
            </a:r>
          </a:p>
          <a:p>
            <a:pPr lvl="2"/>
            <a:r>
              <a:rPr lang="en-GB" noProof="0"/>
              <a:t>Dritte Ebene</a:t>
            </a:r>
          </a:p>
          <a:p>
            <a:pPr lvl="3"/>
            <a:r>
              <a:rPr lang="en-GB" noProof="0"/>
              <a:t>Vierte Ebene</a:t>
            </a:r>
          </a:p>
          <a:p>
            <a:pPr lvl="4"/>
            <a:r>
              <a:rPr lang="en-GB" noProof="0"/>
              <a:t>Fünfte Ebene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45613"/>
            <a:ext cx="2901950" cy="49053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475" tIns="47239" rIns="94475" bIns="47239" numCol="1" anchor="b" anchorCtr="0" compatLnSpc="1">
            <a:prstTxWarp prst="textNoShape">
              <a:avLst/>
            </a:prstTxWarp>
          </a:bodyPr>
          <a:lstStyle>
            <a:lvl1pPr defTabSz="942975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97300" y="9345613"/>
            <a:ext cx="2901950" cy="49053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475" tIns="47239" rIns="94475" bIns="47239" numCol="1" anchor="b" anchorCtr="0" compatLnSpc="1">
            <a:prstTxWarp prst="textNoShape">
              <a:avLst/>
            </a:prstTxWarp>
          </a:bodyPr>
          <a:lstStyle>
            <a:lvl1pPr algn="r" defTabSz="942975" eaLnBrk="1" hangingPunct="1">
              <a:defRPr sz="1300"/>
            </a:lvl1pPr>
          </a:lstStyle>
          <a:p>
            <a:pPr>
              <a:defRPr/>
            </a:pPr>
            <a:fld id="{5C1A237B-E165-45EE-81AB-81BD135B1B3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545086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1438" y="738188"/>
            <a:ext cx="6557962" cy="3689350"/>
          </a:xfrm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dirty="0">
              <a:latin typeface="Arial" pitchFamily="34" charset="0"/>
            </a:endParaRP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14400"/>
            <a:fld id="{4A2B506A-E047-4609-8A78-FA7125A36136}" type="slidenum">
              <a:rPr lang="en-US" altLang="en-US" sz="1200" smtClean="0">
                <a:solidFill>
                  <a:srgbClr val="000000"/>
                </a:solidFill>
                <a:latin typeface="Calibri" pitchFamily="34" charset="0"/>
              </a:rPr>
              <a:pPr defTabSz="914400"/>
              <a:t>1</a:t>
            </a:fld>
            <a:endParaRPr lang="en-US" altLang="en-US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438" y="738188"/>
            <a:ext cx="6557962" cy="3689350"/>
          </a:xfrm>
          <a:ln/>
        </p:spPr>
      </p:sp>
      <p:sp>
        <p:nvSpPr>
          <p:cNvPr id="56323" name="备注占位符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>
              <a:latin typeface="Arial" pitchFamily="34" charset="0"/>
            </a:endParaRPr>
          </a:p>
        </p:txBody>
      </p:sp>
      <p:sp>
        <p:nvSpPr>
          <p:cNvPr id="56324" name="灯片编号占位符 3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4B2A3FE-94BF-468C-95F6-FA4D749C982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等线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22265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8BB2C2-D69B-496B-82D7-F1D0FE229AE1}" type="datetimeFigureOut">
              <a:rPr lang="vi-VN" smtClean="0"/>
              <a:pPr>
                <a:defRPr/>
              </a:pPr>
              <a:t>28/11/2021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F0CBD7-E916-49B4-B1AA-AA96C92342C5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33601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76C191-CDD9-4177-8580-66844B320775}" type="datetimeFigureOut">
              <a:rPr lang="vi-VN" smtClean="0"/>
              <a:pPr>
                <a:defRPr/>
              </a:pPr>
              <a:t>28/11/2021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199923-BEB2-4AFB-8126-C2A5D1F81600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901111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lgerian" panose="04020705040A02060702" pitchFamily="82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lgerian" panose="04020705040A02060702" pitchFamily="82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31A4D48-9BF9-4D2B-8741-43951B490D1D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lgerian" panose="04020705040A02060702" pitchFamily="82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lgerian" panose="04020705040A02060702" pitchFamily="8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9250601"/>
      </p:ext>
    </p:extLst>
  </p:cSld>
  <p:clrMapOvr>
    <a:masterClrMapping/>
  </p:clrMapOvr>
  <p:transition spd="slow">
    <p:wheel spokes="1"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lgerian" panose="04020705040A02060702" pitchFamily="82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lgerian" panose="04020705040A02060702" pitchFamily="82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1287C66-9D60-435A-BE6A-09F4AD89CE9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lgerian" panose="04020705040A02060702" pitchFamily="82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lgerian" panose="04020705040A02060702" pitchFamily="8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9466923"/>
      </p:ext>
    </p:extLst>
  </p:cSld>
  <p:clrMapOvr>
    <a:masterClrMapping/>
  </p:clrMapOvr>
  <p:transition spd="slow">
    <p:wheel spokes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74189A-B999-48F5-ACF2-098572DB0897}" type="datetimeFigureOut">
              <a:rPr lang="vi-VN" smtClean="0"/>
              <a:pPr>
                <a:defRPr/>
              </a:pPr>
              <a:t>28/11/2021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FE7F5B-D21C-4C3F-8EDD-35EA2148C960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240636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7F12DC-E15D-41EE-A34A-A0840D0ABCC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3854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753B2F-813E-4C20-BBFD-689E3484245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32329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863C82-BB39-41A4-9491-DA4219D7189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47992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951F5D-F811-4844-B50F-BB094B6389B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04096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E4ED6B-5F7D-4636-97B9-5FDE76E757B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91117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550AF0-868B-4E91-B0CA-1C710FF3ABE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07602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A55847-F34C-4DD1-859C-D3C18706C2A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90839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C418A1-3C91-4828-B528-9C463C88A26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0990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865756-9543-4401-82F2-38CEE60514B7}" type="datetimeFigureOut">
              <a:rPr lang="vi-VN" smtClean="0"/>
              <a:pPr>
                <a:defRPr/>
              </a:pPr>
              <a:t>28/11/2021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221FB4-3DE7-461A-B8B1-21BBF7949C97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778013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862D17-1BC2-4C0B-80F6-D5498E8A59C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24513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9ABD54-9ED2-483D-A164-F85D84F0B13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30078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1B44C9-A36D-4096-AE17-E3EBBCFB658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851161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8CF8D1-9739-4189-9DC0-3A4C4764FF4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27020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D13F5D-F460-4729-A978-6B31244F338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196573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BE3157-15DE-44C1-BB45-4A9DD6DFBE7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30170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579730-8CE3-4873-BF59-1F483D9C0F9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03766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2F53E9-1DF5-4A9A-A230-5E58DD3A41D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66601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A49BF9-9A00-40E6-B2E3-AC170B9D3659}" type="slidenum">
              <a:rPr lang="en-US" altLang="vi-VN" smtClean="0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9736828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15AF39-1CB9-4B0F-A6B4-E8A846868B4B}" type="slidenum">
              <a:rPr lang="en-US" altLang="vi-VN" smtClean="0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960150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0DC235A-9E08-4E26-945F-1C8032306DD1}" type="datetimeFigureOut">
              <a:rPr lang="vi-VN" smtClean="0"/>
              <a:pPr>
                <a:defRPr/>
              </a:pPr>
              <a:t>28/11/2021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5295DE-0D2A-4C05-A506-6E5758223CD8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484206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5DD9D5-1F12-45AC-8E1C-C8ECB4AB6404}" type="slidenum">
              <a:rPr lang="en-US" altLang="vi-VN" smtClean="0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4395682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8364A1-3EFE-41FF-A02D-B9B0F7453977}" type="slidenum">
              <a:rPr lang="en-US" altLang="vi-VN" smtClean="0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0702731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44691F-B1A5-4C05-8E37-3FC1549F71B0}" type="slidenum">
              <a:rPr lang="en-US" altLang="vi-VN" smtClean="0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0057418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0AFE23-CADE-447F-BC6B-505FECD33355}" type="slidenum">
              <a:rPr lang="en-US" altLang="vi-VN" smtClean="0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18336842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CD0942-173E-46D4-9AAE-1237D2865517}" type="slidenum">
              <a:rPr lang="en-US" altLang="vi-VN" smtClean="0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0981478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12A9FD-FDB2-4E4F-AC13-F319324A685F}" type="slidenum">
              <a:rPr lang="en-US" altLang="vi-VN" smtClean="0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99468624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A80A9B-F555-44EF-A04D-7660A692AF3D}" type="slidenum">
              <a:rPr lang="en-US" altLang="vi-VN" smtClean="0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1307560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52B8C5-DDC7-4B43-8711-B917F274E16A}" type="slidenum">
              <a:rPr lang="en-US" altLang="vi-VN" smtClean="0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38961923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6F94C5-DBB9-42DF-99C9-030F4AA593A2}" type="slidenum">
              <a:rPr lang="en-US" altLang="vi-VN" smtClean="0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4040554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75D0C8-9C43-4CB9-B2F2-49C0EDE36A79}" type="datetimeFigureOut">
              <a:rPr lang="zh-CN" altLang="en-US" smtClean="0"/>
              <a:pPr>
                <a:defRPr/>
              </a:pPr>
              <a:t>2021/11/28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40D726-5AC2-4677-B138-1AB3540D4152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4018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87FCBC-7646-4CDD-9C46-C5FCBC0CB5A9}" type="datetimeFigureOut">
              <a:rPr lang="vi-VN" smtClean="0"/>
              <a:pPr>
                <a:defRPr/>
              </a:pPr>
              <a:t>28/11/2021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61FC61-1A1E-4DF9-B368-72F9D1FB022D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4015072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75D0C8-9C43-4CB9-B2F2-49C0EDE36A79}" type="datetimeFigureOut">
              <a:rPr lang="zh-CN" altLang="en-US" smtClean="0"/>
              <a:pPr>
                <a:defRPr/>
              </a:pPr>
              <a:t>2021/11/28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40D726-5AC2-4677-B138-1AB3540D4152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476192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75D0C8-9C43-4CB9-B2F2-49C0EDE36A79}" type="datetimeFigureOut">
              <a:rPr lang="zh-CN" altLang="en-US" smtClean="0"/>
              <a:pPr>
                <a:defRPr/>
              </a:pPr>
              <a:t>2021/11/28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40D726-5AC2-4677-B138-1AB3540D4152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282362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75D0C8-9C43-4CB9-B2F2-49C0EDE36A79}" type="datetimeFigureOut">
              <a:rPr lang="zh-CN" altLang="en-US" smtClean="0"/>
              <a:pPr>
                <a:defRPr/>
              </a:pPr>
              <a:t>2021/11/28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40D726-5AC2-4677-B138-1AB3540D4152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134296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75D0C8-9C43-4CB9-B2F2-49C0EDE36A79}" type="datetimeFigureOut">
              <a:rPr lang="zh-CN" altLang="en-US" smtClean="0"/>
              <a:pPr>
                <a:defRPr/>
              </a:pPr>
              <a:t>2021/11/28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40D726-5AC2-4677-B138-1AB3540D4152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442752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75D0C8-9C43-4CB9-B2F2-49C0EDE36A79}" type="datetimeFigureOut">
              <a:rPr lang="zh-CN" altLang="en-US" smtClean="0"/>
              <a:pPr>
                <a:defRPr/>
              </a:pPr>
              <a:t>2021/11/28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40D726-5AC2-4677-B138-1AB3540D4152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832023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75D0C8-9C43-4CB9-B2F2-49C0EDE36A79}" type="datetimeFigureOut">
              <a:rPr lang="zh-CN" altLang="en-US" smtClean="0"/>
              <a:pPr>
                <a:defRPr/>
              </a:pPr>
              <a:t>2021/11/28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40D726-5AC2-4677-B138-1AB3540D4152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105620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75D0C8-9C43-4CB9-B2F2-49C0EDE36A79}" type="datetimeFigureOut">
              <a:rPr lang="zh-CN" altLang="en-US" smtClean="0"/>
              <a:pPr>
                <a:defRPr/>
              </a:pPr>
              <a:t>2021/11/28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40D726-5AC2-4677-B138-1AB3540D4152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929741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75D0C8-9C43-4CB9-B2F2-49C0EDE36A79}" type="datetimeFigureOut">
              <a:rPr lang="zh-CN" altLang="en-US" smtClean="0"/>
              <a:pPr>
                <a:defRPr/>
              </a:pPr>
              <a:t>2021/11/28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40D726-5AC2-4677-B138-1AB3540D4152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580906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75D0C8-9C43-4CB9-B2F2-49C0EDE36A79}" type="datetimeFigureOut">
              <a:rPr lang="zh-CN" altLang="en-US" smtClean="0"/>
              <a:pPr>
                <a:defRPr/>
              </a:pPr>
              <a:t>2021/11/28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40D726-5AC2-4677-B138-1AB3540D4152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366663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75D0C8-9C43-4CB9-B2F2-49C0EDE36A79}" type="datetimeFigureOut">
              <a:rPr lang="zh-CN" altLang="en-US" smtClean="0"/>
              <a:pPr>
                <a:defRPr/>
              </a:pPr>
              <a:t>2021/11/28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40D726-5AC2-4677-B138-1AB3540D4152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3391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CA5D5C-1E0E-49D1-8590-5666C694962A}" type="datetimeFigureOut">
              <a:rPr lang="vi-VN" smtClean="0"/>
              <a:pPr>
                <a:defRPr/>
              </a:pPr>
              <a:t>28/11/2021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97D8E-5802-4BF2-BEE4-DB3D652A1B3E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0932099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40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FontTx/>
              <a:buNone/>
              <a:defRPr/>
            </a:pPr>
            <a:fld id="{73D85FEB-493B-4714-A46F-101C8F4E5DA2}" type="datetimeFigureOut">
              <a:rPr lang="en-US" b="0" smtClean="0"/>
              <a:pPr>
                <a:buFontTx/>
                <a:buNone/>
                <a:defRPr/>
              </a:pPr>
              <a:t>11/28/2021</a:t>
            </a:fld>
            <a:endParaRPr lang="en-US" b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FontTx/>
              <a:buNone/>
              <a:defRPr/>
            </a:pPr>
            <a:endParaRPr lang="en-US" b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FontTx/>
              <a:buNone/>
              <a:defRPr/>
            </a:pPr>
            <a:fld id="{C9E1E9A6-3C7E-4FF3-AE4F-D5858AC0232D}" type="slidenum">
              <a:rPr lang="en-US" b="0" smtClean="0"/>
              <a:pPr>
                <a:buFontTx/>
                <a:buNone/>
                <a:defRPr/>
              </a:pPr>
              <a:t>‹#›</a:t>
            </a:fld>
            <a:endParaRPr lang="en-US" b="0"/>
          </a:p>
        </p:txBody>
      </p:sp>
    </p:spTree>
    <p:extLst>
      <p:ext uri="{BB962C8B-B14F-4D97-AF65-F5344CB8AC3E}">
        <p14:creationId xmlns:p14="http://schemas.microsoft.com/office/powerpoint/2010/main" val="3188627570"/>
      </p:ext>
    </p:extLst>
  </p:cSld>
  <p:clrMapOvr>
    <a:masterClrMapping/>
  </p:clrMapOvr>
  <p:transition spd="slow">
    <p:sndAc>
      <p:stSnd>
        <p:snd r:embed="rId1" name="arrow.wav"/>
      </p:stSnd>
    </p:sndAc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FontTx/>
              <a:buNone/>
              <a:defRPr/>
            </a:pPr>
            <a:fld id="{79AB17EE-7809-4BF9-A012-B1662885CDBC}" type="datetimeFigureOut">
              <a:rPr lang="en-US" b="0" smtClean="0"/>
              <a:pPr>
                <a:buFontTx/>
                <a:buNone/>
                <a:defRPr/>
              </a:pPr>
              <a:t>11/28/2021</a:t>
            </a:fld>
            <a:endParaRPr lang="en-US" b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FontTx/>
              <a:buNone/>
              <a:defRPr/>
            </a:pPr>
            <a:endParaRPr lang="en-US" b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FontTx/>
              <a:buNone/>
              <a:defRPr/>
            </a:pPr>
            <a:fld id="{00C1D1A2-CBDD-46DF-AEB5-7849AC192331}" type="slidenum">
              <a:rPr lang="en-US" b="0" smtClean="0"/>
              <a:pPr>
                <a:buFontTx/>
                <a:buNone/>
                <a:defRPr/>
              </a:pPr>
              <a:t>‹#›</a:t>
            </a:fld>
            <a:endParaRPr lang="en-US" b="0"/>
          </a:p>
        </p:txBody>
      </p:sp>
    </p:spTree>
    <p:extLst>
      <p:ext uri="{BB962C8B-B14F-4D97-AF65-F5344CB8AC3E}">
        <p14:creationId xmlns:p14="http://schemas.microsoft.com/office/powerpoint/2010/main" val="2755089712"/>
      </p:ext>
    </p:extLst>
  </p:cSld>
  <p:clrMapOvr>
    <a:masterClrMapping/>
  </p:clrMapOvr>
  <p:transition spd="slow">
    <p:sndAc>
      <p:stSnd>
        <p:snd r:embed="rId1" name="arrow.wav"/>
      </p:stSnd>
    </p:sndAc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8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FontTx/>
              <a:buNone/>
              <a:defRPr/>
            </a:pPr>
            <a:fld id="{286FD695-8F7D-4EC9-8C89-DED5980B0D0C}" type="datetimeFigureOut">
              <a:rPr lang="en-US" b="0" smtClean="0"/>
              <a:pPr>
                <a:buFontTx/>
                <a:buNone/>
                <a:defRPr/>
              </a:pPr>
              <a:t>11/28/2021</a:t>
            </a:fld>
            <a:endParaRPr lang="en-US" b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FontTx/>
              <a:buNone/>
              <a:defRPr/>
            </a:pPr>
            <a:endParaRPr lang="en-US" b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FontTx/>
              <a:buNone/>
              <a:defRPr/>
            </a:pPr>
            <a:fld id="{BBBE8D66-58B9-4360-93FA-2B8F7C5E5AE0}" type="slidenum">
              <a:rPr lang="en-US" b="0" smtClean="0"/>
              <a:pPr>
                <a:buFontTx/>
                <a:buNone/>
                <a:defRPr/>
              </a:pPr>
              <a:t>‹#›</a:t>
            </a:fld>
            <a:endParaRPr lang="en-US" b="0"/>
          </a:p>
        </p:txBody>
      </p:sp>
    </p:spTree>
    <p:extLst>
      <p:ext uri="{BB962C8B-B14F-4D97-AF65-F5344CB8AC3E}">
        <p14:creationId xmlns:p14="http://schemas.microsoft.com/office/powerpoint/2010/main" val="3852584142"/>
      </p:ext>
    </p:extLst>
  </p:cSld>
  <p:clrMapOvr>
    <a:masterClrMapping/>
  </p:clrMapOvr>
  <p:transition spd="slow">
    <p:sndAc>
      <p:stSnd>
        <p:snd r:embed="rId1" name="arrow.wav"/>
      </p:stSnd>
    </p:sndAc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FontTx/>
              <a:buNone/>
              <a:defRPr/>
            </a:pPr>
            <a:fld id="{640A5A79-EE86-49B9-B105-6BD4C46A018A}" type="datetimeFigureOut">
              <a:rPr lang="en-US" b="0" smtClean="0"/>
              <a:pPr>
                <a:buFontTx/>
                <a:buNone/>
                <a:defRPr/>
              </a:pPr>
              <a:t>11/28/2021</a:t>
            </a:fld>
            <a:endParaRPr lang="en-US" b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FontTx/>
              <a:buNone/>
              <a:defRPr/>
            </a:pPr>
            <a:endParaRPr lang="en-US" b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FontTx/>
              <a:buNone/>
              <a:defRPr/>
            </a:pPr>
            <a:fld id="{361713A1-39DA-4A3D-B58B-CA91102F18CE}" type="slidenum">
              <a:rPr lang="en-US" b="0" smtClean="0"/>
              <a:pPr>
                <a:buFontTx/>
                <a:buNone/>
                <a:defRPr/>
              </a:pPr>
              <a:t>‹#›</a:t>
            </a:fld>
            <a:endParaRPr lang="en-US" b="0"/>
          </a:p>
        </p:txBody>
      </p:sp>
    </p:spTree>
    <p:extLst>
      <p:ext uri="{BB962C8B-B14F-4D97-AF65-F5344CB8AC3E}">
        <p14:creationId xmlns:p14="http://schemas.microsoft.com/office/powerpoint/2010/main" val="3889334622"/>
      </p:ext>
    </p:extLst>
  </p:cSld>
  <p:clrMapOvr>
    <a:masterClrMapping/>
  </p:clrMapOvr>
  <p:transition spd="slow">
    <p:sndAc>
      <p:stSnd>
        <p:snd r:embed="rId1" name="arrow.wav"/>
      </p:stSnd>
    </p:sndAc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FontTx/>
              <a:buNone/>
              <a:defRPr/>
            </a:pPr>
            <a:fld id="{69D5EBEA-BB06-4106-84F6-B11C743CCDFB}" type="datetimeFigureOut">
              <a:rPr lang="en-US" b="0" smtClean="0"/>
              <a:pPr>
                <a:buFontTx/>
                <a:buNone/>
                <a:defRPr/>
              </a:pPr>
              <a:t>11/28/2021</a:t>
            </a:fld>
            <a:endParaRPr lang="en-US" b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FontTx/>
              <a:buNone/>
              <a:defRPr/>
            </a:pPr>
            <a:endParaRPr lang="en-US" b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FontTx/>
              <a:buNone/>
              <a:defRPr/>
            </a:pPr>
            <a:fld id="{2ED281B2-E44E-4A76-AF1B-73538B17AB3D}" type="slidenum">
              <a:rPr lang="en-US" b="0" smtClean="0"/>
              <a:pPr>
                <a:buFontTx/>
                <a:buNone/>
                <a:defRPr/>
              </a:pPr>
              <a:t>‹#›</a:t>
            </a:fld>
            <a:endParaRPr lang="en-US" b="0"/>
          </a:p>
        </p:txBody>
      </p:sp>
    </p:spTree>
    <p:extLst>
      <p:ext uri="{BB962C8B-B14F-4D97-AF65-F5344CB8AC3E}">
        <p14:creationId xmlns:p14="http://schemas.microsoft.com/office/powerpoint/2010/main" val="2720716111"/>
      </p:ext>
    </p:extLst>
  </p:cSld>
  <p:clrMapOvr>
    <a:masterClrMapping/>
  </p:clrMapOvr>
  <p:transition spd="slow">
    <p:sndAc>
      <p:stSnd>
        <p:snd r:embed="rId1" name="arrow.wav"/>
      </p:stSnd>
    </p:sndAc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FontTx/>
              <a:buNone/>
              <a:defRPr/>
            </a:pPr>
            <a:fld id="{790852E8-8FB7-4C11-B6E0-4C222E27EAA4}" type="datetimeFigureOut">
              <a:rPr lang="en-US" b="0" smtClean="0"/>
              <a:pPr>
                <a:buFontTx/>
                <a:buNone/>
                <a:defRPr/>
              </a:pPr>
              <a:t>11/28/2021</a:t>
            </a:fld>
            <a:endParaRPr lang="en-US" b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FontTx/>
              <a:buNone/>
              <a:defRPr/>
            </a:pPr>
            <a:endParaRPr lang="en-US" b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FontTx/>
              <a:buNone/>
              <a:defRPr/>
            </a:pPr>
            <a:fld id="{E317D282-AA05-49AB-BE5F-2B35B7BB6BA5}" type="slidenum">
              <a:rPr lang="en-US" b="0" smtClean="0"/>
              <a:pPr>
                <a:buFontTx/>
                <a:buNone/>
                <a:defRPr/>
              </a:pPr>
              <a:t>‹#›</a:t>
            </a:fld>
            <a:endParaRPr lang="en-US" b="0"/>
          </a:p>
        </p:txBody>
      </p:sp>
    </p:spTree>
    <p:extLst>
      <p:ext uri="{BB962C8B-B14F-4D97-AF65-F5344CB8AC3E}">
        <p14:creationId xmlns:p14="http://schemas.microsoft.com/office/powerpoint/2010/main" val="3266028267"/>
      </p:ext>
    </p:extLst>
  </p:cSld>
  <p:clrMapOvr>
    <a:masterClrMapping/>
  </p:clrMapOvr>
  <p:transition spd="slow">
    <p:sndAc>
      <p:stSnd>
        <p:snd r:embed="rId1" name="arrow.wav"/>
      </p:stSnd>
    </p:sndAc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FontTx/>
              <a:buNone/>
              <a:defRPr/>
            </a:pPr>
            <a:fld id="{07EE9A96-84F7-4218-B3FF-9606D697C30A}" type="datetimeFigureOut">
              <a:rPr lang="en-US" b="0" smtClean="0"/>
              <a:pPr>
                <a:buFontTx/>
                <a:buNone/>
                <a:defRPr/>
              </a:pPr>
              <a:t>11/28/2021</a:t>
            </a:fld>
            <a:endParaRPr lang="en-US" b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FontTx/>
              <a:buNone/>
              <a:defRPr/>
            </a:pPr>
            <a:endParaRPr lang="en-US" b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FontTx/>
              <a:buNone/>
              <a:defRPr/>
            </a:pPr>
            <a:fld id="{A55DDF1B-662C-4DA0-9E0E-4BC51B474286}" type="slidenum">
              <a:rPr lang="en-US" b="0" smtClean="0"/>
              <a:pPr>
                <a:buFontTx/>
                <a:buNone/>
                <a:defRPr/>
              </a:pPr>
              <a:t>‹#›</a:t>
            </a:fld>
            <a:endParaRPr lang="en-US" b="0"/>
          </a:p>
        </p:txBody>
      </p:sp>
    </p:spTree>
    <p:extLst>
      <p:ext uri="{BB962C8B-B14F-4D97-AF65-F5344CB8AC3E}">
        <p14:creationId xmlns:p14="http://schemas.microsoft.com/office/powerpoint/2010/main" val="258988457"/>
      </p:ext>
    </p:extLst>
  </p:cSld>
  <p:clrMapOvr>
    <a:masterClrMapping/>
  </p:clrMapOvr>
  <p:transition spd="slow">
    <p:sndAc>
      <p:stSnd>
        <p:snd r:embed="rId1" name="arrow.wav"/>
      </p:stSnd>
    </p:sndAc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FontTx/>
              <a:buNone/>
              <a:defRPr/>
            </a:pPr>
            <a:fld id="{54E5CF1D-08EC-4D5C-86DF-06A55665C5CA}" type="datetimeFigureOut">
              <a:rPr lang="en-US" b="0" smtClean="0"/>
              <a:pPr>
                <a:buFontTx/>
                <a:buNone/>
                <a:defRPr/>
              </a:pPr>
              <a:t>11/28/2021</a:t>
            </a:fld>
            <a:endParaRPr lang="en-US" b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FontTx/>
              <a:buNone/>
              <a:defRPr/>
            </a:pPr>
            <a:endParaRPr lang="en-US" b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FontTx/>
              <a:buNone/>
              <a:defRPr/>
            </a:pPr>
            <a:fld id="{9128B6D0-19DC-4523-982C-22125812DBB9}" type="slidenum">
              <a:rPr lang="en-US" b="0" smtClean="0"/>
              <a:pPr>
                <a:buFontTx/>
                <a:buNone/>
                <a:defRPr/>
              </a:pPr>
              <a:t>‹#›</a:t>
            </a:fld>
            <a:endParaRPr lang="en-US" b="0"/>
          </a:p>
        </p:txBody>
      </p:sp>
    </p:spTree>
    <p:extLst>
      <p:ext uri="{BB962C8B-B14F-4D97-AF65-F5344CB8AC3E}">
        <p14:creationId xmlns:p14="http://schemas.microsoft.com/office/powerpoint/2010/main" val="1665425681"/>
      </p:ext>
    </p:extLst>
  </p:cSld>
  <p:clrMapOvr>
    <a:masterClrMapping/>
  </p:clrMapOvr>
  <p:transition spd="slow">
    <p:sndAc>
      <p:stSnd>
        <p:snd r:embed="rId1" name="arrow.wav"/>
      </p:stSnd>
    </p:sndAc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31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FontTx/>
              <a:buNone/>
              <a:defRPr/>
            </a:pPr>
            <a:fld id="{5E5BADD6-E9DA-4EF7-A112-158120B7A7C8}" type="datetimeFigureOut">
              <a:rPr lang="en-US" b="0" smtClean="0"/>
              <a:pPr>
                <a:buFontTx/>
                <a:buNone/>
                <a:defRPr/>
              </a:pPr>
              <a:t>11/28/2021</a:t>
            </a:fld>
            <a:endParaRPr lang="en-US" b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FontTx/>
              <a:buNone/>
              <a:defRPr/>
            </a:pPr>
            <a:endParaRPr lang="en-US" b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FontTx/>
              <a:buNone/>
              <a:defRPr/>
            </a:pPr>
            <a:fld id="{B8DF94AD-2ABA-403E-AC57-3D6BF6D0796D}" type="slidenum">
              <a:rPr lang="en-US" b="0" smtClean="0"/>
              <a:pPr>
                <a:buFontTx/>
                <a:buNone/>
                <a:defRPr/>
              </a:pPr>
              <a:t>‹#›</a:t>
            </a:fld>
            <a:endParaRPr lang="en-US" b="0"/>
          </a:p>
        </p:txBody>
      </p:sp>
    </p:spTree>
    <p:extLst>
      <p:ext uri="{BB962C8B-B14F-4D97-AF65-F5344CB8AC3E}">
        <p14:creationId xmlns:p14="http://schemas.microsoft.com/office/powerpoint/2010/main" val="481431716"/>
      </p:ext>
    </p:extLst>
  </p:cSld>
  <p:clrMapOvr>
    <a:masterClrMapping/>
  </p:clrMapOvr>
  <p:transition spd="slow">
    <p:sndAc>
      <p:stSnd>
        <p:snd r:embed="rId1" name="arrow.wav"/>
      </p:stSnd>
    </p:sndAc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FontTx/>
              <a:buNone/>
              <a:defRPr/>
            </a:pPr>
            <a:fld id="{D6F9030E-2881-4963-ACB3-7AC96E5F8581}" type="datetimeFigureOut">
              <a:rPr lang="en-US" b="0" smtClean="0"/>
              <a:pPr>
                <a:buFontTx/>
                <a:buNone/>
                <a:defRPr/>
              </a:pPr>
              <a:t>11/28/2021</a:t>
            </a:fld>
            <a:endParaRPr lang="en-US" b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FontTx/>
              <a:buNone/>
              <a:defRPr/>
            </a:pPr>
            <a:endParaRPr lang="en-US" b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FontTx/>
              <a:buNone/>
              <a:defRPr/>
            </a:pPr>
            <a:fld id="{E7726958-2353-40C9-9A0A-AB14BE8470ED}" type="slidenum">
              <a:rPr lang="en-US" b="0" smtClean="0"/>
              <a:pPr>
                <a:buFontTx/>
                <a:buNone/>
                <a:defRPr/>
              </a:pPr>
              <a:t>‹#›</a:t>
            </a:fld>
            <a:endParaRPr lang="en-US" b="0"/>
          </a:p>
        </p:txBody>
      </p:sp>
    </p:spTree>
    <p:extLst>
      <p:ext uri="{BB962C8B-B14F-4D97-AF65-F5344CB8AC3E}">
        <p14:creationId xmlns:p14="http://schemas.microsoft.com/office/powerpoint/2010/main" val="1549726063"/>
      </p:ext>
    </p:extLst>
  </p:cSld>
  <p:clrMapOvr>
    <a:masterClrMapping/>
  </p:clrMapOvr>
  <p:transition spd="slow">
    <p:sndAc>
      <p:stSnd>
        <p:snd r:embed="rId1" name="arrow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E51ECB-883B-4F6D-A309-662F947F22D2}" type="datetimeFigureOut">
              <a:rPr lang="vi-VN" smtClean="0"/>
              <a:pPr>
                <a:defRPr/>
              </a:pPr>
              <a:t>28/11/2021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34D41D-28DB-4B92-BC94-21757B908935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4565014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9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9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FontTx/>
              <a:buNone/>
              <a:defRPr/>
            </a:pPr>
            <a:fld id="{FA93DABE-DEBF-4AF8-9904-23EF58584C30}" type="datetimeFigureOut">
              <a:rPr lang="en-US" b="0" smtClean="0"/>
              <a:pPr>
                <a:buFontTx/>
                <a:buNone/>
                <a:defRPr/>
              </a:pPr>
              <a:t>11/28/2021</a:t>
            </a:fld>
            <a:endParaRPr lang="en-US" b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FontTx/>
              <a:buNone/>
              <a:defRPr/>
            </a:pPr>
            <a:endParaRPr lang="en-US" b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FontTx/>
              <a:buNone/>
              <a:defRPr/>
            </a:pPr>
            <a:fld id="{D521F807-9CE9-4ADA-A328-C50FF2DF09FF}" type="slidenum">
              <a:rPr lang="en-US" b="0" smtClean="0"/>
              <a:pPr>
                <a:buFontTx/>
                <a:buNone/>
                <a:defRPr/>
              </a:pPr>
              <a:t>‹#›</a:t>
            </a:fld>
            <a:endParaRPr lang="en-US" b="0"/>
          </a:p>
        </p:txBody>
      </p:sp>
    </p:spTree>
    <p:extLst>
      <p:ext uri="{BB962C8B-B14F-4D97-AF65-F5344CB8AC3E}">
        <p14:creationId xmlns:p14="http://schemas.microsoft.com/office/powerpoint/2010/main" val="1237502145"/>
      </p:ext>
    </p:extLst>
  </p:cSld>
  <p:clrMapOvr>
    <a:masterClrMapping/>
  </p:clrMapOvr>
  <p:transition spd="slow">
    <p:sndAc>
      <p:stSnd>
        <p:snd r:embed="rId1" name="arrow.wav"/>
      </p:stSnd>
    </p:sndAc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B693DB-FB48-4E8D-AD72-57F60B7851D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09161"/>
      </p:ext>
    </p:extLst>
  </p:cSld>
  <p:clrMapOvr>
    <a:masterClrMapping/>
  </p:clrMapOvr>
  <p:transition spd="slow">
    <p:wheel spokes="1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59E251-2F12-41A3-A59E-9B8F7721F45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040996"/>
      </p:ext>
    </p:extLst>
  </p:cSld>
  <p:clrMapOvr>
    <a:masterClrMapping/>
  </p:clrMapOvr>
  <p:transition spd="slow">
    <p:wheel spokes="1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846AB9-5A7C-44E9-9664-394BE885F57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647762"/>
      </p:ext>
    </p:extLst>
  </p:cSld>
  <p:clrMapOvr>
    <a:masterClrMapping/>
  </p:clrMapOvr>
  <p:transition spd="slow">
    <p:wheel spokes="1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835933-0861-4B85-B72A-8634DDF3263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954990"/>
      </p:ext>
    </p:extLst>
  </p:cSld>
  <p:clrMapOvr>
    <a:masterClrMapping/>
  </p:clrMapOvr>
  <p:transition spd="slow">
    <p:wheel spokes="1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CFB6F1-1233-43E7-A3BA-2DD0CD66FE1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389706"/>
      </p:ext>
    </p:extLst>
  </p:cSld>
  <p:clrMapOvr>
    <a:masterClrMapping/>
  </p:clrMapOvr>
  <p:transition spd="slow">
    <p:wheel spokes="1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7E134D-7A2D-46A3-9CB3-BDCE12C0087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159468"/>
      </p:ext>
    </p:extLst>
  </p:cSld>
  <p:clrMapOvr>
    <a:masterClrMapping/>
  </p:clrMapOvr>
  <p:transition spd="slow">
    <p:wheel spokes="1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AAEDAB-F507-468E-89F3-A798D88BF9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083786"/>
      </p:ext>
    </p:extLst>
  </p:cSld>
  <p:clrMapOvr>
    <a:masterClrMapping/>
  </p:clrMapOvr>
  <p:transition spd="slow">
    <p:wheel spokes="1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5A6649-A956-4088-8551-C9A841F17E8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091848"/>
      </p:ext>
    </p:extLst>
  </p:cSld>
  <p:clrMapOvr>
    <a:masterClrMapping/>
  </p:clrMapOvr>
  <p:transition spd="slow">
    <p:wheel spokes="1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122EB8-88CC-4555-8BB9-92CCD607573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948411"/>
      </p:ext>
    </p:extLst>
  </p:cSld>
  <p:clrMapOvr>
    <a:masterClrMapping/>
  </p:clrMapOvr>
  <p:transition spd="slow"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E93D2C-1381-49C6-B8A5-ACD132490DCD}" type="datetimeFigureOut">
              <a:rPr lang="vi-VN" smtClean="0"/>
              <a:pPr>
                <a:defRPr/>
              </a:pPr>
              <a:t>28/11/2021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EEB551-9AB2-40F4-B13C-1D3DD67CA33C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8287236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8EC5B5-237A-4A8A-B36C-1991F217D6D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119564"/>
      </p:ext>
    </p:extLst>
  </p:cSld>
  <p:clrMapOvr>
    <a:masterClrMapping/>
  </p:clrMapOvr>
  <p:transition spd="slow">
    <p:wheel spokes="1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8AAF9D-AF9C-4F0E-B6BA-05FBD0F6F2E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963528"/>
      </p:ext>
    </p:extLst>
  </p:cSld>
  <p:clrMapOvr>
    <a:masterClrMapping/>
  </p:clrMapOvr>
  <p:transition spd="slow">
    <p:wheel spokes="1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1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C16BA4-A54F-49A7-8D5C-4F6F6480BD6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234869"/>
      </p:ext>
    </p:extLst>
  </p:cSld>
  <p:clrMapOvr>
    <a:masterClrMapping/>
  </p:clrMapOvr>
  <p:transition spd="slow">
    <p:wheel spokes="1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AAA41A-F08E-4083-B861-417773DF256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972498"/>
      </p:ext>
    </p:extLst>
  </p:cSld>
  <p:clrMapOvr>
    <a:masterClrMapping/>
  </p:clrMapOvr>
  <p:transition spd="slow">
    <p:wheel spokes="1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lgerian" panose="04020705040A02060702" pitchFamily="82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lgerian" panose="04020705040A02060702" pitchFamily="82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EED39BA-2C27-4DB2-A2B9-091A66AF758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lgerian" panose="04020705040A02060702" pitchFamily="82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lgerian" panose="04020705040A02060702" pitchFamily="8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55391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lgerian" panose="04020705040A02060702" pitchFamily="82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lgerian" panose="04020705040A02060702" pitchFamily="82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00EC3E5-9FED-4419-8974-CB42447D23ED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lgerian" panose="04020705040A02060702" pitchFamily="82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lgerian" panose="04020705040A02060702" pitchFamily="8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012228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lgerian" panose="04020705040A02060702" pitchFamily="82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lgerian" panose="04020705040A02060702" pitchFamily="82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4B8CD44-2DC2-4ABD-B938-7F042DA892E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lgerian" panose="04020705040A02060702" pitchFamily="82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lgerian" panose="04020705040A02060702" pitchFamily="8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813234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lgerian" panose="04020705040A02060702" pitchFamily="82" charset="0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lgerian" panose="04020705040A02060702" pitchFamily="82" charset="0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7E6F973-8245-4052-B1AA-D3EA32CC3572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lgerian" panose="04020705040A02060702" pitchFamily="82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lgerian" panose="04020705040A02060702" pitchFamily="8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465890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lgerian" panose="04020705040A02060702" pitchFamily="82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lgerian" panose="04020705040A02060702" pitchFamily="82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93CC657-AD3D-4B0B-82A9-45E372A2F12F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lgerian" panose="04020705040A02060702" pitchFamily="82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lgerian" panose="04020705040A02060702" pitchFamily="8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998220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lgerian" panose="04020705040A02060702" pitchFamily="82" charset="0"/>
              <a:ea typeface="+mn-ea"/>
              <a:cs typeface="+mn-cs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lgerian" panose="04020705040A02060702" pitchFamily="82" charset="0"/>
              <a:ea typeface="+mn-ea"/>
              <a:cs typeface="+mn-cs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46280D-9A85-48DD-ACDF-C67BEEF784B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lgerian" panose="04020705040A02060702" pitchFamily="82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lgerian" panose="04020705040A02060702" pitchFamily="8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4354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B3622B-1BF0-42D1-9791-0669C1B6B7EA}" type="datetimeFigureOut">
              <a:rPr lang="vi-VN" smtClean="0"/>
              <a:pPr>
                <a:defRPr/>
              </a:pPr>
              <a:t>28/11/2021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0DEEAD-549B-4B2C-A58A-628D8FA6C3AF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3325837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lgerian" panose="04020705040A02060702" pitchFamily="82" charset="0"/>
              <a:ea typeface="+mn-ea"/>
              <a:cs typeface="+mn-cs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lgerian" panose="04020705040A02060702" pitchFamily="82" charset="0"/>
              <a:ea typeface="+mn-ea"/>
              <a:cs typeface="+mn-cs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005DF61-98F8-4216-89F5-0CEAA143B06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lgerian" panose="04020705040A02060702" pitchFamily="82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lgerian" panose="04020705040A02060702" pitchFamily="8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004011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lgerian" panose="04020705040A02060702" pitchFamily="82" charset="0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lgerian" panose="04020705040A02060702" pitchFamily="82" charset="0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DADA2B-BDA0-46FF-AC97-7B2E0C3AF68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lgerian" panose="04020705040A02060702" pitchFamily="82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lgerian" panose="04020705040A02060702" pitchFamily="8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570460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lgerian" panose="04020705040A02060702" pitchFamily="82" charset="0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lgerian" panose="04020705040A02060702" pitchFamily="82" charset="0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A55876-DB94-45D4-B1F9-2E7B21FE860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lgerian" panose="04020705040A02060702" pitchFamily="82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lgerian" panose="04020705040A02060702" pitchFamily="8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880387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lgerian" panose="04020705040A02060702" pitchFamily="82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lgerian" panose="04020705040A02060702" pitchFamily="82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60017CB-DB0E-4A9C-87E6-BEF60F52272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lgerian" panose="04020705040A02060702" pitchFamily="82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lgerian" panose="04020705040A02060702" pitchFamily="8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331507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lgerian" panose="04020705040A02060702" pitchFamily="82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lgerian" panose="04020705040A02060702" pitchFamily="82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1C677F3-8D04-4A25-A1A3-6D8DB1C8C3F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lgerian" panose="04020705040A02060702" pitchFamily="82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lgerian" panose="04020705040A02060702" pitchFamily="8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112661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lgerian" panose="04020705040A02060702" pitchFamily="82" charset="0"/>
              <a:ea typeface="+mn-ea"/>
              <a:cs typeface="+mn-cs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lgerian" panose="04020705040A02060702" pitchFamily="82" charset="0"/>
              <a:ea typeface="+mn-ea"/>
              <a:cs typeface="+mn-cs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96B0D4-BC60-485E-9A07-C80C8F7A02BA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lgerian" panose="04020705040A02060702" pitchFamily="82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lgerian" panose="04020705040A02060702" pitchFamily="8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149669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lgerian" panose="04020705040A02060702" pitchFamily="82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lgerian" panose="04020705040A02060702" pitchFamily="82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31A4D48-9BF9-4D2B-8741-43951B490D1D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lgerian" panose="04020705040A02060702" pitchFamily="82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lgerian" panose="04020705040A02060702" pitchFamily="8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5928508"/>
      </p:ext>
    </p:extLst>
  </p:cSld>
  <p:clrMapOvr>
    <a:masterClrMapping/>
  </p:clrMapOvr>
  <p:transition spd="slow">
    <p:wheel spokes="1"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lgerian" panose="04020705040A02060702" pitchFamily="82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lgerian" panose="04020705040A02060702" pitchFamily="82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1287C66-9D60-435A-BE6A-09F4AD89CE9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lgerian" panose="04020705040A02060702" pitchFamily="82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lgerian" panose="04020705040A02060702" pitchFamily="8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701943"/>
      </p:ext>
    </p:extLst>
  </p:cSld>
  <p:clrMapOvr>
    <a:masterClrMapping/>
  </p:clrMapOvr>
  <p:transition spd="slow">
    <p:wheel spokes="1"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lgerian" panose="04020705040A02060702" pitchFamily="82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lgerian" panose="04020705040A02060702" pitchFamily="82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EED39BA-2C27-4DB2-A2B9-091A66AF758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lgerian" panose="04020705040A02060702" pitchFamily="82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lgerian" panose="04020705040A02060702" pitchFamily="8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780589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lgerian" panose="04020705040A02060702" pitchFamily="82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lgerian" panose="04020705040A02060702" pitchFamily="82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00EC3E5-9FED-4419-8974-CB42447D23ED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lgerian" panose="04020705040A02060702" pitchFamily="82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lgerian" panose="04020705040A02060702" pitchFamily="8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4199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597B0C-D323-44BF-B515-C5DB257DA93B}" type="datetimeFigureOut">
              <a:rPr lang="vi-VN" smtClean="0"/>
              <a:pPr>
                <a:defRPr/>
              </a:pPr>
              <a:t>28/11/2021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1DF4E3-32B6-4378-B422-F35A68FCA1BD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1129893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lgerian" panose="04020705040A02060702" pitchFamily="82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lgerian" panose="04020705040A02060702" pitchFamily="82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4B8CD44-2DC2-4ABD-B938-7F042DA892E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lgerian" panose="04020705040A02060702" pitchFamily="82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lgerian" panose="04020705040A02060702" pitchFamily="8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618771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lgerian" panose="04020705040A02060702" pitchFamily="82" charset="0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lgerian" panose="04020705040A02060702" pitchFamily="82" charset="0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7E6F973-8245-4052-B1AA-D3EA32CC3572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lgerian" panose="04020705040A02060702" pitchFamily="82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lgerian" panose="04020705040A02060702" pitchFamily="8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311471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lgerian" panose="04020705040A02060702" pitchFamily="82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lgerian" panose="04020705040A02060702" pitchFamily="82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93CC657-AD3D-4B0B-82A9-45E372A2F12F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lgerian" panose="04020705040A02060702" pitchFamily="82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lgerian" panose="04020705040A02060702" pitchFamily="8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769952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lgerian" panose="04020705040A02060702" pitchFamily="82" charset="0"/>
              <a:ea typeface="+mn-ea"/>
              <a:cs typeface="+mn-cs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lgerian" panose="04020705040A02060702" pitchFamily="82" charset="0"/>
              <a:ea typeface="+mn-ea"/>
              <a:cs typeface="+mn-cs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46280D-9A85-48DD-ACDF-C67BEEF784B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lgerian" panose="04020705040A02060702" pitchFamily="82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lgerian" panose="04020705040A02060702" pitchFamily="8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963034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lgerian" panose="04020705040A02060702" pitchFamily="82" charset="0"/>
              <a:ea typeface="+mn-ea"/>
              <a:cs typeface="+mn-cs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lgerian" panose="04020705040A02060702" pitchFamily="82" charset="0"/>
              <a:ea typeface="+mn-ea"/>
              <a:cs typeface="+mn-cs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005DF61-98F8-4216-89F5-0CEAA143B06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lgerian" panose="04020705040A02060702" pitchFamily="82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lgerian" panose="04020705040A02060702" pitchFamily="8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478798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lgerian" panose="04020705040A02060702" pitchFamily="82" charset="0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lgerian" panose="04020705040A02060702" pitchFamily="82" charset="0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DADA2B-BDA0-46FF-AC97-7B2E0C3AF68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lgerian" panose="04020705040A02060702" pitchFamily="82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lgerian" panose="04020705040A02060702" pitchFamily="8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111037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lgerian" panose="04020705040A02060702" pitchFamily="82" charset="0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lgerian" panose="04020705040A02060702" pitchFamily="82" charset="0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A55876-DB94-45D4-B1F9-2E7B21FE860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lgerian" panose="04020705040A02060702" pitchFamily="82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lgerian" panose="04020705040A02060702" pitchFamily="8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761395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lgerian" panose="04020705040A02060702" pitchFamily="82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lgerian" panose="04020705040A02060702" pitchFamily="82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60017CB-DB0E-4A9C-87E6-BEF60F52272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lgerian" panose="04020705040A02060702" pitchFamily="82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lgerian" panose="04020705040A02060702" pitchFamily="8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900954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lgerian" panose="04020705040A02060702" pitchFamily="82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lgerian" panose="04020705040A02060702" pitchFamily="82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1C677F3-8D04-4A25-A1A3-6D8DB1C8C3F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lgerian" panose="04020705040A02060702" pitchFamily="82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lgerian" panose="04020705040A02060702" pitchFamily="8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459239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lgerian" panose="04020705040A02060702" pitchFamily="82" charset="0"/>
              <a:ea typeface="+mn-ea"/>
              <a:cs typeface="+mn-cs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lgerian" panose="04020705040A02060702" pitchFamily="82" charset="0"/>
              <a:ea typeface="+mn-ea"/>
              <a:cs typeface="+mn-cs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96B0D4-BC60-485E-9A07-C80C8F7A02BA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lgerian" panose="04020705040A02060702" pitchFamily="82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lgerian" panose="04020705040A02060702" pitchFamily="8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9341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slideLayout" Target="../slideLayouts/slideLayout73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13" Type="http://schemas.openxmlformats.org/officeDocument/2006/relationships/slideLayout" Target="../slideLayouts/slideLayout86.xml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slideLayout" Target="../slideLayouts/slideLayout85.xml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5" Type="http://schemas.openxmlformats.org/officeDocument/2006/relationships/theme" Target="../theme/theme7.xml"/><Relationship Id="rId10" Type="http://schemas.openxmlformats.org/officeDocument/2006/relationships/slideLayout" Target="../slideLayouts/slideLayout83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Relationship Id="rId14" Type="http://schemas.openxmlformats.org/officeDocument/2006/relationships/slideLayout" Target="../slideLayouts/slideLayout8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5.xml"/><Relationship Id="rId13" Type="http://schemas.openxmlformats.org/officeDocument/2006/relationships/slideLayout" Target="../slideLayouts/slideLayout100.xml"/><Relationship Id="rId3" Type="http://schemas.openxmlformats.org/officeDocument/2006/relationships/slideLayout" Target="../slideLayouts/slideLayout90.xml"/><Relationship Id="rId7" Type="http://schemas.openxmlformats.org/officeDocument/2006/relationships/slideLayout" Target="../slideLayouts/slideLayout94.xml"/><Relationship Id="rId12" Type="http://schemas.openxmlformats.org/officeDocument/2006/relationships/slideLayout" Target="../slideLayouts/slideLayout99.xml"/><Relationship Id="rId2" Type="http://schemas.openxmlformats.org/officeDocument/2006/relationships/slideLayout" Target="../slideLayouts/slideLayout89.xml"/><Relationship Id="rId1" Type="http://schemas.openxmlformats.org/officeDocument/2006/relationships/slideLayout" Target="../slideLayouts/slideLayout88.xml"/><Relationship Id="rId6" Type="http://schemas.openxmlformats.org/officeDocument/2006/relationships/slideLayout" Target="../slideLayouts/slideLayout93.xml"/><Relationship Id="rId11" Type="http://schemas.openxmlformats.org/officeDocument/2006/relationships/slideLayout" Target="../slideLayouts/slideLayout98.xml"/><Relationship Id="rId5" Type="http://schemas.openxmlformats.org/officeDocument/2006/relationships/slideLayout" Target="../slideLayouts/slideLayout92.xml"/><Relationship Id="rId15" Type="http://schemas.openxmlformats.org/officeDocument/2006/relationships/theme" Target="../theme/theme8.xml"/><Relationship Id="rId10" Type="http://schemas.openxmlformats.org/officeDocument/2006/relationships/slideLayout" Target="../slideLayouts/slideLayout97.xml"/><Relationship Id="rId4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6.xml"/><Relationship Id="rId14" Type="http://schemas.openxmlformats.org/officeDocument/2006/relationships/slideLayout" Target="../slideLayouts/slideLayout10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16EDF14-5E9C-4C48-8A55-41EFAD4DF28E}" type="datetimeFigureOut">
              <a:rPr lang="en-US" smtClean="0"/>
              <a:pPr>
                <a:defRPr/>
              </a:pPr>
              <a:t>11/28/2021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53DA6CD-CA1A-4C82-A1BB-80C178E3360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8693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58" r:id="rId1"/>
    <p:sldLayoutId id="2147485159" r:id="rId2"/>
    <p:sldLayoutId id="2147485160" r:id="rId3"/>
    <p:sldLayoutId id="2147485161" r:id="rId4"/>
    <p:sldLayoutId id="2147485162" r:id="rId5"/>
    <p:sldLayoutId id="2147485163" r:id="rId6"/>
    <p:sldLayoutId id="2147485164" r:id="rId7"/>
    <p:sldLayoutId id="2147485165" r:id="rId8"/>
    <p:sldLayoutId id="2147485166" r:id="rId9"/>
    <p:sldLayoutId id="2147485167" r:id="rId10"/>
    <p:sldLayoutId id="2147485168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16EDF14-5E9C-4C48-8A55-41EFAD4DF28E}" type="datetimeFigureOut">
              <a:rPr lang="en-US" smtClean="0"/>
              <a:pPr>
                <a:defRPr/>
              </a:pPr>
              <a:t>11/28/2021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153DA6CD-CA1A-4C82-A1BB-80C178E3360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8948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70" r:id="rId1"/>
    <p:sldLayoutId id="2147485171" r:id="rId2"/>
    <p:sldLayoutId id="2147485172" r:id="rId3"/>
    <p:sldLayoutId id="2147485173" r:id="rId4"/>
    <p:sldLayoutId id="2147485174" r:id="rId5"/>
    <p:sldLayoutId id="2147485175" r:id="rId6"/>
    <p:sldLayoutId id="2147485176" r:id="rId7"/>
    <p:sldLayoutId id="2147485177" r:id="rId8"/>
    <p:sldLayoutId id="2147485178" r:id="rId9"/>
    <p:sldLayoutId id="2147485179" r:id="rId10"/>
    <p:sldLayoutId id="2147485180" r:id="rId11"/>
    <p:sldLayoutId id="2147485181" r:id="rId12"/>
    <p:sldLayoutId id="2147485182" r:id="rId13"/>
    <p:sldLayoutId id="2147485183" r:id="rId14"/>
    <p:sldLayoutId id="2147485184" r:id="rId15"/>
    <p:sldLayoutId id="2147485185" r:id="rId16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16EDF14-5E9C-4C48-8A55-41EFAD4DF28E}" type="datetimeFigureOut">
              <a:rPr lang="en-US" smtClean="0"/>
              <a:pPr>
                <a:defRPr/>
              </a:pPr>
              <a:t>11/28/2021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53DA6CD-CA1A-4C82-A1BB-80C178E3360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661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87" r:id="rId1"/>
    <p:sldLayoutId id="2147485188" r:id="rId2"/>
    <p:sldLayoutId id="2147485189" r:id="rId3"/>
    <p:sldLayoutId id="2147485190" r:id="rId4"/>
    <p:sldLayoutId id="2147485191" r:id="rId5"/>
    <p:sldLayoutId id="2147485192" r:id="rId6"/>
    <p:sldLayoutId id="2147485193" r:id="rId7"/>
    <p:sldLayoutId id="2147485194" r:id="rId8"/>
    <p:sldLayoutId id="2147485195" r:id="rId9"/>
    <p:sldLayoutId id="2147485196" r:id="rId10"/>
    <p:sldLayoutId id="2147485197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16EDF14-5E9C-4C48-8A55-41EFAD4DF28E}" type="datetimeFigureOut">
              <a:rPr lang="en-US" smtClean="0"/>
              <a:pPr>
                <a:defRPr/>
              </a:pPr>
              <a:t>11/28/2021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53DA6CD-CA1A-4C82-A1BB-80C178E3360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6450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99" r:id="rId1"/>
    <p:sldLayoutId id="2147485200" r:id="rId2"/>
    <p:sldLayoutId id="2147485201" r:id="rId3"/>
    <p:sldLayoutId id="2147485202" r:id="rId4"/>
    <p:sldLayoutId id="2147485203" r:id="rId5"/>
    <p:sldLayoutId id="2147485204" r:id="rId6"/>
    <p:sldLayoutId id="2147485205" r:id="rId7"/>
    <p:sldLayoutId id="2147485206" r:id="rId8"/>
    <p:sldLayoutId id="2147485207" r:id="rId9"/>
    <p:sldLayoutId id="2147485208" r:id="rId10"/>
    <p:sldLayoutId id="2147485209" r:id="rId11"/>
  </p:sldLayoutIdLst>
  <p:transition spd="slow">
    <p:fade/>
  </p:transition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8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buFontTx/>
              <a:buNone/>
              <a:defRPr/>
            </a:pPr>
            <a:fld id="{2E68C889-26CF-44B4-9FD9-A00A04B2BD4C}" type="datetimeFigureOut">
              <a:rPr lang="en-US" b="0" smtClean="0"/>
              <a:pPr>
                <a:buFontTx/>
                <a:buNone/>
                <a:defRPr/>
              </a:pPr>
              <a:t>11/28/2021</a:t>
            </a:fld>
            <a:endParaRPr lang="en-US" b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buFontTx/>
              <a:buNone/>
              <a:defRPr/>
            </a:pPr>
            <a:endParaRPr lang="en-US" b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buFontTx/>
              <a:buNone/>
              <a:defRPr/>
            </a:pPr>
            <a:fld id="{B252784B-6EDA-4530-A816-21F16FA01947}" type="slidenum">
              <a:rPr lang="en-US" b="0" smtClean="0"/>
              <a:pPr>
                <a:buFontTx/>
                <a:buNone/>
                <a:defRPr/>
              </a:pPr>
              <a:t>‹#›</a:t>
            </a:fld>
            <a:endParaRPr lang="en-US" b="0"/>
          </a:p>
        </p:txBody>
      </p:sp>
    </p:spTree>
    <p:extLst>
      <p:ext uri="{BB962C8B-B14F-4D97-AF65-F5344CB8AC3E}">
        <p14:creationId xmlns:p14="http://schemas.microsoft.com/office/powerpoint/2010/main" val="1100296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35" r:id="rId1"/>
    <p:sldLayoutId id="2147485236" r:id="rId2"/>
    <p:sldLayoutId id="2147485237" r:id="rId3"/>
    <p:sldLayoutId id="2147485238" r:id="rId4"/>
    <p:sldLayoutId id="2147485239" r:id="rId5"/>
    <p:sldLayoutId id="2147485240" r:id="rId6"/>
    <p:sldLayoutId id="2147485241" r:id="rId7"/>
    <p:sldLayoutId id="2147485242" r:id="rId8"/>
    <p:sldLayoutId id="2147485243" r:id="rId9"/>
    <p:sldLayoutId id="2147485244" r:id="rId10"/>
    <p:sldLayoutId id="2147485245" r:id="rId11"/>
  </p:sldLayoutIdLst>
  <p:transition spd="slow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 b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 b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 b="0">
                <a:solidFill>
                  <a:schemeClr val="tx1"/>
                </a:solidFill>
              </a:defRPr>
            </a:lvl1pPr>
          </a:lstStyle>
          <a:p>
            <a:fld id="{F335B8BC-075E-43B9-B9AA-1A519487CF8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293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47" r:id="rId1"/>
    <p:sldLayoutId id="2147485248" r:id="rId2"/>
    <p:sldLayoutId id="2147485249" r:id="rId3"/>
    <p:sldLayoutId id="2147485250" r:id="rId4"/>
    <p:sldLayoutId id="2147485251" r:id="rId5"/>
    <p:sldLayoutId id="2147485252" r:id="rId6"/>
    <p:sldLayoutId id="2147485253" r:id="rId7"/>
    <p:sldLayoutId id="2147485254" r:id="rId8"/>
    <p:sldLayoutId id="2147485255" r:id="rId9"/>
    <p:sldLayoutId id="2147485256" r:id="rId10"/>
    <p:sldLayoutId id="2147485257" r:id="rId11"/>
    <p:sldLayoutId id="2147485258" r:id="rId12"/>
    <p:sldLayoutId id="2147485259" r:id="rId13"/>
  </p:sldLayoutIdLst>
  <p:transition spd="slow">
    <p:wheel spokes="1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C0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lgerian" panose="04020705040A02060702" pitchFamily="82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lgerian" panose="04020705040A02060702" pitchFamily="82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lgerian" panose="04020705040A02060702" pitchFamily="82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lgerian" panose="04020705040A02060702" pitchFamily="82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CCD8373-0FE7-42CA-ACC4-5FE6DC84C86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lgerian" panose="04020705040A02060702" pitchFamily="82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lgerian" panose="04020705040A02060702" pitchFamily="8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2090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61" r:id="rId1"/>
    <p:sldLayoutId id="2147485262" r:id="rId2"/>
    <p:sldLayoutId id="2147485263" r:id="rId3"/>
    <p:sldLayoutId id="2147485264" r:id="rId4"/>
    <p:sldLayoutId id="2147485265" r:id="rId5"/>
    <p:sldLayoutId id="2147485266" r:id="rId6"/>
    <p:sldLayoutId id="2147485267" r:id="rId7"/>
    <p:sldLayoutId id="2147485268" r:id="rId8"/>
    <p:sldLayoutId id="2147485269" r:id="rId9"/>
    <p:sldLayoutId id="2147485270" r:id="rId10"/>
    <p:sldLayoutId id="2147485271" r:id="rId11"/>
    <p:sldLayoutId id="2147485272" r:id="rId12"/>
    <p:sldLayoutId id="2147485273" r:id="rId13"/>
    <p:sldLayoutId id="2147485274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C0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lgerian" panose="04020705040A02060702" pitchFamily="82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lgerian" panose="04020705040A02060702" pitchFamily="82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lgerian" panose="04020705040A02060702" pitchFamily="82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lgerian" panose="04020705040A02060702" pitchFamily="82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CCD8373-0FE7-42CA-ACC4-5FE6DC84C86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lgerian" panose="04020705040A02060702" pitchFamily="82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lgerian" panose="04020705040A02060702" pitchFamily="8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3560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76" r:id="rId1"/>
    <p:sldLayoutId id="2147485277" r:id="rId2"/>
    <p:sldLayoutId id="2147485278" r:id="rId3"/>
    <p:sldLayoutId id="2147485279" r:id="rId4"/>
    <p:sldLayoutId id="2147485280" r:id="rId5"/>
    <p:sldLayoutId id="2147485281" r:id="rId6"/>
    <p:sldLayoutId id="2147485282" r:id="rId7"/>
    <p:sldLayoutId id="2147485283" r:id="rId8"/>
    <p:sldLayoutId id="2147485284" r:id="rId9"/>
    <p:sldLayoutId id="2147485285" r:id="rId10"/>
    <p:sldLayoutId id="2147485286" r:id="rId11"/>
    <p:sldLayoutId id="2147485287" r:id="rId12"/>
    <p:sldLayoutId id="2147485288" r:id="rId13"/>
    <p:sldLayoutId id="2147485289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4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5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5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2.xml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5.xml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ontrol" Target="../activeX/activeX7.xml"/><Relationship Id="rId13" Type="http://schemas.openxmlformats.org/officeDocument/2006/relationships/control" Target="../activeX/activeX12.xml"/><Relationship Id="rId18" Type="http://schemas.openxmlformats.org/officeDocument/2006/relationships/image" Target="../media/image18.png"/><Relationship Id="rId3" Type="http://schemas.openxmlformats.org/officeDocument/2006/relationships/control" Target="../activeX/activeX2.xml"/><Relationship Id="rId21" Type="http://schemas.openxmlformats.org/officeDocument/2006/relationships/image" Target="../media/image21.png"/><Relationship Id="rId7" Type="http://schemas.openxmlformats.org/officeDocument/2006/relationships/control" Target="../activeX/activeX6.xml"/><Relationship Id="rId12" Type="http://schemas.openxmlformats.org/officeDocument/2006/relationships/control" Target="../activeX/activeX11.xml"/><Relationship Id="rId17" Type="http://schemas.openxmlformats.org/officeDocument/2006/relationships/image" Target="../media/image17.png"/><Relationship Id="rId2" Type="http://schemas.openxmlformats.org/officeDocument/2006/relationships/control" Target="../activeX/activeX1.xml"/><Relationship Id="rId16" Type="http://schemas.openxmlformats.org/officeDocument/2006/relationships/image" Target="../media/image16.jpeg"/><Relationship Id="rId20" Type="http://schemas.openxmlformats.org/officeDocument/2006/relationships/image" Target="../media/image20.png"/><Relationship Id="rId1" Type="http://schemas.openxmlformats.org/officeDocument/2006/relationships/vmlDrawing" Target="../drawings/vmlDrawing1.vml"/><Relationship Id="rId6" Type="http://schemas.openxmlformats.org/officeDocument/2006/relationships/control" Target="../activeX/activeX5.xml"/><Relationship Id="rId11" Type="http://schemas.openxmlformats.org/officeDocument/2006/relationships/control" Target="../activeX/activeX10.xml"/><Relationship Id="rId5" Type="http://schemas.openxmlformats.org/officeDocument/2006/relationships/control" Target="../activeX/activeX4.xml"/><Relationship Id="rId15" Type="http://schemas.openxmlformats.org/officeDocument/2006/relationships/notesSlide" Target="../notesSlides/notesSlide2.xml"/><Relationship Id="rId23" Type="http://schemas.openxmlformats.org/officeDocument/2006/relationships/image" Target="../media/image15.wmf"/><Relationship Id="rId10" Type="http://schemas.openxmlformats.org/officeDocument/2006/relationships/control" Target="../activeX/activeX9.xml"/><Relationship Id="rId19" Type="http://schemas.openxmlformats.org/officeDocument/2006/relationships/image" Target="../media/image19.png"/><Relationship Id="rId4" Type="http://schemas.openxmlformats.org/officeDocument/2006/relationships/control" Target="../activeX/activeX3.xml"/><Relationship Id="rId9" Type="http://schemas.openxmlformats.org/officeDocument/2006/relationships/control" Target="../activeX/activeX8.xml"/><Relationship Id="rId14" Type="http://schemas.openxmlformats.org/officeDocument/2006/relationships/slideLayout" Target="../slideLayouts/slideLayout40.xml"/><Relationship Id="rId22" Type="http://schemas.openxmlformats.org/officeDocument/2006/relationships/image" Target="../media/image1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TextBox 5"/>
          <p:cNvSpPr txBox="1">
            <a:spLocks noChangeArrowheads="1"/>
          </p:cNvSpPr>
          <p:nvPr/>
        </p:nvSpPr>
        <p:spPr bwMode="auto">
          <a:xfrm>
            <a:off x="1570038" y="1752600"/>
            <a:ext cx="9067800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5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Chào mừng các con đến với tiết học môn Toán.</a:t>
            </a:r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/>
          <p:cNvSpPr>
            <a:spLocks noChangeArrowheads="1"/>
          </p:cNvSpPr>
          <p:nvPr/>
        </p:nvSpPr>
        <p:spPr bwMode="auto">
          <a:xfrm>
            <a:off x="0" y="203200"/>
            <a:ext cx="12192000" cy="6477000"/>
          </a:xfrm>
          <a:prstGeom prst="flowChartAlternateProcess">
            <a:avLst/>
          </a:prstGeom>
          <a:gradFill rotWithShape="0">
            <a:gsLst>
              <a:gs pos="0">
                <a:srgbClr val="FFFFAF"/>
              </a:gs>
              <a:gs pos="100000">
                <a:schemeClr val="bg1"/>
              </a:gs>
            </a:gsLst>
            <a:lin ang="5400000" scaled="1"/>
          </a:gradFill>
          <a:ln w="38100" algn="ctr">
            <a:pattFill prst="wdUpDiag">
              <a:fgClr>
                <a:srgbClr val="FF00FF"/>
              </a:fgClr>
              <a:bgClr>
                <a:srgbClr val="FFFFFF"/>
              </a:bgClr>
            </a:pattFill>
            <a:miter lim="800000"/>
            <a:headEnd/>
            <a:tailEnd/>
          </a:ln>
        </p:spPr>
        <p:txBody>
          <a:bodyPr wrap="none" anchor="ctr"/>
          <a:lstStyle/>
          <a:p>
            <a:pPr marL="342900" indent="-342900" algn="ctr" eaLnBrk="1" hangingPunct="1">
              <a:spcBef>
                <a:spcPct val="20000"/>
              </a:spcBef>
              <a:buFontTx/>
              <a:buChar char="•"/>
            </a:pPr>
            <a:endParaRPr lang="en-US" sz="4400" b="1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76804" name="Rectangle 4"/>
          <p:cNvSpPr>
            <a:spLocks noGrp="1" noChangeArrowheads="1"/>
          </p:cNvSpPr>
          <p:nvPr>
            <p:ph type="title"/>
          </p:nvPr>
        </p:nvSpPr>
        <p:spPr>
          <a:xfrm>
            <a:off x="2133600" y="457200"/>
            <a:ext cx="4267200" cy="1143000"/>
          </a:xfrm>
        </p:spPr>
        <p:txBody>
          <a:bodyPr/>
          <a:lstStyle/>
          <a:p>
            <a:pPr algn="l" eaLnBrk="1" hangingPunct="1"/>
            <a:r>
              <a:rPr lang="en-US" sz="3200" b="1" u="sng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Bài</a:t>
            </a:r>
            <a:r>
              <a:rPr lang="en-US" sz="3200" b="1" u="sng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1</a:t>
            </a:r>
            <a:r>
              <a:rPr lang="en-US" sz="32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 </a:t>
            </a:r>
            <a:r>
              <a:rPr lang="en-US" sz="32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Tính</a:t>
            </a:r>
            <a:r>
              <a:rPr lang="en-US" sz="32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nhẩm</a:t>
            </a:r>
            <a:endParaRPr lang="en-US" sz="32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6805" name="AutoShape 5"/>
          <p:cNvSpPr>
            <a:spLocks noChangeArrowheads="1"/>
          </p:cNvSpPr>
          <p:nvPr/>
        </p:nvSpPr>
        <p:spPr bwMode="auto">
          <a:xfrm>
            <a:off x="2209800" y="1905000"/>
            <a:ext cx="1143000" cy="457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6DFFE3">
                  <a:gamma/>
                  <a:shade val="46275"/>
                  <a:invGamma/>
                </a:srgbClr>
              </a:gs>
              <a:gs pos="50000">
                <a:srgbClr val="6DFFE3"/>
              </a:gs>
              <a:gs pos="100000">
                <a:srgbClr val="6DFFE3">
                  <a:gamma/>
                  <a:shade val="46275"/>
                  <a:invGamma/>
                </a:srgbClr>
              </a:gs>
            </a:gsLst>
            <a:lin ang="5400000" scaled="1"/>
          </a:gradFill>
          <a:ln w="9525" algn="ctr">
            <a:solidFill>
              <a:srgbClr val="6DFFE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342900" indent="-342900" algn="ctr" eaLnBrk="1" hangingPunct="1">
              <a:spcBef>
                <a:spcPct val="20000"/>
              </a:spcBef>
              <a:defRPr/>
            </a:pP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 charset="0"/>
              </a:rPr>
              <a:t>9 x 4 =</a:t>
            </a:r>
          </a:p>
        </p:txBody>
      </p:sp>
      <p:sp>
        <p:nvSpPr>
          <p:cNvPr id="76806" name="AutoShape 6"/>
          <p:cNvSpPr>
            <a:spLocks noChangeArrowheads="1"/>
          </p:cNvSpPr>
          <p:nvPr/>
        </p:nvSpPr>
        <p:spPr bwMode="auto">
          <a:xfrm>
            <a:off x="2209800" y="2971800"/>
            <a:ext cx="1143000" cy="457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6DFFE3">
                  <a:gamma/>
                  <a:shade val="46275"/>
                  <a:invGamma/>
                </a:srgbClr>
              </a:gs>
              <a:gs pos="50000">
                <a:srgbClr val="6DFFE3"/>
              </a:gs>
              <a:gs pos="100000">
                <a:srgbClr val="6DFFE3">
                  <a:gamma/>
                  <a:shade val="46275"/>
                  <a:invGamma/>
                </a:srgbClr>
              </a:gs>
            </a:gsLst>
            <a:lin ang="5400000" scaled="1"/>
          </a:gradFill>
          <a:ln w="9525" algn="ctr">
            <a:solidFill>
              <a:srgbClr val="6DFFE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342900" indent="-342900" algn="ctr" eaLnBrk="1" hangingPunct="1">
              <a:spcBef>
                <a:spcPct val="20000"/>
              </a:spcBef>
              <a:defRPr/>
            </a:pPr>
            <a:r>
              <a:rPr lang="en-US" sz="24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 charset="0"/>
              </a:rPr>
              <a:t>9 x 1 =</a:t>
            </a:r>
          </a:p>
        </p:txBody>
      </p:sp>
      <p:sp>
        <p:nvSpPr>
          <p:cNvPr id="76807" name="AutoShape 7"/>
          <p:cNvSpPr>
            <a:spLocks noChangeArrowheads="1"/>
          </p:cNvSpPr>
          <p:nvPr/>
        </p:nvSpPr>
        <p:spPr bwMode="auto">
          <a:xfrm>
            <a:off x="2193925" y="4038600"/>
            <a:ext cx="1143000" cy="457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6DFFE3">
                  <a:gamma/>
                  <a:shade val="46275"/>
                  <a:invGamma/>
                </a:srgbClr>
              </a:gs>
              <a:gs pos="50000">
                <a:srgbClr val="6DFFE3"/>
              </a:gs>
              <a:gs pos="100000">
                <a:srgbClr val="6DFFE3">
                  <a:gamma/>
                  <a:shade val="46275"/>
                  <a:invGamma/>
                </a:srgbClr>
              </a:gs>
            </a:gsLst>
            <a:lin ang="5400000" scaled="1"/>
          </a:gradFill>
          <a:ln w="9525" algn="ctr">
            <a:solidFill>
              <a:srgbClr val="6DFFE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342900" indent="-342900" algn="ctr" eaLnBrk="1" hangingPunct="1">
              <a:spcBef>
                <a:spcPct val="20000"/>
              </a:spcBef>
              <a:defRPr/>
            </a:pPr>
            <a:r>
              <a:rPr lang="en-US" sz="24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 charset="0"/>
              </a:rPr>
              <a:t>9 x 3 = </a:t>
            </a:r>
          </a:p>
        </p:txBody>
      </p:sp>
      <p:sp>
        <p:nvSpPr>
          <p:cNvPr id="76808" name="AutoShape 8"/>
          <p:cNvSpPr>
            <a:spLocks noChangeArrowheads="1"/>
          </p:cNvSpPr>
          <p:nvPr/>
        </p:nvSpPr>
        <p:spPr bwMode="auto">
          <a:xfrm>
            <a:off x="4343400" y="1905000"/>
            <a:ext cx="1143000" cy="457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6DFFE3">
                  <a:gamma/>
                  <a:shade val="46275"/>
                  <a:invGamma/>
                </a:srgbClr>
              </a:gs>
              <a:gs pos="50000">
                <a:srgbClr val="6DFFE3"/>
              </a:gs>
              <a:gs pos="100000">
                <a:srgbClr val="6DFFE3">
                  <a:gamma/>
                  <a:shade val="46275"/>
                  <a:invGamma/>
                </a:srgbClr>
              </a:gs>
            </a:gsLst>
            <a:lin ang="5400000" scaled="1"/>
          </a:gradFill>
          <a:ln w="9525" algn="ctr">
            <a:solidFill>
              <a:srgbClr val="6DFFE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342900" indent="-342900" algn="ctr" eaLnBrk="1" hangingPunct="1">
              <a:spcBef>
                <a:spcPct val="20000"/>
              </a:spcBef>
              <a:defRPr/>
            </a:pPr>
            <a:r>
              <a:rPr lang="en-US" sz="24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 charset="0"/>
              </a:rPr>
              <a:t>9 x 2 =</a:t>
            </a:r>
          </a:p>
        </p:txBody>
      </p:sp>
      <p:sp>
        <p:nvSpPr>
          <p:cNvPr id="76809" name="AutoShape 9"/>
          <p:cNvSpPr>
            <a:spLocks noChangeArrowheads="1"/>
          </p:cNvSpPr>
          <p:nvPr/>
        </p:nvSpPr>
        <p:spPr bwMode="auto">
          <a:xfrm>
            <a:off x="4267200" y="2971800"/>
            <a:ext cx="1143000" cy="457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6DFFE3">
                  <a:gamma/>
                  <a:shade val="46275"/>
                  <a:invGamma/>
                </a:srgbClr>
              </a:gs>
              <a:gs pos="50000">
                <a:srgbClr val="6DFFE3"/>
              </a:gs>
              <a:gs pos="100000">
                <a:srgbClr val="6DFFE3">
                  <a:gamma/>
                  <a:shade val="46275"/>
                  <a:invGamma/>
                </a:srgbClr>
              </a:gs>
            </a:gsLst>
            <a:lin ang="5400000" scaled="1"/>
          </a:gradFill>
          <a:ln w="9525" algn="ctr">
            <a:solidFill>
              <a:srgbClr val="6DFFE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342900" indent="-342900" algn="ctr" eaLnBrk="1" hangingPunct="1">
              <a:spcBef>
                <a:spcPct val="20000"/>
              </a:spcBef>
              <a:defRPr/>
            </a:pPr>
            <a:r>
              <a:rPr lang="en-US" sz="24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 charset="0"/>
              </a:rPr>
              <a:t>9 x 7 =</a:t>
            </a:r>
          </a:p>
        </p:txBody>
      </p:sp>
      <p:sp>
        <p:nvSpPr>
          <p:cNvPr id="76810" name="AutoShape 10"/>
          <p:cNvSpPr>
            <a:spLocks noChangeArrowheads="1"/>
          </p:cNvSpPr>
          <p:nvPr/>
        </p:nvSpPr>
        <p:spPr bwMode="auto">
          <a:xfrm>
            <a:off x="4276725" y="4038600"/>
            <a:ext cx="1143000" cy="457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6DFFE3">
                  <a:gamma/>
                  <a:shade val="46275"/>
                  <a:invGamma/>
                </a:srgbClr>
              </a:gs>
              <a:gs pos="50000">
                <a:srgbClr val="6DFFE3"/>
              </a:gs>
              <a:gs pos="100000">
                <a:srgbClr val="6DFFE3">
                  <a:gamma/>
                  <a:shade val="46275"/>
                  <a:invGamma/>
                </a:srgbClr>
              </a:gs>
            </a:gsLst>
            <a:lin ang="5400000" scaled="1"/>
          </a:gradFill>
          <a:ln w="9525" algn="ctr">
            <a:solidFill>
              <a:srgbClr val="6DFFE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342900" indent="-342900" algn="ctr" eaLnBrk="1" hangingPunct="1">
              <a:spcBef>
                <a:spcPct val="20000"/>
              </a:spcBef>
              <a:defRPr/>
            </a:pPr>
            <a:r>
              <a:rPr lang="en-US" sz="24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 charset="0"/>
              </a:rPr>
              <a:t>9 x 6 =</a:t>
            </a:r>
          </a:p>
        </p:txBody>
      </p:sp>
      <p:sp>
        <p:nvSpPr>
          <p:cNvPr id="76811" name="AutoShape 11"/>
          <p:cNvSpPr>
            <a:spLocks noChangeArrowheads="1"/>
          </p:cNvSpPr>
          <p:nvPr/>
        </p:nvSpPr>
        <p:spPr bwMode="auto">
          <a:xfrm>
            <a:off x="6369050" y="1905000"/>
            <a:ext cx="1143000" cy="457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6DFFE3">
                  <a:gamma/>
                  <a:shade val="46275"/>
                  <a:invGamma/>
                </a:srgbClr>
              </a:gs>
              <a:gs pos="50000">
                <a:srgbClr val="6DFFE3"/>
              </a:gs>
              <a:gs pos="100000">
                <a:srgbClr val="6DFFE3">
                  <a:gamma/>
                  <a:shade val="46275"/>
                  <a:invGamma/>
                </a:srgbClr>
              </a:gs>
            </a:gsLst>
            <a:lin ang="5400000" scaled="1"/>
          </a:gradFill>
          <a:ln w="9525" algn="ctr">
            <a:solidFill>
              <a:srgbClr val="6DFFE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342900" indent="-342900" algn="ctr" eaLnBrk="1" hangingPunct="1">
              <a:spcBef>
                <a:spcPct val="20000"/>
              </a:spcBef>
              <a:defRPr/>
            </a:pPr>
            <a:r>
              <a:rPr lang="en-US" sz="24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 charset="0"/>
              </a:rPr>
              <a:t>9 x 5 =</a:t>
            </a:r>
          </a:p>
        </p:txBody>
      </p:sp>
      <p:sp>
        <p:nvSpPr>
          <p:cNvPr id="76812" name="AutoShape 12"/>
          <p:cNvSpPr>
            <a:spLocks noChangeArrowheads="1"/>
          </p:cNvSpPr>
          <p:nvPr/>
        </p:nvSpPr>
        <p:spPr bwMode="auto">
          <a:xfrm>
            <a:off x="6381750" y="2994025"/>
            <a:ext cx="1143000" cy="457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6DFFE3">
                  <a:gamma/>
                  <a:shade val="46275"/>
                  <a:invGamma/>
                </a:srgbClr>
              </a:gs>
              <a:gs pos="50000">
                <a:srgbClr val="6DFFE3"/>
              </a:gs>
              <a:gs pos="100000">
                <a:srgbClr val="6DFFE3">
                  <a:gamma/>
                  <a:shade val="46275"/>
                  <a:invGamma/>
                </a:srgbClr>
              </a:gs>
            </a:gsLst>
            <a:lin ang="5400000" scaled="1"/>
          </a:gradFill>
          <a:ln w="9525" algn="ctr">
            <a:solidFill>
              <a:srgbClr val="6DFFE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342900" indent="-342900" algn="ctr" eaLnBrk="1" hangingPunct="1">
              <a:spcBef>
                <a:spcPct val="20000"/>
              </a:spcBef>
              <a:defRPr/>
            </a:pPr>
            <a:r>
              <a:rPr lang="en-US" sz="24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 charset="0"/>
              </a:rPr>
              <a:t>9 x 8 =</a:t>
            </a:r>
          </a:p>
        </p:txBody>
      </p:sp>
      <p:sp>
        <p:nvSpPr>
          <p:cNvPr id="76813" name="AutoShape 13"/>
          <p:cNvSpPr>
            <a:spLocks noChangeArrowheads="1"/>
          </p:cNvSpPr>
          <p:nvPr/>
        </p:nvSpPr>
        <p:spPr bwMode="auto">
          <a:xfrm>
            <a:off x="6403975" y="4051300"/>
            <a:ext cx="1143000" cy="457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6DFFE3">
                  <a:gamma/>
                  <a:shade val="46275"/>
                  <a:invGamma/>
                </a:srgbClr>
              </a:gs>
              <a:gs pos="50000">
                <a:srgbClr val="6DFFE3"/>
              </a:gs>
              <a:gs pos="100000">
                <a:srgbClr val="6DFFE3">
                  <a:gamma/>
                  <a:shade val="46275"/>
                  <a:invGamma/>
                </a:srgbClr>
              </a:gs>
            </a:gsLst>
            <a:lin ang="5400000" scaled="1"/>
          </a:gradFill>
          <a:ln w="9525" algn="ctr">
            <a:solidFill>
              <a:srgbClr val="6DFFE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342900" indent="-342900" algn="ctr" eaLnBrk="1" hangingPunct="1">
              <a:spcBef>
                <a:spcPct val="20000"/>
              </a:spcBef>
              <a:defRPr/>
            </a:pPr>
            <a:r>
              <a:rPr lang="en-US" sz="24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 charset="0"/>
              </a:rPr>
              <a:t>9 x 9 =</a:t>
            </a:r>
          </a:p>
        </p:txBody>
      </p:sp>
      <p:sp>
        <p:nvSpPr>
          <p:cNvPr id="76814" name="AutoShape 14"/>
          <p:cNvSpPr>
            <a:spLocks noChangeArrowheads="1"/>
          </p:cNvSpPr>
          <p:nvPr/>
        </p:nvSpPr>
        <p:spPr bwMode="auto">
          <a:xfrm>
            <a:off x="8382000" y="1914525"/>
            <a:ext cx="1143000" cy="457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6DFFE3">
                  <a:gamma/>
                  <a:shade val="46275"/>
                  <a:invGamma/>
                </a:srgbClr>
              </a:gs>
              <a:gs pos="50000">
                <a:srgbClr val="6DFFE3"/>
              </a:gs>
              <a:gs pos="100000">
                <a:srgbClr val="6DFFE3">
                  <a:gamma/>
                  <a:shade val="46275"/>
                  <a:invGamma/>
                </a:srgbClr>
              </a:gs>
            </a:gsLst>
            <a:lin ang="5400000" scaled="1"/>
          </a:gradFill>
          <a:ln w="9525" algn="ctr">
            <a:solidFill>
              <a:srgbClr val="6DFFE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342900" indent="-342900" algn="ctr" eaLnBrk="1" hangingPunct="1">
              <a:spcBef>
                <a:spcPct val="20000"/>
              </a:spcBef>
              <a:defRPr/>
            </a:pPr>
            <a:r>
              <a:rPr lang="en-US" sz="24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 charset="0"/>
              </a:rPr>
              <a:t>9 x 10 =</a:t>
            </a:r>
          </a:p>
        </p:txBody>
      </p:sp>
      <p:sp>
        <p:nvSpPr>
          <p:cNvPr id="76815" name="AutoShape 15"/>
          <p:cNvSpPr>
            <a:spLocks noChangeArrowheads="1"/>
          </p:cNvSpPr>
          <p:nvPr/>
        </p:nvSpPr>
        <p:spPr bwMode="auto">
          <a:xfrm>
            <a:off x="8451850" y="2971800"/>
            <a:ext cx="1143000" cy="457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6DFFE3">
                  <a:gamma/>
                  <a:shade val="46275"/>
                  <a:invGamma/>
                </a:srgbClr>
              </a:gs>
              <a:gs pos="50000">
                <a:srgbClr val="6DFFE3"/>
              </a:gs>
              <a:gs pos="100000">
                <a:srgbClr val="6DFFE3">
                  <a:gamma/>
                  <a:shade val="46275"/>
                  <a:invGamma/>
                </a:srgbClr>
              </a:gs>
            </a:gsLst>
            <a:lin ang="5400000" scaled="1"/>
          </a:gradFill>
          <a:ln w="9525" algn="ctr">
            <a:solidFill>
              <a:srgbClr val="6DFFE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342900" indent="-342900" algn="ctr" eaLnBrk="1" hangingPunct="1">
              <a:spcBef>
                <a:spcPct val="20000"/>
              </a:spcBef>
              <a:defRPr/>
            </a:pPr>
            <a:r>
              <a:rPr lang="en-US" sz="24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 charset="0"/>
              </a:rPr>
              <a:t>0 x 9 =</a:t>
            </a:r>
          </a:p>
        </p:txBody>
      </p:sp>
      <p:sp>
        <p:nvSpPr>
          <p:cNvPr id="76816" name="AutoShape 16"/>
          <p:cNvSpPr>
            <a:spLocks noChangeArrowheads="1"/>
          </p:cNvSpPr>
          <p:nvPr/>
        </p:nvSpPr>
        <p:spPr bwMode="auto">
          <a:xfrm>
            <a:off x="8458200" y="4060825"/>
            <a:ext cx="1143000" cy="457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6DFFE3">
                  <a:gamma/>
                  <a:shade val="46275"/>
                  <a:invGamma/>
                </a:srgbClr>
              </a:gs>
              <a:gs pos="50000">
                <a:srgbClr val="6DFFE3"/>
              </a:gs>
              <a:gs pos="100000">
                <a:srgbClr val="6DFFE3">
                  <a:gamma/>
                  <a:shade val="46275"/>
                  <a:invGamma/>
                </a:srgbClr>
              </a:gs>
            </a:gsLst>
            <a:lin ang="5400000" scaled="1"/>
          </a:gradFill>
          <a:ln w="9525" algn="ctr">
            <a:solidFill>
              <a:srgbClr val="6DFFE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342900" indent="-342900" algn="ctr" eaLnBrk="1" hangingPunct="1">
              <a:spcBef>
                <a:spcPct val="20000"/>
              </a:spcBef>
              <a:defRPr/>
            </a:pP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 charset="0"/>
              </a:rPr>
              <a:t>9 x 0 =</a:t>
            </a:r>
          </a:p>
        </p:txBody>
      </p:sp>
      <p:sp>
        <p:nvSpPr>
          <p:cNvPr id="76817" name="AutoShape 17"/>
          <p:cNvSpPr>
            <a:spLocks noChangeArrowheads="1"/>
          </p:cNvSpPr>
          <p:nvPr/>
        </p:nvSpPr>
        <p:spPr bwMode="auto">
          <a:xfrm>
            <a:off x="3330575" y="1905000"/>
            <a:ext cx="533400" cy="457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6DFFE3">
                  <a:gamma/>
                  <a:shade val="46275"/>
                  <a:invGamma/>
                </a:srgbClr>
              </a:gs>
              <a:gs pos="50000">
                <a:srgbClr val="6DFFE3"/>
              </a:gs>
              <a:gs pos="100000">
                <a:srgbClr val="6DFFE3">
                  <a:gamma/>
                  <a:shade val="46275"/>
                  <a:invGamma/>
                </a:srgbClr>
              </a:gs>
            </a:gsLst>
            <a:lin ang="5400000" scaled="1"/>
          </a:gradFill>
          <a:ln w="9525" algn="ctr">
            <a:solidFill>
              <a:srgbClr val="6DFFE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342900" indent="-342900" algn="ctr" eaLnBrk="1" hangingPunct="1">
              <a:spcBef>
                <a:spcPct val="20000"/>
              </a:spcBef>
              <a:defRPr/>
            </a:pPr>
            <a:r>
              <a:rPr 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 charset="0"/>
              </a:rPr>
              <a:t>36</a:t>
            </a:r>
          </a:p>
        </p:txBody>
      </p:sp>
      <p:sp>
        <p:nvSpPr>
          <p:cNvPr id="76818" name="AutoShape 18"/>
          <p:cNvSpPr>
            <a:spLocks noChangeArrowheads="1"/>
          </p:cNvSpPr>
          <p:nvPr/>
        </p:nvSpPr>
        <p:spPr bwMode="auto">
          <a:xfrm>
            <a:off x="3352800" y="2971800"/>
            <a:ext cx="533400" cy="457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6DFFE3">
                  <a:gamma/>
                  <a:shade val="46275"/>
                  <a:invGamma/>
                </a:srgbClr>
              </a:gs>
              <a:gs pos="50000">
                <a:srgbClr val="6DFFE3"/>
              </a:gs>
              <a:gs pos="100000">
                <a:srgbClr val="6DFFE3">
                  <a:gamma/>
                  <a:shade val="46275"/>
                  <a:invGamma/>
                </a:srgbClr>
              </a:gs>
            </a:gsLst>
            <a:lin ang="5400000" scaled="1"/>
          </a:gradFill>
          <a:ln w="9525" algn="ctr">
            <a:solidFill>
              <a:srgbClr val="6DFFE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9</a:t>
            </a:r>
          </a:p>
        </p:txBody>
      </p:sp>
      <p:sp>
        <p:nvSpPr>
          <p:cNvPr id="76819" name="AutoShape 19"/>
          <p:cNvSpPr>
            <a:spLocks noChangeArrowheads="1"/>
          </p:cNvSpPr>
          <p:nvPr/>
        </p:nvSpPr>
        <p:spPr bwMode="auto">
          <a:xfrm>
            <a:off x="3314700" y="4038600"/>
            <a:ext cx="533400" cy="457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6DFFE3">
                  <a:gamma/>
                  <a:shade val="46275"/>
                  <a:invGamma/>
                </a:srgbClr>
              </a:gs>
              <a:gs pos="50000">
                <a:srgbClr val="6DFFE3"/>
              </a:gs>
              <a:gs pos="100000">
                <a:srgbClr val="6DFFE3">
                  <a:gamma/>
                  <a:shade val="46275"/>
                  <a:invGamma/>
                </a:srgbClr>
              </a:gs>
            </a:gsLst>
            <a:lin ang="5400000" scaled="1"/>
          </a:gradFill>
          <a:ln w="9525" algn="ctr">
            <a:solidFill>
              <a:srgbClr val="6DFFE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342900" indent="-342900" algn="ctr" eaLnBrk="1" hangingPunct="1">
              <a:spcBef>
                <a:spcPct val="20000"/>
              </a:spcBef>
              <a:defRPr/>
            </a:pPr>
            <a:r>
              <a:rPr 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 charset="0"/>
              </a:rPr>
              <a:t>27</a:t>
            </a:r>
          </a:p>
        </p:txBody>
      </p:sp>
      <p:sp>
        <p:nvSpPr>
          <p:cNvPr id="76820" name="AutoShape 20"/>
          <p:cNvSpPr>
            <a:spLocks noChangeArrowheads="1"/>
          </p:cNvSpPr>
          <p:nvPr/>
        </p:nvSpPr>
        <p:spPr bwMode="auto">
          <a:xfrm>
            <a:off x="5451475" y="1905000"/>
            <a:ext cx="533400" cy="457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6DFFE3">
                  <a:gamma/>
                  <a:shade val="46275"/>
                  <a:invGamma/>
                </a:srgbClr>
              </a:gs>
              <a:gs pos="50000">
                <a:srgbClr val="6DFFE3"/>
              </a:gs>
              <a:gs pos="100000">
                <a:srgbClr val="6DFFE3">
                  <a:gamma/>
                  <a:shade val="46275"/>
                  <a:invGamma/>
                </a:srgbClr>
              </a:gs>
            </a:gsLst>
            <a:lin ang="5400000" scaled="1"/>
          </a:gradFill>
          <a:ln w="9525" algn="ctr">
            <a:solidFill>
              <a:srgbClr val="6DFFE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342900" indent="-342900" algn="ctr" eaLnBrk="1" hangingPunct="1">
              <a:spcBef>
                <a:spcPct val="20000"/>
              </a:spcBef>
              <a:defRPr/>
            </a:pPr>
            <a:r>
              <a:rPr 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 charset="0"/>
              </a:rPr>
              <a:t>18</a:t>
            </a:r>
          </a:p>
        </p:txBody>
      </p:sp>
      <p:sp>
        <p:nvSpPr>
          <p:cNvPr id="76821" name="AutoShape 21"/>
          <p:cNvSpPr>
            <a:spLocks noChangeArrowheads="1"/>
          </p:cNvSpPr>
          <p:nvPr/>
        </p:nvSpPr>
        <p:spPr bwMode="auto">
          <a:xfrm>
            <a:off x="5397500" y="2962275"/>
            <a:ext cx="533400" cy="457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6DFFE3">
                  <a:gamma/>
                  <a:shade val="46275"/>
                  <a:invGamma/>
                </a:srgbClr>
              </a:gs>
              <a:gs pos="50000">
                <a:srgbClr val="6DFFE3"/>
              </a:gs>
              <a:gs pos="100000">
                <a:srgbClr val="6DFFE3">
                  <a:gamma/>
                  <a:shade val="46275"/>
                  <a:invGamma/>
                </a:srgbClr>
              </a:gs>
            </a:gsLst>
            <a:lin ang="5400000" scaled="1"/>
          </a:gradFill>
          <a:ln w="9525" algn="ctr">
            <a:solidFill>
              <a:srgbClr val="6DFFE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342900" indent="-342900" algn="ctr" eaLnBrk="1" hangingPunct="1">
              <a:spcBef>
                <a:spcPct val="20000"/>
              </a:spcBef>
              <a:defRPr/>
            </a:pPr>
            <a:r>
              <a:rPr 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 charset="0"/>
              </a:rPr>
              <a:t>63</a:t>
            </a:r>
          </a:p>
        </p:txBody>
      </p:sp>
      <p:sp>
        <p:nvSpPr>
          <p:cNvPr id="76822" name="AutoShape 22"/>
          <p:cNvSpPr>
            <a:spLocks noChangeArrowheads="1"/>
          </p:cNvSpPr>
          <p:nvPr/>
        </p:nvSpPr>
        <p:spPr bwMode="auto">
          <a:xfrm>
            <a:off x="5429250" y="4038600"/>
            <a:ext cx="533400" cy="457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6DFFE3">
                  <a:gamma/>
                  <a:shade val="46275"/>
                  <a:invGamma/>
                </a:srgbClr>
              </a:gs>
              <a:gs pos="50000">
                <a:srgbClr val="6DFFE3"/>
              </a:gs>
              <a:gs pos="100000">
                <a:srgbClr val="6DFFE3">
                  <a:gamma/>
                  <a:shade val="46275"/>
                  <a:invGamma/>
                </a:srgbClr>
              </a:gs>
            </a:gsLst>
            <a:lin ang="5400000" scaled="1"/>
          </a:gradFill>
          <a:ln w="9525" algn="ctr">
            <a:solidFill>
              <a:srgbClr val="6DFFE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342900" indent="-342900" algn="ctr" eaLnBrk="1" hangingPunct="1">
              <a:spcBef>
                <a:spcPct val="20000"/>
              </a:spcBef>
              <a:defRPr/>
            </a:pPr>
            <a:r>
              <a:rPr 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 charset="0"/>
              </a:rPr>
              <a:t>54</a:t>
            </a:r>
          </a:p>
        </p:txBody>
      </p:sp>
      <p:sp>
        <p:nvSpPr>
          <p:cNvPr id="76823" name="AutoShape 23"/>
          <p:cNvSpPr>
            <a:spLocks noChangeArrowheads="1"/>
          </p:cNvSpPr>
          <p:nvPr/>
        </p:nvSpPr>
        <p:spPr bwMode="auto">
          <a:xfrm>
            <a:off x="7499350" y="2994025"/>
            <a:ext cx="533400" cy="457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6DFFE3">
                  <a:gamma/>
                  <a:shade val="46275"/>
                  <a:invGamma/>
                </a:srgbClr>
              </a:gs>
              <a:gs pos="50000">
                <a:srgbClr val="6DFFE3"/>
              </a:gs>
              <a:gs pos="100000">
                <a:srgbClr val="6DFFE3">
                  <a:gamma/>
                  <a:shade val="46275"/>
                  <a:invGamma/>
                </a:srgbClr>
              </a:gs>
            </a:gsLst>
            <a:lin ang="5400000" scaled="1"/>
          </a:gradFill>
          <a:ln w="9525" algn="ctr">
            <a:solidFill>
              <a:srgbClr val="6DFFE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342900" indent="-342900" algn="ctr" eaLnBrk="1" hangingPunct="1">
              <a:spcBef>
                <a:spcPct val="20000"/>
              </a:spcBef>
              <a:defRPr/>
            </a:pPr>
            <a:r>
              <a:rPr 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 charset="0"/>
              </a:rPr>
              <a:t>72</a:t>
            </a:r>
          </a:p>
        </p:txBody>
      </p:sp>
      <p:sp>
        <p:nvSpPr>
          <p:cNvPr id="76824" name="AutoShape 24"/>
          <p:cNvSpPr>
            <a:spLocks noChangeArrowheads="1"/>
          </p:cNvSpPr>
          <p:nvPr/>
        </p:nvSpPr>
        <p:spPr bwMode="auto">
          <a:xfrm>
            <a:off x="7480300" y="1905000"/>
            <a:ext cx="533400" cy="457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6DFFE3">
                  <a:gamma/>
                  <a:shade val="46275"/>
                  <a:invGamma/>
                </a:srgbClr>
              </a:gs>
              <a:gs pos="50000">
                <a:srgbClr val="6DFFE3"/>
              </a:gs>
              <a:gs pos="100000">
                <a:srgbClr val="6DFFE3">
                  <a:gamma/>
                  <a:shade val="46275"/>
                  <a:invGamma/>
                </a:srgbClr>
              </a:gs>
            </a:gsLst>
            <a:lin ang="5400000" scaled="1"/>
          </a:gradFill>
          <a:ln w="9525" algn="ctr">
            <a:solidFill>
              <a:srgbClr val="6DFFE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342900" indent="-342900" algn="ctr" eaLnBrk="1" hangingPunct="1">
              <a:spcBef>
                <a:spcPct val="20000"/>
              </a:spcBef>
              <a:defRPr/>
            </a:pPr>
            <a:r>
              <a:rPr 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 charset="0"/>
              </a:rPr>
              <a:t>45</a:t>
            </a:r>
          </a:p>
        </p:txBody>
      </p:sp>
      <p:sp>
        <p:nvSpPr>
          <p:cNvPr id="76825" name="AutoShape 25"/>
          <p:cNvSpPr>
            <a:spLocks noChangeArrowheads="1"/>
          </p:cNvSpPr>
          <p:nvPr/>
        </p:nvSpPr>
        <p:spPr bwMode="auto">
          <a:xfrm>
            <a:off x="7543800" y="4064000"/>
            <a:ext cx="533400" cy="457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6DFFE3">
                  <a:gamma/>
                  <a:shade val="46275"/>
                  <a:invGamma/>
                </a:srgbClr>
              </a:gs>
              <a:gs pos="50000">
                <a:srgbClr val="6DFFE3"/>
              </a:gs>
              <a:gs pos="100000">
                <a:srgbClr val="6DFFE3">
                  <a:gamma/>
                  <a:shade val="46275"/>
                  <a:invGamma/>
                </a:srgbClr>
              </a:gs>
            </a:gsLst>
            <a:lin ang="5400000" scaled="1"/>
          </a:gradFill>
          <a:ln w="9525" algn="ctr">
            <a:solidFill>
              <a:srgbClr val="6DFFE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342900" indent="-342900" algn="ctr" eaLnBrk="1" hangingPunct="1">
              <a:spcBef>
                <a:spcPct val="20000"/>
              </a:spcBef>
              <a:defRPr/>
            </a:pPr>
            <a:r>
              <a:rPr 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 charset="0"/>
              </a:rPr>
              <a:t>81 </a:t>
            </a:r>
          </a:p>
        </p:txBody>
      </p:sp>
      <p:sp>
        <p:nvSpPr>
          <p:cNvPr id="76826" name="AutoShape 26"/>
          <p:cNvSpPr>
            <a:spLocks noChangeArrowheads="1"/>
          </p:cNvSpPr>
          <p:nvPr/>
        </p:nvSpPr>
        <p:spPr bwMode="auto">
          <a:xfrm>
            <a:off x="9525000" y="1905000"/>
            <a:ext cx="533400" cy="457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6DFFE3">
                  <a:gamma/>
                  <a:shade val="46275"/>
                  <a:invGamma/>
                </a:srgbClr>
              </a:gs>
              <a:gs pos="50000">
                <a:srgbClr val="6DFFE3"/>
              </a:gs>
              <a:gs pos="100000">
                <a:srgbClr val="6DFFE3">
                  <a:gamma/>
                  <a:shade val="46275"/>
                  <a:invGamma/>
                </a:srgbClr>
              </a:gs>
            </a:gsLst>
            <a:lin ang="5400000" scaled="1"/>
          </a:gradFill>
          <a:ln w="9525" algn="ctr">
            <a:solidFill>
              <a:srgbClr val="6DFFE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342900" indent="-342900" algn="ctr" eaLnBrk="1" hangingPunct="1">
              <a:spcBef>
                <a:spcPct val="20000"/>
              </a:spcBef>
              <a:defRPr/>
            </a:pPr>
            <a:r>
              <a:rPr 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 charset="0"/>
              </a:rPr>
              <a:t>90</a:t>
            </a:r>
          </a:p>
        </p:txBody>
      </p:sp>
      <p:sp>
        <p:nvSpPr>
          <p:cNvPr id="76827" name="AutoShape 27"/>
          <p:cNvSpPr>
            <a:spLocks noChangeArrowheads="1"/>
          </p:cNvSpPr>
          <p:nvPr/>
        </p:nvSpPr>
        <p:spPr bwMode="auto">
          <a:xfrm>
            <a:off x="9559925" y="2959100"/>
            <a:ext cx="533400" cy="457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6DFFE3">
                  <a:gamma/>
                  <a:shade val="46275"/>
                  <a:invGamma/>
                </a:srgbClr>
              </a:gs>
              <a:gs pos="50000">
                <a:srgbClr val="6DFFE3"/>
              </a:gs>
              <a:gs pos="100000">
                <a:srgbClr val="6DFFE3">
                  <a:gamma/>
                  <a:shade val="46275"/>
                  <a:invGamma/>
                </a:srgbClr>
              </a:gs>
            </a:gsLst>
            <a:lin ang="5400000" scaled="1"/>
          </a:gradFill>
          <a:ln w="9525" algn="ctr">
            <a:solidFill>
              <a:srgbClr val="6DFFE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0</a:t>
            </a:r>
          </a:p>
        </p:txBody>
      </p:sp>
      <p:sp>
        <p:nvSpPr>
          <p:cNvPr id="76828" name="AutoShape 28"/>
          <p:cNvSpPr>
            <a:spLocks noChangeArrowheads="1"/>
          </p:cNvSpPr>
          <p:nvPr/>
        </p:nvSpPr>
        <p:spPr bwMode="auto">
          <a:xfrm>
            <a:off x="9578975" y="4051300"/>
            <a:ext cx="533400" cy="457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6DFFE3">
                  <a:gamma/>
                  <a:shade val="46275"/>
                  <a:invGamma/>
                </a:srgbClr>
              </a:gs>
              <a:gs pos="50000">
                <a:srgbClr val="6DFFE3"/>
              </a:gs>
              <a:gs pos="100000">
                <a:srgbClr val="6DFFE3">
                  <a:gamma/>
                  <a:shade val="46275"/>
                  <a:invGamma/>
                </a:srgbClr>
              </a:gs>
            </a:gsLst>
            <a:lin ang="5400000" scaled="1"/>
          </a:gradFill>
          <a:ln w="9525" algn="ctr">
            <a:solidFill>
              <a:srgbClr val="6DFFE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0</a:t>
            </a:r>
          </a:p>
        </p:txBody>
      </p:sp>
      <p:sp>
        <p:nvSpPr>
          <p:cNvPr id="40" name="Text Box 28"/>
          <p:cNvSpPr txBox="1">
            <a:spLocks noChangeArrowheads="1"/>
          </p:cNvSpPr>
          <p:nvPr/>
        </p:nvSpPr>
        <p:spPr bwMode="auto">
          <a:xfrm>
            <a:off x="1312606" y="5451475"/>
            <a:ext cx="9763433" cy="954107"/>
          </a:xfrm>
          <a:prstGeom prst="rect">
            <a:avLst/>
          </a:prstGeom>
          <a:solidFill>
            <a:schemeClr val="accent5">
              <a:lumMod val="90000"/>
            </a:schemeClr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None/>
            </a:pP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Arial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Arial" charset="0"/>
              </a:rPr>
              <a:t> 0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Arial" charset="0"/>
              </a:rPr>
              <a:t>nhân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Arial" charset="0"/>
              </a:rPr>
              <a:t>với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Arial" charset="0"/>
              </a:rPr>
              <a:t>bất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Arial" charset="0"/>
              </a:rPr>
              <a:t>kỳ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Arial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Arial" charset="0"/>
              </a:rPr>
              <a:t>tự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Arial" charset="0"/>
              </a:rPr>
              <a:t>nhiên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Arial" charset="0"/>
              </a:rPr>
              <a:t>nào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Arial" charset="0"/>
              </a:rPr>
              <a:t>cũng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Arial" charset="0"/>
              </a:rPr>
              <a:t>bằng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Arial" charset="0"/>
              </a:rPr>
              <a:t> 0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Arial" charset="0"/>
              </a:rPr>
              <a:t>và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Arial" charset="0"/>
              </a:rPr>
              <a:t>ngược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Arial" charset="0"/>
              </a:rPr>
              <a:t>lại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Arial" charset="0"/>
              </a:rPr>
              <a:t>bất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Arial" charset="0"/>
              </a:rPr>
              <a:t>kỳ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Arial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Arial" charset="0"/>
              </a:rPr>
              <a:t>tự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Arial" charset="0"/>
              </a:rPr>
              <a:t>nhiên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Arial" charset="0"/>
              </a:rPr>
              <a:t>nào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Arial" charset="0"/>
              </a:rPr>
              <a:t>nhân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Arial" charset="0"/>
              </a:rPr>
              <a:t>với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Arial" charset="0"/>
              </a:rPr>
              <a:t> 0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Arial" charset="0"/>
              </a:rPr>
              <a:t>cũng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Arial" charset="0"/>
              </a:rPr>
              <a:t>bằng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Arial" charset="0"/>
              </a:rPr>
              <a:t> 0. 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89"/>
          <p:cNvSpPr>
            <a:spLocks noChangeArrowheads="1"/>
          </p:cNvSpPr>
          <p:nvPr/>
        </p:nvSpPr>
        <p:spPr bwMode="auto">
          <a:xfrm>
            <a:off x="0" y="228600"/>
            <a:ext cx="12192000" cy="64008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AF"/>
              </a:gs>
              <a:gs pos="100000">
                <a:schemeClr val="bg1"/>
              </a:gs>
            </a:gsLst>
            <a:lin ang="5400000" scaled="1"/>
          </a:gradFill>
          <a:ln w="38100" algn="ctr">
            <a:pattFill prst="wdUpDiag">
              <a:fgClr>
                <a:srgbClr val="FF00FF"/>
              </a:fgClr>
              <a:bgClr>
                <a:srgbClr val="FFFFFF"/>
              </a:bgClr>
            </a:pattFill>
            <a:round/>
            <a:headEnd/>
            <a:tailEnd/>
          </a:ln>
        </p:spPr>
        <p:txBody>
          <a:bodyPr wrap="none" anchor="ctr"/>
          <a:lstStyle/>
          <a:p>
            <a:pPr marL="342900" indent="-342900" algn="ctr" eaLnBrk="1" hangingPunct="1">
              <a:spcBef>
                <a:spcPct val="20000"/>
              </a:spcBef>
              <a:buFontTx/>
              <a:buChar char="•"/>
            </a:pPr>
            <a:endParaRPr lang="en-US" sz="4400" b="1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057400" y="195264"/>
            <a:ext cx="4038600" cy="7620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sz="4000" b="1" u="sng" dirty="0" err="1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Bài</a:t>
            </a:r>
            <a:r>
              <a:rPr lang="en-US" sz="4000" b="1" u="sng" dirty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2</a:t>
            </a:r>
            <a:r>
              <a:rPr lang="en-US" sz="40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 </a:t>
            </a:r>
            <a:r>
              <a:rPr lang="en-US" sz="4000" b="1" i="1" dirty="0" err="1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Tính</a:t>
            </a:r>
            <a:r>
              <a:rPr lang="en-US" sz="4000" b="1" i="1" dirty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1828800" y="803012"/>
            <a:ext cx="2362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 charset="0"/>
              </a:rPr>
              <a:t>a) 9 x 6 </a:t>
            </a:r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2362200" y="2053962"/>
            <a:ext cx="2362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 charset="0"/>
              </a:rPr>
              <a:t>9 x 3 x 2</a:t>
            </a:r>
          </a:p>
        </p:txBody>
      </p:sp>
      <p:sp>
        <p:nvSpPr>
          <p:cNvPr id="7179" name="Text Box 11"/>
          <p:cNvSpPr txBox="1">
            <a:spLocks noChangeArrowheads="1"/>
          </p:cNvSpPr>
          <p:nvPr/>
        </p:nvSpPr>
        <p:spPr bwMode="auto">
          <a:xfrm>
            <a:off x="1955800" y="3918921"/>
            <a:ext cx="3657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 charset="0"/>
              </a:rPr>
              <a:t>b) 9 x 7 - 25</a:t>
            </a:r>
          </a:p>
        </p:txBody>
      </p:sp>
      <p:sp>
        <p:nvSpPr>
          <p:cNvPr id="7180" name="Text Box 12"/>
          <p:cNvSpPr txBox="1">
            <a:spLocks noChangeArrowheads="1"/>
          </p:cNvSpPr>
          <p:nvPr/>
        </p:nvSpPr>
        <p:spPr bwMode="auto">
          <a:xfrm>
            <a:off x="2514600" y="5322273"/>
            <a:ext cx="3124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0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 charset="0"/>
              </a:rPr>
              <a:t>9 x 9 : 9</a:t>
            </a:r>
          </a:p>
        </p:txBody>
      </p:sp>
      <p:sp>
        <p:nvSpPr>
          <p:cNvPr id="7181" name="Text Box 13"/>
          <p:cNvSpPr txBox="1">
            <a:spLocks noChangeArrowheads="1"/>
          </p:cNvSpPr>
          <p:nvPr/>
        </p:nvSpPr>
        <p:spPr bwMode="auto">
          <a:xfrm>
            <a:off x="4953000" y="803012"/>
            <a:ext cx="4495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 charset="0"/>
              </a:rPr>
              <a:t>= 54 + 17</a:t>
            </a:r>
          </a:p>
        </p:txBody>
      </p:sp>
      <p:sp>
        <p:nvSpPr>
          <p:cNvPr id="7182" name="Text Box 14"/>
          <p:cNvSpPr txBox="1">
            <a:spLocks noChangeArrowheads="1"/>
          </p:cNvSpPr>
          <p:nvPr/>
        </p:nvSpPr>
        <p:spPr bwMode="auto">
          <a:xfrm>
            <a:off x="5080000" y="3918921"/>
            <a:ext cx="3810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 charset="0"/>
              </a:rPr>
              <a:t>= 63 – 25</a:t>
            </a:r>
          </a:p>
        </p:txBody>
      </p:sp>
      <p:sp>
        <p:nvSpPr>
          <p:cNvPr id="7183" name="Text Box 15"/>
          <p:cNvSpPr txBox="1">
            <a:spLocks noChangeArrowheads="1"/>
          </p:cNvSpPr>
          <p:nvPr/>
        </p:nvSpPr>
        <p:spPr bwMode="auto">
          <a:xfrm>
            <a:off x="5105400" y="5322273"/>
            <a:ext cx="4876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 charset="0"/>
              </a:rPr>
              <a:t>= 81 : 9</a:t>
            </a:r>
          </a:p>
        </p:txBody>
      </p:sp>
      <p:sp>
        <p:nvSpPr>
          <p:cNvPr id="7184" name="Text Box 16"/>
          <p:cNvSpPr txBox="1">
            <a:spLocks noChangeArrowheads="1"/>
          </p:cNvSpPr>
          <p:nvPr/>
        </p:nvSpPr>
        <p:spPr bwMode="auto">
          <a:xfrm>
            <a:off x="4724400" y="2098412"/>
            <a:ext cx="4495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 charset="0"/>
              </a:rPr>
              <a:t>  = 27 x 2</a:t>
            </a:r>
          </a:p>
        </p:txBody>
      </p:sp>
      <p:sp>
        <p:nvSpPr>
          <p:cNvPr id="7246" name="Text Box 78"/>
          <p:cNvSpPr txBox="1">
            <a:spLocks noChangeArrowheads="1"/>
          </p:cNvSpPr>
          <p:nvPr/>
        </p:nvSpPr>
        <p:spPr bwMode="auto">
          <a:xfrm>
            <a:off x="3568700" y="841377"/>
            <a:ext cx="2514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 charset="0"/>
              </a:rPr>
              <a:t> + 17</a:t>
            </a: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4978400" y="1375042"/>
            <a:ext cx="4495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0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 charset="0"/>
              </a:rPr>
              <a:t>= 71</a:t>
            </a:r>
          </a:p>
        </p:txBody>
      </p:sp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4762500" y="2723359"/>
            <a:ext cx="4495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0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 charset="0"/>
              </a:rPr>
              <a:t>  = 54                   </a:t>
            </a:r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5080000" y="4492272"/>
            <a:ext cx="3810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0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 charset="0"/>
              </a:rPr>
              <a:t>= 38</a:t>
            </a:r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5105400" y="5968915"/>
            <a:ext cx="4876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0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 charset="0"/>
              </a:rPr>
              <a:t>= 9</a:t>
            </a:r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7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0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0" dur="5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build="p"/>
      <p:bldP spid="7176" grpId="0"/>
      <p:bldP spid="7177" grpId="0"/>
      <p:bldP spid="7179" grpId="0"/>
      <p:bldP spid="7180" grpId="0"/>
      <p:bldP spid="7181" grpId="0"/>
      <p:bldP spid="7182" grpId="0"/>
      <p:bldP spid="7183" grpId="0"/>
      <p:bldP spid="7184" grpId="0"/>
      <p:bldP spid="7246" grpId="0"/>
      <p:bldP spid="14" grpId="0"/>
      <p:bldP spid="15" grpId="0"/>
      <p:bldP spid="16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49"/>
          <p:cNvSpPr>
            <a:spLocks noChangeArrowheads="1"/>
          </p:cNvSpPr>
          <p:nvPr/>
        </p:nvSpPr>
        <p:spPr bwMode="auto">
          <a:xfrm>
            <a:off x="0" y="111919"/>
            <a:ext cx="12192000" cy="67056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C9"/>
              </a:gs>
              <a:gs pos="100000">
                <a:schemeClr val="bg1"/>
              </a:gs>
            </a:gsLst>
            <a:lin ang="5400000" scaled="1"/>
          </a:gradFill>
          <a:ln w="38100" algn="ctr">
            <a:pattFill prst="wdUpDiag">
              <a:fgClr>
                <a:srgbClr val="FF00FF"/>
              </a:fgClr>
              <a:bgClr>
                <a:srgbClr val="FFFFFF"/>
              </a:bgClr>
            </a:pattFill>
            <a:round/>
            <a:headEnd/>
            <a:tailEnd/>
          </a:ln>
        </p:spPr>
        <p:txBody>
          <a:bodyPr wrap="none" anchor="ctr"/>
          <a:lstStyle/>
          <a:p>
            <a:pPr marL="342900" indent="-342900" algn="ctr" eaLnBrk="1" hangingPunct="1">
              <a:spcBef>
                <a:spcPct val="20000"/>
              </a:spcBef>
              <a:buFontTx/>
              <a:buChar char="•"/>
            </a:pPr>
            <a:endParaRPr lang="en-US" sz="4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680" name="Rectangle 8"/>
          <p:cNvSpPr>
            <a:spLocks noGrp="1" noChangeArrowheads="1"/>
          </p:cNvSpPr>
          <p:nvPr>
            <p:ph type="title"/>
          </p:nvPr>
        </p:nvSpPr>
        <p:spPr>
          <a:xfrm>
            <a:off x="1524000" y="3"/>
            <a:ext cx="2362200" cy="792163"/>
          </a:xfrm>
          <a:noFill/>
        </p:spPr>
        <p:txBody>
          <a:bodyPr/>
          <a:lstStyle/>
          <a:p>
            <a:pPr eaLnBrk="1" hangingPunct="1"/>
            <a:r>
              <a:rPr lang="en-US" sz="3200" b="1" u="sng" dirty="0" err="1">
                <a:solidFill>
                  <a:srgbClr val="CC0000"/>
                </a:solidFill>
              </a:rPr>
              <a:t>Bài</a:t>
            </a:r>
            <a:r>
              <a:rPr lang="en-US" sz="3200" b="1" u="sng" dirty="0">
                <a:solidFill>
                  <a:srgbClr val="CC0000"/>
                </a:solidFill>
              </a:rPr>
              <a:t> 3</a:t>
            </a:r>
          </a:p>
        </p:txBody>
      </p:sp>
      <p:sp>
        <p:nvSpPr>
          <p:cNvPr id="28681" name="Text Box 9"/>
          <p:cNvSpPr txBox="1">
            <a:spLocks noChangeArrowheads="1"/>
          </p:cNvSpPr>
          <p:nvPr/>
        </p:nvSpPr>
        <p:spPr bwMode="auto">
          <a:xfrm>
            <a:off x="1828800" y="685800"/>
            <a:ext cx="8458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3B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3B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</a:p>
        </p:txBody>
      </p:sp>
      <p:sp>
        <p:nvSpPr>
          <p:cNvPr id="28683" name="Text Box 11"/>
          <p:cNvSpPr txBox="1">
            <a:spLocks noChangeArrowheads="1"/>
          </p:cNvSpPr>
          <p:nvPr/>
        </p:nvSpPr>
        <p:spPr bwMode="auto">
          <a:xfrm>
            <a:off x="2057400" y="1828803"/>
            <a:ext cx="1600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 u="sng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2800" b="1" u="sng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28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8687" name="Text Box 15"/>
          <p:cNvSpPr txBox="1">
            <a:spLocks noChangeArrowheads="1"/>
          </p:cNvSpPr>
          <p:nvPr/>
        </p:nvSpPr>
        <p:spPr bwMode="auto">
          <a:xfrm>
            <a:off x="5448300" y="3894141"/>
            <a:ext cx="2057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 u="sng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u="sng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200" b="1" u="sng" dirty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689" name="Text Box 17"/>
          <p:cNvSpPr txBox="1">
            <a:spLocks noChangeArrowheads="1"/>
          </p:cNvSpPr>
          <p:nvPr/>
        </p:nvSpPr>
        <p:spPr bwMode="auto">
          <a:xfrm>
            <a:off x="2971800" y="4521199"/>
            <a:ext cx="6705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3B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8692" name="Freeform 20"/>
          <p:cNvSpPr>
            <a:spLocks/>
          </p:cNvSpPr>
          <p:nvPr/>
        </p:nvSpPr>
        <p:spPr bwMode="auto">
          <a:xfrm>
            <a:off x="3679825" y="2549525"/>
            <a:ext cx="1524000" cy="266700"/>
          </a:xfrm>
          <a:custGeom>
            <a:avLst/>
            <a:gdLst>
              <a:gd name="T0" fmla="*/ 0 w 1008"/>
              <a:gd name="T1" fmla="*/ 302418739 h 168"/>
              <a:gd name="T2" fmla="*/ 438884868 w 1008"/>
              <a:gd name="T3" fmla="*/ 60483753 h 168"/>
              <a:gd name="T4" fmla="*/ 1865258376 w 1008"/>
              <a:gd name="T5" fmla="*/ 60483753 h 168"/>
              <a:gd name="T6" fmla="*/ 2147483647 w 1008"/>
              <a:gd name="T7" fmla="*/ 423386295 h 168"/>
              <a:gd name="T8" fmla="*/ 0 60000 65536"/>
              <a:gd name="T9" fmla="*/ 0 60000 65536"/>
              <a:gd name="T10" fmla="*/ 0 60000 65536"/>
              <a:gd name="T11" fmla="*/ 0 60000 65536"/>
              <a:gd name="T12" fmla="*/ 0 w 1008"/>
              <a:gd name="T13" fmla="*/ 0 h 168"/>
              <a:gd name="T14" fmla="*/ 1008 w 1008"/>
              <a:gd name="T15" fmla="*/ 168 h 1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08" h="168">
                <a:moveTo>
                  <a:pt x="0" y="120"/>
                </a:moveTo>
                <a:cubicBezTo>
                  <a:pt x="28" y="80"/>
                  <a:pt x="56" y="40"/>
                  <a:pt x="192" y="24"/>
                </a:cubicBezTo>
                <a:cubicBezTo>
                  <a:pt x="328" y="8"/>
                  <a:pt x="680" y="0"/>
                  <a:pt x="816" y="24"/>
                </a:cubicBezTo>
                <a:cubicBezTo>
                  <a:pt x="952" y="48"/>
                  <a:pt x="976" y="144"/>
                  <a:pt x="1008" y="168"/>
                </a:cubicBezTo>
              </a:path>
            </a:pathLst>
          </a:custGeom>
          <a:noFill/>
          <a:ln w="28575">
            <a:solidFill>
              <a:srgbClr val="006600"/>
            </a:solidFill>
            <a:prstDash val="dash"/>
            <a:round/>
            <a:headEnd/>
            <a:tailEnd/>
          </a:ln>
        </p:spPr>
        <p:txBody>
          <a:bodyPr/>
          <a:lstStyle/>
          <a:p>
            <a:pPr eaLnBrk="1" hangingPunct="1">
              <a:spcBef>
                <a:spcPct val="20000"/>
              </a:spcBef>
              <a:buFontTx/>
              <a:buChar char="•"/>
            </a:pPr>
            <a:endParaRPr lang="en-US" sz="4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693" name="Text Box 21"/>
          <p:cNvSpPr txBox="1">
            <a:spLocks noChangeArrowheads="1"/>
          </p:cNvSpPr>
          <p:nvPr/>
        </p:nvSpPr>
        <p:spPr bwMode="auto">
          <a:xfrm>
            <a:off x="3947936" y="2076720"/>
            <a:ext cx="1371600" cy="528637"/>
          </a:xfrm>
          <a:prstGeom prst="rect">
            <a:avLst/>
          </a:prstGeom>
          <a:noFill/>
          <a:ln w="9525">
            <a:solidFill>
              <a:srgbClr val="FFFFCC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en-US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endParaRPr lang="en-US" sz="28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694" name="Line 22"/>
          <p:cNvSpPr>
            <a:spLocks noChangeShapeType="1"/>
          </p:cNvSpPr>
          <p:nvPr/>
        </p:nvSpPr>
        <p:spPr bwMode="auto">
          <a:xfrm>
            <a:off x="6858000" y="3022600"/>
            <a:ext cx="16002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spcBef>
                <a:spcPct val="20000"/>
              </a:spcBef>
              <a:buFontTx/>
              <a:buChar char="•"/>
            </a:pPr>
            <a:endParaRPr lang="en-US" sz="4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695" name="Line 23"/>
          <p:cNvSpPr>
            <a:spLocks noChangeShapeType="1"/>
          </p:cNvSpPr>
          <p:nvPr/>
        </p:nvSpPr>
        <p:spPr bwMode="auto">
          <a:xfrm>
            <a:off x="5257800" y="3022600"/>
            <a:ext cx="16002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spcBef>
                <a:spcPct val="20000"/>
              </a:spcBef>
              <a:buFontTx/>
              <a:buChar char="•"/>
            </a:pPr>
            <a:endParaRPr lang="en-US" sz="4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696" name="Line 24"/>
          <p:cNvSpPr>
            <a:spLocks noChangeShapeType="1"/>
          </p:cNvSpPr>
          <p:nvPr/>
        </p:nvSpPr>
        <p:spPr bwMode="auto">
          <a:xfrm>
            <a:off x="3635375" y="3022600"/>
            <a:ext cx="1614488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spcBef>
                <a:spcPct val="20000"/>
              </a:spcBef>
              <a:buFontTx/>
              <a:buChar char="•"/>
            </a:pPr>
            <a:endParaRPr lang="en-US" sz="4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697" name="Line 25"/>
          <p:cNvSpPr>
            <a:spLocks noChangeShapeType="1"/>
          </p:cNvSpPr>
          <p:nvPr/>
        </p:nvSpPr>
        <p:spPr bwMode="auto">
          <a:xfrm>
            <a:off x="8440914" y="2870200"/>
            <a:ext cx="0" cy="2286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 anchor="ctr"/>
          <a:lstStyle/>
          <a:p>
            <a:pPr eaLnBrk="1" hangingPunct="1">
              <a:spcBef>
                <a:spcPct val="20000"/>
              </a:spcBef>
              <a:buFontTx/>
              <a:buChar char="•"/>
            </a:pPr>
            <a:endParaRPr lang="en-US" sz="4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698" name="Line 26"/>
          <p:cNvSpPr>
            <a:spLocks noChangeShapeType="1"/>
          </p:cNvSpPr>
          <p:nvPr/>
        </p:nvSpPr>
        <p:spPr bwMode="auto">
          <a:xfrm>
            <a:off x="6821488" y="2884488"/>
            <a:ext cx="0" cy="2286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 anchor="ctr"/>
          <a:lstStyle/>
          <a:p>
            <a:pPr eaLnBrk="1" hangingPunct="1">
              <a:spcBef>
                <a:spcPct val="20000"/>
              </a:spcBef>
              <a:buFontTx/>
              <a:buChar char="•"/>
            </a:pPr>
            <a:endParaRPr lang="en-US" sz="4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699" name="Line 27"/>
          <p:cNvSpPr>
            <a:spLocks noChangeShapeType="1"/>
          </p:cNvSpPr>
          <p:nvPr/>
        </p:nvSpPr>
        <p:spPr bwMode="auto">
          <a:xfrm>
            <a:off x="5243513" y="2884488"/>
            <a:ext cx="0" cy="2286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 anchor="ctr"/>
          <a:lstStyle/>
          <a:p>
            <a:pPr eaLnBrk="1" hangingPunct="1">
              <a:spcBef>
                <a:spcPct val="20000"/>
              </a:spcBef>
              <a:buFontTx/>
              <a:buChar char="•"/>
            </a:pPr>
            <a:endParaRPr lang="en-US" sz="4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700" name="Line 28"/>
          <p:cNvSpPr>
            <a:spLocks noChangeShapeType="1"/>
          </p:cNvSpPr>
          <p:nvPr/>
        </p:nvSpPr>
        <p:spPr bwMode="auto">
          <a:xfrm>
            <a:off x="3643313" y="2892425"/>
            <a:ext cx="0" cy="2286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 anchor="ctr"/>
          <a:lstStyle/>
          <a:p>
            <a:pPr eaLnBrk="1" hangingPunct="1">
              <a:spcBef>
                <a:spcPct val="20000"/>
              </a:spcBef>
              <a:buFontTx/>
              <a:buChar char="•"/>
            </a:pPr>
            <a:endParaRPr lang="en-US" sz="4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702" name="AutoShape 30" descr="Woven mat"/>
          <p:cNvSpPr>
            <a:spLocks noChangeArrowheads="1"/>
          </p:cNvSpPr>
          <p:nvPr/>
        </p:nvSpPr>
        <p:spPr bwMode="auto">
          <a:xfrm>
            <a:off x="3657600" y="2686050"/>
            <a:ext cx="76200" cy="304800"/>
          </a:xfrm>
          <a:prstGeom prst="flowChartOffpageConnector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19050" algn="ctr">
            <a:solidFill>
              <a:srgbClr val="00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342900" indent="-342900" algn="ctr" eaLnBrk="1" hangingPunct="1">
              <a:spcBef>
                <a:spcPct val="20000"/>
              </a:spcBef>
              <a:buFontTx/>
              <a:buChar char="•"/>
            </a:pP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703" name="AutoShape 31" descr="Woven mat"/>
          <p:cNvSpPr>
            <a:spLocks noChangeArrowheads="1"/>
          </p:cNvSpPr>
          <p:nvPr/>
        </p:nvSpPr>
        <p:spPr bwMode="auto">
          <a:xfrm>
            <a:off x="5232400" y="2686050"/>
            <a:ext cx="76200" cy="304800"/>
          </a:xfrm>
          <a:prstGeom prst="flowChartOffpageConnector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19050" algn="ctr">
            <a:solidFill>
              <a:srgbClr val="00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342900" indent="-342900" algn="ctr" eaLnBrk="1" hangingPunct="1">
              <a:spcBef>
                <a:spcPct val="20000"/>
              </a:spcBef>
              <a:buFontTx/>
              <a:buChar char="•"/>
            </a:pP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704" name="AutoShape 32" descr="Woven mat"/>
          <p:cNvSpPr>
            <a:spLocks noChangeArrowheads="1"/>
          </p:cNvSpPr>
          <p:nvPr/>
        </p:nvSpPr>
        <p:spPr bwMode="auto">
          <a:xfrm>
            <a:off x="6790266" y="2695575"/>
            <a:ext cx="76200" cy="304800"/>
          </a:xfrm>
          <a:prstGeom prst="flowChartOffpageConnector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19050" algn="ctr">
            <a:solidFill>
              <a:srgbClr val="00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342900" indent="-342900" algn="ctr" eaLnBrk="1" hangingPunct="1">
              <a:spcBef>
                <a:spcPct val="20000"/>
              </a:spcBef>
              <a:buFontTx/>
              <a:buChar char="•"/>
            </a:pP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24" name="Line 33"/>
          <p:cNvSpPr>
            <a:spLocks noChangeShapeType="1"/>
          </p:cNvSpPr>
          <p:nvPr/>
        </p:nvSpPr>
        <p:spPr bwMode="auto">
          <a:xfrm>
            <a:off x="3352800" y="5316538"/>
            <a:ext cx="297180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eaLnBrk="1" hangingPunct="1">
              <a:spcBef>
                <a:spcPct val="20000"/>
              </a:spcBef>
              <a:buFontTx/>
              <a:buChar char="•"/>
            </a:pPr>
            <a:endParaRPr lang="en-US" sz="4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706" name="Freeform 34"/>
          <p:cNvSpPr>
            <a:spLocks/>
          </p:cNvSpPr>
          <p:nvPr/>
        </p:nvSpPr>
        <p:spPr bwMode="auto">
          <a:xfrm>
            <a:off x="3638553" y="3111503"/>
            <a:ext cx="4765675" cy="190501"/>
          </a:xfrm>
          <a:custGeom>
            <a:avLst/>
            <a:gdLst>
              <a:gd name="T0" fmla="*/ 0 w 3072"/>
              <a:gd name="T1" fmla="*/ 93156037 h 392"/>
              <a:gd name="T2" fmla="*/ 924139250 w 3072"/>
              <a:gd name="T3" fmla="*/ 558938923 h 392"/>
              <a:gd name="T4" fmla="*/ 2147483647 w 3072"/>
              <a:gd name="T5" fmla="*/ 745252477 h 392"/>
              <a:gd name="T6" fmla="*/ 2147483647 w 3072"/>
              <a:gd name="T7" fmla="*/ 465782929 h 392"/>
              <a:gd name="T8" fmla="*/ 2147483647 w 3072"/>
              <a:gd name="T9" fmla="*/ 0 h 3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72"/>
              <a:gd name="T16" fmla="*/ 0 h 392"/>
              <a:gd name="T17" fmla="*/ 3072 w 3072"/>
              <a:gd name="T18" fmla="*/ 392 h 39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72" h="392">
                <a:moveTo>
                  <a:pt x="0" y="48"/>
                </a:moveTo>
                <a:cubicBezTo>
                  <a:pt x="52" y="140"/>
                  <a:pt x="104" y="232"/>
                  <a:pt x="384" y="288"/>
                </a:cubicBezTo>
                <a:cubicBezTo>
                  <a:pt x="664" y="344"/>
                  <a:pt x="1296" y="392"/>
                  <a:pt x="1680" y="384"/>
                </a:cubicBezTo>
                <a:cubicBezTo>
                  <a:pt x="2064" y="376"/>
                  <a:pt x="2456" y="304"/>
                  <a:pt x="2688" y="240"/>
                </a:cubicBezTo>
                <a:cubicBezTo>
                  <a:pt x="2920" y="176"/>
                  <a:pt x="3008" y="40"/>
                  <a:pt x="3072" y="0"/>
                </a:cubicBezTo>
              </a:path>
            </a:pathLst>
          </a:custGeom>
          <a:noFill/>
          <a:ln w="28575">
            <a:solidFill>
              <a:srgbClr val="006600"/>
            </a:solidFill>
            <a:prstDash val="dash"/>
            <a:round/>
            <a:headEnd/>
            <a:tailEnd/>
          </a:ln>
        </p:spPr>
        <p:txBody>
          <a:bodyPr/>
          <a:lstStyle/>
          <a:p>
            <a:pPr eaLnBrk="1" hangingPunct="1">
              <a:spcBef>
                <a:spcPct val="20000"/>
              </a:spcBef>
              <a:buFontTx/>
              <a:buChar char="•"/>
            </a:pPr>
            <a:endParaRPr lang="en-US" sz="4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707" name="Text Box 35"/>
          <p:cNvSpPr txBox="1">
            <a:spLocks noChangeArrowheads="1"/>
          </p:cNvSpPr>
          <p:nvPr/>
        </p:nvSpPr>
        <p:spPr bwMode="auto">
          <a:xfrm>
            <a:off x="5638800" y="3235325"/>
            <a:ext cx="1143000" cy="5286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endParaRPr lang="en-US" sz="28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716" name="Text Box 44"/>
          <p:cNvSpPr txBox="1">
            <a:spLocks noChangeArrowheads="1"/>
          </p:cNvSpPr>
          <p:nvPr/>
        </p:nvSpPr>
        <p:spPr bwMode="auto">
          <a:xfrm>
            <a:off x="2133600" y="2771778"/>
            <a:ext cx="12192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 </a:t>
            </a:r>
            <a:r>
              <a:rPr lang="en-US" sz="2800" b="1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b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8726" name="Text Box 54"/>
          <p:cNvSpPr txBox="1">
            <a:spLocks noChangeArrowheads="1"/>
          </p:cNvSpPr>
          <p:nvPr/>
        </p:nvSpPr>
        <p:spPr bwMode="auto">
          <a:xfrm>
            <a:off x="3513666" y="5682458"/>
            <a:ext cx="6705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727" name="Text Box 55"/>
          <p:cNvSpPr txBox="1">
            <a:spLocks noChangeArrowheads="1"/>
          </p:cNvSpPr>
          <p:nvPr/>
        </p:nvSpPr>
        <p:spPr bwMode="auto">
          <a:xfrm>
            <a:off x="3124200" y="5081012"/>
            <a:ext cx="6705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x 3 =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                      </a:t>
            </a:r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28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7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7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87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87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8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8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8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8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5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0.16493 0.00301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87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38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8" presetID="53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87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287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87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86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86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8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2" dur="500"/>
                                        <p:tgtEl>
                                          <p:spTgt spid="28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6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6" dur="500"/>
                                        <p:tgtEl>
                                          <p:spTgt spid="28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87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87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8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28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9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87 0.00324 L 0.175 0.00278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287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2" presetID="53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287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287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87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88" presetID="53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287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287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87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8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8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8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9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28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0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87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87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8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9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2.22222E-6 L 0.1783 0.00092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287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06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1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86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86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8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1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0" dur="500"/>
                                        <p:tgtEl>
                                          <p:spTgt spid="28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2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87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87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8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287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287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287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8" dur="500"/>
                                        <p:tgtEl>
                                          <p:spTgt spid="28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3" dur="500"/>
                                        <p:tgtEl>
                                          <p:spTgt spid="28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6" dur="500"/>
                                        <p:tgtEl>
                                          <p:spTgt spid="28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0" grpId="0"/>
      <p:bldP spid="28681" grpId="0"/>
      <p:bldP spid="28683" grpId="0"/>
      <p:bldP spid="28687" grpId="0"/>
      <p:bldP spid="28689" grpId="0"/>
      <p:bldP spid="28692" grpId="0" animBg="1"/>
      <p:bldP spid="28693" grpId="0" animBg="1"/>
      <p:bldP spid="28694" grpId="0" animBg="1"/>
      <p:bldP spid="28695" grpId="0" animBg="1"/>
      <p:bldP spid="28696" grpId="0" animBg="1"/>
      <p:bldP spid="28697" grpId="0" animBg="1"/>
      <p:bldP spid="28698" grpId="0" animBg="1"/>
      <p:bldP spid="28699" grpId="0" animBg="1"/>
      <p:bldP spid="28700" grpId="0" animBg="1"/>
      <p:bldP spid="28702" grpId="0" animBg="1"/>
      <p:bldP spid="28702" grpId="1" animBg="1"/>
      <p:bldP spid="28702" grpId="2" animBg="1"/>
      <p:bldP spid="28703" grpId="0" animBg="1"/>
      <p:bldP spid="28703" grpId="1" animBg="1"/>
      <p:bldP spid="28703" grpId="2" animBg="1"/>
      <p:bldP spid="28703" grpId="3" animBg="1"/>
      <p:bldP spid="28704" grpId="0" animBg="1"/>
      <p:bldP spid="28704" grpId="1" animBg="1"/>
      <p:bldP spid="28704" grpId="2" animBg="1"/>
      <p:bldP spid="28706" grpId="0" animBg="1"/>
      <p:bldP spid="28707" grpId="0" animBg="1"/>
      <p:bldP spid="28716" grpId="0"/>
      <p:bldP spid="28726" grpId="0"/>
      <p:bldP spid="287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67"/>
          <p:cNvSpPr>
            <a:spLocks noChangeArrowheads="1"/>
          </p:cNvSpPr>
          <p:nvPr/>
        </p:nvSpPr>
        <p:spPr bwMode="auto">
          <a:xfrm>
            <a:off x="-76200" y="-147483"/>
            <a:ext cx="12192000" cy="6553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C9"/>
              </a:gs>
              <a:gs pos="100000">
                <a:schemeClr val="bg1"/>
              </a:gs>
            </a:gsLst>
            <a:lin ang="5400000" scaled="1"/>
          </a:gradFill>
          <a:ln w="38100" algn="ctr">
            <a:pattFill prst="wdUpDiag">
              <a:fgClr>
                <a:srgbClr val="FF00FF"/>
              </a:fgClr>
              <a:bgClr>
                <a:srgbClr val="FFFFFF"/>
              </a:bgClr>
            </a:pattFill>
            <a:round/>
            <a:headEnd/>
            <a:tailEnd/>
          </a:ln>
        </p:spPr>
        <p:txBody>
          <a:bodyPr wrap="none" anchor="ctr"/>
          <a:lstStyle/>
          <a:p>
            <a:pPr marL="342900" indent="-342900" algn="ctr" eaLnBrk="1" hangingPunct="1">
              <a:spcBef>
                <a:spcPct val="20000"/>
              </a:spcBef>
              <a:buFontTx/>
              <a:buChar char="•"/>
            </a:pPr>
            <a:endParaRPr lang="en-US" sz="4400" b="1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40970" name="AutoShape 10"/>
          <p:cNvSpPr>
            <a:spLocks noChangeArrowheads="1"/>
          </p:cNvSpPr>
          <p:nvPr/>
        </p:nvSpPr>
        <p:spPr bwMode="auto">
          <a:xfrm>
            <a:off x="3429000" y="2001838"/>
            <a:ext cx="762000" cy="685800"/>
          </a:xfrm>
          <a:prstGeom prst="flowChartProcess">
            <a:avLst/>
          </a:prstGeom>
          <a:gradFill rotWithShape="1">
            <a:gsLst>
              <a:gs pos="0">
                <a:srgbClr val="0000FF">
                  <a:gamma/>
                  <a:shade val="46275"/>
                  <a:invGamma/>
                </a:srgbClr>
              </a:gs>
              <a:gs pos="50000">
                <a:srgbClr val="0000FF"/>
              </a:gs>
              <a:gs pos="100000">
                <a:srgbClr val="0000FF">
                  <a:gamma/>
                  <a:shade val="46275"/>
                  <a:invGamma/>
                </a:srgbClr>
              </a:gs>
            </a:gsLst>
            <a:lin ang="5400000" scaled="1"/>
          </a:gradFill>
          <a:ln w="38100">
            <a:solidFill>
              <a:srgbClr val="00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32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 charset="0"/>
              </a:rPr>
              <a:t>18</a:t>
            </a:r>
          </a:p>
        </p:txBody>
      </p:sp>
      <p:sp>
        <p:nvSpPr>
          <p:cNvPr id="40971" name="AutoShape 11"/>
          <p:cNvSpPr>
            <a:spLocks noChangeArrowheads="1"/>
          </p:cNvSpPr>
          <p:nvPr/>
        </p:nvSpPr>
        <p:spPr bwMode="auto">
          <a:xfrm>
            <a:off x="4184650" y="1995488"/>
            <a:ext cx="762000" cy="685800"/>
          </a:xfrm>
          <a:prstGeom prst="flowChartProcess">
            <a:avLst/>
          </a:prstGeom>
          <a:gradFill rotWithShape="1">
            <a:gsLst>
              <a:gs pos="0">
                <a:srgbClr val="0000FF">
                  <a:gamma/>
                  <a:shade val="46275"/>
                  <a:invGamma/>
                </a:srgbClr>
              </a:gs>
              <a:gs pos="50000">
                <a:srgbClr val="0000FF"/>
              </a:gs>
              <a:gs pos="100000">
                <a:srgbClr val="0000FF">
                  <a:gamma/>
                  <a:shade val="46275"/>
                  <a:invGamma/>
                </a:srgbClr>
              </a:gs>
            </a:gsLst>
            <a:lin ang="5400000" scaled="1"/>
          </a:gradFill>
          <a:ln w="38100">
            <a:solidFill>
              <a:srgbClr val="00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32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 charset="0"/>
              </a:rPr>
              <a:t>27</a:t>
            </a:r>
          </a:p>
        </p:txBody>
      </p:sp>
      <p:sp>
        <p:nvSpPr>
          <p:cNvPr id="40972" name="AutoShape 12"/>
          <p:cNvSpPr>
            <a:spLocks noChangeArrowheads="1"/>
          </p:cNvSpPr>
          <p:nvPr/>
        </p:nvSpPr>
        <p:spPr bwMode="auto">
          <a:xfrm>
            <a:off x="6380163" y="2001838"/>
            <a:ext cx="762000" cy="685800"/>
          </a:xfrm>
          <a:prstGeom prst="flowChartProcess">
            <a:avLst/>
          </a:prstGeom>
          <a:gradFill rotWithShape="1">
            <a:gsLst>
              <a:gs pos="0">
                <a:srgbClr val="0000FF">
                  <a:gamma/>
                  <a:shade val="46275"/>
                  <a:invGamma/>
                </a:srgbClr>
              </a:gs>
              <a:gs pos="50000">
                <a:srgbClr val="0000FF"/>
              </a:gs>
              <a:gs pos="100000">
                <a:srgbClr val="0000FF">
                  <a:gamma/>
                  <a:shade val="46275"/>
                  <a:invGamma/>
                </a:srgbClr>
              </a:gs>
            </a:gsLst>
            <a:lin ang="5400000" scaled="1"/>
          </a:gradFill>
          <a:ln w="38100">
            <a:solidFill>
              <a:srgbClr val="00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32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 charset="0"/>
              </a:rPr>
              <a:t>54</a:t>
            </a:r>
          </a:p>
        </p:txBody>
      </p:sp>
      <p:sp>
        <p:nvSpPr>
          <p:cNvPr id="40973" name="AutoShape 13"/>
          <p:cNvSpPr>
            <a:spLocks noChangeArrowheads="1"/>
          </p:cNvSpPr>
          <p:nvPr/>
        </p:nvSpPr>
        <p:spPr bwMode="auto">
          <a:xfrm>
            <a:off x="8631238" y="2001838"/>
            <a:ext cx="762000" cy="685800"/>
          </a:xfrm>
          <a:prstGeom prst="flowChartProcess">
            <a:avLst/>
          </a:prstGeom>
          <a:gradFill rotWithShape="1">
            <a:gsLst>
              <a:gs pos="0">
                <a:srgbClr val="0000FF">
                  <a:gamma/>
                  <a:shade val="46275"/>
                  <a:invGamma/>
                </a:srgbClr>
              </a:gs>
              <a:gs pos="50000">
                <a:srgbClr val="0000FF"/>
              </a:gs>
              <a:gs pos="100000">
                <a:srgbClr val="0000FF">
                  <a:gamma/>
                  <a:shade val="46275"/>
                  <a:invGamma/>
                </a:srgbClr>
              </a:gs>
            </a:gsLst>
            <a:lin ang="5400000" scaled="1"/>
          </a:gradFill>
          <a:ln w="38100">
            <a:solidFill>
              <a:srgbClr val="00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32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 charset="0"/>
              </a:rPr>
              <a:t>81</a:t>
            </a:r>
          </a:p>
        </p:txBody>
      </p:sp>
      <p:sp>
        <p:nvSpPr>
          <p:cNvPr id="40974" name="AutoShape 14"/>
          <p:cNvSpPr>
            <a:spLocks noChangeArrowheads="1"/>
          </p:cNvSpPr>
          <p:nvPr/>
        </p:nvSpPr>
        <p:spPr bwMode="auto">
          <a:xfrm>
            <a:off x="7142163" y="2003425"/>
            <a:ext cx="762000" cy="685800"/>
          </a:xfrm>
          <a:prstGeom prst="flowChartProcess">
            <a:avLst/>
          </a:prstGeom>
          <a:gradFill rotWithShape="1">
            <a:gsLst>
              <a:gs pos="0">
                <a:srgbClr val="0000FF">
                  <a:gamma/>
                  <a:shade val="46275"/>
                  <a:invGamma/>
                </a:srgbClr>
              </a:gs>
              <a:gs pos="50000">
                <a:srgbClr val="0000FF"/>
              </a:gs>
              <a:gs pos="100000">
                <a:srgbClr val="0000FF">
                  <a:gamma/>
                  <a:shade val="46275"/>
                  <a:invGamma/>
                </a:srgbClr>
              </a:gs>
            </a:gsLst>
            <a:lin ang="5400000" scaled="1"/>
          </a:gradFill>
          <a:ln w="38100">
            <a:solidFill>
              <a:srgbClr val="00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sz="3200" b="1"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40975" name="AutoShape 15"/>
          <p:cNvSpPr>
            <a:spLocks noChangeArrowheads="1"/>
          </p:cNvSpPr>
          <p:nvPr/>
        </p:nvSpPr>
        <p:spPr bwMode="auto">
          <a:xfrm>
            <a:off x="7869238" y="2001838"/>
            <a:ext cx="762000" cy="685800"/>
          </a:xfrm>
          <a:prstGeom prst="flowChartProcess">
            <a:avLst/>
          </a:prstGeom>
          <a:gradFill rotWithShape="1">
            <a:gsLst>
              <a:gs pos="0">
                <a:srgbClr val="0000FF">
                  <a:gamma/>
                  <a:shade val="46275"/>
                  <a:invGamma/>
                </a:srgbClr>
              </a:gs>
              <a:gs pos="50000">
                <a:srgbClr val="0000FF"/>
              </a:gs>
              <a:gs pos="100000">
                <a:srgbClr val="0000FF">
                  <a:gamma/>
                  <a:shade val="46275"/>
                  <a:invGamma/>
                </a:srgbClr>
              </a:gs>
            </a:gsLst>
            <a:lin ang="5400000" scaled="1"/>
          </a:gradFill>
          <a:ln w="38100">
            <a:solidFill>
              <a:srgbClr val="00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sz="3200" b="1"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40976" name="AutoShape 16"/>
          <p:cNvSpPr>
            <a:spLocks noChangeArrowheads="1"/>
          </p:cNvSpPr>
          <p:nvPr/>
        </p:nvSpPr>
        <p:spPr bwMode="auto">
          <a:xfrm>
            <a:off x="4876800" y="2001838"/>
            <a:ext cx="762000" cy="685800"/>
          </a:xfrm>
          <a:prstGeom prst="flowChartProcess">
            <a:avLst/>
          </a:prstGeom>
          <a:gradFill rotWithShape="1">
            <a:gsLst>
              <a:gs pos="0">
                <a:srgbClr val="0000FF">
                  <a:gamma/>
                  <a:shade val="46275"/>
                  <a:invGamma/>
                </a:srgbClr>
              </a:gs>
              <a:gs pos="50000">
                <a:srgbClr val="0000FF"/>
              </a:gs>
              <a:gs pos="100000">
                <a:srgbClr val="0000FF">
                  <a:gamma/>
                  <a:shade val="46275"/>
                  <a:invGamma/>
                </a:srgbClr>
              </a:gs>
            </a:gsLst>
            <a:lin ang="5400000" scaled="1"/>
          </a:gradFill>
          <a:ln w="38100">
            <a:solidFill>
              <a:srgbClr val="00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sz="3200" b="1"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40977" name="AutoShape 17"/>
          <p:cNvSpPr>
            <a:spLocks noChangeArrowheads="1"/>
          </p:cNvSpPr>
          <p:nvPr/>
        </p:nvSpPr>
        <p:spPr bwMode="auto">
          <a:xfrm>
            <a:off x="5638800" y="1995488"/>
            <a:ext cx="762000" cy="685800"/>
          </a:xfrm>
          <a:prstGeom prst="flowChartProcess">
            <a:avLst/>
          </a:prstGeom>
          <a:gradFill rotWithShape="1">
            <a:gsLst>
              <a:gs pos="0">
                <a:srgbClr val="0000FF">
                  <a:gamma/>
                  <a:shade val="46275"/>
                  <a:invGamma/>
                </a:srgbClr>
              </a:gs>
              <a:gs pos="50000">
                <a:srgbClr val="0000FF"/>
              </a:gs>
              <a:gs pos="100000">
                <a:srgbClr val="0000FF">
                  <a:gamma/>
                  <a:shade val="46275"/>
                  <a:invGamma/>
                </a:srgbClr>
              </a:gs>
            </a:gsLst>
            <a:lin ang="5400000" scaled="1"/>
          </a:gradFill>
          <a:ln w="38100">
            <a:solidFill>
              <a:srgbClr val="00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sz="3200" b="1"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40978" name="AutoShape 18"/>
          <p:cNvSpPr>
            <a:spLocks noChangeArrowheads="1"/>
          </p:cNvSpPr>
          <p:nvPr/>
        </p:nvSpPr>
        <p:spPr bwMode="auto">
          <a:xfrm>
            <a:off x="2667000" y="2001838"/>
            <a:ext cx="762000" cy="685800"/>
          </a:xfrm>
          <a:prstGeom prst="flowChartProcess">
            <a:avLst/>
          </a:prstGeom>
          <a:gradFill rotWithShape="1">
            <a:gsLst>
              <a:gs pos="0">
                <a:srgbClr val="0000FF">
                  <a:gamma/>
                  <a:shade val="46275"/>
                  <a:invGamma/>
                </a:srgbClr>
              </a:gs>
              <a:gs pos="50000">
                <a:srgbClr val="0000FF"/>
              </a:gs>
              <a:gs pos="100000">
                <a:srgbClr val="0000FF">
                  <a:gamma/>
                  <a:shade val="46275"/>
                  <a:invGamma/>
                </a:srgbClr>
              </a:gs>
            </a:gsLst>
            <a:lin ang="5400000" scaled="1"/>
          </a:gradFill>
          <a:ln w="38100">
            <a:solidFill>
              <a:srgbClr val="00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32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9</a:t>
            </a:r>
          </a:p>
        </p:txBody>
      </p:sp>
      <p:sp>
        <p:nvSpPr>
          <p:cNvPr id="40980" name="Text Box 20"/>
          <p:cNvSpPr txBox="1">
            <a:spLocks noChangeArrowheads="1"/>
          </p:cNvSpPr>
          <p:nvPr/>
        </p:nvSpPr>
        <p:spPr bwMode="auto">
          <a:xfrm>
            <a:off x="9067800" y="5334000"/>
            <a:ext cx="685800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>
              <a:spcBef>
                <a:spcPct val="50000"/>
              </a:spcBef>
            </a:pPr>
            <a:r>
              <a:rPr lang="en-US" sz="3200" b="1">
                <a:solidFill>
                  <a:srgbClr val="00FF00"/>
                </a:solidFill>
                <a:latin typeface="Arial" charset="0"/>
                <a:cs typeface="Arial" charset="0"/>
              </a:rPr>
              <a:t>36</a:t>
            </a:r>
          </a:p>
        </p:txBody>
      </p:sp>
      <p:sp>
        <p:nvSpPr>
          <p:cNvPr id="40981" name="Text Box 21"/>
          <p:cNvSpPr txBox="1">
            <a:spLocks noChangeArrowheads="1"/>
          </p:cNvSpPr>
          <p:nvPr/>
        </p:nvSpPr>
        <p:spPr bwMode="auto">
          <a:xfrm>
            <a:off x="2362200" y="1137195"/>
            <a:ext cx="28956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eaLnBrk="1" hangingPunct="1">
              <a:spcBef>
                <a:spcPct val="50000"/>
              </a:spcBef>
              <a:defRPr/>
            </a:pPr>
            <a:r>
              <a:rPr lang="en-US" sz="2800" b="1" u="sng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 charset="0"/>
              </a:rPr>
              <a:t>Bài</a:t>
            </a:r>
            <a:r>
              <a:rPr lang="en-US" sz="2800" b="1" u="sng" dirty="0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 charset="0"/>
              </a:rPr>
              <a:t> 4</a:t>
            </a:r>
          </a:p>
        </p:txBody>
      </p:sp>
      <p:sp>
        <p:nvSpPr>
          <p:cNvPr id="40982" name="Text Box 22"/>
          <p:cNvSpPr txBox="1">
            <a:spLocks noChangeArrowheads="1"/>
          </p:cNvSpPr>
          <p:nvPr/>
        </p:nvSpPr>
        <p:spPr bwMode="auto">
          <a:xfrm>
            <a:off x="3429000" y="1137192"/>
            <a:ext cx="701040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eaLnBrk="1" hangingPunct="1">
              <a:spcBef>
                <a:spcPct val="50000"/>
              </a:spcBef>
              <a:defRPr/>
            </a:pPr>
            <a:r>
              <a:rPr lang="en-US" sz="28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sz="28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8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en-US" sz="28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8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8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endParaRPr lang="en-US" sz="2800" b="1" i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84" name="Text Box 24"/>
          <p:cNvSpPr txBox="1">
            <a:spLocks noChangeArrowheads="1"/>
          </p:cNvSpPr>
          <p:nvPr/>
        </p:nvSpPr>
        <p:spPr bwMode="auto">
          <a:xfrm>
            <a:off x="9067800" y="5334000"/>
            <a:ext cx="1219200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eaLnBrk="1" hangingPunct="1">
              <a:spcBef>
                <a:spcPct val="50000"/>
              </a:spcBef>
              <a:defRPr/>
            </a:pPr>
            <a:r>
              <a:rPr lang="en-US" sz="32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 charset="0"/>
              </a:rPr>
              <a:t>45</a:t>
            </a:r>
          </a:p>
        </p:txBody>
      </p:sp>
      <p:pic>
        <p:nvPicPr>
          <p:cNvPr id="40985" name="Picture 25" descr="Question-01-june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2114550"/>
            <a:ext cx="4953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7" name="Picture 27" descr="Question-01-june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34050" y="2095500"/>
            <a:ext cx="4953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8" name="Picture 28" descr="Question-01-june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77100" y="2095500"/>
            <a:ext cx="4953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9" name="Picture 29" descr="Question-01-june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01000" y="2095500"/>
            <a:ext cx="4953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2" name="Text Box 32"/>
          <p:cNvSpPr txBox="1">
            <a:spLocks noChangeArrowheads="1"/>
          </p:cNvSpPr>
          <p:nvPr/>
        </p:nvSpPr>
        <p:spPr bwMode="auto">
          <a:xfrm>
            <a:off x="9220200" y="5334000"/>
            <a:ext cx="2362200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eaLnBrk="1" hangingPunct="1">
              <a:spcBef>
                <a:spcPct val="50000"/>
              </a:spcBef>
              <a:defRPr/>
            </a:pPr>
            <a:r>
              <a:rPr lang="en-US" sz="32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 charset="0"/>
              </a:rPr>
              <a:t>63</a:t>
            </a:r>
          </a:p>
        </p:txBody>
      </p:sp>
      <p:sp>
        <p:nvSpPr>
          <p:cNvPr id="40994" name="Text Box 34"/>
          <p:cNvSpPr txBox="1">
            <a:spLocks noChangeArrowheads="1"/>
          </p:cNvSpPr>
          <p:nvPr/>
        </p:nvSpPr>
        <p:spPr bwMode="auto">
          <a:xfrm>
            <a:off x="9144000" y="5334000"/>
            <a:ext cx="1828800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eaLnBrk="1" hangingPunct="1">
              <a:spcBef>
                <a:spcPct val="50000"/>
              </a:spcBef>
              <a:defRPr/>
            </a:pPr>
            <a:r>
              <a:rPr lang="en-US" sz="32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 charset="0"/>
              </a:rPr>
              <a:t>72</a:t>
            </a:r>
          </a:p>
        </p:txBody>
      </p:sp>
      <p:sp>
        <p:nvSpPr>
          <p:cNvPr id="41028" name="AutoShape 68"/>
          <p:cNvSpPr>
            <a:spLocks noChangeArrowheads="1"/>
          </p:cNvSpPr>
          <p:nvPr/>
        </p:nvSpPr>
        <p:spPr bwMode="auto">
          <a:xfrm>
            <a:off x="9372600" y="1981200"/>
            <a:ext cx="762000" cy="685800"/>
          </a:xfrm>
          <a:prstGeom prst="flowChartProcess">
            <a:avLst/>
          </a:prstGeom>
          <a:gradFill rotWithShape="1">
            <a:gsLst>
              <a:gs pos="0">
                <a:srgbClr val="0000FF">
                  <a:gamma/>
                  <a:shade val="46275"/>
                  <a:invGamma/>
                </a:srgbClr>
              </a:gs>
              <a:gs pos="50000">
                <a:srgbClr val="0000FF"/>
              </a:gs>
              <a:gs pos="100000">
                <a:srgbClr val="0000FF">
                  <a:gamma/>
                  <a:shade val="46275"/>
                  <a:invGamma/>
                </a:srgbClr>
              </a:gs>
            </a:gsLst>
            <a:lin ang="5400000" scaled="1"/>
          </a:gradFill>
          <a:ln w="38100">
            <a:solidFill>
              <a:srgbClr val="00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32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 charset="0"/>
              </a:rPr>
              <a:t>90</a:t>
            </a:r>
          </a:p>
        </p:txBody>
      </p:sp>
      <p:pic>
        <p:nvPicPr>
          <p:cNvPr id="27" name="Picture 26" descr="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029" y="3644900"/>
            <a:ext cx="1812925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9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09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09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9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9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0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09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09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0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09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09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0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09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09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0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09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09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0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09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09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0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09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09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0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09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09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0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09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09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0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09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09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0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9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2812 0.08634 L -0.34063 -0.47361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409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25" y="-28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409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409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409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09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09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0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7" dur="500"/>
                                        <p:tgtEl>
                                          <p:spTgt spid="40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583 0.1324 L -0.27044 -0.47153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409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20" y="-30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409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409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409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09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09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0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7" dur="500"/>
                                        <p:tgtEl>
                                          <p:spTgt spid="40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9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248 0.02291 L -0.1642 -0.46713 " pathEditMode="relative" rAng="0" ptsTypes="AA">
                                      <p:cBhvr>
                                        <p:cTn id="120" dur="2000" fill="hold"/>
                                        <p:tgtEl>
                                          <p:spTgt spid="409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33" y="-24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2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409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409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409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409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409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40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7" dur="500"/>
                                        <p:tgtEl>
                                          <p:spTgt spid="40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9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544 0.00717 L -0.10456 -0.45949 " pathEditMode="relative" rAng="0" ptsTypes="AA">
                                      <p:cBhvr>
                                        <p:cTn id="140" dur="2000" fill="hold"/>
                                        <p:tgtEl>
                                          <p:spTgt spid="409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00" y="-2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409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409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409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0" grpId="0" animBg="1"/>
      <p:bldP spid="40971" grpId="0" animBg="1"/>
      <p:bldP spid="40972" grpId="0" animBg="1"/>
      <p:bldP spid="40973" grpId="0" animBg="1"/>
      <p:bldP spid="40974" grpId="0" animBg="1"/>
      <p:bldP spid="40975" grpId="0" animBg="1"/>
      <p:bldP spid="40976" grpId="0" animBg="1"/>
      <p:bldP spid="40977" grpId="0" animBg="1"/>
      <p:bldP spid="40978" grpId="0" animBg="1"/>
      <p:bldP spid="40980" grpId="0"/>
      <p:bldP spid="40981" grpId="0"/>
      <p:bldP spid="40982" grpId="0"/>
      <p:bldP spid="40984" grpId="0"/>
      <p:bldP spid="40992" grpId="0"/>
      <p:bldP spid="40992" grpId="1"/>
      <p:bldP spid="40994" grpId="0"/>
      <p:bldP spid="40994" grpId="1"/>
      <p:bldP spid="4102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9"/>
          <p:cNvSpPr>
            <a:spLocks noChangeArrowheads="1" noChangeShapeType="1" noTextEdit="1"/>
          </p:cNvSpPr>
          <p:nvPr/>
        </p:nvSpPr>
        <p:spPr bwMode="auto">
          <a:xfrm>
            <a:off x="1957388" y="2286000"/>
            <a:ext cx="8405812" cy="2192338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r>
              <a:rPr lang="vi-VN" sz="4000" b="1" kern="10">
                <a:ln w="18034">
                  <a:solidFill>
                    <a:srgbClr val="FF0000"/>
                  </a:solidFill>
                  <a:miter lim="800000"/>
                  <a:headEnd/>
                  <a:tailEnd/>
                </a:ln>
                <a:solidFill>
                  <a:srgbClr val="0000FF"/>
                </a:solidFill>
                <a:effectLst>
                  <a:outerShdw dist="23000" dir="7020039" algn="tl" rotWithShape="0">
                    <a:srgbClr val="00000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Chúc các em chăm ngoan, học giỏi</a:t>
            </a:r>
            <a:endParaRPr lang="en-US" sz="4000" b="1" kern="10">
              <a:ln w="18034">
                <a:solidFill>
                  <a:srgbClr val="FF0000"/>
                </a:solidFill>
                <a:miter lim="800000"/>
                <a:headEnd/>
                <a:tailEnd/>
              </a:ln>
              <a:solidFill>
                <a:srgbClr val="0000FF"/>
              </a:solidFill>
              <a:effectLst>
                <a:outerShdw dist="23000" dir="7020039" algn="tl" rotWithShape="0">
                  <a:srgbClr val="000000">
                    <a:alpha val="5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99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Rectangle 2"/>
          <p:cNvSpPr>
            <a:spLocks noChangeArrowheads="1"/>
          </p:cNvSpPr>
          <p:nvPr/>
        </p:nvSpPr>
        <p:spPr bwMode="auto">
          <a:xfrm>
            <a:off x="824883" y="468581"/>
            <a:ext cx="75736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en-US" sz="3600" b="1" dirty="0" err="1" smtClean="0">
                <a:solidFill>
                  <a:srgbClr val="FFFFFF"/>
                </a:solidFill>
                <a:latin typeface="HP001 4 hàng" pitchFamily="34" charset="0"/>
                <a:cs typeface="Arial" pitchFamily="34" charset="0"/>
              </a:rPr>
              <a:t>Thứ</a:t>
            </a:r>
            <a:r>
              <a:rPr lang="vi-VN" altLang="en-US" sz="3600" b="1" dirty="0" smtClean="0">
                <a:solidFill>
                  <a:srgbClr val="FFFFFF"/>
                </a:solidFill>
                <a:latin typeface="HP001 4 hàng" pitchFamily="34" charset="0"/>
                <a:cs typeface="Arial" pitchFamily="34" charset="0"/>
              </a:rPr>
              <a:t> tư</a:t>
            </a:r>
            <a:r>
              <a:rPr lang="en-US" altLang="en-US" sz="3600" b="1" dirty="0" smtClean="0">
                <a:solidFill>
                  <a:srgbClr val="FFFFFF"/>
                </a:solidFill>
                <a:latin typeface="HP001 4 hàng" pitchFamily="34" charset="0"/>
                <a:cs typeface="Arial" pitchFamily="34" charset="0"/>
              </a:rPr>
              <a:t> </a:t>
            </a:r>
            <a:r>
              <a:rPr lang="en-US" altLang="en-US" sz="3600" b="1" dirty="0" err="1" smtClean="0">
                <a:solidFill>
                  <a:srgbClr val="FFFFFF"/>
                </a:solidFill>
                <a:latin typeface="HP001 4 hàng" pitchFamily="34" charset="0"/>
                <a:cs typeface="Arial" pitchFamily="34" charset="0"/>
              </a:rPr>
              <a:t>ngày</a:t>
            </a:r>
            <a:r>
              <a:rPr lang="en-US" altLang="en-US" sz="3600" b="1" dirty="0" smtClean="0">
                <a:solidFill>
                  <a:srgbClr val="FFFFFF"/>
                </a:solidFill>
                <a:latin typeface="HP001 4 hàng" pitchFamily="34" charset="0"/>
                <a:cs typeface="Arial" pitchFamily="34" charset="0"/>
              </a:rPr>
              <a:t> </a:t>
            </a:r>
            <a:r>
              <a:rPr lang="vi-VN" altLang="en-US" sz="3600" b="1" dirty="0" smtClean="0">
                <a:solidFill>
                  <a:srgbClr val="FFFFFF"/>
                </a:solidFill>
                <a:latin typeface="HP001 4 hàng" pitchFamily="34" charset="0"/>
                <a:cs typeface="Arial" pitchFamily="34" charset="0"/>
              </a:rPr>
              <a:t>1</a:t>
            </a:r>
            <a:r>
              <a:rPr lang="en-US" altLang="en-US" sz="3600" b="1" dirty="0" smtClean="0">
                <a:solidFill>
                  <a:srgbClr val="FFFFFF"/>
                </a:solidFill>
                <a:latin typeface="HP001 4 hàng" pitchFamily="34" charset="0"/>
                <a:cs typeface="Arial" pitchFamily="34" charset="0"/>
              </a:rPr>
              <a:t> </a:t>
            </a:r>
            <a:r>
              <a:rPr lang="en-US" altLang="en-US" sz="3600" b="1" dirty="0" err="1">
                <a:solidFill>
                  <a:srgbClr val="FFFFFF"/>
                </a:solidFill>
                <a:latin typeface="HP001 4 hàng" pitchFamily="34" charset="0"/>
                <a:cs typeface="Arial" pitchFamily="34" charset="0"/>
              </a:rPr>
              <a:t>tháng</a:t>
            </a:r>
            <a:r>
              <a:rPr lang="en-US" altLang="en-US" sz="3600" b="1" dirty="0">
                <a:solidFill>
                  <a:srgbClr val="FFFFFF"/>
                </a:solidFill>
                <a:latin typeface="HP001 4 hàng" pitchFamily="34" charset="0"/>
                <a:cs typeface="Arial" pitchFamily="34" charset="0"/>
              </a:rPr>
              <a:t> </a:t>
            </a:r>
            <a:r>
              <a:rPr lang="en-US" altLang="en-US" sz="3600" b="1" dirty="0" smtClean="0">
                <a:solidFill>
                  <a:srgbClr val="FFFFFF"/>
                </a:solidFill>
                <a:latin typeface="HP001 4 hàng" pitchFamily="34" charset="0"/>
                <a:cs typeface="Arial" pitchFamily="34" charset="0"/>
              </a:rPr>
              <a:t>1</a:t>
            </a:r>
            <a:r>
              <a:rPr lang="vi-VN" altLang="en-US" sz="3600" b="1" dirty="0" smtClean="0">
                <a:solidFill>
                  <a:srgbClr val="FFFFFF"/>
                </a:solidFill>
                <a:latin typeface="HP001 4 hàng" pitchFamily="34" charset="0"/>
                <a:cs typeface="Arial" pitchFamily="34" charset="0"/>
              </a:rPr>
              <a:t>2</a:t>
            </a:r>
            <a:r>
              <a:rPr lang="en-US" altLang="en-US" sz="3600" b="1" dirty="0" smtClean="0">
                <a:solidFill>
                  <a:srgbClr val="FFFFFF"/>
                </a:solidFill>
                <a:latin typeface="HP001 4 hàng" pitchFamily="34" charset="0"/>
                <a:cs typeface="Arial" pitchFamily="34" charset="0"/>
              </a:rPr>
              <a:t> </a:t>
            </a:r>
            <a:r>
              <a:rPr lang="en-US" altLang="en-US" sz="3600" b="1" dirty="0" err="1">
                <a:solidFill>
                  <a:srgbClr val="FFFFFF"/>
                </a:solidFill>
                <a:latin typeface="HP001 4 hàng" pitchFamily="34" charset="0"/>
                <a:cs typeface="Arial" pitchFamily="34" charset="0"/>
              </a:rPr>
              <a:t>năm</a:t>
            </a:r>
            <a:r>
              <a:rPr lang="en-US" altLang="en-US" sz="3600" b="1" dirty="0">
                <a:solidFill>
                  <a:srgbClr val="FFFFFF"/>
                </a:solidFill>
                <a:latin typeface="HP001 4 hàng" pitchFamily="34" charset="0"/>
                <a:cs typeface="Arial" pitchFamily="34" charset="0"/>
              </a:rPr>
              <a:t> 2021</a:t>
            </a:r>
          </a:p>
        </p:txBody>
      </p:sp>
      <p:sp>
        <p:nvSpPr>
          <p:cNvPr id="37892" name="Rectangle 3"/>
          <p:cNvSpPr>
            <a:spLocks noChangeArrowheads="1"/>
          </p:cNvSpPr>
          <p:nvPr/>
        </p:nvSpPr>
        <p:spPr bwMode="auto">
          <a:xfrm>
            <a:off x="3438581" y="1391334"/>
            <a:ext cx="127470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en-US" sz="3600" b="1" dirty="0" err="1">
                <a:solidFill>
                  <a:srgbClr val="FFFFFF"/>
                </a:solidFill>
                <a:latin typeface="HP001 4 hàng" pitchFamily="34" charset="0"/>
                <a:cs typeface="Arial" pitchFamily="34" charset="0"/>
              </a:rPr>
              <a:t>Toán</a:t>
            </a:r>
            <a:endParaRPr lang="en-US" altLang="en-US" sz="3600" b="1" dirty="0">
              <a:solidFill>
                <a:srgbClr val="FFFFFF"/>
              </a:solidFill>
              <a:latin typeface="HP001 4 hàng" pitchFamily="34" charset="0"/>
              <a:cs typeface="Arial" pitchFamily="34" charset="0"/>
            </a:endParaRPr>
          </a:p>
        </p:txBody>
      </p:sp>
      <p:sp>
        <p:nvSpPr>
          <p:cNvPr id="37893" name="Rectangle 4"/>
          <p:cNvSpPr>
            <a:spLocks noChangeArrowheads="1"/>
          </p:cNvSpPr>
          <p:nvPr/>
        </p:nvSpPr>
        <p:spPr bwMode="auto">
          <a:xfrm>
            <a:off x="2571005" y="2209226"/>
            <a:ext cx="5517857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en-US" sz="3600" b="1" dirty="0" err="1">
                <a:solidFill>
                  <a:srgbClr val="FFFF00"/>
                </a:solidFill>
                <a:latin typeface="HP001 4 hàng" pitchFamily="34" charset="0"/>
                <a:cs typeface="Arial" pitchFamily="34" charset="0"/>
              </a:rPr>
              <a:t>Bảng</a:t>
            </a:r>
            <a:r>
              <a:rPr lang="en-US" altLang="en-US" sz="3600" b="1" dirty="0">
                <a:solidFill>
                  <a:srgbClr val="FFFF00"/>
                </a:solidFill>
                <a:latin typeface="HP001 4 hàng" pitchFamily="34" charset="0"/>
                <a:cs typeface="Arial" pitchFamily="34" charset="0"/>
              </a:rPr>
              <a:t> </a:t>
            </a:r>
            <a:r>
              <a:rPr lang="en-US" altLang="en-US" sz="3600" b="1" dirty="0" err="1">
                <a:solidFill>
                  <a:srgbClr val="FFFF00"/>
                </a:solidFill>
                <a:latin typeface="HP001 4 hàng" pitchFamily="34" charset="0"/>
                <a:cs typeface="Arial" pitchFamily="34" charset="0"/>
              </a:rPr>
              <a:t>nhân</a:t>
            </a:r>
            <a:r>
              <a:rPr lang="en-US" altLang="en-US" sz="3600" b="1" dirty="0">
                <a:solidFill>
                  <a:srgbClr val="FFFF00"/>
                </a:solidFill>
                <a:latin typeface="HP001 4 hàng" pitchFamily="34" charset="0"/>
                <a:cs typeface="Arial" pitchFamily="34" charset="0"/>
              </a:rPr>
              <a:t> </a:t>
            </a:r>
            <a:r>
              <a:rPr lang="en-US" altLang="en-US" sz="3600" b="1" dirty="0" smtClean="0">
                <a:solidFill>
                  <a:srgbClr val="FFFF00"/>
                </a:solidFill>
                <a:latin typeface="HP001 4 hàng" pitchFamily="34" charset="0"/>
                <a:cs typeface="Arial" pitchFamily="34" charset="0"/>
              </a:rPr>
              <a:t>9</a:t>
            </a:r>
            <a:r>
              <a:rPr lang="vi-VN" altLang="en-US" sz="3600" b="1" dirty="0" smtClean="0">
                <a:solidFill>
                  <a:srgbClr val="FFFF00"/>
                </a:solidFill>
                <a:latin typeface="HP001 4 hàng" pitchFamily="34" charset="0"/>
                <a:cs typeface="Arial" pitchFamily="34" charset="0"/>
              </a:rPr>
              <a:t> / trang 6</a:t>
            </a:r>
            <a:r>
              <a:rPr lang="vi-VN" altLang="en-US" sz="3200" b="1" dirty="0" smtClean="0">
                <a:solidFill>
                  <a:srgbClr val="FFFF00"/>
                </a:solidFill>
                <a:latin typeface="HP001 4 hàng" pitchFamily="34" charset="0"/>
                <a:cs typeface="Arial" pitchFamily="34" charset="0"/>
              </a:rPr>
              <a:t>3</a:t>
            </a:r>
            <a:endParaRPr lang="en-US" altLang="en-US" sz="3200" b="1" dirty="0">
              <a:solidFill>
                <a:srgbClr val="FFFF00"/>
              </a:solidFill>
              <a:latin typeface="HP001 4 hàng" pitchFamily="34" charset="0"/>
              <a:cs typeface="Arial" pitchFamily="34" charset="0"/>
            </a:endParaRPr>
          </a:p>
          <a:p>
            <a:pPr algn="ctr" eaLnBrk="1" hangingPunct="1"/>
            <a:endParaRPr lang="en-US" altLang="en-US" sz="3200" b="1" dirty="0">
              <a:solidFill>
                <a:srgbClr val="FFFF00"/>
              </a:solidFill>
              <a:latin typeface="HP001 4 hàng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7845425" y="3591806"/>
            <a:ext cx="1752600" cy="2286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7411" name="Picture 26" descr="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341" y="1590678"/>
            <a:ext cx="1812925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WordArt 4"/>
          <p:cNvSpPr>
            <a:spLocks noChangeArrowheads="1" noChangeShapeType="1" noTextEdit="1"/>
          </p:cNvSpPr>
          <p:nvPr/>
        </p:nvSpPr>
        <p:spPr bwMode="auto">
          <a:xfrm>
            <a:off x="3651250" y="150816"/>
            <a:ext cx="4914900" cy="771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27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pic>
        <p:nvPicPr>
          <p:cNvPr id="17413" name="Picture 32" descr="POINSET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650" y="55566"/>
            <a:ext cx="14478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32" descr="POINSET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303338" y="5505453"/>
            <a:ext cx="14478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32" descr="POINSET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9167813" y="5822950"/>
            <a:ext cx="1447800" cy="101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32" descr="POINSET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382919" y="365919"/>
            <a:ext cx="1447800" cy="101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3"/>
          <p:cNvSpPr>
            <a:spLocks noGrp="1" noChangeArrowheads="1"/>
          </p:cNvSpPr>
          <p:nvPr>
            <p:ph idx="1"/>
          </p:nvPr>
        </p:nvSpPr>
        <p:spPr>
          <a:xfrm>
            <a:off x="3849688" y="4648203"/>
            <a:ext cx="6254894" cy="1171925"/>
          </a:xfrm>
          <a:solidFill>
            <a:schemeClr val="accent2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ó chia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5486400" y="1909763"/>
            <a:ext cx="5181600" cy="10668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*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2584057"/>
      </p:ext>
    </p:extLst>
  </p:cSld>
  <p:clrMapOvr>
    <a:masterClrMapping/>
  </p:clrMapOvr>
  <p:transition spd="slow"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uiExpand="1" build="p" animBg="1"/>
      <p:bldP spid="2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7903105" y="3579548"/>
            <a:ext cx="1752600" cy="2286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6387" name="Picture 26" descr="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341" y="1590678"/>
            <a:ext cx="1812925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WordArt 4"/>
          <p:cNvSpPr>
            <a:spLocks noChangeArrowheads="1" noChangeShapeType="1" noTextEdit="1"/>
          </p:cNvSpPr>
          <p:nvPr/>
        </p:nvSpPr>
        <p:spPr bwMode="auto">
          <a:xfrm>
            <a:off x="3651250" y="150816"/>
            <a:ext cx="4914900" cy="771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27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pic>
        <p:nvPicPr>
          <p:cNvPr id="16389" name="Picture 32" descr="POINSET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650" y="55566"/>
            <a:ext cx="14478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32" descr="POINSET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303338" y="5505453"/>
            <a:ext cx="14478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32" descr="POINSET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9167813" y="5822950"/>
            <a:ext cx="1447800" cy="101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32" descr="POINSET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382919" y="365919"/>
            <a:ext cx="1447800" cy="101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3"/>
          <p:cNvSpPr>
            <a:spLocks noGrp="1" noChangeArrowheads="1"/>
          </p:cNvSpPr>
          <p:nvPr>
            <p:ph idx="1"/>
          </p:nvPr>
        </p:nvSpPr>
        <p:spPr>
          <a:xfrm>
            <a:off x="4953000" y="2184400"/>
            <a:ext cx="4800600" cy="9144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</a:t>
            </a:r>
          </a:p>
        </p:txBody>
      </p:sp>
    </p:spTree>
    <p:extLst>
      <p:ext uri="{BB962C8B-B14F-4D97-AF65-F5344CB8AC3E}">
        <p14:creationId xmlns:p14="http://schemas.microsoft.com/office/powerpoint/2010/main" val="17741712"/>
      </p:ext>
    </p:extLst>
  </p:cSld>
  <p:clrMapOvr>
    <a:masterClrMapping/>
  </p:clrMapOvr>
  <p:transition spd="slow"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32"/>
          <p:cNvSpPr>
            <a:spLocks noChangeArrowheads="1"/>
          </p:cNvSpPr>
          <p:nvPr/>
        </p:nvSpPr>
        <p:spPr bwMode="auto">
          <a:xfrm>
            <a:off x="0" y="260350"/>
            <a:ext cx="12192000" cy="63246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C9"/>
              </a:gs>
              <a:gs pos="100000">
                <a:schemeClr val="bg1"/>
              </a:gs>
            </a:gsLst>
            <a:lin ang="5400000" scaled="1"/>
          </a:gradFill>
          <a:ln w="38100" algn="ctr">
            <a:pattFill prst="wdDnDiag">
              <a:fgClr>
                <a:srgbClr val="FF00FF"/>
              </a:fgClr>
              <a:bgClr>
                <a:srgbClr val="FFFFFF"/>
              </a:bgClr>
            </a:pattFill>
            <a:round/>
            <a:headEnd/>
            <a:tailEnd/>
          </a:ln>
        </p:spPr>
        <p:txBody>
          <a:bodyPr wrap="none" anchor="ctr"/>
          <a:lstStyle/>
          <a:p>
            <a:pPr marL="342900" indent="-342900" algn="ctr" eaLnBrk="1" hangingPunct="1">
              <a:spcBef>
                <a:spcPct val="20000"/>
              </a:spcBef>
              <a:buFontTx/>
              <a:buChar char="•"/>
              <a:defRPr/>
            </a:pPr>
            <a:endParaRPr lang="en-US" sz="4400" b="1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903412" y="239713"/>
            <a:ext cx="82296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Bảng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nhân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9</a:t>
            </a:r>
          </a:p>
        </p:txBody>
      </p:sp>
      <p:grpSp>
        <p:nvGrpSpPr>
          <p:cNvPr id="6" name="Group 269"/>
          <p:cNvGrpSpPr>
            <a:grpSpLocks/>
          </p:cNvGrpSpPr>
          <p:nvPr/>
        </p:nvGrpSpPr>
        <p:grpSpPr bwMode="auto">
          <a:xfrm>
            <a:off x="1905000" y="1676400"/>
            <a:ext cx="2819400" cy="457200"/>
            <a:chOff x="240" y="1056"/>
            <a:chExt cx="1776" cy="288"/>
          </a:xfrm>
        </p:grpSpPr>
        <p:sp>
          <p:nvSpPr>
            <p:cNvPr id="7" name="Rectangle 28"/>
            <p:cNvSpPr>
              <a:spLocks noChangeArrowheads="1"/>
            </p:cNvSpPr>
            <p:nvPr/>
          </p:nvSpPr>
          <p:spPr bwMode="auto">
            <a:xfrm rot="5400000">
              <a:off x="984" y="312"/>
              <a:ext cx="288" cy="1776"/>
            </a:xfrm>
            <a:prstGeom prst="rect">
              <a:avLst/>
            </a:prstGeom>
            <a:solidFill>
              <a:srgbClr val="CCFF33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342900" indent="-342900" algn="ctr" eaLnBrk="1" hangingPunct="1">
                <a:spcBef>
                  <a:spcPct val="20000"/>
                </a:spcBef>
                <a:buFontTx/>
                <a:buChar char="•"/>
                <a:defRPr/>
              </a:pPr>
              <a:endParaRPr lang="en-US" sz="4400" b="1">
                <a:solidFill>
                  <a:srgbClr val="FF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" name="Oval 30"/>
            <p:cNvSpPr>
              <a:spLocks noChangeArrowheads="1"/>
            </p:cNvSpPr>
            <p:nvPr/>
          </p:nvSpPr>
          <p:spPr bwMode="auto">
            <a:xfrm>
              <a:off x="288" y="1118"/>
              <a:ext cx="144" cy="1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342900" indent="-342900" algn="ctr" eaLnBrk="1" hangingPunct="1">
                <a:spcBef>
                  <a:spcPct val="20000"/>
                </a:spcBef>
                <a:buFontTx/>
                <a:buChar char="•"/>
                <a:defRPr/>
              </a:pPr>
              <a:endParaRPr lang="en-US" sz="4400" b="1">
                <a:solidFill>
                  <a:srgbClr val="FF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" name="Oval 141"/>
            <p:cNvSpPr>
              <a:spLocks noChangeArrowheads="1"/>
            </p:cNvSpPr>
            <p:nvPr/>
          </p:nvSpPr>
          <p:spPr bwMode="auto">
            <a:xfrm>
              <a:off x="1214" y="1124"/>
              <a:ext cx="144" cy="1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342900" indent="-342900" algn="ctr" eaLnBrk="1" hangingPunct="1">
                <a:spcBef>
                  <a:spcPct val="20000"/>
                </a:spcBef>
                <a:buFontTx/>
                <a:buChar char="•"/>
                <a:defRPr/>
              </a:pPr>
              <a:endParaRPr lang="en-US" sz="4400" b="1">
                <a:solidFill>
                  <a:srgbClr val="FF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" name="Oval 142"/>
            <p:cNvSpPr>
              <a:spLocks noChangeArrowheads="1"/>
            </p:cNvSpPr>
            <p:nvPr/>
          </p:nvSpPr>
          <p:spPr bwMode="auto">
            <a:xfrm>
              <a:off x="1035" y="1120"/>
              <a:ext cx="144" cy="1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342900" indent="-342900" algn="ctr" eaLnBrk="1" hangingPunct="1">
                <a:spcBef>
                  <a:spcPct val="20000"/>
                </a:spcBef>
                <a:buFontTx/>
                <a:buChar char="•"/>
                <a:defRPr/>
              </a:pPr>
              <a:endParaRPr lang="en-US" sz="4400" b="1">
                <a:solidFill>
                  <a:srgbClr val="FF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" name="Oval 143"/>
            <p:cNvSpPr>
              <a:spLocks noChangeArrowheads="1"/>
            </p:cNvSpPr>
            <p:nvPr/>
          </p:nvSpPr>
          <p:spPr bwMode="auto">
            <a:xfrm>
              <a:off x="864" y="1124"/>
              <a:ext cx="144" cy="1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342900" indent="-342900" algn="ctr" eaLnBrk="1" hangingPunct="1">
                <a:spcBef>
                  <a:spcPct val="20000"/>
                </a:spcBef>
                <a:buFontTx/>
                <a:buChar char="•"/>
                <a:defRPr/>
              </a:pPr>
              <a:endParaRPr lang="en-US" sz="4400" b="1">
                <a:solidFill>
                  <a:srgbClr val="FF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" name="Oval 144"/>
            <p:cNvSpPr>
              <a:spLocks noChangeArrowheads="1"/>
            </p:cNvSpPr>
            <p:nvPr/>
          </p:nvSpPr>
          <p:spPr bwMode="auto">
            <a:xfrm>
              <a:off x="638" y="1126"/>
              <a:ext cx="144" cy="1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342900" indent="-342900" algn="ctr" eaLnBrk="1" hangingPunct="1">
                <a:spcBef>
                  <a:spcPct val="20000"/>
                </a:spcBef>
                <a:buFontTx/>
                <a:buChar char="•"/>
                <a:defRPr/>
              </a:pPr>
              <a:endParaRPr lang="en-US" sz="4400" b="1">
                <a:solidFill>
                  <a:srgbClr val="FF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Oval 145"/>
            <p:cNvSpPr>
              <a:spLocks noChangeArrowheads="1"/>
            </p:cNvSpPr>
            <p:nvPr/>
          </p:nvSpPr>
          <p:spPr bwMode="auto">
            <a:xfrm>
              <a:off x="463" y="1116"/>
              <a:ext cx="144" cy="1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342900" indent="-342900" algn="ctr" eaLnBrk="1" hangingPunct="1">
                <a:spcBef>
                  <a:spcPct val="20000"/>
                </a:spcBef>
                <a:buFontTx/>
                <a:buChar char="•"/>
                <a:defRPr/>
              </a:pPr>
              <a:endParaRPr lang="en-US" sz="4400" b="1">
                <a:solidFill>
                  <a:srgbClr val="FF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" name="Oval 146"/>
            <p:cNvSpPr>
              <a:spLocks noChangeArrowheads="1"/>
            </p:cNvSpPr>
            <p:nvPr/>
          </p:nvSpPr>
          <p:spPr bwMode="auto">
            <a:xfrm>
              <a:off x="1468" y="1126"/>
              <a:ext cx="144" cy="1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342900" indent="-342900" algn="ctr" eaLnBrk="1" hangingPunct="1">
                <a:spcBef>
                  <a:spcPct val="20000"/>
                </a:spcBef>
                <a:buFontTx/>
                <a:buChar char="•"/>
                <a:defRPr/>
              </a:pPr>
              <a:endParaRPr lang="en-US" sz="4400" b="1">
                <a:solidFill>
                  <a:srgbClr val="FF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" name="Oval 147"/>
            <p:cNvSpPr>
              <a:spLocks noChangeArrowheads="1"/>
            </p:cNvSpPr>
            <p:nvPr/>
          </p:nvSpPr>
          <p:spPr bwMode="auto">
            <a:xfrm>
              <a:off x="1647" y="1126"/>
              <a:ext cx="144" cy="1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342900" indent="-342900" algn="ctr" eaLnBrk="1" hangingPunct="1">
                <a:spcBef>
                  <a:spcPct val="20000"/>
                </a:spcBef>
                <a:buFontTx/>
                <a:buChar char="•"/>
                <a:defRPr/>
              </a:pPr>
              <a:endParaRPr lang="en-US" sz="4400" b="1">
                <a:solidFill>
                  <a:srgbClr val="FF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" name="Oval 148"/>
            <p:cNvSpPr>
              <a:spLocks noChangeArrowheads="1"/>
            </p:cNvSpPr>
            <p:nvPr/>
          </p:nvSpPr>
          <p:spPr bwMode="auto">
            <a:xfrm>
              <a:off x="1824" y="1118"/>
              <a:ext cx="144" cy="1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342900" indent="-342900" algn="ctr" eaLnBrk="1" hangingPunct="1">
                <a:spcBef>
                  <a:spcPct val="20000"/>
                </a:spcBef>
                <a:buFontTx/>
                <a:buChar char="•"/>
                <a:defRPr/>
              </a:pPr>
              <a:endParaRPr lang="en-US" sz="4400" b="1">
                <a:solidFill>
                  <a:srgbClr val="FF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17" name="AutoShape 202"/>
          <p:cNvSpPr>
            <a:spLocks/>
          </p:cNvSpPr>
          <p:nvPr/>
        </p:nvSpPr>
        <p:spPr bwMode="auto">
          <a:xfrm>
            <a:off x="4745038" y="1600200"/>
            <a:ext cx="304800" cy="685800"/>
          </a:xfrm>
          <a:prstGeom prst="rightBrace">
            <a:avLst>
              <a:gd name="adj1" fmla="val 18750"/>
              <a:gd name="adj2" fmla="val 50000"/>
            </a:avLst>
          </a:prstGeom>
          <a:solidFill>
            <a:srgbClr val="FFFFCC"/>
          </a:solidFill>
          <a:ln w="38100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pPr marL="342900" indent="-342900" algn="ctr" eaLnBrk="1" hangingPunct="1">
              <a:spcBef>
                <a:spcPct val="20000"/>
              </a:spcBef>
              <a:buFontTx/>
              <a:buChar char="•"/>
              <a:defRPr/>
            </a:pPr>
            <a:endParaRPr lang="en-US" sz="4400" b="1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18" name="AutoShape 203"/>
          <p:cNvSpPr>
            <a:spLocks/>
          </p:cNvSpPr>
          <p:nvPr/>
        </p:nvSpPr>
        <p:spPr bwMode="auto">
          <a:xfrm>
            <a:off x="4821238" y="2667000"/>
            <a:ext cx="152400" cy="1219200"/>
          </a:xfrm>
          <a:prstGeom prst="rightBrace">
            <a:avLst>
              <a:gd name="adj1" fmla="val 66667"/>
              <a:gd name="adj2" fmla="val 50000"/>
            </a:avLst>
          </a:prstGeom>
          <a:solidFill>
            <a:srgbClr val="FBFEE2"/>
          </a:solidFill>
          <a:ln w="38100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pPr marL="342900" indent="-342900" algn="ctr" eaLnBrk="1" hangingPunct="1">
              <a:spcBef>
                <a:spcPct val="20000"/>
              </a:spcBef>
              <a:buFontTx/>
              <a:buChar char="•"/>
              <a:defRPr/>
            </a:pPr>
            <a:endParaRPr lang="en-US" sz="4400" b="1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19" name="AutoShape 206"/>
          <p:cNvSpPr>
            <a:spLocks/>
          </p:cNvSpPr>
          <p:nvPr/>
        </p:nvSpPr>
        <p:spPr bwMode="auto">
          <a:xfrm>
            <a:off x="4745038" y="4419600"/>
            <a:ext cx="381000" cy="1828800"/>
          </a:xfrm>
          <a:prstGeom prst="rightBrace">
            <a:avLst>
              <a:gd name="adj1" fmla="val 40000"/>
              <a:gd name="adj2" fmla="val 50000"/>
            </a:avLst>
          </a:prstGeom>
          <a:solidFill>
            <a:schemeClr val="bg1"/>
          </a:solidFill>
          <a:ln w="38100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pPr marL="342900" indent="-342900" algn="ctr" eaLnBrk="1" hangingPunct="1">
              <a:spcBef>
                <a:spcPct val="20000"/>
              </a:spcBef>
              <a:buFontTx/>
              <a:buChar char="•"/>
              <a:defRPr/>
            </a:pPr>
            <a:endParaRPr lang="en-US" sz="4400" b="1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20" name="Text Box 207"/>
          <p:cNvSpPr txBox="1">
            <a:spLocks noChangeArrowheads="1"/>
          </p:cNvSpPr>
          <p:nvPr/>
        </p:nvSpPr>
        <p:spPr bwMode="auto">
          <a:xfrm>
            <a:off x="5029200" y="1676403"/>
            <a:ext cx="32004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2000" b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9 được lấy 1 lần, ta viết:</a:t>
            </a:r>
          </a:p>
          <a:p>
            <a:pPr algn="ctr" eaLnBrk="1" hangingPunct="1">
              <a:spcBef>
                <a:spcPct val="50000"/>
              </a:spcBef>
              <a:defRPr/>
            </a:pPr>
            <a:endParaRPr lang="en-US" sz="2000" b="1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21" name="Text Box 208"/>
          <p:cNvSpPr txBox="1">
            <a:spLocks noChangeArrowheads="1"/>
          </p:cNvSpPr>
          <p:nvPr/>
        </p:nvSpPr>
        <p:spPr bwMode="auto">
          <a:xfrm>
            <a:off x="5105400" y="2667003"/>
            <a:ext cx="33528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000" b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9 được lấy 2 lần, ta có: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sz="2000" b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9 x 2 =</a:t>
            </a:r>
          </a:p>
        </p:txBody>
      </p:sp>
      <p:sp>
        <p:nvSpPr>
          <p:cNvPr id="22" name="Text Box 209"/>
          <p:cNvSpPr txBox="1">
            <a:spLocks noChangeArrowheads="1"/>
          </p:cNvSpPr>
          <p:nvPr/>
        </p:nvSpPr>
        <p:spPr bwMode="auto">
          <a:xfrm>
            <a:off x="5943600" y="3124203"/>
            <a:ext cx="1371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000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 charset="0"/>
              </a:rPr>
              <a:t>9 + 9 = </a:t>
            </a:r>
          </a:p>
        </p:txBody>
      </p:sp>
      <p:sp>
        <p:nvSpPr>
          <p:cNvPr id="23" name="Text Box 210"/>
          <p:cNvSpPr txBox="1">
            <a:spLocks noChangeArrowheads="1"/>
          </p:cNvSpPr>
          <p:nvPr/>
        </p:nvSpPr>
        <p:spPr bwMode="auto">
          <a:xfrm>
            <a:off x="6746875" y="3124203"/>
            <a:ext cx="838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000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 charset="0"/>
              </a:rPr>
              <a:t>18</a:t>
            </a:r>
          </a:p>
        </p:txBody>
      </p:sp>
      <p:sp>
        <p:nvSpPr>
          <p:cNvPr id="24" name="Text Box 211"/>
          <p:cNvSpPr txBox="1">
            <a:spLocks noChangeArrowheads="1"/>
          </p:cNvSpPr>
          <p:nvPr/>
        </p:nvSpPr>
        <p:spPr bwMode="auto">
          <a:xfrm>
            <a:off x="5084766" y="3643316"/>
            <a:ext cx="9350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000" b="1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Vậy :</a:t>
            </a:r>
            <a:r>
              <a:rPr lang="en-US" sz="2000" b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    </a:t>
            </a:r>
            <a:endParaRPr lang="en-US" sz="2000" b="1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25" name="Text Box 212"/>
          <p:cNvSpPr txBox="1">
            <a:spLocks noChangeArrowheads="1"/>
          </p:cNvSpPr>
          <p:nvPr/>
        </p:nvSpPr>
        <p:spPr bwMode="auto">
          <a:xfrm>
            <a:off x="5181600" y="4576766"/>
            <a:ext cx="30480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000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 charset="0"/>
              </a:rPr>
              <a:t>9 được lấy 3 lần, ta có: 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sz="2000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 charset="0"/>
              </a:rPr>
              <a:t>9 x 3 =</a:t>
            </a:r>
          </a:p>
        </p:txBody>
      </p:sp>
      <p:sp>
        <p:nvSpPr>
          <p:cNvPr id="26" name="Text Box 213"/>
          <p:cNvSpPr txBox="1">
            <a:spLocks noChangeArrowheads="1"/>
          </p:cNvSpPr>
          <p:nvPr/>
        </p:nvSpPr>
        <p:spPr bwMode="auto">
          <a:xfrm>
            <a:off x="6019803" y="5029203"/>
            <a:ext cx="15652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000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 charset="0"/>
              </a:rPr>
              <a:t>9 + 9 + 9 =</a:t>
            </a:r>
          </a:p>
        </p:txBody>
      </p:sp>
      <p:sp>
        <p:nvSpPr>
          <p:cNvPr id="27" name="Text Box 214"/>
          <p:cNvSpPr txBox="1">
            <a:spLocks noChangeArrowheads="1"/>
          </p:cNvSpPr>
          <p:nvPr/>
        </p:nvSpPr>
        <p:spPr bwMode="auto">
          <a:xfrm>
            <a:off x="7391400" y="5029203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000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 charset="0"/>
              </a:rPr>
              <a:t>27</a:t>
            </a:r>
          </a:p>
        </p:txBody>
      </p:sp>
      <p:sp>
        <p:nvSpPr>
          <p:cNvPr id="28" name="Text Box 216"/>
          <p:cNvSpPr txBox="1">
            <a:spLocks noChangeArrowheads="1"/>
          </p:cNvSpPr>
          <p:nvPr/>
        </p:nvSpPr>
        <p:spPr bwMode="auto">
          <a:xfrm>
            <a:off x="5230816" y="5470528"/>
            <a:ext cx="8651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000" b="1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Vậy :</a:t>
            </a:r>
            <a:r>
              <a:rPr lang="en-US" sz="2000" b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    </a:t>
            </a:r>
            <a:endParaRPr lang="en-US" sz="2000" b="1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29" name="Line 217"/>
          <p:cNvSpPr>
            <a:spLocks noChangeShapeType="1"/>
          </p:cNvSpPr>
          <p:nvPr/>
        </p:nvSpPr>
        <p:spPr bwMode="auto">
          <a:xfrm>
            <a:off x="8305800" y="1447800"/>
            <a:ext cx="0" cy="48006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spcBef>
                <a:spcPct val="20000"/>
              </a:spcBef>
              <a:buFontTx/>
              <a:buChar char="•"/>
              <a:defRPr/>
            </a:pPr>
            <a:endParaRPr lang="en-US" sz="4400" b="1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30" name="Text Box 219"/>
          <p:cNvSpPr txBox="1">
            <a:spLocks noChangeArrowheads="1"/>
          </p:cNvSpPr>
          <p:nvPr/>
        </p:nvSpPr>
        <p:spPr bwMode="auto">
          <a:xfrm>
            <a:off x="6019800" y="21336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4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 charset="0"/>
              </a:rPr>
              <a:t>9 x 1 = 9</a:t>
            </a:r>
          </a:p>
        </p:txBody>
      </p:sp>
      <p:sp>
        <p:nvSpPr>
          <p:cNvPr id="38" name="Text Box 253"/>
          <p:cNvSpPr txBox="1">
            <a:spLocks noChangeArrowheads="1"/>
          </p:cNvSpPr>
          <p:nvPr/>
        </p:nvSpPr>
        <p:spPr bwMode="auto">
          <a:xfrm>
            <a:off x="6019800" y="3581400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4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 charset="0"/>
              </a:rPr>
              <a:t>9 x 2 = 18</a:t>
            </a:r>
          </a:p>
        </p:txBody>
      </p:sp>
      <p:sp>
        <p:nvSpPr>
          <p:cNvPr id="39" name="Text Box 256"/>
          <p:cNvSpPr txBox="1">
            <a:spLocks noChangeArrowheads="1"/>
          </p:cNvSpPr>
          <p:nvPr/>
        </p:nvSpPr>
        <p:spPr bwMode="auto">
          <a:xfrm>
            <a:off x="6046788" y="5410200"/>
            <a:ext cx="19542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4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 charset="0"/>
              </a:rPr>
              <a:t>9 x 3 = 27</a:t>
            </a:r>
          </a:p>
        </p:txBody>
      </p:sp>
      <p:sp>
        <p:nvSpPr>
          <p:cNvPr id="40" name="Text Box 258"/>
          <p:cNvSpPr txBox="1">
            <a:spLocks noChangeArrowheads="1"/>
          </p:cNvSpPr>
          <p:nvPr/>
        </p:nvSpPr>
        <p:spPr bwMode="auto">
          <a:xfrm>
            <a:off x="8305800" y="1683983"/>
            <a:ext cx="1676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 charset="0"/>
              </a:rPr>
              <a:t>9 x 1 = 9</a:t>
            </a:r>
          </a:p>
        </p:txBody>
      </p:sp>
      <p:sp>
        <p:nvSpPr>
          <p:cNvPr id="41" name="Text Box 259"/>
          <p:cNvSpPr txBox="1">
            <a:spLocks noChangeArrowheads="1"/>
          </p:cNvSpPr>
          <p:nvPr/>
        </p:nvSpPr>
        <p:spPr bwMode="auto">
          <a:xfrm>
            <a:off x="8307608" y="2070199"/>
            <a:ext cx="1828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 charset="0"/>
              </a:rPr>
              <a:t>9 x 2 = 18</a:t>
            </a:r>
          </a:p>
        </p:txBody>
      </p:sp>
      <p:sp>
        <p:nvSpPr>
          <p:cNvPr id="42" name="Text Box 260"/>
          <p:cNvSpPr txBox="1">
            <a:spLocks noChangeArrowheads="1"/>
          </p:cNvSpPr>
          <p:nvPr/>
        </p:nvSpPr>
        <p:spPr bwMode="auto">
          <a:xfrm>
            <a:off x="8340285" y="2440427"/>
            <a:ext cx="19542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 charset="0"/>
              </a:rPr>
              <a:t>9 x 3 = 27</a:t>
            </a:r>
          </a:p>
        </p:txBody>
      </p:sp>
      <p:sp>
        <p:nvSpPr>
          <p:cNvPr id="43" name="Text Box 268"/>
          <p:cNvSpPr txBox="1">
            <a:spLocks noChangeArrowheads="1"/>
          </p:cNvSpPr>
          <p:nvPr/>
        </p:nvSpPr>
        <p:spPr bwMode="auto">
          <a:xfrm>
            <a:off x="9906000" y="2133602"/>
            <a:ext cx="5334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b="1" dirty="0">
                <a:solidFill>
                  <a:srgbClr val="FFFFFF"/>
                </a:solidFill>
                <a:latin typeface="Arial" charset="0"/>
                <a:cs typeface="Arial" charset="0"/>
              </a:rPr>
              <a:t>+ 9</a:t>
            </a:r>
            <a:endParaRPr lang="en-US" sz="3200" b="1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grpSp>
        <p:nvGrpSpPr>
          <p:cNvPr id="44" name="Group 270"/>
          <p:cNvGrpSpPr>
            <a:grpSpLocks/>
          </p:cNvGrpSpPr>
          <p:nvPr/>
        </p:nvGrpSpPr>
        <p:grpSpPr bwMode="auto">
          <a:xfrm>
            <a:off x="1905000" y="2778125"/>
            <a:ext cx="2819400" cy="457200"/>
            <a:chOff x="240" y="1056"/>
            <a:chExt cx="1776" cy="288"/>
          </a:xfrm>
        </p:grpSpPr>
        <p:sp>
          <p:nvSpPr>
            <p:cNvPr id="45" name="Rectangle 271"/>
            <p:cNvSpPr>
              <a:spLocks noChangeArrowheads="1"/>
            </p:cNvSpPr>
            <p:nvPr/>
          </p:nvSpPr>
          <p:spPr bwMode="auto">
            <a:xfrm rot="5400000">
              <a:off x="984" y="312"/>
              <a:ext cx="288" cy="1776"/>
            </a:xfrm>
            <a:prstGeom prst="rect">
              <a:avLst/>
            </a:prstGeom>
            <a:solidFill>
              <a:srgbClr val="CCFF33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342900" indent="-342900" algn="ctr" eaLnBrk="1" hangingPunct="1">
                <a:spcBef>
                  <a:spcPct val="20000"/>
                </a:spcBef>
                <a:buFontTx/>
                <a:buChar char="•"/>
                <a:defRPr/>
              </a:pPr>
              <a:endParaRPr lang="en-US" sz="4400" b="1">
                <a:solidFill>
                  <a:srgbClr val="FF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6" name="Oval 272"/>
            <p:cNvSpPr>
              <a:spLocks noChangeArrowheads="1"/>
            </p:cNvSpPr>
            <p:nvPr/>
          </p:nvSpPr>
          <p:spPr bwMode="auto">
            <a:xfrm>
              <a:off x="288" y="1118"/>
              <a:ext cx="144" cy="1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342900" indent="-342900" algn="ctr" eaLnBrk="1" hangingPunct="1">
                <a:spcBef>
                  <a:spcPct val="20000"/>
                </a:spcBef>
                <a:buFontTx/>
                <a:buChar char="•"/>
                <a:defRPr/>
              </a:pPr>
              <a:endParaRPr lang="en-US" sz="4400" b="1">
                <a:solidFill>
                  <a:srgbClr val="FF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7" name="Oval 273"/>
            <p:cNvSpPr>
              <a:spLocks noChangeArrowheads="1"/>
            </p:cNvSpPr>
            <p:nvPr/>
          </p:nvSpPr>
          <p:spPr bwMode="auto">
            <a:xfrm>
              <a:off x="1214" y="1124"/>
              <a:ext cx="144" cy="1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342900" indent="-342900" algn="ctr" eaLnBrk="1" hangingPunct="1">
                <a:spcBef>
                  <a:spcPct val="20000"/>
                </a:spcBef>
                <a:buFontTx/>
                <a:buChar char="•"/>
                <a:defRPr/>
              </a:pPr>
              <a:endParaRPr lang="en-US" sz="4400" b="1">
                <a:solidFill>
                  <a:srgbClr val="FF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8" name="Oval 274"/>
            <p:cNvSpPr>
              <a:spLocks noChangeArrowheads="1"/>
            </p:cNvSpPr>
            <p:nvPr/>
          </p:nvSpPr>
          <p:spPr bwMode="auto">
            <a:xfrm>
              <a:off x="1035" y="1120"/>
              <a:ext cx="144" cy="1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342900" indent="-342900" algn="ctr" eaLnBrk="1" hangingPunct="1">
                <a:spcBef>
                  <a:spcPct val="20000"/>
                </a:spcBef>
                <a:buFontTx/>
                <a:buChar char="•"/>
                <a:defRPr/>
              </a:pPr>
              <a:endParaRPr lang="en-US" sz="4400" b="1">
                <a:solidFill>
                  <a:srgbClr val="FF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9" name="Oval 275"/>
            <p:cNvSpPr>
              <a:spLocks noChangeArrowheads="1"/>
            </p:cNvSpPr>
            <p:nvPr/>
          </p:nvSpPr>
          <p:spPr bwMode="auto">
            <a:xfrm>
              <a:off x="864" y="1124"/>
              <a:ext cx="144" cy="1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342900" indent="-342900" algn="ctr" eaLnBrk="1" hangingPunct="1">
                <a:spcBef>
                  <a:spcPct val="20000"/>
                </a:spcBef>
                <a:buFontTx/>
                <a:buChar char="•"/>
                <a:defRPr/>
              </a:pPr>
              <a:endParaRPr lang="en-US" sz="4400" b="1">
                <a:solidFill>
                  <a:srgbClr val="FF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0" name="Oval 276"/>
            <p:cNvSpPr>
              <a:spLocks noChangeArrowheads="1"/>
            </p:cNvSpPr>
            <p:nvPr/>
          </p:nvSpPr>
          <p:spPr bwMode="auto">
            <a:xfrm>
              <a:off x="638" y="1126"/>
              <a:ext cx="144" cy="1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342900" indent="-342900" algn="ctr" eaLnBrk="1" hangingPunct="1">
                <a:spcBef>
                  <a:spcPct val="20000"/>
                </a:spcBef>
                <a:buFontTx/>
                <a:buChar char="•"/>
                <a:defRPr/>
              </a:pPr>
              <a:endParaRPr lang="en-US" sz="4400" b="1">
                <a:solidFill>
                  <a:srgbClr val="FF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1" name="Oval 277"/>
            <p:cNvSpPr>
              <a:spLocks noChangeArrowheads="1"/>
            </p:cNvSpPr>
            <p:nvPr/>
          </p:nvSpPr>
          <p:spPr bwMode="auto">
            <a:xfrm>
              <a:off x="463" y="1116"/>
              <a:ext cx="144" cy="1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342900" indent="-342900" algn="ctr" eaLnBrk="1" hangingPunct="1">
                <a:spcBef>
                  <a:spcPct val="20000"/>
                </a:spcBef>
                <a:buFontTx/>
                <a:buChar char="•"/>
                <a:defRPr/>
              </a:pPr>
              <a:endParaRPr lang="en-US" sz="4400" b="1">
                <a:solidFill>
                  <a:srgbClr val="FF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2" name="Oval 278"/>
            <p:cNvSpPr>
              <a:spLocks noChangeArrowheads="1"/>
            </p:cNvSpPr>
            <p:nvPr/>
          </p:nvSpPr>
          <p:spPr bwMode="auto">
            <a:xfrm>
              <a:off x="1468" y="1126"/>
              <a:ext cx="144" cy="1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342900" indent="-342900" algn="ctr" eaLnBrk="1" hangingPunct="1">
                <a:spcBef>
                  <a:spcPct val="20000"/>
                </a:spcBef>
                <a:buFontTx/>
                <a:buChar char="•"/>
                <a:defRPr/>
              </a:pPr>
              <a:endParaRPr lang="en-US" sz="4400" b="1">
                <a:solidFill>
                  <a:srgbClr val="FF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3" name="Oval 279"/>
            <p:cNvSpPr>
              <a:spLocks noChangeArrowheads="1"/>
            </p:cNvSpPr>
            <p:nvPr/>
          </p:nvSpPr>
          <p:spPr bwMode="auto">
            <a:xfrm>
              <a:off x="1647" y="1126"/>
              <a:ext cx="144" cy="1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342900" indent="-342900" algn="ctr" eaLnBrk="1" hangingPunct="1">
                <a:spcBef>
                  <a:spcPct val="20000"/>
                </a:spcBef>
                <a:buFontTx/>
                <a:buChar char="•"/>
                <a:defRPr/>
              </a:pPr>
              <a:endParaRPr lang="en-US" sz="4400" b="1">
                <a:solidFill>
                  <a:srgbClr val="FF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4" name="Oval 280"/>
            <p:cNvSpPr>
              <a:spLocks noChangeArrowheads="1"/>
            </p:cNvSpPr>
            <p:nvPr/>
          </p:nvSpPr>
          <p:spPr bwMode="auto">
            <a:xfrm>
              <a:off x="1824" y="1118"/>
              <a:ext cx="144" cy="1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342900" indent="-342900" algn="ctr" eaLnBrk="1" hangingPunct="1">
                <a:spcBef>
                  <a:spcPct val="20000"/>
                </a:spcBef>
                <a:buFontTx/>
                <a:buChar char="•"/>
                <a:defRPr/>
              </a:pPr>
              <a:endParaRPr lang="en-US" sz="4400" b="1">
                <a:solidFill>
                  <a:srgbClr val="FF0000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55" name="Group 281"/>
          <p:cNvGrpSpPr>
            <a:grpSpLocks/>
          </p:cNvGrpSpPr>
          <p:nvPr/>
        </p:nvGrpSpPr>
        <p:grpSpPr bwMode="auto">
          <a:xfrm>
            <a:off x="1905000" y="3375025"/>
            <a:ext cx="2819400" cy="457200"/>
            <a:chOff x="240" y="1056"/>
            <a:chExt cx="1776" cy="288"/>
          </a:xfrm>
        </p:grpSpPr>
        <p:sp>
          <p:nvSpPr>
            <p:cNvPr id="56" name="Rectangle 282"/>
            <p:cNvSpPr>
              <a:spLocks noChangeArrowheads="1"/>
            </p:cNvSpPr>
            <p:nvPr/>
          </p:nvSpPr>
          <p:spPr bwMode="auto">
            <a:xfrm rot="5400000">
              <a:off x="984" y="312"/>
              <a:ext cx="288" cy="1776"/>
            </a:xfrm>
            <a:prstGeom prst="rect">
              <a:avLst/>
            </a:prstGeom>
            <a:solidFill>
              <a:srgbClr val="CCFF33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342900" indent="-342900" algn="ctr" eaLnBrk="1" hangingPunct="1">
                <a:spcBef>
                  <a:spcPct val="20000"/>
                </a:spcBef>
                <a:buFontTx/>
                <a:buChar char="•"/>
                <a:defRPr/>
              </a:pPr>
              <a:endParaRPr lang="en-US" sz="4400" b="1">
                <a:solidFill>
                  <a:srgbClr val="FF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7" name="Oval 283"/>
            <p:cNvSpPr>
              <a:spLocks noChangeArrowheads="1"/>
            </p:cNvSpPr>
            <p:nvPr/>
          </p:nvSpPr>
          <p:spPr bwMode="auto">
            <a:xfrm>
              <a:off x="288" y="1118"/>
              <a:ext cx="144" cy="1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342900" indent="-342900" algn="ctr" eaLnBrk="1" hangingPunct="1">
                <a:spcBef>
                  <a:spcPct val="20000"/>
                </a:spcBef>
                <a:buFontTx/>
                <a:buChar char="•"/>
                <a:defRPr/>
              </a:pPr>
              <a:endParaRPr lang="en-US" sz="4400" b="1">
                <a:solidFill>
                  <a:srgbClr val="FF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8" name="Oval 284"/>
            <p:cNvSpPr>
              <a:spLocks noChangeArrowheads="1"/>
            </p:cNvSpPr>
            <p:nvPr/>
          </p:nvSpPr>
          <p:spPr bwMode="auto">
            <a:xfrm>
              <a:off x="1214" y="1124"/>
              <a:ext cx="144" cy="1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342900" indent="-342900" algn="ctr" eaLnBrk="1" hangingPunct="1">
                <a:spcBef>
                  <a:spcPct val="20000"/>
                </a:spcBef>
                <a:buFontTx/>
                <a:buChar char="•"/>
                <a:defRPr/>
              </a:pPr>
              <a:endParaRPr lang="en-US" sz="4400" b="1">
                <a:solidFill>
                  <a:srgbClr val="FF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9" name="Oval 285"/>
            <p:cNvSpPr>
              <a:spLocks noChangeArrowheads="1"/>
            </p:cNvSpPr>
            <p:nvPr/>
          </p:nvSpPr>
          <p:spPr bwMode="auto">
            <a:xfrm>
              <a:off x="1035" y="1120"/>
              <a:ext cx="144" cy="1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342900" indent="-342900" algn="ctr" eaLnBrk="1" hangingPunct="1">
                <a:spcBef>
                  <a:spcPct val="20000"/>
                </a:spcBef>
                <a:buFontTx/>
                <a:buChar char="•"/>
                <a:defRPr/>
              </a:pPr>
              <a:endParaRPr lang="en-US" sz="4400" b="1">
                <a:solidFill>
                  <a:srgbClr val="FF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0" name="Oval 286"/>
            <p:cNvSpPr>
              <a:spLocks noChangeArrowheads="1"/>
            </p:cNvSpPr>
            <p:nvPr/>
          </p:nvSpPr>
          <p:spPr bwMode="auto">
            <a:xfrm>
              <a:off x="864" y="1124"/>
              <a:ext cx="144" cy="1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342900" indent="-342900" algn="ctr" eaLnBrk="1" hangingPunct="1">
                <a:spcBef>
                  <a:spcPct val="20000"/>
                </a:spcBef>
                <a:buFontTx/>
                <a:buChar char="•"/>
                <a:defRPr/>
              </a:pPr>
              <a:endParaRPr lang="en-US" sz="4400" b="1">
                <a:solidFill>
                  <a:srgbClr val="FF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1" name="Oval 287"/>
            <p:cNvSpPr>
              <a:spLocks noChangeArrowheads="1"/>
            </p:cNvSpPr>
            <p:nvPr/>
          </p:nvSpPr>
          <p:spPr bwMode="auto">
            <a:xfrm>
              <a:off x="638" y="1126"/>
              <a:ext cx="144" cy="1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342900" indent="-342900" algn="ctr" eaLnBrk="1" hangingPunct="1">
                <a:spcBef>
                  <a:spcPct val="20000"/>
                </a:spcBef>
                <a:buFontTx/>
                <a:buChar char="•"/>
                <a:defRPr/>
              </a:pPr>
              <a:endParaRPr lang="en-US" sz="4400" b="1">
                <a:solidFill>
                  <a:srgbClr val="FF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2" name="Oval 288"/>
            <p:cNvSpPr>
              <a:spLocks noChangeArrowheads="1"/>
            </p:cNvSpPr>
            <p:nvPr/>
          </p:nvSpPr>
          <p:spPr bwMode="auto">
            <a:xfrm>
              <a:off x="463" y="1116"/>
              <a:ext cx="144" cy="1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342900" indent="-342900" algn="ctr" eaLnBrk="1" hangingPunct="1">
                <a:spcBef>
                  <a:spcPct val="20000"/>
                </a:spcBef>
                <a:buFontTx/>
                <a:buChar char="•"/>
                <a:defRPr/>
              </a:pPr>
              <a:endParaRPr lang="en-US" sz="4400" b="1">
                <a:solidFill>
                  <a:srgbClr val="FF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3" name="Oval 289"/>
            <p:cNvSpPr>
              <a:spLocks noChangeArrowheads="1"/>
            </p:cNvSpPr>
            <p:nvPr/>
          </p:nvSpPr>
          <p:spPr bwMode="auto">
            <a:xfrm>
              <a:off x="1468" y="1126"/>
              <a:ext cx="144" cy="1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342900" indent="-342900" algn="ctr" eaLnBrk="1" hangingPunct="1">
                <a:spcBef>
                  <a:spcPct val="20000"/>
                </a:spcBef>
                <a:buFontTx/>
                <a:buChar char="•"/>
                <a:defRPr/>
              </a:pPr>
              <a:endParaRPr lang="en-US" sz="4400" b="1">
                <a:solidFill>
                  <a:srgbClr val="FF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4" name="Oval 290"/>
            <p:cNvSpPr>
              <a:spLocks noChangeArrowheads="1"/>
            </p:cNvSpPr>
            <p:nvPr/>
          </p:nvSpPr>
          <p:spPr bwMode="auto">
            <a:xfrm>
              <a:off x="1647" y="1126"/>
              <a:ext cx="144" cy="1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342900" indent="-342900" algn="ctr" eaLnBrk="1" hangingPunct="1">
                <a:spcBef>
                  <a:spcPct val="20000"/>
                </a:spcBef>
                <a:buFontTx/>
                <a:buChar char="•"/>
                <a:defRPr/>
              </a:pPr>
              <a:endParaRPr lang="en-US" sz="4400" b="1">
                <a:solidFill>
                  <a:srgbClr val="FF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5" name="Oval 291"/>
            <p:cNvSpPr>
              <a:spLocks noChangeArrowheads="1"/>
            </p:cNvSpPr>
            <p:nvPr/>
          </p:nvSpPr>
          <p:spPr bwMode="auto">
            <a:xfrm>
              <a:off x="1824" y="1118"/>
              <a:ext cx="144" cy="1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342900" indent="-342900" algn="ctr" eaLnBrk="1" hangingPunct="1">
                <a:spcBef>
                  <a:spcPct val="20000"/>
                </a:spcBef>
                <a:buFontTx/>
                <a:buChar char="•"/>
                <a:defRPr/>
              </a:pPr>
              <a:endParaRPr lang="en-US" sz="4400" b="1">
                <a:solidFill>
                  <a:srgbClr val="FF0000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66" name="Group 292"/>
          <p:cNvGrpSpPr>
            <a:grpSpLocks/>
          </p:cNvGrpSpPr>
          <p:nvPr/>
        </p:nvGrpSpPr>
        <p:grpSpPr bwMode="auto">
          <a:xfrm>
            <a:off x="1905000" y="4486275"/>
            <a:ext cx="2819400" cy="457200"/>
            <a:chOff x="240" y="1056"/>
            <a:chExt cx="1776" cy="288"/>
          </a:xfrm>
        </p:grpSpPr>
        <p:sp>
          <p:nvSpPr>
            <p:cNvPr id="67" name="Rectangle 293"/>
            <p:cNvSpPr>
              <a:spLocks noChangeArrowheads="1"/>
            </p:cNvSpPr>
            <p:nvPr/>
          </p:nvSpPr>
          <p:spPr bwMode="auto">
            <a:xfrm rot="5400000">
              <a:off x="984" y="312"/>
              <a:ext cx="288" cy="1776"/>
            </a:xfrm>
            <a:prstGeom prst="rect">
              <a:avLst/>
            </a:prstGeom>
            <a:solidFill>
              <a:srgbClr val="CCFF33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342900" indent="-342900" algn="ctr" eaLnBrk="1" hangingPunct="1">
                <a:spcBef>
                  <a:spcPct val="20000"/>
                </a:spcBef>
                <a:buFontTx/>
                <a:buChar char="•"/>
                <a:defRPr/>
              </a:pPr>
              <a:endParaRPr lang="en-US" sz="4400" b="1">
                <a:solidFill>
                  <a:srgbClr val="FF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8" name="Oval 294"/>
            <p:cNvSpPr>
              <a:spLocks noChangeArrowheads="1"/>
            </p:cNvSpPr>
            <p:nvPr/>
          </p:nvSpPr>
          <p:spPr bwMode="auto">
            <a:xfrm>
              <a:off x="288" y="1118"/>
              <a:ext cx="144" cy="1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342900" indent="-342900" algn="ctr" eaLnBrk="1" hangingPunct="1">
                <a:spcBef>
                  <a:spcPct val="20000"/>
                </a:spcBef>
                <a:buFontTx/>
                <a:buChar char="•"/>
                <a:defRPr/>
              </a:pPr>
              <a:endParaRPr lang="en-US" sz="4400" b="1">
                <a:solidFill>
                  <a:srgbClr val="FF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9" name="Oval 295"/>
            <p:cNvSpPr>
              <a:spLocks noChangeArrowheads="1"/>
            </p:cNvSpPr>
            <p:nvPr/>
          </p:nvSpPr>
          <p:spPr bwMode="auto">
            <a:xfrm>
              <a:off x="1214" y="1124"/>
              <a:ext cx="144" cy="1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342900" indent="-342900" algn="ctr" eaLnBrk="1" hangingPunct="1">
                <a:spcBef>
                  <a:spcPct val="20000"/>
                </a:spcBef>
                <a:buFontTx/>
                <a:buChar char="•"/>
                <a:defRPr/>
              </a:pPr>
              <a:endParaRPr lang="en-US" sz="4400" b="1">
                <a:solidFill>
                  <a:srgbClr val="FF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0" name="Oval 296"/>
            <p:cNvSpPr>
              <a:spLocks noChangeArrowheads="1"/>
            </p:cNvSpPr>
            <p:nvPr/>
          </p:nvSpPr>
          <p:spPr bwMode="auto">
            <a:xfrm>
              <a:off x="1035" y="1120"/>
              <a:ext cx="144" cy="1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342900" indent="-342900" algn="ctr" eaLnBrk="1" hangingPunct="1">
                <a:spcBef>
                  <a:spcPct val="20000"/>
                </a:spcBef>
                <a:buFontTx/>
                <a:buChar char="•"/>
                <a:defRPr/>
              </a:pPr>
              <a:endParaRPr lang="en-US" sz="4400" b="1">
                <a:solidFill>
                  <a:srgbClr val="FF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1" name="Oval 297"/>
            <p:cNvSpPr>
              <a:spLocks noChangeArrowheads="1"/>
            </p:cNvSpPr>
            <p:nvPr/>
          </p:nvSpPr>
          <p:spPr bwMode="auto">
            <a:xfrm>
              <a:off x="864" y="1124"/>
              <a:ext cx="144" cy="1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342900" indent="-342900" algn="ctr" eaLnBrk="1" hangingPunct="1">
                <a:spcBef>
                  <a:spcPct val="20000"/>
                </a:spcBef>
                <a:buFontTx/>
                <a:buChar char="•"/>
                <a:defRPr/>
              </a:pPr>
              <a:endParaRPr lang="en-US" sz="4400" b="1">
                <a:solidFill>
                  <a:srgbClr val="FF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2" name="Oval 298"/>
            <p:cNvSpPr>
              <a:spLocks noChangeArrowheads="1"/>
            </p:cNvSpPr>
            <p:nvPr/>
          </p:nvSpPr>
          <p:spPr bwMode="auto">
            <a:xfrm>
              <a:off x="638" y="1126"/>
              <a:ext cx="144" cy="1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342900" indent="-342900" algn="ctr" eaLnBrk="1" hangingPunct="1">
                <a:spcBef>
                  <a:spcPct val="20000"/>
                </a:spcBef>
                <a:buFontTx/>
                <a:buChar char="•"/>
                <a:defRPr/>
              </a:pPr>
              <a:endParaRPr lang="en-US" sz="4400" b="1">
                <a:solidFill>
                  <a:srgbClr val="FF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3" name="Oval 299"/>
            <p:cNvSpPr>
              <a:spLocks noChangeArrowheads="1"/>
            </p:cNvSpPr>
            <p:nvPr/>
          </p:nvSpPr>
          <p:spPr bwMode="auto">
            <a:xfrm>
              <a:off x="463" y="1116"/>
              <a:ext cx="144" cy="1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342900" indent="-342900" algn="ctr" eaLnBrk="1" hangingPunct="1">
                <a:spcBef>
                  <a:spcPct val="20000"/>
                </a:spcBef>
                <a:buFontTx/>
                <a:buChar char="•"/>
                <a:defRPr/>
              </a:pPr>
              <a:endParaRPr lang="en-US" sz="4400" b="1">
                <a:solidFill>
                  <a:srgbClr val="FF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4" name="Oval 300"/>
            <p:cNvSpPr>
              <a:spLocks noChangeArrowheads="1"/>
            </p:cNvSpPr>
            <p:nvPr/>
          </p:nvSpPr>
          <p:spPr bwMode="auto">
            <a:xfrm>
              <a:off x="1468" y="1126"/>
              <a:ext cx="144" cy="1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342900" indent="-342900" algn="ctr" eaLnBrk="1" hangingPunct="1">
                <a:spcBef>
                  <a:spcPct val="20000"/>
                </a:spcBef>
                <a:buFontTx/>
                <a:buChar char="•"/>
                <a:defRPr/>
              </a:pPr>
              <a:endParaRPr lang="en-US" sz="4400" b="1">
                <a:solidFill>
                  <a:srgbClr val="FF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5" name="Oval 301"/>
            <p:cNvSpPr>
              <a:spLocks noChangeArrowheads="1"/>
            </p:cNvSpPr>
            <p:nvPr/>
          </p:nvSpPr>
          <p:spPr bwMode="auto">
            <a:xfrm>
              <a:off x="1647" y="1126"/>
              <a:ext cx="144" cy="1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342900" indent="-342900" algn="ctr" eaLnBrk="1" hangingPunct="1">
                <a:spcBef>
                  <a:spcPct val="20000"/>
                </a:spcBef>
                <a:buFontTx/>
                <a:buChar char="•"/>
                <a:defRPr/>
              </a:pPr>
              <a:endParaRPr lang="en-US" sz="4400" b="1">
                <a:solidFill>
                  <a:srgbClr val="FF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6" name="Oval 302"/>
            <p:cNvSpPr>
              <a:spLocks noChangeArrowheads="1"/>
            </p:cNvSpPr>
            <p:nvPr/>
          </p:nvSpPr>
          <p:spPr bwMode="auto">
            <a:xfrm>
              <a:off x="1824" y="1118"/>
              <a:ext cx="144" cy="1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342900" indent="-342900" algn="ctr" eaLnBrk="1" hangingPunct="1">
                <a:spcBef>
                  <a:spcPct val="20000"/>
                </a:spcBef>
                <a:buFontTx/>
                <a:buChar char="•"/>
                <a:defRPr/>
              </a:pPr>
              <a:endParaRPr lang="en-US" sz="4400" b="1">
                <a:solidFill>
                  <a:srgbClr val="FF0000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77" name="Group 303"/>
          <p:cNvGrpSpPr>
            <a:grpSpLocks/>
          </p:cNvGrpSpPr>
          <p:nvPr/>
        </p:nvGrpSpPr>
        <p:grpSpPr bwMode="auto">
          <a:xfrm>
            <a:off x="1905000" y="5073650"/>
            <a:ext cx="2819400" cy="457200"/>
            <a:chOff x="240" y="1056"/>
            <a:chExt cx="1776" cy="288"/>
          </a:xfrm>
        </p:grpSpPr>
        <p:sp>
          <p:nvSpPr>
            <p:cNvPr id="78" name="Rectangle 304"/>
            <p:cNvSpPr>
              <a:spLocks noChangeArrowheads="1"/>
            </p:cNvSpPr>
            <p:nvPr/>
          </p:nvSpPr>
          <p:spPr bwMode="auto">
            <a:xfrm rot="5400000">
              <a:off x="984" y="312"/>
              <a:ext cx="288" cy="1776"/>
            </a:xfrm>
            <a:prstGeom prst="rect">
              <a:avLst/>
            </a:prstGeom>
            <a:solidFill>
              <a:srgbClr val="CCFF33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342900" indent="-342900" algn="ctr" eaLnBrk="1" hangingPunct="1">
                <a:spcBef>
                  <a:spcPct val="20000"/>
                </a:spcBef>
                <a:buFontTx/>
                <a:buChar char="•"/>
                <a:defRPr/>
              </a:pPr>
              <a:endParaRPr lang="en-US" sz="4400" b="1">
                <a:solidFill>
                  <a:srgbClr val="FF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9" name="Oval 305"/>
            <p:cNvSpPr>
              <a:spLocks noChangeArrowheads="1"/>
            </p:cNvSpPr>
            <p:nvPr/>
          </p:nvSpPr>
          <p:spPr bwMode="auto">
            <a:xfrm>
              <a:off x="288" y="1118"/>
              <a:ext cx="144" cy="1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342900" indent="-342900" algn="ctr" eaLnBrk="1" hangingPunct="1">
                <a:spcBef>
                  <a:spcPct val="20000"/>
                </a:spcBef>
                <a:buFontTx/>
                <a:buChar char="•"/>
                <a:defRPr/>
              </a:pPr>
              <a:endParaRPr lang="en-US" sz="4400" b="1">
                <a:solidFill>
                  <a:srgbClr val="FF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0" name="Oval 306"/>
            <p:cNvSpPr>
              <a:spLocks noChangeArrowheads="1"/>
            </p:cNvSpPr>
            <p:nvPr/>
          </p:nvSpPr>
          <p:spPr bwMode="auto">
            <a:xfrm>
              <a:off x="1214" y="1124"/>
              <a:ext cx="144" cy="1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342900" indent="-342900" algn="ctr" eaLnBrk="1" hangingPunct="1">
                <a:spcBef>
                  <a:spcPct val="20000"/>
                </a:spcBef>
                <a:buFontTx/>
                <a:buChar char="•"/>
                <a:defRPr/>
              </a:pPr>
              <a:endParaRPr lang="en-US" sz="4400" b="1">
                <a:solidFill>
                  <a:srgbClr val="FF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1" name="Oval 307"/>
            <p:cNvSpPr>
              <a:spLocks noChangeArrowheads="1"/>
            </p:cNvSpPr>
            <p:nvPr/>
          </p:nvSpPr>
          <p:spPr bwMode="auto">
            <a:xfrm>
              <a:off x="1035" y="1120"/>
              <a:ext cx="144" cy="1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342900" indent="-342900" algn="ctr" eaLnBrk="1" hangingPunct="1">
                <a:spcBef>
                  <a:spcPct val="20000"/>
                </a:spcBef>
                <a:buFontTx/>
                <a:buChar char="•"/>
                <a:defRPr/>
              </a:pPr>
              <a:endParaRPr lang="en-US" sz="4400" b="1">
                <a:solidFill>
                  <a:srgbClr val="FF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2" name="Oval 308"/>
            <p:cNvSpPr>
              <a:spLocks noChangeArrowheads="1"/>
            </p:cNvSpPr>
            <p:nvPr/>
          </p:nvSpPr>
          <p:spPr bwMode="auto">
            <a:xfrm>
              <a:off x="864" y="1124"/>
              <a:ext cx="144" cy="1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342900" indent="-342900" algn="ctr" eaLnBrk="1" hangingPunct="1">
                <a:spcBef>
                  <a:spcPct val="20000"/>
                </a:spcBef>
                <a:buFontTx/>
                <a:buChar char="•"/>
                <a:defRPr/>
              </a:pPr>
              <a:endParaRPr lang="en-US" sz="4400" b="1">
                <a:solidFill>
                  <a:srgbClr val="FF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3" name="Oval 309"/>
            <p:cNvSpPr>
              <a:spLocks noChangeArrowheads="1"/>
            </p:cNvSpPr>
            <p:nvPr/>
          </p:nvSpPr>
          <p:spPr bwMode="auto">
            <a:xfrm>
              <a:off x="638" y="1126"/>
              <a:ext cx="144" cy="1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342900" indent="-342900" algn="ctr" eaLnBrk="1" hangingPunct="1">
                <a:spcBef>
                  <a:spcPct val="20000"/>
                </a:spcBef>
                <a:buFontTx/>
                <a:buChar char="•"/>
                <a:defRPr/>
              </a:pPr>
              <a:endParaRPr lang="en-US" sz="4400" b="1">
                <a:solidFill>
                  <a:srgbClr val="FF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4" name="Oval 310"/>
            <p:cNvSpPr>
              <a:spLocks noChangeArrowheads="1"/>
            </p:cNvSpPr>
            <p:nvPr/>
          </p:nvSpPr>
          <p:spPr bwMode="auto">
            <a:xfrm>
              <a:off x="463" y="1116"/>
              <a:ext cx="144" cy="1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342900" indent="-342900" algn="ctr" eaLnBrk="1" hangingPunct="1">
                <a:spcBef>
                  <a:spcPct val="20000"/>
                </a:spcBef>
                <a:buFontTx/>
                <a:buChar char="•"/>
                <a:defRPr/>
              </a:pPr>
              <a:endParaRPr lang="en-US" sz="4400" b="1">
                <a:solidFill>
                  <a:srgbClr val="FF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5" name="Oval 311"/>
            <p:cNvSpPr>
              <a:spLocks noChangeArrowheads="1"/>
            </p:cNvSpPr>
            <p:nvPr/>
          </p:nvSpPr>
          <p:spPr bwMode="auto">
            <a:xfrm>
              <a:off x="1468" y="1126"/>
              <a:ext cx="144" cy="1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342900" indent="-342900" algn="ctr" eaLnBrk="1" hangingPunct="1">
                <a:spcBef>
                  <a:spcPct val="20000"/>
                </a:spcBef>
                <a:buFontTx/>
                <a:buChar char="•"/>
                <a:defRPr/>
              </a:pPr>
              <a:endParaRPr lang="en-US" sz="4400" b="1">
                <a:solidFill>
                  <a:srgbClr val="FF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6" name="Oval 312"/>
            <p:cNvSpPr>
              <a:spLocks noChangeArrowheads="1"/>
            </p:cNvSpPr>
            <p:nvPr/>
          </p:nvSpPr>
          <p:spPr bwMode="auto">
            <a:xfrm>
              <a:off x="1647" y="1126"/>
              <a:ext cx="144" cy="1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342900" indent="-342900" algn="ctr" eaLnBrk="1" hangingPunct="1">
                <a:spcBef>
                  <a:spcPct val="20000"/>
                </a:spcBef>
                <a:buFontTx/>
                <a:buChar char="•"/>
                <a:defRPr/>
              </a:pPr>
              <a:endParaRPr lang="en-US" sz="4400" b="1">
                <a:solidFill>
                  <a:srgbClr val="FF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7" name="Oval 313"/>
            <p:cNvSpPr>
              <a:spLocks noChangeArrowheads="1"/>
            </p:cNvSpPr>
            <p:nvPr/>
          </p:nvSpPr>
          <p:spPr bwMode="auto">
            <a:xfrm>
              <a:off x="1824" y="1118"/>
              <a:ext cx="144" cy="1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342900" indent="-342900" algn="ctr" eaLnBrk="1" hangingPunct="1">
                <a:spcBef>
                  <a:spcPct val="20000"/>
                </a:spcBef>
                <a:buFontTx/>
                <a:buChar char="•"/>
                <a:defRPr/>
              </a:pPr>
              <a:endParaRPr lang="en-US" sz="4400" b="1">
                <a:solidFill>
                  <a:srgbClr val="FF0000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88" name="Group 314"/>
          <p:cNvGrpSpPr>
            <a:grpSpLocks/>
          </p:cNvGrpSpPr>
          <p:nvPr/>
        </p:nvGrpSpPr>
        <p:grpSpPr bwMode="auto">
          <a:xfrm>
            <a:off x="1895475" y="5661025"/>
            <a:ext cx="2819400" cy="457200"/>
            <a:chOff x="240" y="1056"/>
            <a:chExt cx="1776" cy="288"/>
          </a:xfrm>
        </p:grpSpPr>
        <p:sp>
          <p:nvSpPr>
            <p:cNvPr id="89" name="Rectangle 315"/>
            <p:cNvSpPr>
              <a:spLocks noChangeArrowheads="1"/>
            </p:cNvSpPr>
            <p:nvPr/>
          </p:nvSpPr>
          <p:spPr bwMode="auto">
            <a:xfrm rot="5400000">
              <a:off x="984" y="312"/>
              <a:ext cx="288" cy="1776"/>
            </a:xfrm>
            <a:prstGeom prst="rect">
              <a:avLst/>
            </a:prstGeom>
            <a:solidFill>
              <a:srgbClr val="CCFF33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342900" indent="-342900" algn="ctr" eaLnBrk="1" hangingPunct="1">
                <a:spcBef>
                  <a:spcPct val="20000"/>
                </a:spcBef>
                <a:buFontTx/>
                <a:buChar char="•"/>
                <a:defRPr/>
              </a:pPr>
              <a:endParaRPr lang="en-US" sz="4400" b="1">
                <a:solidFill>
                  <a:srgbClr val="FF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0" name="Oval 316"/>
            <p:cNvSpPr>
              <a:spLocks noChangeArrowheads="1"/>
            </p:cNvSpPr>
            <p:nvPr/>
          </p:nvSpPr>
          <p:spPr bwMode="auto">
            <a:xfrm>
              <a:off x="288" y="1118"/>
              <a:ext cx="144" cy="1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342900" indent="-342900" algn="ctr" eaLnBrk="1" hangingPunct="1">
                <a:spcBef>
                  <a:spcPct val="20000"/>
                </a:spcBef>
                <a:buFontTx/>
                <a:buChar char="•"/>
                <a:defRPr/>
              </a:pPr>
              <a:endParaRPr lang="en-US" sz="4400" b="1">
                <a:solidFill>
                  <a:srgbClr val="FF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1" name="Oval 317"/>
            <p:cNvSpPr>
              <a:spLocks noChangeArrowheads="1"/>
            </p:cNvSpPr>
            <p:nvPr/>
          </p:nvSpPr>
          <p:spPr bwMode="auto">
            <a:xfrm>
              <a:off x="1214" y="1124"/>
              <a:ext cx="144" cy="1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342900" indent="-342900" algn="ctr" eaLnBrk="1" hangingPunct="1">
                <a:spcBef>
                  <a:spcPct val="20000"/>
                </a:spcBef>
                <a:buFontTx/>
                <a:buChar char="•"/>
                <a:defRPr/>
              </a:pPr>
              <a:endParaRPr lang="en-US" sz="4400" b="1">
                <a:solidFill>
                  <a:srgbClr val="FF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2" name="Oval 318"/>
            <p:cNvSpPr>
              <a:spLocks noChangeArrowheads="1"/>
            </p:cNvSpPr>
            <p:nvPr/>
          </p:nvSpPr>
          <p:spPr bwMode="auto">
            <a:xfrm>
              <a:off x="1035" y="1120"/>
              <a:ext cx="144" cy="1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342900" indent="-342900" algn="ctr" eaLnBrk="1" hangingPunct="1">
                <a:spcBef>
                  <a:spcPct val="20000"/>
                </a:spcBef>
                <a:buFontTx/>
                <a:buChar char="•"/>
                <a:defRPr/>
              </a:pPr>
              <a:endParaRPr lang="en-US" sz="4400" b="1">
                <a:solidFill>
                  <a:srgbClr val="FF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3" name="Oval 319"/>
            <p:cNvSpPr>
              <a:spLocks noChangeArrowheads="1"/>
            </p:cNvSpPr>
            <p:nvPr/>
          </p:nvSpPr>
          <p:spPr bwMode="auto">
            <a:xfrm>
              <a:off x="864" y="1124"/>
              <a:ext cx="144" cy="1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342900" indent="-342900" algn="ctr" eaLnBrk="1" hangingPunct="1">
                <a:spcBef>
                  <a:spcPct val="20000"/>
                </a:spcBef>
                <a:buFontTx/>
                <a:buChar char="•"/>
                <a:defRPr/>
              </a:pPr>
              <a:endParaRPr lang="en-US" sz="4400" b="1">
                <a:solidFill>
                  <a:srgbClr val="FF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4" name="Oval 320"/>
            <p:cNvSpPr>
              <a:spLocks noChangeArrowheads="1"/>
            </p:cNvSpPr>
            <p:nvPr/>
          </p:nvSpPr>
          <p:spPr bwMode="auto">
            <a:xfrm>
              <a:off x="638" y="1126"/>
              <a:ext cx="144" cy="1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342900" indent="-342900" algn="ctr" eaLnBrk="1" hangingPunct="1">
                <a:spcBef>
                  <a:spcPct val="20000"/>
                </a:spcBef>
                <a:buFontTx/>
                <a:buChar char="•"/>
                <a:defRPr/>
              </a:pPr>
              <a:endParaRPr lang="en-US" sz="4400" b="1">
                <a:solidFill>
                  <a:srgbClr val="FF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5" name="Oval 321"/>
            <p:cNvSpPr>
              <a:spLocks noChangeArrowheads="1"/>
            </p:cNvSpPr>
            <p:nvPr/>
          </p:nvSpPr>
          <p:spPr bwMode="auto">
            <a:xfrm>
              <a:off x="463" y="1116"/>
              <a:ext cx="144" cy="1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342900" indent="-342900" algn="ctr" eaLnBrk="1" hangingPunct="1">
                <a:spcBef>
                  <a:spcPct val="20000"/>
                </a:spcBef>
                <a:buFontTx/>
                <a:buChar char="•"/>
                <a:defRPr/>
              </a:pPr>
              <a:endParaRPr lang="en-US" sz="4400" b="1">
                <a:solidFill>
                  <a:srgbClr val="FF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6" name="Oval 322"/>
            <p:cNvSpPr>
              <a:spLocks noChangeArrowheads="1"/>
            </p:cNvSpPr>
            <p:nvPr/>
          </p:nvSpPr>
          <p:spPr bwMode="auto">
            <a:xfrm>
              <a:off x="1468" y="1126"/>
              <a:ext cx="144" cy="1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342900" indent="-342900" algn="ctr" eaLnBrk="1" hangingPunct="1">
                <a:spcBef>
                  <a:spcPct val="20000"/>
                </a:spcBef>
                <a:buFontTx/>
                <a:buChar char="•"/>
                <a:defRPr/>
              </a:pPr>
              <a:endParaRPr lang="en-US" sz="4400" b="1">
                <a:solidFill>
                  <a:srgbClr val="FF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7" name="Oval 323"/>
            <p:cNvSpPr>
              <a:spLocks noChangeArrowheads="1"/>
            </p:cNvSpPr>
            <p:nvPr/>
          </p:nvSpPr>
          <p:spPr bwMode="auto">
            <a:xfrm>
              <a:off x="1647" y="1126"/>
              <a:ext cx="144" cy="1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342900" indent="-342900" algn="ctr" eaLnBrk="1" hangingPunct="1">
                <a:spcBef>
                  <a:spcPct val="20000"/>
                </a:spcBef>
                <a:buFontTx/>
                <a:buChar char="•"/>
                <a:defRPr/>
              </a:pPr>
              <a:endParaRPr lang="en-US" sz="4400" b="1">
                <a:solidFill>
                  <a:srgbClr val="FF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8" name="Oval 324"/>
            <p:cNvSpPr>
              <a:spLocks noChangeArrowheads="1"/>
            </p:cNvSpPr>
            <p:nvPr/>
          </p:nvSpPr>
          <p:spPr bwMode="auto">
            <a:xfrm>
              <a:off x="1824" y="1118"/>
              <a:ext cx="144" cy="1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342900" indent="-342900" algn="ctr" eaLnBrk="1" hangingPunct="1">
                <a:spcBef>
                  <a:spcPct val="20000"/>
                </a:spcBef>
                <a:buFontTx/>
                <a:buChar char="•"/>
                <a:defRPr/>
              </a:pPr>
              <a:endParaRPr lang="en-US" sz="4400" b="1">
                <a:solidFill>
                  <a:srgbClr val="FF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105" name="Text Box 90"/>
          <p:cNvSpPr txBox="1">
            <a:spLocks noChangeArrowheads="1"/>
          </p:cNvSpPr>
          <p:nvPr/>
        </p:nvSpPr>
        <p:spPr bwMode="auto">
          <a:xfrm>
            <a:off x="8401050" y="2944812"/>
            <a:ext cx="10477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None/>
            </a:pPr>
            <a:r>
              <a:rPr lang="en-US" altLang="en-US" sz="20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9 x 4 =</a:t>
            </a:r>
          </a:p>
        </p:txBody>
      </p:sp>
      <p:sp>
        <p:nvSpPr>
          <p:cNvPr id="106" name="Text Box 95"/>
          <p:cNvSpPr txBox="1">
            <a:spLocks noChangeArrowheads="1"/>
          </p:cNvSpPr>
          <p:nvPr/>
        </p:nvSpPr>
        <p:spPr bwMode="auto">
          <a:xfrm>
            <a:off x="9170458" y="2603599"/>
            <a:ext cx="533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None/>
            </a:pPr>
            <a:r>
              <a:rPr lang="en-US" altLang="en-US" sz="2000" b="1" dirty="0">
                <a:solidFill>
                  <a:srgbClr val="990000"/>
                </a:solidFill>
                <a:latin typeface="Arial" panose="020B0604020202020204" pitchFamily="34" charset="0"/>
                <a:cs typeface="Arial" charset="0"/>
              </a:rPr>
              <a:t> 36</a:t>
            </a:r>
          </a:p>
        </p:txBody>
      </p:sp>
      <p:sp>
        <p:nvSpPr>
          <p:cNvPr id="107" name="Text Box 96"/>
          <p:cNvSpPr txBox="1">
            <a:spLocks noChangeArrowheads="1"/>
          </p:cNvSpPr>
          <p:nvPr/>
        </p:nvSpPr>
        <p:spPr bwMode="auto">
          <a:xfrm>
            <a:off x="9220200" y="3016187"/>
            <a:ext cx="533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None/>
            </a:pPr>
            <a:r>
              <a:rPr lang="en-US" altLang="en-US" sz="20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charset="0"/>
              </a:rPr>
              <a:t> 45</a:t>
            </a:r>
          </a:p>
        </p:txBody>
      </p:sp>
      <p:sp>
        <p:nvSpPr>
          <p:cNvPr id="108" name="Text Box 97"/>
          <p:cNvSpPr txBox="1">
            <a:spLocks noChangeArrowheads="1"/>
          </p:cNvSpPr>
          <p:nvPr/>
        </p:nvSpPr>
        <p:spPr bwMode="auto">
          <a:xfrm>
            <a:off x="9168607" y="3736634"/>
            <a:ext cx="8937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None/>
            </a:pPr>
            <a:r>
              <a:rPr lang="en-US" altLang="en-US" sz="20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charset="0"/>
              </a:rPr>
              <a:t> 54</a:t>
            </a:r>
          </a:p>
        </p:txBody>
      </p:sp>
      <p:sp>
        <p:nvSpPr>
          <p:cNvPr id="109" name="Text Box 98"/>
          <p:cNvSpPr txBox="1">
            <a:spLocks noChangeArrowheads="1"/>
          </p:cNvSpPr>
          <p:nvPr/>
        </p:nvSpPr>
        <p:spPr bwMode="auto">
          <a:xfrm>
            <a:off x="9248775" y="3903901"/>
            <a:ext cx="533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None/>
            </a:pPr>
            <a:r>
              <a:rPr lang="en-US" altLang="en-US" sz="2000" b="1" dirty="0">
                <a:solidFill>
                  <a:srgbClr val="990000"/>
                </a:solidFill>
                <a:latin typeface="Arial" panose="020B0604020202020204" pitchFamily="34" charset="0"/>
                <a:cs typeface="Arial" charset="0"/>
              </a:rPr>
              <a:t> 63</a:t>
            </a:r>
          </a:p>
        </p:txBody>
      </p:sp>
      <p:sp>
        <p:nvSpPr>
          <p:cNvPr id="110" name="Text Box 99"/>
          <p:cNvSpPr txBox="1">
            <a:spLocks noChangeArrowheads="1"/>
          </p:cNvSpPr>
          <p:nvPr/>
        </p:nvSpPr>
        <p:spPr bwMode="auto">
          <a:xfrm>
            <a:off x="9248775" y="4321314"/>
            <a:ext cx="533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None/>
            </a:pPr>
            <a:r>
              <a:rPr lang="en-US" altLang="en-US" sz="20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charset="0"/>
              </a:rPr>
              <a:t> 72</a:t>
            </a:r>
          </a:p>
        </p:txBody>
      </p:sp>
      <p:sp>
        <p:nvSpPr>
          <p:cNvPr id="111" name="Text Box 100"/>
          <p:cNvSpPr txBox="1">
            <a:spLocks noChangeArrowheads="1"/>
          </p:cNvSpPr>
          <p:nvPr/>
        </p:nvSpPr>
        <p:spPr bwMode="auto">
          <a:xfrm>
            <a:off x="9233959" y="4843585"/>
            <a:ext cx="533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None/>
            </a:pPr>
            <a:r>
              <a:rPr lang="en-US" altLang="en-US" sz="20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charset="0"/>
              </a:rPr>
              <a:t> 81</a:t>
            </a:r>
          </a:p>
        </p:txBody>
      </p:sp>
      <p:sp>
        <p:nvSpPr>
          <p:cNvPr id="112" name="Text Box 101"/>
          <p:cNvSpPr txBox="1">
            <a:spLocks noChangeArrowheads="1"/>
          </p:cNvSpPr>
          <p:nvPr/>
        </p:nvSpPr>
        <p:spPr bwMode="auto">
          <a:xfrm>
            <a:off x="9329208" y="5334000"/>
            <a:ext cx="533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None/>
            </a:pPr>
            <a:r>
              <a:rPr lang="en-US" altLang="en-US" sz="20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charset="0"/>
              </a:rPr>
              <a:t> </a:t>
            </a:r>
            <a:r>
              <a:rPr lang="en-US" altLang="en-US" sz="20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charset="0"/>
              </a:rPr>
              <a:t>90</a:t>
            </a:r>
          </a:p>
        </p:txBody>
      </p:sp>
      <p:sp>
        <p:nvSpPr>
          <p:cNvPr id="113" name="Text Box 90"/>
          <p:cNvSpPr txBox="1">
            <a:spLocks noChangeArrowheads="1"/>
          </p:cNvSpPr>
          <p:nvPr/>
        </p:nvSpPr>
        <p:spPr bwMode="auto">
          <a:xfrm>
            <a:off x="8401050" y="3325812"/>
            <a:ext cx="1047750" cy="2708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None/>
            </a:pPr>
            <a:r>
              <a:rPr lang="en-US" altLang="en-US" sz="20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9 x 5 =</a:t>
            </a:r>
          </a:p>
          <a:p>
            <a:pPr eaLnBrk="1" hangingPunct="1">
              <a:spcBef>
                <a:spcPct val="50000"/>
              </a:spcBef>
              <a:buClrTx/>
              <a:buSzTx/>
              <a:buNone/>
            </a:pPr>
            <a:r>
              <a:rPr lang="en-US" altLang="en-US" sz="20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9 x 6 =</a:t>
            </a:r>
          </a:p>
          <a:p>
            <a:pPr eaLnBrk="1" hangingPunct="1">
              <a:spcBef>
                <a:spcPct val="50000"/>
              </a:spcBef>
              <a:buClrTx/>
              <a:buSzTx/>
              <a:buNone/>
            </a:pPr>
            <a:r>
              <a:rPr lang="en-US" altLang="en-US" sz="20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9 x 7 =</a:t>
            </a:r>
          </a:p>
          <a:p>
            <a:pPr eaLnBrk="1" hangingPunct="1">
              <a:spcBef>
                <a:spcPct val="50000"/>
              </a:spcBef>
              <a:buClrTx/>
              <a:buSzTx/>
              <a:buNone/>
            </a:pPr>
            <a:r>
              <a:rPr lang="en-US" altLang="en-US" sz="20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9 x 8 =</a:t>
            </a:r>
          </a:p>
          <a:p>
            <a:pPr eaLnBrk="1" hangingPunct="1">
              <a:spcBef>
                <a:spcPct val="50000"/>
              </a:spcBef>
              <a:buClrTx/>
              <a:buSzTx/>
              <a:buNone/>
            </a:pPr>
            <a:r>
              <a:rPr lang="en-US" altLang="en-US" sz="20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9 x 9 =</a:t>
            </a:r>
          </a:p>
          <a:p>
            <a:pPr eaLnBrk="1" hangingPunct="1">
              <a:spcBef>
                <a:spcPct val="50000"/>
              </a:spcBef>
              <a:buClrTx/>
              <a:buSzTx/>
              <a:buNone/>
            </a:pPr>
            <a:r>
              <a:rPr lang="en-US" altLang="en-US" sz="20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9 x 10 =</a:t>
            </a:r>
          </a:p>
        </p:txBody>
      </p:sp>
      <p:sp>
        <p:nvSpPr>
          <p:cNvPr id="114" name="AutoShape 87"/>
          <p:cNvSpPr>
            <a:spLocks noChangeArrowheads="1"/>
          </p:cNvSpPr>
          <p:nvPr/>
        </p:nvSpPr>
        <p:spPr bwMode="auto">
          <a:xfrm>
            <a:off x="9776883" y="2805615"/>
            <a:ext cx="171450" cy="438150"/>
          </a:xfrm>
          <a:prstGeom prst="curvedLeftArrow">
            <a:avLst>
              <a:gd name="adj1" fmla="val 51111"/>
              <a:gd name="adj2" fmla="val 102222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None/>
            </a:pPr>
            <a:endParaRPr lang="vi-VN" altLang="en-US" sz="2000" b="1">
              <a:solidFill>
                <a:srgbClr val="000000"/>
              </a:solidFill>
              <a:latin typeface="Times New Roman" panose="02020603050405020304" pitchFamily="18" charset="0"/>
              <a:cs typeface="Arial" charset="0"/>
            </a:endParaRPr>
          </a:p>
        </p:txBody>
      </p:sp>
      <p:sp>
        <p:nvSpPr>
          <p:cNvPr id="115" name="Text Box 89"/>
          <p:cNvSpPr txBox="1">
            <a:spLocks noChangeArrowheads="1"/>
          </p:cNvSpPr>
          <p:nvPr/>
        </p:nvSpPr>
        <p:spPr bwMode="auto">
          <a:xfrm>
            <a:off x="9871516" y="2716212"/>
            <a:ext cx="533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None/>
            </a:pPr>
            <a:r>
              <a:rPr lang="en-US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Arial" charset="0"/>
              </a:rPr>
              <a:t>+ 9</a:t>
            </a:r>
          </a:p>
        </p:txBody>
      </p:sp>
    </p:spTree>
    <p:extLst>
      <p:ext uri="{BB962C8B-B14F-4D97-AF65-F5344CB8AC3E}">
        <p14:creationId xmlns:p14="http://schemas.microsoft.com/office/powerpoint/2010/main" val="203114453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500"/>
                            </p:stCondLst>
                            <p:childTnLst>
                              <p:par>
                                <p:cTn id="153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500"/>
                            </p:stCondLst>
                            <p:childTnLst>
                              <p:par>
                                <p:cTn id="159" presetID="3" presetClass="emph" presetSubtype="6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60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1000"/>
                            </p:stCondLst>
                            <p:childTnLst>
                              <p:par>
                                <p:cTn id="174" presetID="49" presetClass="exit" presetSubtype="0" ac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1500"/>
                            </p:stCondLst>
                            <p:childTnLst>
                              <p:par>
                                <p:cTn id="181" presetID="49" presetClass="exit" presetSubtype="0" accel="10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0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7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4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1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8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 animBg="1"/>
      <p:bldP spid="30" grpId="0"/>
      <p:bldP spid="38" grpId="0"/>
      <p:bldP spid="39" grpId="0"/>
      <p:bldP spid="40" grpId="0"/>
      <p:bldP spid="41" grpId="0"/>
      <p:bldP spid="42" grpId="0"/>
      <p:bldP spid="43" grpId="0"/>
      <p:bldP spid="105" grpId="0"/>
      <p:bldP spid="106" grpId="0"/>
      <p:bldP spid="107" grpId="0"/>
      <p:bldP spid="108" grpId="0"/>
      <p:bldP spid="109" grpId="0"/>
      <p:bldP spid="110" grpId="0"/>
      <p:bldP spid="111" grpId="0"/>
      <p:bldP spid="112" grpId="0"/>
      <p:bldP spid="113" grpId="0"/>
      <p:bldP spid="114" grpId="0" animBg="1"/>
      <p:bldP spid="114" grpId="1" animBg="1"/>
      <p:bldP spid="115" grpId="0"/>
      <p:bldP spid="115" grpId="1"/>
      <p:bldP spid="115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113"/>
          <p:cNvSpPr>
            <a:spLocks noChangeArrowheads="1"/>
          </p:cNvSpPr>
          <p:nvPr/>
        </p:nvSpPr>
        <p:spPr bwMode="auto">
          <a:xfrm>
            <a:off x="1101436" y="152400"/>
            <a:ext cx="10463646" cy="64770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C9"/>
              </a:gs>
              <a:gs pos="100000">
                <a:schemeClr val="bg1"/>
              </a:gs>
            </a:gsLst>
            <a:lin ang="5400000" scaled="1"/>
          </a:gradFill>
          <a:ln w="38100" algn="ctr">
            <a:pattFill prst="wdUpDiag">
              <a:fgClr>
                <a:srgbClr val="FF00FF"/>
              </a:fgClr>
              <a:bgClr>
                <a:srgbClr val="FFFFFF"/>
              </a:bgClr>
            </a:pattFill>
            <a:round/>
            <a:headEnd/>
            <a:tailEnd/>
          </a:ln>
        </p:spPr>
        <p:txBody>
          <a:bodyPr wrap="none" anchor="ctr"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4579" name="WordArt 4"/>
          <p:cNvSpPr>
            <a:spLocks noChangeArrowheads="1" noChangeShapeType="1" noTextEdit="1"/>
          </p:cNvSpPr>
          <p:nvPr/>
        </p:nvSpPr>
        <p:spPr bwMode="auto">
          <a:xfrm>
            <a:off x="3746211" y="381000"/>
            <a:ext cx="4921827" cy="866775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0" cap="none" spc="0" normalizeH="0" baseline="0" noProof="0" dirty="0" err="1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Bảng</a:t>
            </a:r>
            <a:r>
              <a:rPr kumimoji="0" lang="en-US" sz="4000" b="0" i="0" u="none" strike="noStrike" kern="10" cap="none" spc="0" normalizeH="0" baseline="0" noProof="0" dirty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0" cap="none" spc="0" normalizeH="0" baseline="0" noProof="0" dirty="0" err="1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nhân</a:t>
            </a:r>
            <a:r>
              <a:rPr kumimoji="0" lang="en-US" sz="4000" b="0" i="0" u="none" strike="noStrike" kern="10" cap="none" spc="0" normalizeH="0" baseline="0" noProof="0" dirty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9</a:t>
            </a: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4994275" y="1670050"/>
            <a:ext cx="19399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9 x 2 = </a:t>
            </a: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5008563" y="1116013"/>
            <a:ext cx="15589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9 x 1 =</a:t>
            </a:r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4994275" y="5176838"/>
            <a:ext cx="17875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9 x 9 =</a:t>
            </a:r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4994275" y="5724525"/>
            <a:ext cx="20161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9 x10 =</a:t>
            </a:r>
          </a:p>
        </p:txBody>
      </p:sp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4994275" y="3625850"/>
            <a:ext cx="18637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9 x 6 =</a:t>
            </a:r>
          </a:p>
        </p:txBody>
      </p:sp>
      <p:sp>
        <p:nvSpPr>
          <p:cNvPr id="11275" name="Text Box 11"/>
          <p:cNvSpPr txBox="1">
            <a:spLocks noChangeArrowheads="1"/>
          </p:cNvSpPr>
          <p:nvPr/>
        </p:nvSpPr>
        <p:spPr bwMode="auto">
          <a:xfrm>
            <a:off x="4994275" y="3086100"/>
            <a:ext cx="16351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9 x 5 = </a:t>
            </a:r>
          </a:p>
        </p:txBody>
      </p:sp>
      <p:sp>
        <p:nvSpPr>
          <p:cNvPr id="11276" name="Text Box 12"/>
          <p:cNvSpPr txBox="1">
            <a:spLocks noChangeArrowheads="1"/>
          </p:cNvSpPr>
          <p:nvPr/>
        </p:nvSpPr>
        <p:spPr bwMode="auto">
          <a:xfrm>
            <a:off x="4994275" y="2625725"/>
            <a:ext cx="16351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9 x 4 =</a:t>
            </a:r>
          </a:p>
        </p:txBody>
      </p:sp>
      <p:sp>
        <p:nvSpPr>
          <p:cNvPr id="11277" name="Text Box 13"/>
          <p:cNvSpPr txBox="1">
            <a:spLocks noChangeArrowheads="1"/>
          </p:cNvSpPr>
          <p:nvPr/>
        </p:nvSpPr>
        <p:spPr bwMode="auto">
          <a:xfrm>
            <a:off x="4994275" y="2168525"/>
            <a:ext cx="19399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9 x 3 =</a:t>
            </a:r>
          </a:p>
        </p:txBody>
      </p:sp>
      <p:sp>
        <p:nvSpPr>
          <p:cNvPr id="11278" name="Text Box 14"/>
          <p:cNvSpPr txBox="1">
            <a:spLocks noChangeArrowheads="1"/>
          </p:cNvSpPr>
          <p:nvPr/>
        </p:nvSpPr>
        <p:spPr bwMode="auto">
          <a:xfrm>
            <a:off x="4994275" y="4664075"/>
            <a:ext cx="17875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9 x 8 =</a:t>
            </a:r>
          </a:p>
        </p:txBody>
      </p:sp>
      <p:sp>
        <p:nvSpPr>
          <p:cNvPr id="11279" name="Text Box 15"/>
          <p:cNvSpPr txBox="1">
            <a:spLocks noChangeArrowheads="1"/>
          </p:cNvSpPr>
          <p:nvPr/>
        </p:nvSpPr>
        <p:spPr bwMode="auto">
          <a:xfrm>
            <a:off x="4994275" y="4144963"/>
            <a:ext cx="17875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9 x 7 = </a:t>
            </a:r>
          </a:p>
        </p:txBody>
      </p:sp>
      <p:sp>
        <p:nvSpPr>
          <p:cNvPr id="11280" name="Text Box 16"/>
          <p:cNvSpPr txBox="1">
            <a:spLocks noChangeArrowheads="1"/>
          </p:cNvSpPr>
          <p:nvPr/>
        </p:nvSpPr>
        <p:spPr bwMode="auto">
          <a:xfrm>
            <a:off x="6269038" y="1136650"/>
            <a:ext cx="4222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9</a:t>
            </a:r>
          </a:p>
        </p:txBody>
      </p:sp>
      <p:sp>
        <p:nvSpPr>
          <p:cNvPr id="11281" name="Text Box 17"/>
          <p:cNvSpPr txBox="1">
            <a:spLocks noChangeArrowheads="1"/>
          </p:cNvSpPr>
          <p:nvPr/>
        </p:nvSpPr>
        <p:spPr bwMode="auto">
          <a:xfrm>
            <a:off x="6188075" y="1690688"/>
            <a:ext cx="11541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18</a:t>
            </a:r>
          </a:p>
        </p:txBody>
      </p:sp>
      <p:sp>
        <p:nvSpPr>
          <p:cNvPr id="11282" name="Text Box 18"/>
          <p:cNvSpPr txBox="1">
            <a:spLocks noChangeArrowheads="1"/>
          </p:cNvSpPr>
          <p:nvPr/>
        </p:nvSpPr>
        <p:spPr bwMode="auto">
          <a:xfrm>
            <a:off x="6192838" y="2192338"/>
            <a:ext cx="5445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27</a:t>
            </a:r>
          </a:p>
        </p:txBody>
      </p:sp>
      <p:sp>
        <p:nvSpPr>
          <p:cNvPr id="11283" name="Text Box 19"/>
          <p:cNvSpPr txBox="1">
            <a:spLocks noChangeArrowheads="1"/>
          </p:cNvSpPr>
          <p:nvPr/>
        </p:nvSpPr>
        <p:spPr bwMode="auto">
          <a:xfrm>
            <a:off x="6186488" y="2611438"/>
            <a:ext cx="762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36</a:t>
            </a:r>
          </a:p>
        </p:txBody>
      </p:sp>
      <p:sp>
        <p:nvSpPr>
          <p:cNvPr id="11284" name="Text Box 20"/>
          <p:cNvSpPr txBox="1">
            <a:spLocks noChangeArrowheads="1"/>
          </p:cNvSpPr>
          <p:nvPr/>
        </p:nvSpPr>
        <p:spPr bwMode="auto">
          <a:xfrm>
            <a:off x="6221413" y="3132138"/>
            <a:ext cx="5445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45</a:t>
            </a:r>
          </a:p>
        </p:txBody>
      </p:sp>
      <p:sp>
        <p:nvSpPr>
          <p:cNvPr id="11285" name="Text Box 21"/>
          <p:cNvSpPr txBox="1">
            <a:spLocks noChangeArrowheads="1"/>
          </p:cNvSpPr>
          <p:nvPr/>
        </p:nvSpPr>
        <p:spPr bwMode="auto">
          <a:xfrm>
            <a:off x="6221413" y="3602038"/>
            <a:ext cx="762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54</a:t>
            </a:r>
          </a:p>
        </p:txBody>
      </p:sp>
      <p:sp>
        <p:nvSpPr>
          <p:cNvPr id="11286" name="Text Box 22"/>
          <p:cNvSpPr txBox="1">
            <a:spLocks noChangeArrowheads="1"/>
          </p:cNvSpPr>
          <p:nvPr/>
        </p:nvSpPr>
        <p:spPr bwMode="auto">
          <a:xfrm>
            <a:off x="6207125" y="4094163"/>
            <a:ext cx="1066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63</a:t>
            </a:r>
          </a:p>
        </p:txBody>
      </p:sp>
      <p:sp>
        <p:nvSpPr>
          <p:cNvPr id="11287" name="Text Box 23"/>
          <p:cNvSpPr txBox="1">
            <a:spLocks noChangeArrowheads="1"/>
          </p:cNvSpPr>
          <p:nvPr/>
        </p:nvSpPr>
        <p:spPr bwMode="auto">
          <a:xfrm>
            <a:off x="6192838" y="4643438"/>
            <a:ext cx="1143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72</a:t>
            </a:r>
          </a:p>
        </p:txBody>
      </p:sp>
      <p:sp>
        <p:nvSpPr>
          <p:cNvPr id="11288" name="Text Box 24"/>
          <p:cNvSpPr txBox="1">
            <a:spLocks noChangeArrowheads="1"/>
          </p:cNvSpPr>
          <p:nvPr/>
        </p:nvSpPr>
        <p:spPr bwMode="auto">
          <a:xfrm>
            <a:off x="6215063" y="5160963"/>
            <a:ext cx="762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81</a:t>
            </a:r>
          </a:p>
        </p:txBody>
      </p:sp>
      <p:sp>
        <p:nvSpPr>
          <p:cNvPr id="11289" name="Text Box 25"/>
          <p:cNvSpPr txBox="1">
            <a:spLocks noChangeArrowheads="1"/>
          </p:cNvSpPr>
          <p:nvPr/>
        </p:nvSpPr>
        <p:spPr bwMode="auto">
          <a:xfrm>
            <a:off x="6248400" y="5715000"/>
            <a:ext cx="1143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90</a:t>
            </a:r>
          </a:p>
        </p:txBody>
      </p:sp>
      <p:pic>
        <p:nvPicPr>
          <p:cNvPr id="24600" name="Picture 57" descr="dl_tree18.gif (6813 bytes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2239" y="3427413"/>
            <a:ext cx="1763857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02" name="Picture 74" descr="dl_tree18.gif (6813 bytes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4" y="3268177"/>
            <a:ext cx="1865313" cy="3588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4298802"/>
      </p:ext>
    </p:extLst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2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1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2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1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83" grpId="0"/>
      <p:bldP spid="11284" grpId="0"/>
      <p:bldP spid="11285" grpId="0"/>
      <p:bldP spid="11286" grpId="0"/>
      <p:bldP spid="11287" grpId="0"/>
      <p:bldP spid="11288" grpId="0"/>
      <p:bldP spid="1128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113"/>
          <p:cNvSpPr>
            <a:spLocks noChangeArrowheads="1"/>
          </p:cNvSpPr>
          <p:nvPr/>
        </p:nvSpPr>
        <p:spPr bwMode="auto">
          <a:xfrm>
            <a:off x="0" y="152400"/>
            <a:ext cx="12192000" cy="64770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C9"/>
              </a:gs>
              <a:gs pos="100000">
                <a:schemeClr val="bg1"/>
              </a:gs>
            </a:gsLst>
            <a:lin ang="5400000" scaled="1"/>
          </a:gradFill>
          <a:ln w="38100" algn="ctr">
            <a:pattFill prst="wdUpDiag">
              <a:fgClr>
                <a:srgbClr val="FF00FF"/>
              </a:fgClr>
              <a:bgClr>
                <a:srgbClr val="FFFFFF"/>
              </a:bgClr>
            </a:pattFill>
            <a:round/>
            <a:headEnd/>
            <a:tailEnd/>
          </a:ln>
        </p:spPr>
        <p:txBody>
          <a:bodyPr wrap="none" anchor="ctr"/>
          <a:lstStyle/>
          <a:p>
            <a:pPr marL="342900" indent="-342900" algn="ctr" eaLnBrk="1" hangingPunct="1">
              <a:spcBef>
                <a:spcPct val="20000"/>
              </a:spcBef>
              <a:buFontTx/>
              <a:buChar char="•"/>
            </a:pPr>
            <a:endParaRPr lang="en-US" sz="4400" b="1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4994278" y="1670053"/>
            <a:ext cx="19399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8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 charset="0"/>
              </a:rPr>
              <a:t>9 x 2 = </a:t>
            </a: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5008566" y="1116013"/>
            <a:ext cx="15589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8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 charset="0"/>
              </a:rPr>
              <a:t>9 x 1 =</a:t>
            </a:r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4994278" y="5176838"/>
            <a:ext cx="17875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8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 charset="0"/>
              </a:rPr>
              <a:t>9 x 9 =</a:t>
            </a:r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4994278" y="5724528"/>
            <a:ext cx="20161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8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 charset="0"/>
              </a:rPr>
              <a:t>9 x10 =</a:t>
            </a:r>
          </a:p>
        </p:txBody>
      </p:sp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4994278" y="3625853"/>
            <a:ext cx="18637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8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 charset="0"/>
              </a:rPr>
              <a:t>9 x 6 =</a:t>
            </a:r>
          </a:p>
        </p:txBody>
      </p:sp>
      <p:sp>
        <p:nvSpPr>
          <p:cNvPr id="11275" name="Text Box 11"/>
          <p:cNvSpPr txBox="1">
            <a:spLocks noChangeArrowheads="1"/>
          </p:cNvSpPr>
          <p:nvPr/>
        </p:nvSpPr>
        <p:spPr bwMode="auto">
          <a:xfrm>
            <a:off x="4994278" y="3086103"/>
            <a:ext cx="16351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8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 charset="0"/>
              </a:rPr>
              <a:t>9 x 5 = </a:t>
            </a:r>
          </a:p>
        </p:txBody>
      </p:sp>
      <p:sp>
        <p:nvSpPr>
          <p:cNvPr id="11276" name="Text Box 12"/>
          <p:cNvSpPr txBox="1">
            <a:spLocks noChangeArrowheads="1"/>
          </p:cNvSpPr>
          <p:nvPr/>
        </p:nvSpPr>
        <p:spPr bwMode="auto">
          <a:xfrm>
            <a:off x="4994278" y="2625728"/>
            <a:ext cx="16351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8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 charset="0"/>
              </a:rPr>
              <a:t>9 x 4 =</a:t>
            </a:r>
          </a:p>
        </p:txBody>
      </p:sp>
      <p:sp>
        <p:nvSpPr>
          <p:cNvPr id="11277" name="Text Box 13"/>
          <p:cNvSpPr txBox="1">
            <a:spLocks noChangeArrowheads="1"/>
          </p:cNvSpPr>
          <p:nvPr/>
        </p:nvSpPr>
        <p:spPr bwMode="auto">
          <a:xfrm>
            <a:off x="4994278" y="2168528"/>
            <a:ext cx="19399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8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 charset="0"/>
              </a:rPr>
              <a:t>9 x 3 =</a:t>
            </a:r>
          </a:p>
        </p:txBody>
      </p:sp>
      <p:sp>
        <p:nvSpPr>
          <p:cNvPr id="11278" name="Text Box 14"/>
          <p:cNvSpPr txBox="1">
            <a:spLocks noChangeArrowheads="1"/>
          </p:cNvSpPr>
          <p:nvPr/>
        </p:nvSpPr>
        <p:spPr bwMode="auto">
          <a:xfrm>
            <a:off x="4994278" y="4664078"/>
            <a:ext cx="17875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8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 charset="0"/>
              </a:rPr>
              <a:t>9 x 8 =</a:t>
            </a:r>
          </a:p>
        </p:txBody>
      </p:sp>
      <p:sp>
        <p:nvSpPr>
          <p:cNvPr id="11279" name="Text Box 15"/>
          <p:cNvSpPr txBox="1">
            <a:spLocks noChangeArrowheads="1"/>
          </p:cNvSpPr>
          <p:nvPr/>
        </p:nvSpPr>
        <p:spPr bwMode="auto">
          <a:xfrm>
            <a:off x="4994278" y="4144963"/>
            <a:ext cx="17875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8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 charset="0"/>
              </a:rPr>
              <a:t>9 x 7 = </a:t>
            </a:r>
          </a:p>
        </p:txBody>
      </p:sp>
      <p:sp>
        <p:nvSpPr>
          <p:cNvPr id="11280" name="Text Box 16"/>
          <p:cNvSpPr txBox="1">
            <a:spLocks noChangeArrowheads="1"/>
          </p:cNvSpPr>
          <p:nvPr/>
        </p:nvSpPr>
        <p:spPr bwMode="auto">
          <a:xfrm>
            <a:off x="6269041" y="1136653"/>
            <a:ext cx="4222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9</a:t>
            </a:r>
          </a:p>
        </p:txBody>
      </p:sp>
      <p:sp>
        <p:nvSpPr>
          <p:cNvPr id="11281" name="Text Box 17"/>
          <p:cNvSpPr txBox="1">
            <a:spLocks noChangeArrowheads="1"/>
          </p:cNvSpPr>
          <p:nvPr/>
        </p:nvSpPr>
        <p:spPr bwMode="auto">
          <a:xfrm>
            <a:off x="6188078" y="1690688"/>
            <a:ext cx="11541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 charset="0"/>
              </a:rPr>
              <a:t>18</a:t>
            </a:r>
          </a:p>
        </p:txBody>
      </p:sp>
      <p:sp>
        <p:nvSpPr>
          <p:cNvPr id="11282" name="Text Box 18"/>
          <p:cNvSpPr txBox="1">
            <a:spLocks noChangeArrowheads="1"/>
          </p:cNvSpPr>
          <p:nvPr/>
        </p:nvSpPr>
        <p:spPr bwMode="auto">
          <a:xfrm>
            <a:off x="6192841" y="2192338"/>
            <a:ext cx="5810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 charset="0"/>
              </a:rPr>
              <a:t>27</a:t>
            </a:r>
          </a:p>
        </p:txBody>
      </p:sp>
      <p:sp>
        <p:nvSpPr>
          <p:cNvPr id="11283" name="Text Box 19"/>
          <p:cNvSpPr txBox="1">
            <a:spLocks noChangeArrowheads="1"/>
          </p:cNvSpPr>
          <p:nvPr/>
        </p:nvSpPr>
        <p:spPr bwMode="auto">
          <a:xfrm>
            <a:off x="6186488" y="2611438"/>
            <a:ext cx="762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 charset="0"/>
              </a:rPr>
              <a:t>36</a:t>
            </a:r>
          </a:p>
        </p:txBody>
      </p:sp>
      <p:sp>
        <p:nvSpPr>
          <p:cNvPr id="11284" name="Text Box 20"/>
          <p:cNvSpPr txBox="1">
            <a:spLocks noChangeArrowheads="1"/>
          </p:cNvSpPr>
          <p:nvPr/>
        </p:nvSpPr>
        <p:spPr bwMode="auto">
          <a:xfrm>
            <a:off x="6221416" y="3132138"/>
            <a:ext cx="5810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 charset="0"/>
              </a:rPr>
              <a:t>45</a:t>
            </a:r>
          </a:p>
        </p:txBody>
      </p:sp>
      <p:sp>
        <p:nvSpPr>
          <p:cNvPr id="11285" name="Text Box 21"/>
          <p:cNvSpPr txBox="1">
            <a:spLocks noChangeArrowheads="1"/>
          </p:cNvSpPr>
          <p:nvPr/>
        </p:nvSpPr>
        <p:spPr bwMode="auto">
          <a:xfrm>
            <a:off x="6221413" y="3602038"/>
            <a:ext cx="762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 charset="0"/>
              </a:rPr>
              <a:t>54</a:t>
            </a:r>
          </a:p>
        </p:txBody>
      </p:sp>
      <p:sp>
        <p:nvSpPr>
          <p:cNvPr id="11286" name="Text Box 22"/>
          <p:cNvSpPr txBox="1">
            <a:spLocks noChangeArrowheads="1"/>
          </p:cNvSpPr>
          <p:nvPr/>
        </p:nvSpPr>
        <p:spPr bwMode="auto">
          <a:xfrm>
            <a:off x="6207125" y="4094163"/>
            <a:ext cx="1066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 charset="0"/>
              </a:rPr>
              <a:t>63</a:t>
            </a:r>
          </a:p>
        </p:txBody>
      </p:sp>
      <p:sp>
        <p:nvSpPr>
          <p:cNvPr id="11287" name="Text Box 23"/>
          <p:cNvSpPr txBox="1">
            <a:spLocks noChangeArrowheads="1"/>
          </p:cNvSpPr>
          <p:nvPr/>
        </p:nvSpPr>
        <p:spPr bwMode="auto">
          <a:xfrm>
            <a:off x="6192838" y="4643438"/>
            <a:ext cx="1143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 charset="0"/>
              </a:rPr>
              <a:t>72</a:t>
            </a:r>
          </a:p>
        </p:txBody>
      </p:sp>
      <p:sp>
        <p:nvSpPr>
          <p:cNvPr id="11288" name="Text Box 24"/>
          <p:cNvSpPr txBox="1">
            <a:spLocks noChangeArrowheads="1"/>
          </p:cNvSpPr>
          <p:nvPr/>
        </p:nvSpPr>
        <p:spPr bwMode="auto">
          <a:xfrm>
            <a:off x="6215063" y="5160963"/>
            <a:ext cx="762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 charset="0"/>
              </a:rPr>
              <a:t>81</a:t>
            </a:r>
          </a:p>
        </p:txBody>
      </p:sp>
      <p:sp>
        <p:nvSpPr>
          <p:cNvPr id="11289" name="Text Box 25"/>
          <p:cNvSpPr txBox="1">
            <a:spLocks noChangeArrowheads="1"/>
          </p:cNvSpPr>
          <p:nvPr/>
        </p:nvSpPr>
        <p:spPr bwMode="auto">
          <a:xfrm>
            <a:off x="6248400" y="5715003"/>
            <a:ext cx="1143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 charset="0"/>
              </a:rPr>
              <a:t>90</a:t>
            </a:r>
          </a:p>
        </p:txBody>
      </p:sp>
      <p:pic>
        <p:nvPicPr>
          <p:cNvPr id="11340" name="Picture 76" descr="PICTUR~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86488" y="11430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61" name="Picture 97" descr="PICTUR~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2200" y="16764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62" name="Picture 98" descr="PICTUR~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00775" y="2640013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63" name="Picture 99" descr="PICTUR~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80138" y="2168525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64" name="Picture 100" descr="PICTUR~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27763" y="3616325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65" name="Picture 101" descr="PICTUR~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21413" y="4129088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66" name="Picture 102" descr="PICTUR~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27763" y="4627563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67" name="Picture 103" descr="PICTUR~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27763" y="31242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68" name="Picture 104" descr="PICTUR~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2050" y="57150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69" name="Picture 105" descr="PICTUR~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2050" y="5160963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AutoShape 7">
            <a:hlinkClick r:id="rId4" action="ppaction://hlinksldjump"/>
            <a:extLst>
              <a:ext uri="{FF2B5EF4-FFF2-40B4-BE49-F238E27FC236}">
                <a16:creationId xmlns:a16="http://schemas.microsoft.com/office/drawing/2014/main" id="{A0C3064B-10E1-490E-BE6F-DF92F3DC628A}"/>
              </a:ext>
            </a:extLst>
          </p:cNvPr>
          <p:cNvSpPr>
            <a:spLocks noChangeArrowheads="1"/>
          </p:cNvSpPr>
          <p:nvPr/>
        </p:nvSpPr>
        <p:spPr bwMode="gray">
          <a:xfrm>
            <a:off x="3159644" y="223044"/>
            <a:ext cx="4818062" cy="698500"/>
          </a:xfrm>
          <a:prstGeom prst="roundRect">
            <a:avLst>
              <a:gd name="adj" fmla="val 10889"/>
            </a:avLst>
          </a:prstGeom>
          <a:solidFill>
            <a:srgbClr val="66FF33"/>
          </a:solidFill>
          <a:ln w="5715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1" hangingPunct="1"/>
            <a:r>
              <a:rPr lang="en-US" altLang="en-US" sz="3600" b="1" dirty="0" err="1">
                <a:solidFill>
                  <a:srgbClr val="FFFFFF"/>
                </a:solidFill>
                <a:latin typeface="Times New Roman" pitchFamily="18" charset="0"/>
              </a:rPr>
              <a:t>Học</a:t>
            </a:r>
            <a:r>
              <a:rPr lang="en-US" altLang="en-US" sz="3600" b="1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FFFF"/>
                </a:solidFill>
                <a:latin typeface="Times New Roman" pitchFamily="18" charset="0"/>
              </a:rPr>
              <a:t>thuộc</a:t>
            </a:r>
            <a:r>
              <a:rPr lang="en-US" altLang="en-US" sz="3600" b="1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FFFF"/>
                </a:solidFill>
                <a:latin typeface="Times New Roman" pitchFamily="18" charset="0"/>
              </a:rPr>
              <a:t>bảng</a:t>
            </a:r>
            <a:r>
              <a:rPr lang="en-US" altLang="en-US" sz="3600" b="1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FFFF"/>
                </a:solidFill>
                <a:latin typeface="Times New Roman" pitchFamily="18" charset="0"/>
              </a:rPr>
              <a:t>nhân</a:t>
            </a:r>
            <a:r>
              <a:rPr lang="en-US" altLang="en-US" sz="3600" b="1" dirty="0">
                <a:solidFill>
                  <a:srgbClr val="FFFFFF"/>
                </a:solidFill>
                <a:latin typeface="Times New Roman" pitchFamily="18" charset="0"/>
              </a:rPr>
              <a:t> 9</a:t>
            </a:r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2000"/>
                                        <p:tgtEl>
                                          <p:spTgt spid="11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2000"/>
                                        <p:tgtEl>
                                          <p:spTgt spid="11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6" dur="2000"/>
                                        <p:tgtEl>
                                          <p:spTgt spid="11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9" dur="2000"/>
                                        <p:tgtEl>
                                          <p:spTgt spid="11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2000"/>
                                        <p:tgtEl>
                                          <p:spTgt spid="11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5" dur="2000"/>
                                        <p:tgtEl>
                                          <p:spTgt spid="11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8" dur="2000"/>
                                        <p:tgtEl>
                                          <p:spTgt spid="11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1" dur="2000"/>
                                        <p:tgtEl>
                                          <p:spTgt spid="11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4" dur="2000"/>
                                        <p:tgtEl>
                                          <p:spTgt spid="11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13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13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1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7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1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1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1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7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1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1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1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1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1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1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1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1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1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9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1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1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1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10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1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1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1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1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1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1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1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1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1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13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13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1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0" grpId="0"/>
      <p:bldP spid="11271" grpId="0"/>
      <p:bldP spid="11272" grpId="0"/>
      <p:bldP spid="11273" grpId="0"/>
      <p:bldP spid="11274" grpId="0"/>
      <p:bldP spid="11275" grpId="0"/>
      <p:bldP spid="11276" grpId="0"/>
      <p:bldP spid="11277" grpId="0"/>
      <p:bldP spid="11278" grpId="0"/>
      <p:bldP spid="11279" grpId="0"/>
      <p:bldP spid="11280" grpId="0"/>
      <p:bldP spid="11281" grpId="0"/>
      <p:bldP spid="11282" grpId="0"/>
      <p:bldP spid="11283" grpId="0"/>
      <p:bldP spid="11284" grpId="0"/>
      <p:bldP spid="11285" grpId="0"/>
      <p:bldP spid="11286" grpId="0"/>
      <p:bldP spid="11287" grpId="0"/>
      <p:bldP spid="11288" grpId="0"/>
      <p:bldP spid="1128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6"/>
          <p:cNvSpPr txBox="1">
            <a:spLocks noChangeArrowheads="1"/>
          </p:cNvSpPr>
          <p:nvPr/>
        </p:nvSpPr>
        <p:spPr bwMode="auto">
          <a:xfrm>
            <a:off x="4038600" y="457200"/>
            <a:ext cx="3886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Bảng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nhân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9</a:t>
            </a:r>
          </a:p>
        </p:txBody>
      </p:sp>
      <p:sp>
        <p:nvSpPr>
          <p:cNvPr id="26627" name="TextBox 19"/>
          <p:cNvSpPr txBox="1">
            <a:spLocks noChangeArrowheads="1"/>
          </p:cNvSpPr>
          <p:nvPr/>
        </p:nvSpPr>
        <p:spPr bwMode="auto">
          <a:xfrm>
            <a:off x="4572000" y="1474788"/>
            <a:ext cx="313213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9   x   1   =</a:t>
            </a:r>
          </a:p>
        </p:txBody>
      </p:sp>
      <p:sp>
        <p:nvSpPr>
          <p:cNvPr id="26628" name="TextBox 21"/>
          <p:cNvSpPr txBox="1">
            <a:spLocks noChangeArrowheads="1"/>
          </p:cNvSpPr>
          <p:nvPr/>
        </p:nvSpPr>
        <p:spPr bwMode="auto">
          <a:xfrm>
            <a:off x="4584700" y="2438400"/>
            <a:ext cx="25701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9   x   3   =</a:t>
            </a:r>
          </a:p>
        </p:txBody>
      </p:sp>
      <p:sp>
        <p:nvSpPr>
          <p:cNvPr id="26629" name="TextBox 22"/>
          <p:cNvSpPr txBox="1">
            <a:spLocks noChangeArrowheads="1"/>
          </p:cNvSpPr>
          <p:nvPr/>
        </p:nvSpPr>
        <p:spPr bwMode="auto">
          <a:xfrm>
            <a:off x="4565650" y="2971800"/>
            <a:ext cx="26812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9   x   4   =</a:t>
            </a:r>
          </a:p>
        </p:txBody>
      </p:sp>
      <p:sp>
        <p:nvSpPr>
          <p:cNvPr id="26630" name="TextBox 23"/>
          <p:cNvSpPr txBox="1">
            <a:spLocks noChangeArrowheads="1"/>
          </p:cNvSpPr>
          <p:nvPr/>
        </p:nvSpPr>
        <p:spPr bwMode="auto">
          <a:xfrm>
            <a:off x="4576763" y="3429000"/>
            <a:ext cx="30194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9   x   5   =</a:t>
            </a:r>
          </a:p>
        </p:txBody>
      </p:sp>
      <p:sp>
        <p:nvSpPr>
          <p:cNvPr id="26631" name="TextBox 24"/>
          <p:cNvSpPr txBox="1">
            <a:spLocks noChangeArrowheads="1"/>
          </p:cNvSpPr>
          <p:nvPr/>
        </p:nvSpPr>
        <p:spPr bwMode="auto">
          <a:xfrm>
            <a:off x="4568825" y="3886200"/>
            <a:ext cx="29067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9   x   6   =</a:t>
            </a:r>
          </a:p>
        </p:txBody>
      </p:sp>
      <p:sp>
        <p:nvSpPr>
          <p:cNvPr id="26632" name="TextBox 25"/>
          <p:cNvSpPr txBox="1">
            <a:spLocks noChangeArrowheads="1"/>
          </p:cNvSpPr>
          <p:nvPr/>
        </p:nvSpPr>
        <p:spPr bwMode="auto">
          <a:xfrm>
            <a:off x="4549775" y="4343400"/>
            <a:ext cx="30178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9   x   7   =</a:t>
            </a:r>
          </a:p>
        </p:txBody>
      </p:sp>
      <p:sp>
        <p:nvSpPr>
          <p:cNvPr id="26633" name="TextBox 26"/>
          <p:cNvSpPr txBox="1">
            <a:spLocks noChangeArrowheads="1"/>
          </p:cNvSpPr>
          <p:nvPr/>
        </p:nvSpPr>
        <p:spPr bwMode="auto">
          <a:xfrm>
            <a:off x="4565650" y="4800600"/>
            <a:ext cx="26812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9   x   8   =</a:t>
            </a:r>
          </a:p>
        </p:txBody>
      </p:sp>
      <p:sp>
        <p:nvSpPr>
          <p:cNvPr id="26634" name="TextBox 27"/>
          <p:cNvSpPr txBox="1">
            <a:spLocks noChangeArrowheads="1"/>
          </p:cNvSpPr>
          <p:nvPr/>
        </p:nvSpPr>
        <p:spPr bwMode="auto">
          <a:xfrm>
            <a:off x="4560888" y="5272088"/>
            <a:ext cx="313213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9   x   9   =</a:t>
            </a:r>
          </a:p>
        </p:txBody>
      </p:sp>
      <p:sp>
        <p:nvSpPr>
          <p:cNvPr id="26635" name="TextBox 28"/>
          <p:cNvSpPr txBox="1">
            <a:spLocks noChangeArrowheads="1"/>
          </p:cNvSpPr>
          <p:nvPr/>
        </p:nvSpPr>
        <p:spPr bwMode="auto">
          <a:xfrm>
            <a:off x="4557713" y="5791200"/>
            <a:ext cx="31321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9   x  10  =</a:t>
            </a:r>
          </a:p>
        </p:txBody>
      </p:sp>
      <p:sp>
        <p:nvSpPr>
          <p:cNvPr id="26636" name="TextBox 29"/>
          <p:cNvSpPr txBox="1">
            <a:spLocks noChangeArrowheads="1"/>
          </p:cNvSpPr>
          <p:nvPr/>
        </p:nvSpPr>
        <p:spPr bwMode="auto">
          <a:xfrm>
            <a:off x="4568825" y="1981200"/>
            <a:ext cx="29067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9   x   2   =</a:t>
            </a:r>
          </a:p>
        </p:txBody>
      </p:sp>
      <p:sp>
        <p:nvSpPr>
          <p:cNvPr id="26637" name="TextBox 31"/>
          <p:cNvSpPr txBox="1">
            <a:spLocks noChangeArrowheads="1"/>
          </p:cNvSpPr>
          <p:nvPr/>
        </p:nvSpPr>
        <p:spPr bwMode="auto">
          <a:xfrm>
            <a:off x="6532563" y="1490663"/>
            <a:ext cx="457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26638" name="TextBox 32"/>
          <p:cNvSpPr txBox="1">
            <a:spLocks noChangeArrowheads="1"/>
          </p:cNvSpPr>
          <p:nvPr/>
        </p:nvSpPr>
        <p:spPr bwMode="auto">
          <a:xfrm>
            <a:off x="6434138" y="1981200"/>
            <a:ext cx="6556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18</a:t>
            </a:r>
          </a:p>
        </p:txBody>
      </p:sp>
      <p:sp>
        <p:nvSpPr>
          <p:cNvPr id="26639" name="TextBox 33"/>
          <p:cNvSpPr txBox="1">
            <a:spLocks noChangeArrowheads="1"/>
          </p:cNvSpPr>
          <p:nvPr/>
        </p:nvSpPr>
        <p:spPr bwMode="auto">
          <a:xfrm>
            <a:off x="6448425" y="2438400"/>
            <a:ext cx="6556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27</a:t>
            </a:r>
          </a:p>
        </p:txBody>
      </p:sp>
      <p:sp>
        <p:nvSpPr>
          <p:cNvPr id="26640" name="TextBox 34"/>
          <p:cNvSpPr txBox="1">
            <a:spLocks noChangeArrowheads="1"/>
          </p:cNvSpPr>
          <p:nvPr/>
        </p:nvSpPr>
        <p:spPr bwMode="auto">
          <a:xfrm>
            <a:off x="6448425" y="2971800"/>
            <a:ext cx="6270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36</a:t>
            </a:r>
          </a:p>
        </p:txBody>
      </p:sp>
      <p:sp>
        <p:nvSpPr>
          <p:cNvPr id="26641" name="TextBox 35"/>
          <p:cNvSpPr txBox="1">
            <a:spLocks noChangeArrowheads="1"/>
          </p:cNvSpPr>
          <p:nvPr/>
        </p:nvSpPr>
        <p:spPr bwMode="auto">
          <a:xfrm>
            <a:off x="6448425" y="3429000"/>
            <a:ext cx="6270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45</a:t>
            </a:r>
          </a:p>
        </p:txBody>
      </p:sp>
      <p:sp>
        <p:nvSpPr>
          <p:cNvPr id="26642" name="TextBox 36"/>
          <p:cNvSpPr txBox="1">
            <a:spLocks noChangeArrowheads="1"/>
          </p:cNvSpPr>
          <p:nvPr/>
        </p:nvSpPr>
        <p:spPr bwMode="auto">
          <a:xfrm>
            <a:off x="6430963" y="3886200"/>
            <a:ext cx="6270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54</a:t>
            </a:r>
          </a:p>
        </p:txBody>
      </p:sp>
      <p:sp>
        <p:nvSpPr>
          <p:cNvPr id="26643" name="TextBox 37"/>
          <p:cNvSpPr txBox="1">
            <a:spLocks noChangeArrowheads="1"/>
          </p:cNvSpPr>
          <p:nvPr/>
        </p:nvSpPr>
        <p:spPr bwMode="auto">
          <a:xfrm>
            <a:off x="6448425" y="4343400"/>
            <a:ext cx="6270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63</a:t>
            </a:r>
          </a:p>
        </p:txBody>
      </p:sp>
      <p:sp>
        <p:nvSpPr>
          <p:cNvPr id="26644" name="TextBox 38"/>
          <p:cNvSpPr txBox="1">
            <a:spLocks noChangeArrowheads="1"/>
          </p:cNvSpPr>
          <p:nvPr/>
        </p:nvSpPr>
        <p:spPr bwMode="auto">
          <a:xfrm>
            <a:off x="6448425" y="4800600"/>
            <a:ext cx="6270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72</a:t>
            </a:r>
          </a:p>
        </p:txBody>
      </p:sp>
      <p:sp>
        <p:nvSpPr>
          <p:cNvPr id="26645" name="TextBox 39"/>
          <p:cNvSpPr txBox="1">
            <a:spLocks noChangeArrowheads="1"/>
          </p:cNvSpPr>
          <p:nvPr/>
        </p:nvSpPr>
        <p:spPr bwMode="auto">
          <a:xfrm>
            <a:off x="6448425" y="5272088"/>
            <a:ext cx="62706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81</a:t>
            </a:r>
          </a:p>
        </p:txBody>
      </p:sp>
      <p:sp>
        <p:nvSpPr>
          <p:cNvPr id="26646" name="TextBox 40"/>
          <p:cNvSpPr txBox="1">
            <a:spLocks noChangeArrowheads="1"/>
          </p:cNvSpPr>
          <p:nvPr/>
        </p:nvSpPr>
        <p:spPr bwMode="auto">
          <a:xfrm>
            <a:off x="6448425" y="5791200"/>
            <a:ext cx="6270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90</a:t>
            </a:r>
          </a:p>
        </p:txBody>
      </p:sp>
      <p:pic>
        <p:nvPicPr>
          <p:cNvPr id="48" name="Picture 4" descr="SUNFACE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257675"/>
            <a:ext cx="61595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5" descr="SUNFACE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07700">
            <a:off x="4343400" y="5105400"/>
            <a:ext cx="796925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6" descr="APPLE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5715000"/>
            <a:ext cx="661988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AutoShape 7"/>
          <p:cNvSpPr>
            <a:spLocks noChangeArrowheads="1"/>
          </p:cNvSpPr>
          <p:nvPr/>
        </p:nvSpPr>
        <p:spPr bwMode="auto">
          <a:xfrm>
            <a:off x="4495800" y="2514600"/>
            <a:ext cx="533400" cy="457200"/>
          </a:xfrm>
          <a:prstGeom prst="smileyFace">
            <a:avLst>
              <a:gd name="adj" fmla="val 4653"/>
            </a:avLst>
          </a:prstGeom>
          <a:solidFill>
            <a:srgbClr val="FF0000"/>
          </a:soli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2" name="Picture 8" descr="APPLE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295400"/>
            <a:ext cx="661988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9" descr="SUNFACE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6263" y="3300413"/>
            <a:ext cx="788987" cy="78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10" descr="SUNFACE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905000"/>
            <a:ext cx="61595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11" descr="APPLE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819400"/>
            <a:ext cx="661988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" name="AutoShape 12"/>
          <p:cNvSpPr>
            <a:spLocks noChangeArrowheads="1"/>
          </p:cNvSpPr>
          <p:nvPr/>
        </p:nvSpPr>
        <p:spPr bwMode="auto">
          <a:xfrm>
            <a:off x="6477000" y="3886200"/>
            <a:ext cx="533400" cy="457200"/>
          </a:xfrm>
          <a:prstGeom prst="smileyFace">
            <a:avLst>
              <a:gd name="adj" fmla="val 4653"/>
            </a:avLst>
          </a:prstGeom>
          <a:solidFill>
            <a:srgbClr val="FF0000"/>
          </a:soli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7" name="Picture 13" descr="SUNFACE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3325" y="4660900"/>
            <a:ext cx="8382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3063509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4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4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5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图片 3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963" y="877888"/>
            <a:ext cx="9144001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-110650" y="51671"/>
            <a:ext cx="11798710" cy="68226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sx="102000" sy="102000" algn="ctr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app.classkick.com/#/assignments/AXzVfzZwRqCjSG7j4LBCrQ</a:t>
            </a: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037" name="图片 5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26" y="5924550"/>
            <a:ext cx="4125913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8" name="图片 6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138" y="4283076"/>
            <a:ext cx="1306513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9" name="图片 7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226" y="5502276"/>
            <a:ext cx="835025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0" name="图片 9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549" y="498475"/>
            <a:ext cx="735013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41" name="组合 11"/>
          <p:cNvGrpSpPr>
            <a:grpSpLocks/>
          </p:cNvGrpSpPr>
          <p:nvPr/>
        </p:nvGrpSpPr>
        <p:grpSpPr bwMode="auto">
          <a:xfrm rot="5400000">
            <a:off x="2696574" y="-299244"/>
            <a:ext cx="493713" cy="2741612"/>
            <a:chOff x="1716256" y="1650544"/>
            <a:chExt cx="262596" cy="2895859"/>
          </a:xfrm>
        </p:grpSpPr>
        <p:sp>
          <p:nvSpPr>
            <p:cNvPr id="19" name="矩形: 圆角 2"/>
            <p:cNvSpPr/>
            <p:nvPr/>
          </p:nvSpPr>
          <p:spPr>
            <a:xfrm>
              <a:off x="1716256" y="1650544"/>
              <a:ext cx="262596" cy="2895859"/>
            </a:xfrm>
            <a:prstGeom prst="roundRect">
              <a:avLst>
                <a:gd name="adj" fmla="val 50000"/>
              </a:avLst>
            </a:prstGeom>
            <a:solidFill>
              <a:srgbClr val="FE80A3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endParaRPr>
            </a:p>
          </p:txBody>
        </p:sp>
        <p:sp>
          <p:nvSpPr>
            <p:cNvPr id="20" name="矩形: 圆角 20"/>
            <p:cNvSpPr/>
            <p:nvPr/>
          </p:nvSpPr>
          <p:spPr>
            <a:xfrm>
              <a:off x="1716256" y="3340774"/>
              <a:ext cx="262596" cy="120562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endParaRPr>
            </a:p>
          </p:txBody>
        </p:sp>
      </p:grpSp>
      <p:pic>
        <p:nvPicPr>
          <p:cNvPr id="1042" name="图片 35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181" y="498475"/>
            <a:ext cx="569913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TextBox 11"/>
          <p:cNvSpPr txBox="1">
            <a:spLocks noChangeArrowheads="1"/>
          </p:cNvSpPr>
          <p:nvPr/>
        </p:nvSpPr>
        <p:spPr bwMode="auto">
          <a:xfrm>
            <a:off x="1762919" y="831596"/>
            <a:ext cx="27416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Bài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 1.  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Tính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nhẩm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  <a:sym typeface="+mn-lt"/>
            </a:endParaRPr>
          </a:p>
        </p:txBody>
      </p:sp>
      <p:sp>
        <p:nvSpPr>
          <p:cNvPr id="1044" name="Rectangle 96"/>
          <p:cNvSpPr>
            <a:spLocks noChangeArrowheads="1"/>
          </p:cNvSpPr>
          <p:nvPr/>
        </p:nvSpPr>
        <p:spPr bwMode="auto">
          <a:xfrm>
            <a:off x="6096000" y="4941888"/>
            <a:ext cx="2228850" cy="1762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339966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045" name="WordArt 6"/>
          <p:cNvSpPr>
            <a:spLocks noChangeArrowheads="1" noChangeShapeType="1" noTextEdit="1"/>
          </p:cNvSpPr>
          <p:nvPr/>
        </p:nvSpPr>
        <p:spPr bwMode="auto">
          <a:xfrm>
            <a:off x="2660650" y="1917700"/>
            <a:ext cx="2039938" cy="3937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300" b="0" i="1" u="none" strike="noStrike" kern="10" cap="none" spc="0" normalizeH="0" baseline="0" noProof="0">
              <a:ln>
                <a:noFill/>
              </a:ln>
              <a:solidFill>
                <a:srgbClr val="CC0099"/>
              </a:solidFill>
              <a:effectLst>
                <a:prstShdw prst="shdw17" dist="17961" dir="13500000">
                  <a:srgbClr val="7A005C"/>
                </a:prstShdw>
              </a:effectLst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51" name="Text Box 8"/>
          <p:cNvSpPr txBox="1">
            <a:spLocks noChangeArrowheads="1"/>
          </p:cNvSpPr>
          <p:nvPr/>
        </p:nvSpPr>
        <p:spPr bwMode="auto">
          <a:xfrm>
            <a:off x="1195388" y="1719085"/>
            <a:ext cx="18081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9 x 4 = </a:t>
            </a:r>
          </a:p>
        </p:txBody>
      </p:sp>
      <p:sp>
        <p:nvSpPr>
          <p:cNvPr id="52" name="Text Box 9"/>
          <p:cNvSpPr txBox="1">
            <a:spLocks noChangeArrowheads="1"/>
          </p:cNvSpPr>
          <p:nvPr/>
        </p:nvSpPr>
        <p:spPr bwMode="auto">
          <a:xfrm>
            <a:off x="1054321" y="2342410"/>
            <a:ext cx="18478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9 x 1 =</a:t>
            </a:r>
          </a:p>
        </p:txBody>
      </p:sp>
      <p:sp>
        <p:nvSpPr>
          <p:cNvPr id="53" name="Text Box 10"/>
          <p:cNvSpPr txBox="1">
            <a:spLocks noChangeArrowheads="1"/>
          </p:cNvSpPr>
          <p:nvPr/>
        </p:nvSpPr>
        <p:spPr bwMode="auto">
          <a:xfrm>
            <a:off x="1156969" y="3048105"/>
            <a:ext cx="17510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9 x 3  =</a:t>
            </a:r>
          </a:p>
        </p:txBody>
      </p:sp>
      <p:sp>
        <p:nvSpPr>
          <p:cNvPr id="55" name="Text Box 11"/>
          <p:cNvSpPr txBox="1">
            <a:spLocks noChangeArrowheads="1"/>
          </p:cNvSpPr>
          <p:nvPr/>
        </p:nvSpPr>
        <p:spPr bwMode="auto">
          <a:xfrm>
            <a:off x="3723798" y="1714378"/>
            <a:ext cx="18129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9 x 2 =</a:t>
            </a:r>
          </a:p>
        </p:txBody>
      </p:sp>
      <p:sp>
        <p:nvSpPr>
          <p:cNvPr id="56" name="Text Box 12"/>
          <p:cNvSpPr txBox="1">
            <a:spLocks noChangeArrowheads="1"/>
          </p:cNvSpPr>
          <p:nvPr/>
        </p:nvSpPr>
        <p:spPr bwMode="auto">
          <a:xfrm>
            <a:off x="3716594" y="2292991"/>
            <a:ext cx="20573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9 x 7 =</a:t>
            </a:r>
          </a:p>
        </p:txBody>
      </p:sp>
      <p:sp>
        <p:nvSpPr>
          <p:cNvPr id="57" name="Text Box 13"/>
          <p:cNvSpPr txBox="1">
            <a:spLocks noChangeArrowheads="1"/>
          </p:cNvSpPr>
          <p:nvPr/>
        </p:nvSpPr>
        <p:spPr bwMode="auto">
          <a:xfrm>
            <a:off x="3752020" y="2919413"/>
            <a:ext cx="17303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9 x 6 =</a:t>
            </a:r>
          </a:p>
        </p:txBody>
      </p:sp>
      <p:sp>
        <p:nvSpPr>
          <p:cNvPr id="58" name="Text Box 14"/>
          <p:cNvSpPr txBox="1">
            <a:spLocks noChangeArrowheads="1"/>
          </p:cNvSpPr>
          <p:nvPr/>
        </p:nvSpPr>
        <p:spPr bwMode="auto">
          <a:xfrm>
            <a:off x="6405488" y="1642813"/>
            <a:ext cx="18780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9 x 5 =</a:t>
            </a:r>
          </a:p>
        </p:txBody>
      </p:sp>
      <p:sp>
        <p:nvSpPr>
          <p:cNvPr id="59" name="Text Box 15"/>
          <p:cNvSpPr txBox="1">
            <a:spLocks noChangeArrowheads="1"/>
          </p:cNvSpPr>
          <p:nvPr/>
        </p:nvSpPr>
        <p:spPr bwMode="auto">
          <a:xfrm>
            <a:off x="6389879" y="2245189"/>
            <a:ext cx="18780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9 x 8 =</a:t>
            </a:r>
          </a:p>
        </p:txBody>
      </p:sp>
      <p:sp>
        <p:nvSpPr>
          <p:cNvPr id="60" name="Text Box 16"/>
          <p:cNvSpPr txBox="1">
            <a:spLocks noChangeArrowheads="1"/>
          </p:cNvSpPr>
          <p:nvPr/>
        </p:nvSpPr>
        <p:spPr bwMode="auto">
          <a:xfrm>
            <a:off x="6387852" y="2930067"/>
            <a:ext cx="22161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en-US" sz="32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9 x 9 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=</a:t>
            </a:r>
          </a:p>
        </p:txBody>
      </p:sp>
      <p:sp>
        <p:nvSpPr>
          <p:cNvPr id="33" name="Text Box 14">
            <a:extLst>
              <a:ext uri="{FF2B5EF4-FFF2-40B4-BE49-F238E27FC236}">
                <a16:creationId xmlns:a16="http://schemas.microsoft.com/office/drawing/2014/main" id="{591BEDD8-E898-482C-B317-D6F7C1C8C2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22775" y="1632744"/>
            <a:ext cx="192751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9 x 10 =</a:t>
            </a:r>
          </a:p>
        </p:txBody>
      </p:sp>
      <p:sp>
        <p:nvSpPr>
          <p:cNvPr id="34" name="Text Box 14">
            <a:extLst>
              <a:ext uri="{FF2B5EF4-FFF2-40B4-BE49-F238E27FC236}">
                <a16:creationId xmlns:a16="http://schemas.microsoft.com/office/drawing/2014/main" id="{575A05FA-08FE-4D1E-A0EE-AA72D5D489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1772" y="2229409"/>
            <a:ext cx="1858234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0 x 9  =</a:t>
            </a:r>
          </a:p>
        </p:txBody>
      </p:sp>
      <p:sp>
        <p:nvSpPr>
          <p:cNvPr id="35" name="Text Box 14">
            <a:extLst>
              <a:ext uri="{FF2B5EF4-FFF2-40B4-BE49-F238E27FC236}">
                <a16:creationId xmlns:a16="http://schemas.microsoft.com/office/drawing/2014/main" id="{26BABF7D-F937-4927-AA67-DEA66839A6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6411" y="2847351"/>
            <a:ext cx="18780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9 x 0  =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3110" name="TextBox1" r:id="rId2" imgW="678240" imgH="380880"/>
        </mc:Choice>
        <mc:Fallback>
          <p:control name="TextBox1" r:id="rId2" imgW="678240" imgH="380880">
            <p:pic>
              <p:nvPicPr>
                <p:cNvPr id="2" name="TextBox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2"/>
                <a:srcRect/>
                <a:stretch>
                  <a:fillRect/>
                </a:stretch>
              </p:blipFill>
              <p:spPr bwMode="auto">
                <a:xfrm>
                  <a:off x="2657080" y="1801250"/>
                  <a:ext cx="681038" cy="379412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dist="17961" dir="2700000" algn="ctr" rotWithShape="0">
                    <a:srgbClr val="999999"/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12700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3111" name="TextBox2" r:id="rId3" imgW="678240" imgH="380880"/>
        </mc:Choice>
        <mc:Fallback>
          <p:control name="TextBox2" r:id="rId3" imgW="678240" imgH="380880">
            <p:pic>
              <p:nvPicPr>
                <p:cNvPr id="3" name="TextBox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2"/>
                <a:srcRect/>
                <a:stretch>
                  <a:fillRect/>
                </a:stretch>
              </p:blipFill>
              <p:spPr bwMode="auto">
                <a:xfrm>
                  <a:off x="2687421" y="2418240"/>
                  <a:ext cx="681038" cy="379412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dist="17961" dir="2700000" algn="ctr" rotWithShape="0">
                    <a:srgbClr val="999999"/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12700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3112" name="TextBox3" r:id="rId4" imgW="678240" imgH="380880"/>
        </mc:Choice>
        <mc:Fallback>
          <p:control name="TextBox3" r:id="rId4" imgW="678240" imgH="380880">
            <p:pic>
              <p:nvPicPr>
                <p:cNvPr id="4" name="TextBox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2"/>
                <a:srcRect/>
                <a:stretch>
                  <a:fillRect/>
                </a:stretch>
              </p:blipFill>
              <p:spPr bwMode="auto">
                <a:xfrm>
                  <a:off x="2720657" y="3121079"/>
                  <a:ext cx="681038" cy="379412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dist="17961" dir="2700000" algn="ctr" rotWithShape="0">
                    <a:srgbClr val="999999"/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12700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3113" name="TextBox4" r:id="rId5" imgW="678240" imgH="380880"/>
        </mc:Choice>
        <mc:Fallback>
          <p:control name="TextBox4" r:id="rId5" imgW="678240" imgH="380880">
            <p:pic>
              <p:nvPicPr>
                <p:cNvPr id="6" name="TextBox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2"/>
                <a:srcRect/>
                <a:stretch>
                  <a:fillRect/>
                </a:stretch>
              </p:blipFill>
              <p:spPr bwMode="auto">
                <a:xfrm>
                  <a:off x="5222413" y="1761289"/>
                  <a:ext cx="681037" cy="379412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dist="17961" dir="2700000" algn="ctr" rotWithShape="0">
                    <a:srgbClr val="999999"/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12700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3114" name="TextBox5" r:id="rId6" imgW="678240" imgH="380880"/>
        </mc:Choice>
        <mc:Fallback>
          <p:control name="TextBox5" r:id="rId6" imgW="678240" imgH="380880">
            <p:pic>
              <p:nvPicPr>
                <p:cNvPr id="7" name="TextBox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2"/>
                <a:srcRect/>
                <a:stretch>
                  <a:fillRect/>
                </a:stretch>
              </p:blipFill>
              <p:spPr bwMode="auto">
                <a:xfrm>
                  <a:off x="5228930" y="2412484"/>
                  <a:ext cx="681037" cy="379412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dist="17961" dir="2700000" algn="ctr" rotWithShape="0">
                    <a:srgbClr val="999999"/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12700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3115" name="TextBox6" r:id="rId7" imgW="678240" imgH="380880"/>
        </mc:Choice>
        <mc:Fallback>
          <p:control name="TextBox6" r:id="rId7" imgW="678240" imgH="380880">
            <p:pic>
              <p:nvPicPr>
                <p:cNvPr id="8" name="TextBox6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2"/>
                <a:srcRect/>
                <a:stretch>
                  <a:fillRect/>
                </a:stretch>
              </p:blipFill>
              <p:spPr bwMode="auto">
                <a:xfrm>
                  <a:off x="5254559" y="3083567"/>
                  <a:ext cx="681037" cy="379412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dist="17961" dir="2700000" algn="ctr" rotWithShape="0">
                    <a:srgbClr val="999999"/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12700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3116" name="TextBox7" r:id="rId8" imgW="678240" imgH="380880"/>
        </mc:Choice>
        <mc:Fallback>
          <p:control name="TextBox7" r:id="rId8" imgW="678240" imgH="380880">
            <p:pic>
              <p:nvPicPr>
                <p:cNvPr id="9" name="TextBox7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2"/>
                <a:srcRect/>
                <a:stretch>
                  <a:fillRect/>
                </a:stretch>
              </p:blipFill>
              <p:spPr bwMode="auto">
                <a:xfrm>
                  <a:off x="7838885" y="1721572"/>
                  <a:ext cx="681037" cy="379413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dist="17961" dir="2700000" algn="ctr" rotWithShape="0">
                    <a:srgbClr val="999999"/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12700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3117" name="TextBox8" r:id="rId9" imgW="678240" imgH="380880"/>
        </mc:Choice>
        <mc:Fallback>
          <p:control name="TextBox8" r:id="rId9" imgW="678240" imgH="380880">
            <p:pic>
              <p:nvPicPr>
                <p:cNvPr id="10" name="TextBox8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3"/>
                <a:srcRect/>
                <a:stretch>
                  <a:fillRect/>
                </a:stretch>
              </p:blipFill>
              <p:spPr bwMode="auto">
                <a:xfrm>
                  <a:off x="7860893" y="2303285"/>
                  <a:ext cx="674638" cy="379412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dist="17961" dir="2700000" algn="ctr" rotWithShape="0">
                    <a:srgbClr val="999999"/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12700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3118" name="TextBox9" r:id="rId10" imgW="678240" imgH="380880"/>
        </mc:Choice>
        <mc:Fallback>
          <p:control name="TextBox9" r:id="rId10" imgW="678240" imgH="380880">
            <p:pic>
              <p:nvPicPr>
                <p:cNvPr id="11" name="TextBox9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2"/>
                <a:srcRect/>
                <a:stretch>
                  <a:fillRect/>
                </a:stretch>
              </p:blipFill>
              <p:spPr bwMode="auto">
                <a:xfrm>
                  <a:off x="7883989" y="2983232"/>
                  <a:ext cx="681038" cy="379413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dist="17961" dir="2700000" algn="ctr" rotWithShape="0">
                    <a:srgbClr val="999999"/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12700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3119" name="TextBox10" r:id="rId11" imgW="678240" imgH="380880"/>
        </mc:Choice>
        <mc:Fallback>
          <p:control name="TextBox10" r:id="rId11" imgW="678240" imgH="380880">
            <p:pic>
              <p:nvPicPr>
                <p:cNvPr id="36" name="TextBox10">
                  <a:extLst>
                    <a:ext uri="{FF2B5EF4-FFF2-40B4-BE49-F238E27FC236}">
                      <a16:creationId xmlns:a16="http://schemas.microsoft.com/office/drawing/2014/main" id="{D45F7E49-1D3E-4409-B54E-64A1D130213A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2"/>
                <a:srcRect/>
                <a:stretch>
                  <a:fillRect/>
                </a:stretch>
              </p:blipFill>
              <p:spPr bwMode="auto">
                <a:xfrm>
                  <a:off x="10509770" y="1675774"/>
                  <a:ext cx="681037" cy="379413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dist="17961" dir="2700000" algn="ctr" rotWithShape="0">
                    <a:srgbClr val="999999"/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12700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3120" name="TextBox11" r:id="rId12" imgW="678240" imgH="380880"/>
        </mc:Choice>
        <mc:Fallback>
          <p:control name="TextBox11" r:id="rId12" imgW="678240" imgH="380880">
            <p:pic>
              <p:nvPicPr>
                <p:cNvPr id="37" name="TextBox11">
                  <a:extLst>
                    <a:ext uri="{FF2B5EF4-FFF2-40B4-BE49-F238E27FC236}">
                      <a16:creationId xmlns:a16="http://schemas.microsoft.com/office/drawing/2014/main" id="{BAAEC706-C9C4-48A6-B149-B314ED622D1F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2"/>
                <a:srcRect/>
                <a:stretch>
                  <a:fillRect/>
                </a:stretch>
              </p:blipFill>
              <p:spPr bwMode="auto">
                <a:xfrm>
                  <a:off x="10495022" y="2310372"/>
                  <a:ext cx="681037" cy="379413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dist="17961" dir="2700000" algn="ctr" rotWithShape="0">
                    <a:srgbClr val="999999"/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12700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3121" name="TextBox12" r:id="rId13" imgW="678240" imgH="380880"/>
        </mc:Choice>
        <mc:Fallback>
          <p:control name="TextBox12" r:id="rId13" imgW="678240" imgH="380880">
            <p:pic>
              <p:nvPicPr>
                <p:cNvPr id="38" name="TextBox12">
                  <a:extLst>
                    <a:ext uri="{FF2B5EF4-FFF2-40B4-BE49-F238E27FC236}">
                      <a16:creationId xmlns:a16="http://schemas.microsoft.com/office/drawing/2014/main" id="{AEAF510C-7B02-4E4B-B22B-39F3C307877C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2"/>
                <a:srcRect/>
                <a:stretch>
                  <a:fillRect/>
                </a:stretch>
              </p:blipFill>
              <p:spPr bwMode="auto">
                <a:xfrm>
                  <a:off x="10518728" y="2904040"/>
                  <a:ext cx="681037" cy="379413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dist="17961" dir="2700000" algn="ctr" rotWithShape="0">
                    <a:srgbClr val="999999"/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12700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1025487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/>
      <p:bldP spid="53" grpId="0"/>
      <p:bldP spid="55" grpId="0"/>
      <p:bldP spid="56" grpId="0"/>
      <p:bldP spid="57" grpId="0"/>
      <p:bldP spid="58" grpId="0"/>
      <p:bldP spid="59" grpId="0"/>
      <p:bldP spid="60" grpId="0"/>
      <p:bldP spid="33" grpId="0"/>
      <p:bldP spid="34" grpId="0"/>
      <p:bldP spid="3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KE-OFF DISPLAYTYPE" val="0"/>
  <p:tag name="INKNOELEADERBOARD" val="1088708450"/>
</p:tagLst>
</file>

<file path=ppt/theme/theme1.xml><?xml version="1.0" encoding="utf-8"?>
<a:theme xmlns:a="http://schemas.openxmlformats.org/drawingml/2006/main" name="7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Chủ đề của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主题​​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4400" b="1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4400" b="1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Chủ đề của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1024</TotalTime>
  <Words>655</Words>
  <Application>Microsoft Office PowerPoint</Application>
  <PresentationFormat>Widescreen</PresentationFormat>
  <Paragraphs>185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14</vt:i4>
      </vt:variant>
    </vt:vector>
  </HeadingPairs>
  <TitlesOfParts>
    <vt:vector size="34" baseType="lpstr">
      <vt:lpstr>Arial Unicode MS</vt:lpstr>
      <vt:lpstr>宋体</vt:lpstr>
      <vt:lpstr>Algerian</vt:lpstr>
      <vt:lpstr>Arial</vt:lpstr>
      <vt:lpstr>Calibri</vt:lpstr>
      <vt:lpstr>Calibri Light</vt:lpstr>
      <vt:lpstr>等线</vt:lpstr>
      <vt:lpstr>HP001 4 hàng</vt:lpstr>
      <vt:lpstr>Times New Roman</vt:lpstr>
      <vt:lpstr>Trebuchet MS</vt:lpstr>
      <vt:lpstr>Wingdings</vt:lpstr>
      <vt:lpstr>Wingdings 3</vt:lpstr>
      <vt:lpstr>7_Office Theme</vt:lpstr>
      <vt:lpstr>Facet</vt:lpstr>
      <vt:lpstr>Default Design</vt:lpstr>
      <vt:lpstr>1_Office 主题​​</vt:lpstr>
      <vt:lpstr>5_Office Theme</vt:lpstr>
      <vt:lpstr>1_Default Design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Bảng nhân 9</vt:lpstr>
      <vt:lpstr>PowerPoint Presentation</vt:lpstr>
      <vt:lpstr>PowerPoint Presentation</vt:lpstr>
      <vt:lpstr>PowerPoint Presentation</vt:lpstr>
      <vt:lpstr>PowerPoint Presentation</vt:lpstr>
      <vt:lpstr>Bài 1: Tính nhẩm</vt:lpstr>
      <vt:lpstr>PowerPoint Presentation</vt:lpstr>
      <vt:lpstr>Bài 3</vt:lpstr>
      <vt:lpstr>PowerPoint Presentation</vt:lpstr>
      <vt:lpstr>PowerPoint Presentation</vt:lpstr>
    </vt:vector>
  </TitlesOfParts>
  <Company>PresentationPoint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Green chalkboard</dc:title>
  <dc:creator>PresentationPoint</dc:creator>
  <cp:lastModifiedBy>loltntvl@gmail.com</cp:lastModifiedBy>
  <cp:revision>596</cp:revision>
  <cp:lastPrinted>2005-03-15T07:48:11Z</cp:lastPrinted>
  <dcterms:created xsi:type="dcterms:W3CDTF">2004-11-16T16:03:16Z</dcterms:created>
  <dcterms:modified xsi:type="dcterms:W3CDTF">2021-11-28T12:12:33Z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PPL_Language">
    <vt:i4>1031</vt:i4>
  </property>
</Properties>
</file>