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409" r:id="rId3"/>
    <p:sldId id="411" r:id="rId4"/>
    <p:sldId id="325" r:id="rId5"/>
    <p:sldId id="392" r:id="rId6"/>
    <p:sldId id="398" r:id="rId7"/>
    <p:sldId id="389" r:id="rId8"/>
    <p:sldId id="390" r:id="rId9"/>
    <p:sldId id="425" r:id="rId10"/>
    <p:sldId id="400" r:id="rId11"/>
    <p:sldId id="401" r:id="rId12"/>
    <p:sldId id="402" r:id="rId13"/>
    <p:sldId id="419" r:id="rId14"/>
    <p:sldId id="426" r:id="rId15"/>
    <p:sldId id="429" r:id="rId16"/>
    <p:sldId id="416" r:id="rId17"/>
    <p:sldId id="430" r:id="rId18"/>
    <p:sldId id="431" r:id="rId19"/>
    <p:sldId id="417" r:id="rId20"/>
    <p:sldId id="418" r:id="rId21"/>
    <p:sldId id="432" r:id="rId22"/>
    <p:sldId id="404" r:id="rId23"/>
    <p:sldId id="433" r:id="rId24"/>
    <p:sldId id="434" r:id="rId25"/>
    <p:sldId id="405" r:id="rId26"/>
    <p:sldId id="407" r:id="rId27"/>
    <p:sldId id="406" r:id="rId28"/>
    <p:sldId id="413" r:id="rId29"/>
    <p:sldId id="4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CC"/>
    <a:srgbClr val="BFF7D2"/>
    <a:srgbClr val="66FF66"/>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19A48-B57E-49D0-9AAE-0E9ECCAED61B}" type="datetimeFigureOut">
              <a:rPr lang="vi-VN" smtClean="0"/>
              <a:t>03/11/2021</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71BE1-3FFA-4DBB-969D-EDCC8261EDFA}" type="slidenum">
              <a:rPr lang="vi-VN" smtClean="0"/>
              <a:t>‹#›</a:t>
            </a:fld>
            <a:endParaRPr lang="vi-VN"/>
          </a:p>
        </p:txBody>
      </p:sp>
    </p:spTree>
    <p:extLst>
      <p:ext uri="{BB962C8B-B14F-4D97-AF65-F5344CB8AC3E}">
        <p14:creationId xmlns:p14="http://schemas.microsoft.com/office/powerpoint/2010/main" val="99566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ào</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em,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Hôm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nay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smtClean="0">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dẫn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tuần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10</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a:t>
            </a:fld>
            <a:endParaRPr lang="vi-VN"/>
          </a:p>
        </p:txBody>
      </p:sp>
    </p:spTree>
    <p:extLst>
      <p:ext uri="{BB962C8B-B14F-4D97-AF65-F5344CB8AC3E}">
        <p14:creationId xmlns:p14="http://schemas.microsoft.com/office/powerpoint/2010/main" val="1147148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dẫn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dẫn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ngắt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nghỉ</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hay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chia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vui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vẻ</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Lúc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đứng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muốn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quen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phần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còn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10</a:t>
            </a:fld>
            <a:endParaRPr lang="vi-VN"/>
          </a:p>
        </p:txBody>
      </p:sp>
    </p:spTree>
    <p:extLst>
      <p:ext uri="{BB962C8B-B14F-4D97-AF65-F5344CB8AC3E}">
        <p14:creationId xmlns:p14="http://schemas.microsoft.com/office/powerpoint/2010/main" val="288462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Xin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lỗi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chưa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ra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kéo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ở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Còn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Mẹ</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Trung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tám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rồi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trầm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nhấn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ở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rồi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dùng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bút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gạch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ngắt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nghỉ</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nghe</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Xin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lỗi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chưa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ra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Mẹ</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Trung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tám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rồi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11</a:t>
            </a:fld>
            <a:endParaRPr lang="vi-VN"/>
          </a:p>
        </p:txBody>
      </p:sp>
    </p:spTree>
    <p:extLst>
      <p:ext uri="{BB962C8B-B14F-4D97-AF65-F5344CB8AC3E}">
        <p14:creationId xmlns:p14="http://schemas.microsoft.com/office/powerpoint/2010/main" val="811208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xong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trò</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tục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thà</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12</a:t>
            </a:fld>
            <a:endParaRPr lang="vi-VN"/>
          </a:p>
        </p:txBody>
      </p:sp>
    </p:spTree>
    <p:extLst>
      <p:ext uri="{BB962C8B-B14F-4D97-AF65-F5344CB8AC3E}">
        <p14:creationId xmlns:p14="http://schemas.microsoft.com/office/powerpoint/2010/main" val="195073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xong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trò</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tục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 </a:t>
            </a:r>
            <a:r>
              <a:rPr lang="vi-VN" sz="1800" dirty="0" smtClean="0">
                <a:effectLst/>
                <a:latin typeface="Times New Roman" panose="02020603050405020304" pitchFamily="18" charset="0"/>
                <a:ea typeface="Arial" panose="020B0604020202020204" pitchFamily="34" charset="0"/>
                <a:cs typeface="Times New Roman" panose="02020603050405020304" pitchFamily="18" charset="0"/>
              </a:rPr>
              <a:t>Luyện</a:t>
            </a:r>
            <a:r>
              <a:rPr lang="vi-VN" sz="1800" baseline="0" dirty="0" smtClean="0">
                <a:effectLst/>
                <a:latin typeface="Times New Roman" panose="02020603050405020304" pitchFamily="18" charset="0"/>
                <a:ea typeface="Arial" panose="020B0604020202020204" pitchFamily="34" charset="0"/>
                <a:cs typeface="Times New Roman" panose="02020603050405020304" pitchFamily="18" charset="0"/>
              </a:rPr>
              <a:t> đọc đoạn- </a:t>
            </a:r>
            <a:r>
              <a:rPr lang="en-US" sz="1800" dirty="0" err="1" smtClean="0">
                <a:effectLst/>
                <a:latin typeface="Times New Roman" panose="02020603050405020304" pitchFamily="18" charset="0"/>
                <a:ea typeface="Arial" panose="020B0604020202020204" pitchFamily="34" charset="0"/>
                <a:cs typeface="Times New Roman" panose="02020603050405020304" pitchFamily="18" charset="0"/>
              </a:rPr>
              <a:t>Giải</a:t>
            </a:r>
            <a:r>
              <a:rPr lang="en-US" sz="1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smtClean="0">
                <a:effectLst/>
                <a:latin typeface="Times New Roman" panose="02020603050405020304" pitchFamily="18" charset="0"/>
                <a:ea typeface="Arial" panose="020B0604020202020204" pitchFamily="34" charset="0"/>
                <a:cs typeface="Times New Roman" panose="02020603050405020304" pitchFamily="18" charset="0"/>
              </a:rPr>
              <a:t>từ</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13</a:t>
            </a:fld>
            <a:endParaRPr lang="vi-VN"/>
          </a:p>
        </p:txBody>
      </p:sp>
    </p:spTree>
    <p:extLst>
      <p:ext uri="{BB962C8B-B14F-4D97-AF65-F5344CB8AC3E}">
        <p14:creationId xmlns:p14="http://schemas.microsoft.com/office/powerpoint/2010/main" val="183700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smtClean="0">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thà</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sz="1200" dirty="0" smtClean="0"/>
          </a:p>
          <a:p>
            <a:pPr>
              <a:lnSpc>
                <a:spcPct val="107000"/>
              </a:lnSpc>
              <a:spcAft>
                <a:spcPts val="800"/>
              </a:spcAft>
            </a:pP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Từ</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thứ</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2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là</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từ</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thành</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thực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là</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có</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tấm</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lòng</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chân</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thật</a:t>
            </a:r>
            <a:endParaRPr lang="vi-VN" sz="1200" dirty="0" smtClean="0">
              <a:effectLst/>
              <a:latin typeface="+mn-lt"/>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14</a:t>
            </a:fld>
            <a:endParaRPr lang="vi-VN"/>
          </a:p>
        </p:txBody>
      </p:sp>
    </p:spTree>
    <p:extLst>
      <p:ext uri="{BB962C8B-B14F-4D97-AF65-F5344CB8AC3E}">
        <p14:creationId xmlns:p14="http://schemas.microsoft.com/office/powerpoint/2010/main" val="264670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16</a:t>
            </a:fld>
            <a:endParaRPr lang="vi-VN"/>
          </a:p>
        </p:txBody>
      </p:sp>
    </p:spTree>
    <p:extLst>
      <p:ext uri="{BB962C8B-B14F-4D97-AF65-F5344CB8AC3E}">
        <p14:creationId xmlns:p14="http://schemas.microsoft.com/office/powerpoint/2010/main" val="269949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vi-VN" sz="1200" dirty="0" smtClean="0">
                <a:effectLst/>
                <a:latin typeface="Times New Roman" panose="02020603050405020304" pitchFamily="18" charset="0"/>
                <a:ea typeface="Arial" panose="020B0604020202020204" pitchFamily="34" charset="0"/>
                <a:cs typeface="Times New Roman" panose="02020603050405020304" pitchFamily="18" charset="0"/>
              </a:rPr>
              <a:t>Từ tiếp theo là qua đời : có nghĩa là đã mất hay đã chết</a:t>
            </a:r>
            <a:endParaRPr lang="vi-VN" sz="1200" dirty="0" smtClean="0">
              <a:effectLst/>
              <a:latin typeface="+mn-lt"/>
              <a:ea typeface="Arial" panose="020B0604020202020204" pitchFamily="34" charset="0"/>
              <a:cs typeface="Times New Roman" panose="02020603050405020304" pitchFamily="18" charset="0"/>
            </a:endParaRPr>
          </a:p>
          <a:p>
            <a:pPr>
              <a:lnSpc>
                <a:spcPct val="107000"/>
              </a:lnSpc>
              <a:spcAft>
                <a:spcPts val="800"/>
              </a:spcAft>
            </a:pPr>
            <a:r>
              <a:rPr lang="vi-VN" sz="1200" dirty="0" smtClean="0">
                <a:effectLst/>
                <a:latin typeface="Times New Roman" panose="02020603050405020304" pitchFamily="18" charset="0"/>
                <a:ea typeface="Arial" panose="020B0604020202020204" pitchFamily="34" charset="0"/>
                <a:cs typeface="Times New Roman" panose="02020603050405020304" pitchFamily="18" charset="0"/>
              </a:rPr>
              <a:t>Từ cuối cùng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Mắt</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rớm</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lệ</a:t>
            </a:r>
            <a:r>
              <a:rPr lang="en-US" sz="12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1200" dirty="0" smtClean="0">
                <a:effectLst/>
                <a:latin typeface="Times New Roman" panose="02020603050405020304" pitchFamily="18" charset="0"/>
                <a:ea typeface="Arial" panose="020B0604020202020204" pitchFamily="34" charset="0"/>
                <a:cs typeface="Times New Roman" panose="02020603050405020304" pitchFamily="18" charset="0"/>
              </a:rPr>
              <a:t>: là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ứa</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ra</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một</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ít</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nước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mắt</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nhưng</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chưa</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tạo</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thành</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giọt,như</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gần</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khóc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vi-VN" sz="1200" dirty="0" smtClean="0">
              <a:effectLst/>
              <a:latin typeface="+mn-lt"/>
              <a:ea typeface="Arial" panose="020B0604020202020204" pitchFamily="34" charset="0"/>
              <a:cs typeface="Times New Roman" panose="02020603050405020304" pitchFamily="18" charset="0"/>
            </a:endParaRPr>
          </a:p>
          <a:p>
            <a:endParaRPr lang="vi-VN" dirty="0" smtClean="0"/>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17</a:t>
            </a:fld>
            <a:endParaRPr lang="vi-VN"/>
          </a:p>
        </p:txBody>
      </p:sp>
    </p:spTree>
    <p:extLst>
      <p:ext uri="{BB962C8B-B14F-4D97-AF65-F5344CB8AC3E}">
        <p14:creationId xmlns:p14="http://schemas.microsoft.com/office/powerpoint/2010/main" val="214527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Các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em</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đã</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biết</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cách</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đọc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và</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hiểu</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nghĩa</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của</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các</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từ</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khó</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vậy</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chúng</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ta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cùng</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nhau</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qua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hoạt</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động</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cuối</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cùng</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smtClean="0">
                <a:effectLst/>
                <a:latin typeface="Times New Roman" panose="02020603050405020304" pitchFamily="18" charset="0"/>
                <a:ea typeface="Arial" panose="020B0604020202020204" pitchFamily="34" charset="0"/>
                <a:cs typeface="Times New Roman" panose="02020603050405020304" pitchFamily="18" charset="0"/>
              </a:rPr>
              <a:t>nhé</a:t>
            </a:r>
            <a:r>
              <a:rPr lang="en-US" sz="12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vi-VN" sz="1200" dirty="0" smtClean="0">
              <a:effectLst/>
              <a:latin typeface="+mn-lt"/>
              <a:ea typeface="Arial" panose="020B0604020202020204" pitchFamily="34" charset="0"/>
              <a:cs typeface="Times New Roman" panose="02020603050405020304" pitchFamily="18" charset="0"/>
            </a:endParaRPr>
          </a:p>
          <a:p>
            <a:endParaRPr lang="vi-VN" sz="1200" dirty="0" smtClean="0"/>
          </a:p>
          <a:p>
            <a:endParaRPr lang="vi-VN" dirty="0" smtClean="0"/>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20</a:t>
            </a:fld>
            <a:endParaRPr lang="vi-VN"/>
          </a:p>
        </p:txBody>
      </p:sp>
    </p:spTree>
    <p:extLst>
      <p:ext uri="{BB962C8B-B14F-4D97-AF65-F5344CB8AC3E}">
        <p14:creationId xmlns:p14="http://schemas.microsoft.com/office/powerpoint/2010/main" val="1323592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dung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ai?</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À,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21</a:t>
            </a:fld>
            <a:endParaRPr lang="vi-VN"/>
          </a:p>
        </p:txBody>
      </p:sp>
    </p:spTree>
    <p:extLst>
      <p:ext uri="{BB962C8B-B14F-4D97-AF65-F5344CB8AC3E}">
        <p14:creationId xmlns:p14="http://schemas.microsoft.com/office/powerpoint/2010/main" val="302301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smtClean="0">
                <a:effectLst/>
                <a:latin typeface="Times New Roman" panose="02020603050405020304" pitchFamily="18" charset="0"/>
                <a:ea typeface="Arial" panose="020B0604020202020204" pitchFamily="34" charset="0"/>
                <a:cs typeface="Times New Roman" panose="02020603050405020304" pitchFamily="18" charset="0"/>
              </a:rPr>
              <a:t>Chuyện</a:t>
            </a:r>
            <a:r>
              <a:rPr lang="en-US" sz="1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xảy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ra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đều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đều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đang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điều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xin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giúp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quen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22</a:t>
            </a:fld>
            <a:endParaRPr lang="vi-VN"/>
          </a:p>
        </p:txBody>
      </p:sp>
    </p:spTree>
    <p:extLst>
      <p:ext uri="{BB962C8B-B14F-4D97-AF65-F5344CB8AC3E}">
        <p14:creationId xmlns:p14="http://schemas.microsoft.com/office/powerpoint/2010/main" val="168937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bắt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mở</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SGK TV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lớp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trang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75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bức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bức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cảnh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Bức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vùng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lúa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gốc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cổ</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thụ</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mấy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đang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nằm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cỏ</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trò</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gũi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gắn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Nhưng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còn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tất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gắn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a:t>
            </a:fld>
            <a:endParaRPr lang="vi-VN"/>
          </a:p>
        </p:txBody>
      </p:sp>
    </p:spTree>
    <p:extLst>
      <p:ext uri="{BB962C8B-B14F-4D97-AF65-F5344CB8AC3E}">
        <p14:creationId xmlns:p14="http://schemas.microsoft.com/office/powerpoint/2010/main" val="6432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Anh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quen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xin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giúp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còn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nữa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mẹ</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ở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miền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Trung</a:t>
            </a:r>
            <a:r>
              <a:rPr lang="en-US" sz="1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23</a:t>
            </a:fld>
            <a:endParaRPr lang="vi-VN"/>
          </a:p>
        </p:txBody>
      </p:sp>
    </p:spTree>
    <p:extLst>
      <p:ext uri="{BB962C8B-B14F-4D97-AF65-F5344CB8AC3E}">
        <p14:creationId xmlns:p14="http://schemas.microsoft.com/office/powerpoint/2010/main" val="334788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smtClean="0">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chi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trẻ</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tuổi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lẳng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cúi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mím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chặt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lộ</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vẻ</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đau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nhìn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mắt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rớm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lệ</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24</a:t>
            </a:fld>
            <a:endParaRPr lang="vi-VN"/>
          </a:p>
        </p:txBody>
      </p:sp>
    </p:spTree>
    <p:extLst>
      <p:ext uri="{BB962C8B-B14F-4D97-AF65-F5344CB8AC3E}">
        <p14:creationId xmlns:p14="http://schemas.microsoft.com/office/powerpoint/2010/main" val="2177795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err="1">
                <a:effectLst/>
                <a:latin typeface="Times New Roman" panose="02020603050405020304" pitchFamily="18" charset="0"/>
                <a:ea typeface="Arial" panose="020B0604020202020204" pitchFamily="34" charset="0"/>
              </a:rPr>
              <a:t>Giọng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quê</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hương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rất</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gần</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gũi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thân</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thiết</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đối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với</a:t>
            </a:r>
            <a:r>
              <a:rPr lang="en-US" sz="1800" dirty="0">
                <a:effectLst/>
                <a:latin typeface="Times New Roman" panose="02020603050405020304" pitchFamily="18" charset="0"/>
                <a:ea typeface="Arial" panose="020B0604020202020204" pitchFamily="34" charset="0"/>
              </a:rPr>
              <a:t> con </a:t>
            </a:r>
            <a:r>
              <a:rPr lang="en-US" sz="1800" dirty="0" err="1">
                <a:effectLst/>
                <a:latin typeface="Times New Roman" panose="02020603050405020304" pitchFamily="18" charset="0"/>
                <a:ea typeface="Arial" panose="020B0604020202020204" pitchFamily="34" charset="0"/>
              </a:rPr>
              <a:t>người</a:t>
            </a:r>
            <a:r>
              <a:rPr lang="en-US" sz="1800" dirty="0">
                <a:effectLst/>
                <a:latin typeface="Times New Roman" panose="02020603050405020304" pitchFamily="18" charset="0"/>
                <a:ea typeface="Arial" panose="020B0604020202020204" pitchFamily="34" charset="0"/>
              </a:rPr>
              <a:t> ở </a:t>
            </a:r>
            <a:r>
              <a:rPr lang="en-US" sz="1800" dirty="0" err="1">
                <a:effectLst/>
                <a:latin typeface="Times New Roman" panose="02020603050405020304" pitchFamily="18" charset="0"/>
                <a:ea typeface="Arial" panose="020B0604020202020204" pitchFamily="34" charset="0"/>
              </a:rPr>
              <a:t>vùng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quê</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đó</a:t>
            </a:r>
            <a:r>
              <a:rPr lang="en-US" sz="1800" dirty="0">
                <a:effectLst/>
                <a:latin typeface="Times New Roman" panose="02020603050405020304" pitchFamily="18" charset="0"/>
                <a:ea typeface="Arial" panose="020B0604020202020204" pitchFamily="34" charset="0"/>
              </a:rPr>
              <a:t> ; </a:t>
            </a:r>
            <a:r>
              <a:rPr lang="en-US" sz="1800" dirty="0" err="1">
                <a:effectLst/>
                <a:latin typeface="Times New Roman" panose="02020603050405020304" pitchFamily="18" charset="0"/>
                <a:ea typeface="Arial" panose="020B0604020202020204" pitchFamily="34" charset="0"/>
              </a:rPr>
              <a:t>giọng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quê</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hương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gợi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nhớ</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những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kỉ</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niệm</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sâu</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sắc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với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quê</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hương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với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người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thân</a:t>
            </a:r>
            <a:r>
              <a:rPr lang="en-US" sz="1800" dirty="0">
                <a:effectLst/>
                <a:latin typeface="Times New Roman" panose="02020603050405020304" pitchFamily="18" charset="0"/>
                <a:ea typeface="Arial" panose="020B0604020202020204" pitchFamily="34" charset="0"/>
              </a:rPr>
              <a:t> ; </a:t>
            </a:r>
            <a:r>
              <a:rPr lang="en-US" sz="1800" dirty="0" err="1">
                <a:effectLst/>
                <a:latin typeface="Times New Roman" panose="02020603050405020304" pitchFamily="18" charset="0"/>
                <a:ea typeface="Arial" panose="020B0604020202020204" pitchFamily="34" charset="0"/>
              </a:rPr>
              <a:t>giọng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quê</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hương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giúp</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những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người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cùng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quê</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thêm</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gắn</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bó</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gần</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gũi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nhau</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hơn</a:t>
            </a:r>
            <a:r>
              <a:rPr lang="en-US" sz="1800" dirty="0">
                <a:effectLst/>
                <a:latin typeface="Times New Roman" panose="02020603050405020304" pitchFamily="18" charset="0"/>
                <a:ea typeface="Arial" panose="020B0604020202020204" pitchFamily="34" charset="0"/>
              </a:rPr>
              <a:t>. . .</a:t>
            </a:r>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25</a:t>
            </a:fld>
            <a:endParaRPr lang="vi-VN"/>
          </a:p>
        </p:txBody>
      </p:sp>
    </p:spTree>
    <p:extLst>
      <p:ext uri="{BB962C8B-B14F-4D97-AF65-F5344CB8AC3E}">
        <p14:creationId xmlns:p14="http://schemas.microsoft.com/office/powerpoint/2010/main" val="422437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phần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dung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chính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gắn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hương,với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quen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26</a:t>
            </a:fld>
            <a:endParaRPr lang="vi-VN"/>
          </a:p>
        </p:txBody>
      </p:sp>
    </p:spTree>
    <p:extLst>
      <p:ext uri="{BB962C8B-B14F-4D97-AF65-F5344CB8AC3E}">
        <p14:creationId xmlns:p14="http://schemas.microsoft.com/office/powerpoint/2010/main" val="1286178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thúc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cố</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nhiều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chào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Cô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chúc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em luôn chăm ngoan,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28</a:t>
            </a:fld>
            <a:endParaRPr lang="vi-VN"/>
          </a:p>
        </p:txBody>
      </p:sp>
    </p:spTree>
    <p:extLst>
      <p:ext uri="{BB962C8B-B14F-4D97-AF65-F5344CB8AC3E}">
        <p14:creationId xmlns:p14="http://schemas.microsoft.com/office/powerpoint/2010/main" val="377261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rõ</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điều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hôm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nay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Giọng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Thanh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Tịnh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mở</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sang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trang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76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dõi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3</a:t>
            </a:fld>
            <a:endParaRPr lang="vi-VN"/>
          </a:p>
        </p:txBody>
      </p:sp>
    </p:spTree>
    <p:extLst>
      <p:ext uri="{BB962C8B-B14F-4D97-AF65-F5344CB8AC3E}">
        <p14:creationId xmlns:p14="http://schemas.microsoft.com/office/powerpoint/2010/main" val="3490881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HĐ 1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HĐ 2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Giải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HĐ 3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4</a:t>
            </a:fld>
            <a:endParaRPr lang="vi-VN"/>
          </a:p>
        </p:txBody>
      </p:sp>
    </p:spTree>
    <p:extLst>
      <p:ext uri="{BB962C8B-B14F-4D97-AF65-F5344CB8AC3E}">
        <p14:creationId xmlns:p14="http://schemas.microsoft.com/office/powerpoint/2010/main" val="132740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Rồi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5</a:t>
            </a:fld>
            <a:endParaRPr lang="vi-VN"/>
          </a:p>
        </p:txBody>
      </p:sp>
    </p:spTree>
    <p:extLst>
      <p:ext uri="{BB962C8B-B14F-4D97-AF65-F5344CB8AC3E}">
        <p14:creationId xmlns:p14="http://schemas.microsoft.com/office/powerpoint/2010/main" val="401254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nghe</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6</a:t>
            </a:fld>
            <a:endParaRPr lang="vi-VN"/>
          </a:p>
        </p:txBody>
      </p:sp>
    </p:spTree>
    <p:extLst>
      <p:ext uri="{BB962C8B-B14F-4D97-AF65-F5344CB8AC3E}">
        <p14:creationId xmlns:p14="http://schemas.microsoft.com/office/powerpoint/2010/main" val="395019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giới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thiệu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nét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Thanh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Tịnh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ông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văn Thanh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Tịnh</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sinh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ngày</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12.12.1911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mất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ngày</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17.07.1988, tên khai sinh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Trần</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Văn Ninh.</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 Ông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nhiều</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bút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danh : Thinh Không,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Trịnh</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Thuần</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 Quê ông ở TP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Huế</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1933, ông đi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ở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cơ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sở</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tư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rồi</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nghề</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dạy</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bắt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văn,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thơ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gian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7</a:t>
            </a:fld>
            <a:endParaRPr lang="vi-VN"/>
          </a:p>
        </p:txBody>
      </p:sp>
    </p:spTree>
    <p:extLst>
      <p:ext uri="{BB962C8B-B14F-4D97-AF65-F5344CB8AC3E}">
        <p14:creationId xmlns:p14="http://schemas.microsoft.com/office/powerpoint/2010/main" val="84341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Trong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cô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dẫn</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em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qua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câu </a:t>
            </a:r>
            <a:r>
              <a:rPr lang="vi-VN" sz="1800" dirty="0" err="1">
                <a:effectLst/>
                <a:latin typeface="Times New Roman" panose="02020603050405020304" pitchFamily="18" charset="0"/>
                <a:ea typeface="Arial" panose="020B0604020202020204" pitchFamily="34" charset="0"/>
                <a:cs typeface="Times New Roman" panose="02020603050405020304" pitchFamily="18" charset="0"/>
              </a:rPr>
              <a:t>nhé</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1 : </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Xin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lỗi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chưa</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ra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Xin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lỗi</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kịp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dứt</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dứt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lời</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3 :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trẻ</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tuổi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cúi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môi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mím</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chặt</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lộ</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vẻ</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đau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Còn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Thuyên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bùi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ngùi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yên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nhìn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mắt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rớm</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lệ</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lẳng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mím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chặt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bùi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ngùi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rớm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lệ</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8</a:t>
            </a:fld>
            <a:endParaRPr lang="vi-VN"/>
          </a:p>
        </p:txBody>
      </p:sp>
    </p:spTree>
    <p:extLst>
      <p:ext uri="{BB962C8B-B14F-4D97-AF65-F5344CB8AC3E}">
        <p14:creationId xmlns:p14="http://schemas.microsoft.com/office/powerpoint/2010/main" val="359658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luyện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chú</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âm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chữ</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đỏ</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đúng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nghe</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Xin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lỗi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dứt</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lặng</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mím</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chặt</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bùi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ngùi</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rớm</a:t>
            </a:r>
            <a:r>
              <a:rPr lang="en-US" sz="1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lệ</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FEA71BE1-3FFA-4DBB-969D-EDCC8261EDFA}" type="slidenum">
              <a:rPr lang="vi-VN" smtClean="0"/>
              <a:t>9</a:t>
            </a:fld>
            <a:endParaRPr lang="vi-VN"/>
          </a:p>
        </p:txBody>
      </p:sp>
    </p:spTree>
    <p:extLst>
      <p:ext uri="{BB962C8B-B14F-4D97-AF65-F5344CB8AC3E}">
        <p14:creationId xmlns:p14="http://schemas.microsoft.com/office/powerpoint/2010/main" val="107803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F0C1BAA-8221-4A5B-BD11-7BB211763A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3137BE7-0174-41C5-9DAF-8DDD2DDA8E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8F5C42-FAA3-4AD6-AEA5-429868B2170D}"/>
              </a:ext>
            </a:extLst>
          </p:cNvPr>
          <p:cNvSpPr>
            <a:spLocks noGrp="1" noChangeArrowheads="1"/>
          </p:cNvSpPr>
          <p:nvPr>
            <p:ph type="sldNum" sz="quarter" idx="12"/>
          </p:nvPr>
        </p:nvSpPr>
        <p:spPr>
          <a:ln/>
        </p:spPr>
        <p:txBody>
          <a:bodyPr/>
          <a:lstStyle>
            <a:lvl1pPr>
              <a:defRPr/>
            </a:lvl1pPr>
          </a:lstStyle>
          <a:p>
            <a:pPr>
              <a:defRPr/>
            </a:pPr>
            <a:fld id="{95EF8043-04AD-4BA4-ADF0-889462D1523F}" type="slidenum">
              <a:rPr lang="en-US" altLang="en-US"/>
              <a:pPr>
                <a:defRPr/>
              </a:pPr>
              <a:t>‹#›</a:t>
            </a:fld>
            <a:endParaRPr lang="en-US" altLang="en-US"/>
          </a:p>
        </p:txBody>
      </p:sp>
    </p:spTree>
    <p:extLst>
      <p:ext uri="{BB962C8B-B14F-4D97-AF65-F5344CB8AC3E}">
        <p14:creationId xmlns:p14="http://schemas.microsoft.com/office/powerpoint/2010/main" val="274391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16C646-EE1F-405E-A17D-966473A4D7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34CE1C1-31B5-42B6-867C-A1D89F89BF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DB5877B-3637-4C5A-83EB-09FF60F70CFD}"/>
              </a:ext>
            </a:extLst>
          </p:cNvPr>
          <p:cNvSpPr>
            <a:spLocks noGrp="1" noChangeArrowheads="1"/>
          </p:cNvSpPr>
          <p:nvPr>
            <p:ph type="sldNum" sz="quarter" idx="12"/>
          </p:nvPr>
        </p:nvSpPr>
        <p:spPr>
          <a:ln/>
        </p:spPr>
        <p:txBody>
          <a:bodyPr/>
          <a:lstStyle>
            <a:lvl1pPr>
              <a:defRPr/>
            </a:lvl1pPr>
          </a:lstStyle>
          <a:p>
            <a:pPr>
              <a:defRPr/>
            </a:pPr>
            <a:fld id="{AAB35BCD-0AE1-466F-96FA-6C63D613041C}" type="slidenum">
              <a:rPr lang="en-US" altLang="en-US"/>
              <a:pPr>
                <a:defRPr/>
              </a:pPr>
              <a:t>‹#›</a:t>
            </a:fld>
            <a:endParaRPr lang="en-US" altLang="en-US"/>
          </a:p>
        </p:txBody>
      </p:sp>
    </p:spTree>
    <p:extLst>
      <p:ext uri="{BB962C8B-B14F-4D97-AF65-F5344CB8AC3E}">
        <p14:creationId xmlns:p14="http://schemas.microsoft.com/office/powerpoint/2010/main" val="4166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C3E0A-225C-4D25-9C5B-8E4544D815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99844F8-34BD-42B6-9422-4A46A722CA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29288C9-B65A-4677-BDCD-5983170C596A}"/>
              </a:ext>
            </a:extLst>
          </p:cNvPr>
          <p:cNvSpPr>
            <a:spLocks noGrp="1" noChangeArrowheads="1"/>
          </p:cNvSpPr>
          <p:nvPr>
            <p:ph type="sldNum" sz="quarter" idx="12"/>
          </p:nvPr>
        </p:nvSpPr>
        <p:spPr>
          <a:ln/>
        </p:spPr>
        <p:txBody>
          <a:bodyPr/>
          <a:lstStyle>
            <a:lvl1pPr>
              <a:defRPr/>
            </a:lvl1pPr>
          </a:lstStyle>
          <a:p>
            <a:pPr>
              <a:defRPr/>
            </a:pPr>
            <a:fld id="{FB3F93B0-2B31-4FC8-95C0-4134ACB355F8}" type="slidenum">
              <a:rPr lang="en-US" altLang="en-US"/>
              <a:pPr>
                <a:defRPr/>
              </a:pPr>
              <a:t>‹#›</a:t>
            </a:fld>
            <a:endParaRPr lang="en-US" altLang="en-US"/>
          </a:p>
        </p:txBody>
      </p:sp>
    </p:spTree>
    <p:extLst>
      <p:ext uri="{BB962C8B-B14F-4D97-AF65-F5344CB8AC3E}">
        <p14:creationId xmlns:p14="http://schemas.microsoft.com/office/powerpoint/2010/main" val="682242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a:extLst>
              <a:ext uri="{FF2B5EF4-FFF2-40B4-BE49-F238E27FC236}">
                <a16:creationId xmlns:a16="http://schemas.microsoft.com/office/drawing/2014/main" id="{A647C7A3-B3A4-49D8-B889-30645DACB903}"/>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5" name="Rectangle 7">
            <a:extLst>
              <a:ext uri="{FF2B5EF4-FFF2-40B4-BE49-F238E27FC236}">
                <a16:creationId xmlns:a16="http://schemas.microsoft.com/office/drawing/2014/main" id="{6169F422-DDEF-4FCC-8F92-A822A14068A2}"/>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6" name="Rectangle 8">
            <a:extLst>
              <a:ext uri="{FF2B5EF4-FFF2-40B4-BE49-F238E27FC236}">
                <a16:creationId xmlns:a16="http://schemas.microsoft.com/office/drawing/2014/main" id="{05C053B2-23BA-4502-BD8E-0C8EC5638C49}"/>
              </a:ext>
            </a:extLst>
          </p:cNvPr>
          <p:cNvSpPr>
            <a:spLocks noGrp="1" noChangeArrowheads="1"/>
          </p:cNvSpPr>
          <p:nvPr>
            <p:ph type="sldNum" sz="quarter" idx="12"/>
          </p:nvPr>
        </p:nvSpPr>
        <p:spPr>
          <a:ln/>
        </p:spPr>
        <p:txBody>
          <a:bodyPr/>
          <a:lstStyle>
            <a:lvl1pPr>
              <a:defRPr/>
            </a:lvl1pPr>
          </a:lstStyle>
          <a:p>
            <a:pPr>
              <a:defRPr/>
            </a:pPr>
            <a:fld id="{3957EE12-AB4F-40EE-9538-E12FB698B6E8}" type="slidenum">
              <a:rPr lang="af-ZA" altLang="en-US"/>
              <a:pPr>
                <a:defRPr/>
              </a:pPr>
              <a:t>‹#›</a:t>
            </a:fld>
            <a:endParaRPr lang="af-ZA" altLang="en-US"/>
          </a:p>
        </p:txBody>
      </p:sp>
    </p:spTree>
    <p:extLst>
      <p:ext uri="{BB962C8B-B14F-4D97-AF65-F5344CB8AC3E}">
        <p14:creationId xmlns:p14="http://schemas.microsoft.com/office/powerpoint/2010/main" val="101028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70FFDEF-8835-4C8C-9B49-4156EDB08F76}"/>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5" name="Rectangle 7">
            <a:extLst>
              <a:ext uri="{FF2B5EF4-FFF2-40B4-BE49-F238E27FC236}">
                <a16:creationId xmlns:a16="http://schemas.microsoft.com/office/drawing/2014/main" id="{80041F32-A1B7-4FF9-9529-445289A42A26}"/>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6" name="Rectangle 8">
            <a:extLst>
              <a:ext uri="{FF2B5EF4-FFF2-40B4-BE49-F238E27FC236}">
                <a16:creationId xmlns:a16="http://schemas.microsoft.com/office/drawing/2014/main" id="{E3264B43-1BCF-4ACB-8C3C-A1C6E231D467}"/>
              </a:ext>
            </a:extLst>
          </p:cNvPr>
          <p:cNvSpPr>
            <a:spLocks noGrp="1" noChangeArrowheads="1"/>
          </p:cNvSpPr>
          <p:nvPr>
            <p:ph type="sldNum" sz="quarter" idx="12"/>
          </p:nvPr>
        </p:nvSpPr>
        <p:spPr>
          <a:ln/>
        </p:spPr>
        <p:txBody>
          <a:bodyPr/>
          <a:lstStyle>
            <a:lvl1pPr>
              <a:defRPr/>
            </a:lvl1pPr>
          </a:lstStyle>
          <a:p>
            <a:pPr>
              <a:defRPr/>
            </a:pPr>
            <a:fld id="{36B4EDC1-A605-4155-86FF-C52A4DD5528D}" type="slidenum">
              <a:rPr lang="af-ZA" altLang="en-US"/>
              <a:pPr>
                <a:defRPr/>
              </a:pPr>
              <a:t>‹#›</a:t>
            </a:fld>
            <a:endParaRPr lang="af-ZA" altLang="en-US"/>
          </a:p>
        </p:txBody>
      </p:sp>
    </p:spTree>
    <p:extLst>
      <p:ext uri="{BB962C8B-B14F-4D97-AF65-F5344CB8AC3E}">
        <p14:creationId xmlns:p14="http://schemas.microsoft.com/office/powerpoint/2010/main" val="373788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389A143C-9627-42ED-A69F-5BFF11302676}"/>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5" name="Rectangle 7">
            <a:extLst>
              <a:ext uri="{FF2B5EF4-FFF2-40B4-BE49-F238E27FC236}">
                <a16:creationId xmlns:a16="http://schemas.microsoft.com/office/drawing/2014/main" id="{0BDF8F23-3107-4603-90E6-5EFA0CB3A2F0}"/>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6" name="Rectangle 8">
            <a:extLst>
              <a:ext uri="{FF2B5EF4-FFF2-40B4-BE49-F238E27FC236}">
                <a16:creationId xmlns:a16="http://schemas.microsoft.com/office/drawing/2014/main" id="{BE09D5A7-F53C-4453-A5D8-7BA16C3BFC42}"/>
              </a:ext>
            </a:extLst>
          </p:cNvPr>
          <p:cNvSpPr>
            <a:spLocks noGrp="1" noChangeArrowheads="1"/>
          </p:cNvSpPr>
          <p:nvPr>
            <p:ph type="sldNum" sz="quarter" idx="12"/>
          </p:nvPr>
        </p:nvSpPr>
        <p:spPr>
          <a:ln/>
        </p:spPr>
        <p:txBody>
          <a:bodyPr/>
          <a:lstStyle>
            <a:lvl1pPr>
              <a:defRPr/>
            </a:lvl1pPr>
          </a:lstStyle>
          <a:p>
            <a:pPr>
              <a:defRPr/>
            </a:pPr>
            <a:fld id="{9949E92A-36FA-4155-951F-891D3B45F7A7}" type="slidenum">
              <a:rPr lang="af-ZA" altLang="en-US"/>
              <a:pPr>
                <a:defRPr/>
              </a:pPr>
              <a:t>‹#›</a:t>
            </a:fld>
            <a:endParaRPr lang="af-ZA" altLang="en-US"/>
          </a:p>
        </p:txBody>
      </p:sp>
    </p:spTree>
    <p:extLst>
      <p:ext uri="{BB962C8B-B14F-4D97-AF65-F5344CB8AC3E}">
        <p14:creationId xmlns:p14="http://schemas.microsoft.com/office/powerpoint/2010/main" val="2942435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4CEB2FE8-BF73-40B4-AFEC-31CE11398A2A}"/>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6" name="Rectangle 7">
            <a:extLst>
              <a:ext uri="{FF2B5EF4-FFF2-40B4-BE49-F238E27FC236}">
                <a16:creationId xmlns:a16="http://schemas.microsoft.com/office/drawing/2014/main" id="{B4D48CBC-D1BF-461E-B1E0-86BEACBA0B2E}"/>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7" name="Rectangle 8">
            <a:extLst>
              <a:ext uri="{FF2B5EF4-FFF2-40B4-BE49-F238E27FC236}">
                <a16:creationId xmlns:a16="http://schemas.microsoft.com/office/drawing/2014/main" id="{1FFEA852-88A3-4D68-AFE4-CA627E18C6A5}"/>
              </a:ext>
            </a:extLst>
          </p:cNvPr>
          <p:cNvSpPr>
            <a:spLocks noGrp="1" noChangeArrowheads="1"/>
          </p:cNvSpPr>
          <p:nvPr>
            <p:ph type="sldNum" sz="quarter" idx="12"/>
          </p:nvPr>
        </p:nvSpPr>
        <p:spPr>
          <a:ln/>
        </p:spPr>
        <p:txBody>
          <a:bodyPr/>
          <a:lstStyle>
            <a:lvl1pPr>
              <a:defRPr/>
            </a:lvl1pPr>
          </a:lstStyle>
          <a:p>
            <a:pPr>
              <a:defRPr/>
            </a:pPr>
            <a:fld id="{F7DF1821-5B86-49E3-B2EA-520E4B9EA30C}" type="slidenum">
              <a:rPr lang="af-ZA" altLang="en-US"/>
              <a:pPr>
                <a:defRPr/>
              </a:pPr>
              <a:t>‹#›</a:t>
            </a:fld>
            <a:endParaRPr lang="af-ZA" altLang="en-US"/>
          </a:p>
        </p:txBody>
      </p:sp>
    </p:spTree>
    <p:extLst>
      <p:ext uri="{BB962C8B-B14F-4D97-AF65-F5344CB8AC3E}">
        <p14:creationId xmlns:p14="http://schemas.microsoft.com/office/powerpoint/2010/main" val="26280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430959D-19F5-4790-935C-681CCA74AEE2}"/>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8" name="Rectangle 7">
            <a:extLst>
              <a:ext uri="{FF2B5EF4-FFF2-40B4-BE49-F238E27FC236}">
                <a16:creationId xmlns:a16="http://schemas.microsoft.com/office/drawing/2014/main" id="{17E9BEE2-7DF9-4A80-8AEB-C95A7C5AACE8}"/>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9" name="Rectangle 8">
            <a:extLst>
              <a:ext uri="{FF2B5EF4-FFF2-40B4-BE49-F238E27FC236}">
                <a16:creationId xmlns:a16="http://schemas.microsoft.com/office/drawing/2014/main" id="{CAA936E9-F8C6-42B4-94FB-B15AF6D2B689}"/>
              </a:ext>
            </a:extLst>
          </p:cNvPr>
          <p:cNvSpPr>
            <a:spLocks noGrp="1" noChangeArrowheads="1"/>
          </p:cNvSpPr>
          <p:nvPr>
            <p:ph type="sldNum" sz="quarter" idx="12"/>
          </p:nvPr>
        </p:nvSpPr>
        <p:spPr>
          <a:ln/>
        </p:spPr>
        <p:txBody>
          <a:bodyPr/>
          <a:lstStyle>
            <a:lvl1pPr>
              <a:defRPr/>
            </a:lvl1pPr>
          </a:lstStyle>
          <a:p>
            <a:pPr>
              <a:defRPr/>
            </a:pPr>
            <a:fld id="{C52A45E6-6985-4E45-ADC9-76464DB093D7}" type="slidenum">
              <a:rPr lang="af-ZA" altLang="en-US"/>
              <a:pPr>
                <a:defRPr/>
              </a:pPr>
              <a:t>‹#›</a:t>
            </a:fld>
            <a:endParaRPr lang="af-ZA" altLang="en-US"/>
          </a:p>
        </p:txBody>
      </p:sp>
    </p:spTree>
    <p:extLst>
      <p:ext uri="{BB962C8B-B14F-4D97-AF65-F5344CB8AC3E}">
        <p14:creationId xmlns:p14="http://schemas.microsoft.com/office/powerpoint/2010/main" val="1650263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A3744795-2F7F-4080-9B51-FB2F66224263}"/>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4" name="Rectangle 7">
            <a:extLst>
              <a:ext uri="{FF2B5EF4-FFF2-40B4-BE49-F238E27FC236}">
                <a16:creationId xmlns:a16="http://schemas.microsoft.com/office/drawing/2014/main" id="{FACC03D2-15E2-46E1-A02C-24315E0C325B}"/>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5" name="Rectangle 8">
            <a:extLst>
              <a:ext uri="{FF2B5EF4-FFF2-40B4-BE49-F238E27FC236}">
                <a16:creationId xmlns:a16="http://schemas.microsoft.com/office/drawing/2014/main" id="{AE2D5D0F-238A-4993-8C63-2D4EDF3952B1}"/>
              </a:ext>
            </a:extLst>
          </p:cNvPr>
          <p:cNvSpPr>
            <a:spLocks noGrp="1" noChangeArrowheads="1"/>
          </p:cNvSpPr>
          <p:nvPr>
            <p:ph type="sldNum" sz="quarter" idx="12"/>
          </p:nvPr>
        </p:nvSpPr>
        <p:spPr>
          <a:ln/>
        </p:spPr>
        <p:txBody>
          <a:bodyPr/>
          <a:lstStyle>
            <a:lvl1pPr>
              <a:defRPr/>
            </a:lvl1pPr>
          </a:lstStyle>
          <a:p>
            <a:pPr>
              <a:defRPr/>
            </a:pPr>
            <a:fld id="{53141741-1A10-43BB-A6F2-3F221E97DA04}" type="slidenum">
              <a:rPr lang="af-ZA" altLang="en-US"/>
              <a:pPr>
                <a:defRPr/>
              </a:pPr>
              <a:t>‹#›</a:t>
            </a:fld>
            <a:endParaRPr lang="af-ZA" altLang="en-US"/>
          </a:p>
        </p:txBody>
      </p:sp>
    </p:spTree>
    <p:extLst>
      <p:ext uri="{BB962C8B-B14F-4D97-AF65-F5344CB8AC3E}">
        <p14:creationId xmlns:p14="http://schemas.microsoft.com/office/powerpoint/2010/main" val="1906362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0F249CCE-5592-42F5-9C62-DBD3CC7109E3}"/>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3" name="Rectangle 7">
            <a:extLst>
              <a:ext uri="{FF2B5EF4-FFF2-40B4-BE49-F238E27FC236}">
                <a16:creationId xmlns:a16="http://schemas.microsoft.com/office/drawing/2014/main" id="{DE428BDB-57F0-41B5-8197-04682578FF14}"/>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4" name="Rectangle 8">
            <a:extLst>
              <a:ext uri="{FF2B5EF4-FFF2-40B4-BE49-F238E27FC236}">
                <a16:creationId xmlns:a16="http://schemas.microsoft.com/office/drawing/2014/main" id="{A242998F-A72D-445B-B882-BF7C39F2A648}"/>
              </a:ext>
            </a:extLst>
          </p:cNvPr>
          <p:cNvSpPr>
            <a:spLocks noGrp="1" noChangeArrowheads="1"/>
          </p:cNvSpPr>
          <p:nvPr>
            <p:ph type="sldNum" sz="quarter" idx="12"/>
          </p:nvPr>
        </p:nvSpPr>
        <p:spPr>
          <a:ln/>
        </p:spPr>
        <p:txBody>
          <a:bodyPr/>
          <a:lstStyle>
            <a:lvl1pPr>
              <a:defRPr/>
            </a:lvl1pPr>
          </a:lstStyle>
          <a:p>
            <a:pPr>
              <a:defRPr/>
            </a:pPr>
            <a:fld id="{9A6B1EBD-F08E-4F2A-B9E3-8B8476292E08}" type="slidenum">
              <a:rPr lang="af-ZA" altLang="en-US"/>
              <a:pPr>
                <a:defRPr/>
              </a:pPr>
              <a:t>‹#›</a:t>
            </a:fld>
            <a:endParaRPr lang="af-ZA" altLang="en-US"/>
          </a:p>
        </p:txBody>
      </p:sp>
    </p:spTree>
    <p:extLst>
      <p:ext uri="{BB962C8B-B14F-4D97-AF65-F5344CB8AC3E}">
        <p14:creationId xmlns:p14="http://schemas.microsoft.com/office/powerpoint/2010/main" val="3245713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F721E4C8-04CE-4F1F-8F7E-1D5EB792FC63}"/>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6" name="Rectangle 7">
            <a:extLst>
              <a:ext uri="{FF2B5EF4-FFF2-40B4-BE49-F238E27FC236}">
                <a16:creationId xmlns:a16="http://schemas.microsoft.com/office/drawing/2014/main" id="{286BE905-E4D9-4742-83F3-0EA6CD8636BA}"/>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7" name="Rectangle 8">
            <a:extLst>
              <a:ext uri="{FF2B5EF4-FFF2-40B4-BE49-F238E27FC236}">
                <a16:creationId xmlns:a16="http://schemas.microsoft.com/office/drawing/2014/main" id="{4D1EFB57-78E0-48D8-8EC1-261065A03158}"/>
              </a:ext>
            </a:extLst>
          </p:cNvPr>
          <p:cNvSpPr>
            <a:spLocks noGrp="1" noChangeArrowheads="1"/>
          </p:cNvSpPr>
          <p:nvPr>
            <p:ph type="sldNum" sz="quarter" idx="12"/>
          </p:nvPr>
        </p:nvSpPr>
        <p:spPr>
          <a:ln/>
        </p:spPr>
        <p:txBody>
          <a:bodyPr/>
          <a:lstStyle>
            <a:lvl1pPr>
              <a:defRPr/>
            </a:lvl1pPr>
          </a:lstStyle>
          <a:p>
            <a:pPr>
              <a:defRPr/>
            </a:pPr>
            <a:fld id="{C99C4644-554A-41BD-B269-DFAC77091663}" type="slidenum">
              <a:rPr lang="af-ZA" altLang="en-US"/>
              <a:pPr>
                <a:defRPr/>
              </a:pPr>
              <a:t>‹#›</a:t>
            </a:fld>
            <a:endParaRPr lang="af-ZA" altLang="en-US"/>
          </a:p>
        </p:txBody>
      </p:sp>
    </p:spTree>
    <p:extLst>
      <p:ext uri="{BB962C8B-B14F-4D97-AF65-F5344CB8AC3E}">
        <p14:creationId xmlns:p14="http://schemas.microsoft.com/office/powerpoint/2010/main" val="128892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0C455B-FFEB-4633-8CD0-59B77DFB0B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84E1EC3-DF9B-4427-A1BD-A982A9D08C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10ACA92-921D-4AD9-ABF4-C0B424B020DA}"/>
              </a:ext>
            </a:extLst>
          </p:cNvPr>
          <p:cNvSpPr>
            <a:spLocks noGrp="1" noChangeArrowheads="1"/>
          </p:cNvSpPr>
          <p:nvPr>
            <p:ph type="sldNum" sz="quarter" idx="12"/>
          </p:nvPr>
        </p:nvSpPr>
        <p:spPr>
          <a:ln/>
        </p:spPr>
        <p:txBody>
          <a:bodyPr/>
          <a:lstStyle>
            <a:lvl1pPr>
              <a:defRPr/>
            </a:lvl1pPr>
          </a:lstStyle>
          <a:p>
            <a:pPr>
              <a:defRPr/>
            </a:pPr>
            <a:fld id="{39F97EC3-364A-4CAF-B8B1-997C9845C933}" type="slidenum">
              <a:rPr lang="en-US" altLang="en-US"/>
              <a:pPr>
                <a:defRPr/>
              </a:pPr>
              <a:t>‹#›</a:t>
            </a:fld>
            <a:endParaRPr lang="en-US" altLang="en-US"/>
          </a:p>
        </p:txBody>
      </p:sp>
    </p:spTree>
    <p:extLst>
      <p:ext uri="{BB962C8B-B14F-4D97-AF65-F5344CB8AC3E}">
        <p14:creationId xmlns:p14="http://schemas.microsoft.com/office/powerpoint/2010/main" val="2613925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EE6A0DBC-46C4-44C9-8463-6298DA0E578A}"/>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6" name="Rectangle 7">
            <a:extLst>
              <a:ext uri="{FF2B5EF4-FFF2-40B4-BE49-F238E27FC236}">
                <a16:creationId xmlns:a16="http://schemas.microsoft.com/office/drawing/2014/main" id="{CD8F7871-4AA0-4C0E-9710-0EA588B9E309}"/>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7" name="Rectangle 8">
            <a:extLst>
              <a:ext uri="{FF2B5EF4-FFF2-40B4-BE49-F238E27FC236}">
                <a16:creationId xmlns:a16="http://schemas.microsoft.com/office/drawing/2014/main" id="{2C6A4021-14A5-46F3-96A7-F9BE6CF2CA3F}"/>
              </a:ext>
            </a:extLst>
          </p:cNvPr>
          <p:cNvSpPr>
            <a:spLocks noGrp="1" noChangeArrowheads="1"/>
          </p:cNvSpPr>
          <p:nvPr>
            <p:ph type="sldNum" sz="quarter" idx="12"/>
          </p:nvPr>
        </p:nvSpPr>
        <p:spPr>
          <a:ln/>
        </p:spPr>
        <p:txBody>
          <a:bodyPr/>
          <a:lstStyle>
            <a:lvl1pPr>
              <a:defRPr/>
            </a:lvl1pPr>
          </a:lstStyle>
          <a:p>
            <a:pPr>
              <a:defRPr/>
            </a:pPr>
            <a:fld id="{AF942A4B-8CAF-49EF-B9C5-7400E83E0666}" type="slidenum">
              <a:rPr lang="af-ZA" altLang="en-US"/>
              <a:pPr>
                <a:defRPr/>
              </a:pPr>
              <a:t>‹#›</a:t>
            </a:fld>
            <a:endParaRPr lang="af-ZA" altLang="en-US"/>
          </a:p>
        </p:txBody>
      </p:sp>
    </p:spTree>
    <p:extLst>
      <p:ext uri="{BB962C8B-B14F-4D97-AF65-F5344CB8AC3E}">
        <p14:creationId xmlns:p14="http://schemas.microsoft.com/office/powerpoint/2010/main" val="3299211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2E57308D-C460-42B6-9074-473CEF7389E4}"/>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5" name="Rectangle 7">
            <a:extLst>
              <a:ext uri="{FF2B5EF4-FFF2-40B4-BE49-F238E27FC236}">
                <a16:creationId xmlns:a16="http://schemas.microsoft.com/office/drawing/2014/main" id="{F8193D5D-380D-4ACF-9AD3-686D5612866B}"/>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6" name="Rectangle 8">
            <a:extLst>
              <a:ext uri="{FF2B5EF4-FFF2-40B4-BE49-F238E27FC236}">
                <a16:creationId xmlns:a16="http://schemas.microsoft.com/office/drawing/2014/main" id="{FA8CBAE8-CDEA-42C2-8E9C-351DC080BBAB}"/>
              </a:ext>
            </a:extLst>
          </p:cNvPr>
          <p:cNvSpPr>
            <a:spLocks noGrp="1" noChangeArrowheads="1"/>
          </p:cNvSpPr>
          <p:nvPr>
            <p:ph type="sldNum" sz="quarter" idx="12"/>
          </p:nvPr>
        </p:nvSpPr>
        <p:spPr>
          <a:ln/>
        </p:spPr>
        <p:txBody>
          <a:bodyPr/>
          <a:lstStyle>
            <a:lvl1pPr>
              <a:defRPr/>
            </a:lvl1pPr>
          </a:lstStyle>
          <a:p>
            <a:pPr>
              <a:defRPr/>
            </a:pPr>
            <a:fld id="{10CD9D9F-BD99-4D89-A901-320D10B3197C}" type="slidenum">
              <a:rPr lang="af-ZA" altLang="en-US"/>
              <a:pPr>
                <a:defRPr/>
              </a:pPr>
              <a:t>‹#›</a:t>
            </a:fld>
            <a:endParaRPr lang="af-ZA" altLang="en-US"/>
          </a:p>
        </p:txBody>
      </p:sp>
    </p:spTree>
    <p:extLst>
      <p:ext uri="{BB962C8B-B14F-4D97-AF65-F5344CB8AC3E}">
        <p14:creationId xmlns:p14="http://schemas.microsoft.com/office/powerpoint/2010/main" val="3663065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DDFF85F-979C-46BB-8157-C94CA1285BC1}"/>
              </a:ext>
            </a:extLst>
          </p:cNvPr>
          <p:cNvSpPr>
            <a:spLocks noGrp="1" noChangeArrowheads="1"/>
          </p:cNvSpPr>
          <p:nvPr>
            <p:ph type="dt" sz="half" idx="10"/>
          </p:nvPr>
        </p:nvSpPr>
        <p:spPr>
          <a:ln/>
        </p:spPr>
        <p:txBody>
          <a:bodyPr/>
          <a:lstStyle>
            <a:lvl1pPr>
              <a:defRPr/>
            </a:lvl1pPr>
          </a:lstStyle>
          <a:p>
            <a:pPr>
              <a:defRPr/>
            </a:pPr>
            <a:endParaRPr lang="af-ZA" altLang="en-US"/>
          </a:p>
        </p:txBody>
      </p:sp>
      <p:sp>
        <p:nvSpPr>
          <p:cNvPr id="5" name="Rectangle 7">
            <a:extLst>
              <a:ext uri="{FF2B5EF4-FFF2-40B4-BE49-F238E27FC236}">
                <a16:creationId xmlns:a16="http://schemas.microsoft.com/office/drawing/2014/main" id="{5FBFF114-56D7-4DF3-BBB2-C8BEB07FF661}"/>
              </a:ext>
            </a:extLst>
          </p:cNvPr>
          <p:cNvSpPr>
            <a:spLocks noGrp="1" noChangeArrowheads="1"/>
          </p:cNvSpPr>
          <p:nvPr>
            <p:ph type="ftr" sz="quarter" idx="11"/>
          </p:nvPr>
        </p:nvSpPr>
        <p:spPr>
          <a:ln/>
        </p:spPr>
        <p:txBody>
          <a:bodyPr/>
          <a:lstStyle>
            <a:lvl1pPr>
              <a:defRPr/>
            </a:lvl1pPr>
          </a:lstStyle>
          <a:p>
            <a:pPr>
              <a:defRPr/>
            </a:pPr>
            <a:endParaRPr lang="af-ZA" altLang="en-US"/>
          </a:p>
        </p:txBody>
      </p:sp>
      <p:sp>
        <p:nvSpPr>
          <p:cNvPr id="6" name="Rectangle 8">
            <a:extLst>
              <a:ext uri="{FF2B5EF4-FFF2-40B4-BE49-F238E27FC236}">
                <a16:creationId xmlns:a16="http://schemas.microsoft.com/office/drawing/2014/main" id="{983F42F1-87FA-4A1A-BF2A-8E194F8E39D0}"/>
              </a:ext>
            </a:extLst>
          </p:cNvPr>
          <p:cNvSpPr>
            <a:spLocks noGrp="1" noChangeArrowheads="1"/>
          </p:cNvSpPr>
          <p:nvPr>
            <p:ph type="sldNum" sz="quarter" idx="12"/>
          </p:nvPr>
        </p:nvSpPr>
        <p:spPr>
          <a:ln/>
        </p:spPr>
        <p:txBody>
          <a:bodyPr/>
          <a:lstStyle>
            <a:lvl1pPr>
              <a:defRPr/>
            </a:lvl1pPr>
          </a:lstStyle>
          <a:p>
            <a:pPr>
              <a:defRPr/>
            </a:pPr>
            <a:fld id="{889B9EA8-C5BD-46A0-9687-7519B87119BD}" type="slidenum">
              <a:rPr lang="af-ZA" altLang="en-US"/>
              <a:pPr>
                <a:defRPr/>
              </a:pPr>
              <a:t>‹#›</a:t>
            </a:fld>
            <a:endParaRPr lang="af-ZA" altLang="en-US"/>
          </a:p>
        </p:txBody>
      </p:sp>
    </p:spTree>
    <p:extLst>
      <p:ext uri="{BB962C8B-B14F-4D97-AF65-F5344CB8AC3E}">
        <p14:creationId xmlns:p14="http://schemas.microsoft.com/office/powerpoint/2010/main" val="426643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B07906B-FFBE-4DEA-9841-2F4D9837BD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4FBF25-E5D4-4B11-BD4E-2BA732BBA7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9B9DF94-E7C6-45A1-A890-2B08B46D46AB}"/>
              </a:ext>
            </a:extLst>
          </p:cNvPr>
          <p:cNvSpPr>
            <a:spLocks noGrp="1" noChangeArrowheads="1"/>
          </p:cNvSpPr>
          <p:nvPr>
            <p:ph type="sldNum" sz="quarter" idx="12"/>
          </p:nvPr>
        </p:nvSpPr>
        <p:spPr>
          <a:ln/>
        </p:spPr>
        <p:txBody>
          <a:bodyPr/>
          <a:lstStyle>
            <a:lvl1pPr>
              <a:defRPr/>
            </a:lvl1pPr>
          </a:lstStyle>
          <a:p>
            <a:pPr>
              <a:defRPr/>
            </a:pPr>
            <a:fld id="{4DA6BBB2-CD1F-4A2A-94B3-649068B4AE2A}" type="slidenum">
              <a:rPr lang="en-US" altLang="en-US"/>
              <a:pPr>
                <a:defRPr/>
              </a:pPr>
              <a:t>‹#›</a:t>
            </a:fld>
            <a:endParaRPr lang="en-US" altLang="en-US"/>
          </a:p>
        </p:txBody>
      </p:sp>
    </p:spTree>
    <p:extLst>
      <p:ext uri="{BB962C8B-B14F-4D97-AF65-F5344CB8AC3E}">
        <p14:creationId xmlns:p14="http://schemas.microsoft.com/office/powerpoint/2010/main" val="152736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86D76F-6FE0-443F-806A-BF45B52D11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FDD7889-69F2-4903-9B6C-987F88AC5E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035C5FF-379E-4184-B5C8-21E0ED02EFE4}"/>
              </a:ext>
            </a:extLst>
          </p:cNvPr>
          <p:cNvSpPr>
            <a:spLocks noGrp="1" noChangeArrowheads="1"/>
          </p:cNvSpPr>
          <p:nvPr>
            <p:ph type="sldNum" sz="quarter" idx="12"/>
          </p:nvPr>
        </p:nvSpPr>
        <p:spPr>
          <a:ln/>
        </p:spPr>
        <p:txBody>
          <a:bodyPr/>
          <a:lstStyle>
            <a:lvl1pPr>
              <a:defRPr/>
            </a:lvl1pPr>
          </a:lstStyle>
          <a:p>
            <a:pPr>
              <a:defRPr/>
            </a:pPr>
            <a:fld id="{71A996DA-B9C6-4A39-B4C8-CFE9C363E53D}" type="slidenum">
              <a:rPr lang="en-US" altLang="en-US"/>
              <a:pPr>
                <a:defRPr/>
              </a:pPr>
              <a:t>‹#›</a:t>
            </a:fld>
            <a:endParaRPr lang="en-US" altLang="en-US"/>
          </a:p>
        </p:txBody>
      </p:sp>
    </p:spTree>
    <p:extLst>
      <p:ext uri="{BB962C8B-B14F-4D97-AF65-F5344CB8AC3E}">
        <p14:creationId xmlns:p14="http://schemas.microsoft.com/office/powerpoint/2010/main" val="183067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C4B739-63B5-4D33-B317-D0C3D71440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7E3E389-54C5-4940-A9EC-733792F65E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0196260-8101-4F36-BF1A-77B2546AF83D}"/>
              </a:ext>
            </a:extLst>
          </p:cNvPr>
          <p:cNvSpPr>
            <a:spLocks noGrp="1" noChangeArrowheads="1"/>
          </p:cNvSpPr>
          <p:nvPr>
            <p:ph type="sldNum" sz="quarter" idx="12"/>
          </p:nvPr>
        </p:nvSpPr>
        <p:spPr>
          <a:ln/>
        </p:spPr>
        <p:txBody>
          <a:bodyPr/>
          <a:lstStyle>
            <a:lvl1pPr>
              <a:defRPr/>
            </a:lvl1pPr>
          </a:lstStyle>
          <a:p>
            <a:pPr>
              <a:defRPr/>
            </a:pPr>
            <a:fld id="{EC10D5C2-ABE1-4B11-8A4C-8E04FDCC01D5}" type="slidenum">
              <a:rPr lang="en-US" altLang="en-US"/>
              <a:pPr>
                <a:defRPr/>
              </a:pPr>
              <a:t>‹#›</a:t>
            </a:fld>
            <a:endParaRPr lang="en-US" altLang="en-US"/>
          </a:p>
        </p:txBody>
      </p:sp>
    </p:spTree>
    <p:extLst>
      <p:ext uri="{BB962C8B-B14F-4D97-AF65-F5344CB8AC3E}">
        <p14:creationId xmlns:p14="http://schemas.microsoft.com/office/powerpoint/2010/main" val="230616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8BA22A-F723-4174-85F1-C1028331E3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6AE895A-F9E2-4F90-B018-67DF92C179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C8C12D6-995B-46FC-805B-55761B3650EB}"/>
              </a:ext>
            </a:extLst>
          </p:cNvPr>
          <p:cNvSpPr>
            <a:spLocks noGrp="1" noChangeArrowheads="1"/>
          </p:cNvSpPr>
          <p:nvPr>
            <p:ph type="sldNum" sz="quarter" idx="12"/>
          </p:nvPr>
        </p:nvSpPr>
        <p:spPr>
          <a:ln/>
        </p:spPr>
        <p:txBody>
          <a:bodyPr/>
          <a:lstStyle>
            <a:lvl1pPr>
              <a:defRPr/>
            </a:lvl1pPr>
          </a:lstStyle>
          <a:p>
            <a:pPr>
              <a:defRPr/>
            </a:pPr>
            <a:fld id="{E25A5004-A5E0-47C8-91E7-8F6ADBB29762}" type="slidenum">
              <a:rPr lang="en-US" altLang="en-US"/>
              <a:pPr>
                <a:defRPr/>
              </a:pPr>
              <a:t>‹#›</a:t>
            </a:fld>
            <a:endParaRPr lang="en-US" altLang="en-US"/>
          </a:p>
        </p:txBody>
      </p:sp>
    </p:spTree>
    <p:extLst>
      <p:ext uri="{BB962C8B-B14F-4D97-AF65-F5344CB8AC3E}">
        <p14:creationId xmlns:p14="http://schemas.microsoft.com/office/powerpoint/2010/main" val="70294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DD9225-98F4-4A07-A657-F9C272618C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03B8652-DE8A-4912-A39A-A0446393D3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1DEC5F6-E9E6-48ED-8072-FFF591C651E9}"/>
              </a:ext>
            </a:extLst>
          </p:cNvPr>
          <p:cNvSpPr>
            <a:spLocks noGrp="1" noChangeArrowheads="1"/>
          </p:cNvSpPr>
          <p:nvPr>
            <p:ph type="sldNum" sz="quarter" idx="12"/>
          </p:nvPr>
        </p:nvSpPr>
        <p:spPr>
          <a:ln/>
        </p:spPr>
        <p:txBody>
          <a:bodyPr/>
          <a:lstStyle>
            <a:lvl1pPr>
              <a:defRPr/>
            </a:lvl1pPr>
          </a:lstStyle>
          <a:p>
            <a:pPr>
              <a:defRPr/>
            </a:pPr>
            <a:fld id="{6FE6C343-0646-4C88-8FF5-CF0F1478414C}" type="slidenum">
              <a:rPr lang="en-US" altLang="en-US"/>
              <a:pPr>
                <a:defRPr/>
              </a:pPr>
              <a:t>‹#›</a:t>
            </a:fld>
            <a:endParaRPr lang="en-US" altLang="en-US"/>
          </a:p>
        </p:txBody>
      </p:sp>
      <p:sp>
        <p:nvSpPr>
          <p:cNvPr id="5" name="TextBox 4">
            <a:extLst>
              <a:ext uri="{FF2B5EF4-FFF2-40B4-BE49-F238E27FC236}">
                <a16:creationId xmlns:a16="http://schemas.microsoft.com/office/drawing/2014/main" id="{E0444004-B048-4A5F-B8C8-D8DA47F1849F}"/>
              </a:ext>
            </a:extLst>
          </p:cNvPr>
          <p:cNvSpPr txBox="1"/>
          <p:nvPr userDrawn="1"/>
        </p:nvSpPr>
        <p:spPr>
          <a:xfrm>
            <a:off x="3618931" y="0"/>
            <a:ext cx="4954137" cy="1077218"/>
          </a:xfrm>
          <a:prstGeom prst="rect">
            <a:avLst/>
          </a:prstGeom>
          <a:noFill/>
        </p:spPr>
        <p:txBody>
          <a:bodyPr wrap="square" rtlCol="0">
            <a:spAutoFit/>
          </a:bodyPr>
          <a:lstStyle/>
          <a:p>
            <a:pPr algn="ctr"/>
            <a:r>
              <a:rPr lang="en-US" sz="2000" dirty="0" err="1">
                <a:solidFill>
                  <a:srgbClr val="0000FF"/>
                </a:solidFill>
                <a:latin typeface="Times New Roman" panose="02020603050405020304" pitchFamily="18" charset="0"/>
                <a:cs typeface="Times New Roman" panose="02020603050405020304" pitchFamily="18" charset="0"/>
              </a:rPr>
              <a:t>Thứ</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hai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ngày</a:t>
            </a:r>
            <a:r>
              <a:rPr lang="en-US" sz="2000" dirty="0">
                <a:solidFill>
                  <a:srgbClr val="0000FF"/>
                </a:solidFill>
                <a:latin typeface="Times New Roman" panose="02020603050405020304" pitchFamily="18" charset="0"/>
                <a:cs typeface="Times New Roman" panose="02020603050405020304" pitchFamily="18" charset="0"/>
              </a:rPr>
              <a:t> 20 </a:t>
            </a:r>
            <a:r>
              <a:rPr lang="en-US" sz="2000" dirty="0" err="1">
                <a:solidFill>
                  <a:srgbClr val="0000FF"/>
                </a:solidFill>
                <a:latin typeface="Times New Roman" panose="02020603050405020304" pitchFamily="18" charset="0"/>
                <a:cs typeface="Times New Roman" panose="02020603050405020304" pitchFamily="18" charset="0"/>
              </a:rPr>
              <a:t>tháng</a:t>
            </a:r>
            <a:r>
              <a:rPr lang="en-US" sz="2000" dirty="0">
                <a:solidFill>
                  <a:srgbClr val="0000FF"/>
                </a:solidFill>
                <a:latin typeface="Times New Roman" panose="02020603050405020304" pitchFamily="18" charset="0"/>
                <a:cs typeface="Times New Roman" panose="02020603050405020304" pitchFamily="18" charset="0"/>
              </a:rPr>
              <a:t> 4 </a:t>
            </a:r>
            <a:r>
              <a:rPr lang="en-US" sz="2000" dirty="0" err="1">
                <a:solidFill>
                  <a:srgbClr val="0000FF"/>
                </a:solidFill>
                <a:latin typeface="Times New Roman" panose="02020603050405020304" pitchFamily="18" charset="0"/>
                <a:cs typeface="Times New Roman" panose="02020603050405020304" pitchFamily="18" charset="0"/>
              </a:rPr>
              <a:t>năm</a:t>
            </a:r>
            <a:r>
              <a:rPr lang="en-US" sz="2000" dirty="0">
                <a:solidFill>
                  <a:srgbClr val="0000FF"/>
                </a:solidFill>
                <a:latin typeface="Times New Roman" panose="02020603050405020304" pitchFamily="18" charset="0"/>
                <a:cs typeface="Times New Roman" panose="02020603050405020304" pitchFamily="18" charset="0"/>
              </a:rPr>
              <a:t> 2020</a:t>
            </a:r>
          </a:p>
          <a:p>
            <a:pPr algn="ctr"/>
            <a:r>
              <a:rPr lang="en-US" sz="2000" u="sng" dirty="0" err="1">
                <a:solidFill>
                  <a:srgbClr val="0000FF"/>
                </a:solidFill>
                <a:latin typeface="Times New Roman" panose="02020603050405020304" pitchFamily="18" charset="0"/>
                <a:cs typeface="Times New Roman" panose="02020603050405020304" pitchFamily="18" charset="0"/>
              </a:rPr>
              <a:t>Tập</a:t>
            </a:r>
            <a:r>
              <a:rPr lang="en-US" sz="2000" u="sng" dirty="0">
                <a:solidFill>
                  <a:srgbClr val="0000FF"/>
                </a:solidFill>
                <a:latin typeface="Times New Roman" panose="02020603050405020304" pitchFamily="18" charset="0"/>
                <a:cs typeface="Times New Roman" panose="02020603050405020304" pitchFamily="18" charset="0"/>
              </a:rPr>
              <a:t> </a:t>
            </a:r>
            <a:r>
              <a:rPr lang="en-US" sz="2000" u="sng" dirty="0" err="1">
                <a:solidFill>
                  <a:srgbClr val="0000FF"/>
                </a:solidFill>
                <a:latin typeface="Times New Roman" panose="02020603050405020304" pitchFamily="18" charset="0"/>
                <a:cs typeface="Times New Roman" panose="02020603050405020304" pitchFamily="18" charset="0"/>
              </a:rPr>
              <a:t>đọc</a:t>
            </a:r>
            <a:r>
              <a:rPr lang="en-US" sz="2000" u="sng" dirty="0">
                <a:solidFill>
                  <a:srgbClr val="0000FF"/>
                </a:solidFill>
                <a:latin typeface="Times New Roman" panose="02020603050405020304" pitchFamily="18" charset="0"/>
                <a:cs typeface="Times New Roman" panose="02020603050405020304" pitchFamily="18" charset="0"/>
              </a:rPr>
              <a:t> </a:t>
            </a:r>
          </a:p>
          <a:p>
            <a:pPr algn="ct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đàn</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89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413065D-452E-4D0A-BC02-E03F6E2246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A06193-D33E-4C7A-9FBB-AA9CB810F7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EC7838C-56CB-4D74-B12F-06F421C8A2F9}"/>
              </a:ext>
            </a:extLst>
          </p:cNvPr>
          <p:cNvSpPr>
            <a:spLocks noGrp="1" noChangeArrowheads="1"/>
          </p:cNvSpPr>
          <p:nvPr>
            <p:ph type="sldNum" sz="quarter" idx="12"/>
          </p:nvPr>
        </p:nvSpPr>
        <p:spPr>
          <a:ln/>
        </p:spPr>
        <p:txBody>
          <a:bodyPr/>
          <a:lstStyle>
            <a:lvl1pPr>
              <a:defRPr/>
            </a:lvl1pPr>
          </a:lstStyle>
          <a:p>
            <a:pPr>
              <a:defRPr/>
            </a:pPr>
            <a:fld id="{4E3AA4C3-F679-40B2-9118-64CD3C066E31}" type="slidenum">
              <a:rPr lang="en-US" altLang="en-US"/>
              <a:pPr>
                <a:defRPr/>
              </a:pPr>
              <a:t>‹#›</a:t>
            </a:fld>
            <a:endParaRPr lang="en-US" altLang="en-US"/>
          </a:p>
        </p:txBody>
      </p:sp>
    </p:spTree>
    <p:extLst>
      <p:ext uri="{BB962C8B-B14F-4D97-AF65-F5344CB8AC3E}">
        <p14:creationId xmlns:p14="http://schemas.microsoft.com/office/powerpoint/2010/main" val="1050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440FB21-EE09-4892-898F-B13932A5E1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0C11EAD-7C09-4BFE-9247-2312856F39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FF58FC9-F6EA-465A-8F15-B84C68315983}"/>
              </a:ext>
            </a:extLst>
          </p:cNvPr>
          <p:cNvSpPr>
            <a:spLocks noGrp="1" noChangeArrowheads="1"/>
          </p:cNvSpPr>
          <p:nvPr>
            <p:ph type="sldNum" sz="quarter" idx="12"/>
          </p:nvPr>
        </p:nvSpPr>
        <p:spPr>
          <a:ln/>
        </p:spPr>
        <p:txBody>
          <a:bodyPr/>
          <a:lstStyle>
            <a:lvl1pPr>
              <a:defRPr/>
            </a:lvl1pPr>
          </a:lstStyle>
          <a:p>
            <a:pPr>
              <a:defRPr/>
            </a:pPr>
            <a:fld id="{136AF63B-36B5-4C94-836C-C1859EA5D18C}" type="slidenum">
              <a:rPr lang="en-US" altLang="en-US"/>
              <a:pPr>
                <a:defRPr/>
              </a:pPr>
              <a:t>‹#›</a:t>
            </a:fld>
            <a:endParaRPr lang="en-US" altLang="en-US"/>
          </a:p>
        </p:txBody>
      </p:sp>
    </p:spTree>
    <p:extLst>
      <p:ext uri="{BB962C8B-B14F-4D97-AF65-F5344CB8AC3E}">
        <p14:creationId xmlns:p14="http://schemas.microsoft.com/office/powerpoint/2010/main" val="195952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23D97A-6FCE-48C7-965D-BA5BEC86C18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979F07F-7875-4A5C-AB6B-64BD47EC83C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A93F174-6382-4073-BF54-954C9AA77D5E}"/>
              </a:ext>
            </a:extLst>
          </p:cNvPr>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400"/>
            </a:lvl1pPr>
          </a:lstStyle>
          <a:p>
            <a:pPr>
              <a:defRPr/>
            </a:pPr>
            <a:endParaRPr lang="en-US" altLang="en-US"/>
          </a:p>
        </p:txBody>
      </p:sp>
      <p:sp>
        <p:nvSpPr>
          <p:cNvPr id="1029" name="Rectangle 5">
            <a:extLst>
              <a:ext uri="{FF2B5EF4-FFF2-40B4-BE49-F238E27FC236}">
                <a16:creationId xmlns:a16="http://schemas.microsoft.com/office/drawing/2014/main" id="{331C4F43-13DE-43B6-9D26-4D4E1B761348}"/>
              </a:ext>
            </a:extLst>
          </p:cNvPr>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1400"/>
            </a:lvl1pPr>
          </a:lstStyle>
          <a:p>
            <a:pPr>
              <a:defRPr/>
            </a:pPr>
            <a:endParaRPr lang="en-US" altLang="en-US"/>
          </a:p>
        </p:txBody>
      </p:sp>
      <p:sp>
        <p:nvSpPr>
          <p:cNvPr id="1030" name="Rectangle 6">
            <a:extLst>
              <a:ext uri="{FF2B5EF4-FFF2-40B4-BE49-F238E27FC236}">
                <a16:creationId xmlns:a16="http://schemas.microsoft.com/office/drawing/2014/main" id="{B7693CF5-61C0-48F0-94F1-900AF0C4BAEF}"/>
              </a:ext>
            </a:extLst>
          </p:cNvPr>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a:lvl1pPr>
          </a:lstStyle>
          <a:p>
            <a:pPr>
              <a:defRPr/>
            </a:pPr>
            <a:fld id="{6538E860-231A-47EE-B07E-73917BAEAB83}" type="slidenum">
              <a:rPr lang="en-US" altLang="en-US"/>
              <a:pPr>
                <a:defRPr/>
              </a:pPr>
              <a:t>‹#›</a:t>
            </a:fld>
            <a:endParaRPr lang="en-US" altLang="en-US"/>
          </a:p>
        </p:txBody>
      </p:sp>
    </p:spTree>
    <p:extLst>
      <p:ext uri="{BB962C8B-B14F-4D97-AF65-F5344CB8AC3E}">
        <p14:creationId xmlns:p14="http://schemas.microsoft.com/office/powerpoint/2010/main" val="2217956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93C1E27-0947-44BF-9308-4CF4C71F1C7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D8AE7BAA-CD54-4B8E-A8F2-4F41A5AEDD4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6">
            <a:extLst>
              <a:ext uri="{FF2B5EF4-FFF2-40B4-BE49-F238E27FC236}">
                <a16:creationId xmlns:a16="http://schemas.microsoft.com/office/drawing/2014/main" id="{8E8D1C91-E51E-47EC-99BF-46BA99825238}"/>
              </a:ext>
            </a:extLst>
          </p:cNvPr>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400"/>
            </a:lvl1pPr>
          </a:lstStyle>
          <a:p>
            <a:pPr>
              <a:defRPr/>
            </a:pPr>
            <a:endParaRPr lang="af-ZA" altLang="en-US"/>
          </a:p>
        </p:txBody>
      </p:sp>
      <p:sp>
        <p:nvSpPr>
          <p:cNvPr id="3077" name="Rectangle 7">
            <a:extLst>
              <a:ext uri="{FF2B5EF4-FFF2-40B4-BE49-F238E27FC236}">
                <a16:creationId xmlns:a16="http://schemas.microsoft.com/office/drawing/2014/main" id="{6E60D610-2CBE-4243-B49E-094E3F466041}"/>
              </a:ext>
            </a:extLst>
          </p:cNvPr>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1400"/>
            </a:lvl1pPr>
          </a:lstStyle>
          <a:p>
            <a:pPr>
              <a:defRPr/>
            </a:pPr>
            <a:endParaRPr lang="af-ZA" altLang="en-US"/>
          </a:p>
        </p:txBody>
      </p:sp>
      <p:sp>
        <p:nvSpPr>
          <p:cNvPr id="3078" name="Rectangle 8">
            <a:extLst>
              <a:ext uri="{FF2B5EF4-FFF2-40B4-BE49-F238E27FC236}">
                <a16:creationId xmlns:a16="http://schemas.microsoft.com/office/drawing/2014/main" id="{B4F4AB39-21FE-44C0-9436-171DABCC3755}"/>
              </a:ext>
            </a:extLst>
          </p:cNvPr>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a:lvl1pPr>
          </a:lstStyle>
          <a:p>
            <a:pPr>
              <a:defRPr/>
            </a:pPr>
            <a:fld id="{3086BF39-7B26-49F9-982B-5A8ED4DC562F}" type="slidenum">
              <a:rPr lang="af-ZA" altLang="en-US"/>
              <a:pPr>
                <a:defRPr/>
              </a:pPr>
              <a:t>‹#›</a:t>
            </a:fld>
            <a:endParaRPr lang="af-ZA" altLang="en-US"/>
          </a:p>
        </p:txBody>
      </p:sp>
    </p:spTree>
    <p:extLst>
      <p:ext uri="{BB962C8B-B14F-4D97-AF65-F5344CB8AC3E}">
        <p14:creationId xmlns:p14="http://schemas.microsoft.com/office/powerpoint/2010/main" val="41438500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5.jf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5.jfif"/></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5.jfif"/></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5.jfif"/><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notesSlide" Target="../notesSlides/notesSlide14.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5.jfif"/></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jfif"/><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5.jfif"/></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5.jfif"/><Relationship Id="rId9"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jfif"/><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jfif"/><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slide" Target="slide21.xml"/><Relationship Id="rId4" Type="http://schemas.openxmlformats.org/officeDocument/2006/relationships/image" Target="../media/image5.jf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jf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jf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jf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jf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jfif"/></Relationships>
</file>

<file path=ppt/slides/_rels/slide26.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9.png"/><Relationship Id="rId5" Type="http://schemas.openxmlformats.org/officeDocument/2006/relationships/tags" Target="../tags/tag6.xml"/><Relationship Id="rId10" Type="http://schemas.openxmlformats.org/officeDocument/2006/relationships/image" Target="../media/image5.jfif"/><Relationship Id="rId4" Type="http://schemas.openxmlformats.org/officeDocument/2006/relationships/tags" Target="../tags/tag5.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fi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5.jfif"/></Relationships>
</file>

<file path=ppt/slides/_rels/slide9.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7" descr="E:\素材\卡通\2eda1b5881d68c7bd19974ddd6672194.png2eda1b5881d68c7bd19974ddd6672194">
            <a:extLst>
              <a:ext uri="{FF2B5EF4-FFF2-40B4-BE49-F238E27FC236}">
                <a16:creationId xmlns:a16="http://schemas.microsoft.com/office/drawing/2014/main" id="{AE321DFF-F77D-4C01-84D5-82D2E211D49B}"/>
              </a:ext>
            </a:extLst>
          </p:cNvPr>
          <p:cNvPicPr>
            <a:picLocks noChangeAspect="1"/>
          </p:cNvPicPr>
          <p:nvPr/>
        </p:nvPicPr>
        <p:blipFill rotWithShape="1">
          <a:blip r:embed="rId3"/>
          <a:srcRect/>
          <a:stretch>
            <a:fillRect/>
          </a:stretch>
        </p:blipFill>
        <p:spPr>
          <a:xfrm>
            <a:off x="1" y="0"/>
            <a:ext cx="12192000" cy="6858000"/>
          </a:xfrm>
          <a:prstGeom prst="rect">
            <a:avLst/>
          </a:prstGeom>
        </p:spPr>
      </p:pic>
      <p:pic>
        <p:nvPicPr>
          <p:cNvPr id="13" name="图片 16" descr="E:\素材\卡通\dd2fa15830b53acb0d7380b2390f694c.pngdd2fa15830b53acb0d7380b2390f694c">
            <a:extLst>
              <a:ext uri="{FF2B5EF4-FFF2-40B4-BE49-F238E27FC236}">
                <a16:creationId xmlns:a16="http://schemas.microsoft.com/office/drawing/2014/main" id="{36024C5C-5F8D-4286-A87C-4B94E91259ED}"/>
              </a:ext>
            </a:extLst>
          </p:cNvPr>
          <p:cNvPicPr>
            <a:picLocks noChangeAspect="1"/>
          </p:cNvPicPr>
          <p:nvPr/>
        </p:nvPicPr>
        <p:blipFill rotWithShape="1">
          <a:blip r:embed="rId4"/>
          <a:srcRect/>
          <a:stretch>
            <a:fillRect/>
          </a:stretch>
        </p:blipFill>
        <p:spPr>
          <a:xfrm>
            <a:off x="10600545" y="-35878"/>
            <a:ext cx="1722900" cy="1722926"/>
          </a:xfrm>
          <a:prstGeom prst="rect">
            <a:avLst/>
          </a:prstGeom>
        </p:spPr>
      </p:pic>
      <p:pic>
        <p:nvPicPr>
          <p:cNvPr id="15" name="图片 12" descr="E:\素材\卡通\543b8de0e1c0138c2e66a9325a79873e.png543b8de0e1c0138c2e66a9325a79873e">
            <a:extLst>
              <a:ext uri="{FF2B5EF4-FFF2-40B4-BE49-F238E27FC236}">
                <a16:creationId xmlns:a16="http://schemas.microsoft.com/office/drawing/2014/main" id="{5AB88DD0-0B2E-4B55-89FB-B5E666745930}"/>
              </a:ext>
            </a:extLst>
          </p:cNvPr>
          <p:cNvPicPr>
            <a:picLocks noChangeAspect="1"/>
          </p:cNvPicPr>
          <p:nvPr/>
        </p:nvPicPr>
        <p:blipFill>
          <a:blip r:embed="rId5"/>
          <a:srcRect/>
          <a:stretch>
            <a:fillRect/>
          </a:stretch>
        </p:blipFill>
        <p:spPr>
          <a:xfrm>
            <a:off x="367660" y="3624892"/>
            <a:ext cx="4843145" cy="3251835"/>
          </a:xfrm>
          <a:prstGeom prst="rect">
            <a:avLst/>
          </a:prstGeom>
        </p:spPr>
      </p:pic>
      <p:sp>
        <p:nvSpPr>
          <p:cNvPr id="16" name="WordArt 11">
            <a:extLst>
              <a:ext uri="{FF2B5EF4-FFF2-40B4-BE49-F238E27FC236}">
                <a16:creationId xmlns:a16="http://schemas.microsoft.com/office/drawing/2014/main" id="{4D503C0B-694F-437C-91DF-B20FBF60D1EE}"/>
              </a:ext>
            </a:extLst>
          </p:cNvPr>
          <p:cNvSpPr>
            <a:spLocks noChangeArrowheads="1" noChangeShapeType="1" noTextEdit="1"/>
          </p:cNvSpPr>
          <p:nvPr/>
        </p:nvSpPr>
        <p:spPr bwMode="auto">
          <a:xfrm>
            <a:off x="3855660" y="1981363"/>
            <a:ext cx="5156200" cy="125174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200" b="1" kern="10" dirty="0" err="1">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Môn</a:t>
            </a:r>
            <a:r>
              <a:rPr lang="en-US" sz="3200" b="1" kern="10" dirty="0">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 </a:t>
            </a:r>
            <a:r>
              <a:rPr lang="en-US" sz="3200" b="1" kern="10" dirty="0" err="1">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Tập</a:t>
            </a:r>
            <a:r>
              <a:rPr lang="en-US" sz="3200" b="1" kern="10" dirty="0">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en-US" sz="3200" b="1" kern="10" dirty="0" err="1">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đọc</a:t>
            </a:r>
            <a:endParaRPr lang="en-US" sz="3200" b="1" kern="10" dirty="0">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3200" b="1" kern="10" dirty="0" err="1">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Lớp</a:t>
            </a:r>
            <a:r>
              <a:rPr lang="en-US" sz="3200" b="1" kern="10" dirty="0">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3 – </a:t>
            </a:r>
            <a:r>
              <a:rPr lang="en-US" sz="3200" b="1" kern="10" dirty="0" err="1">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Tuần</a:t>
            </a:r>
            <a:r>
              <a:rPr lang="en-US" sz="3200" b="1" kern="10" dirty="0">
                <a:ln w="12700">
                  <a:solidFill>
                    <a:srgbClr val="000000"/>
                  </a:solidFill>
                  <a:round/>
                  <a:headEnd/>
                  <a:tailEnd/>
                </a:ln>
                <a:solidFill>
                  <a:srgbClr val="D62464"/>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10</a:t>
            </a:r>
          </a:p>
        </p:txBody>
      </p:sp>
      <p:pic>
        <p:nvPicPr>
          <p:cNvPr id="19" name="图片 18" descr="E:\素材\卡通\92ae4d8057413ac541816c85d7c4bf83.png92ae4d8057413ac541816c85d7c4bf83">
            <a:extLst>
              <a:ext uri="{FF2B5EF4-FFF2-40B4-BE49-F238E27FC236}">
                <a16:creationId xmlns:a16="http://schemas.microsoft.com/office/drawing/2014/main" id="{750F0EA2-A5F3-4866-8AA9-827D1F3558DB}"/>
              </a:ext>
            </a:extLst>
          </p:cNvPr>
          <p:cNvPicPr>
            <a:picLocks noChangeAspect="1"/>
          </p:cNvPicPr>
          <p:nvPr/>
        </p:nvPicPr>
        <p:blipFill rotWithShape="1">
          <a:blip r:embed="rId6"/>
          <a:srcRect/>
          <a:stretch>
            <a:fillRect/>
          </a:stretch>
        </p:blipFill>
        <p:spPr>
          <a:xfrm flipH="1">
            <a:off x="0" y="0"/>
            <a:ext cx="3947095" cy="6895455"/>
          </a:xfrm>
          <a:prstGeom prst="rect">
            <a:avLst/>
          </a:prstGeom>
        </p:spPr>
      </p:pic>
    </p:spTree>
    <p:extLst>
      <p:ext uri="{BB962C8B-B14F-4D97-AF65-F5344CB8AC3E}">
        <p14:creationId xmlns:p14="http://schemas.microsoft.com/office/powerpoint/2010/main" val="116374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2A013948-906A-4D1C-A6F7-FBCBEA984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3292" cy="6858000"/>
          </a:xfrm>
          <a:prstGeom prst="rect">
            <a:avLst/>
          </a:prstGeom>
        </p:spPr>
      </p:pic>
      <p:pic>
        <p:nvPicPr>
          <p:cNvPr id="4" name="图片 12">
            <a:extLst>
              <a:ext uri="{FF2B5EF4-FFF2-40B4-BE49-F238E27FC236}">
                <a16:creationId xmlns:a16="http://schemas.microsoft.com/office/drawing/2014/main" id="{49A31364-7085-4DF2-BAD6-AFC70DAB9B84}"/>
              </a:ext>
            </a:extLst>
          </p:cNvPr>
          <p:cNvPicPr>
            <a:picLocks noChangeAspect="1"/>
          </p:cNvPicPr>
          <p:nvPr/>
        </p:nvPicPr>
        <p:blipFill rotWithShape="1">
          <a:blip r:embed="rId5" cstate="screen"/>
          <a:srcRect l="62055" t="32662" r="1"/>
          <a:stretch>
            <a:fillRect/>
          </a:stretch>
        </p:blipFill>
        <p:spPr>
          <a:xfrm>
            <a:off x="91602" y="20761"/>
            <a:ext cx="1369985" cy="3325393"/>
          </a:xfrm>
          <a:prstGeom prst="rect">
            <a:avLst/>
          </a:prstGeom>
        </p:spPr>
      </p:pic>
      <p:sp>
        <p:nvSpPr>
          <p:cNvPr id="6" name="TextBox 13">
            <a:extLst>
              <a:ext uri="{FF2B5EF4-FFF2-40B4-BE49-F238E27FC236}">
                <a16:creationId xmlns:a16="http://schemas.microsoft.com/office/drawing/2014/main" id="{1916943A-217E-4E58-9382-E89612836F41}"/>
              </a:ext>
            </a:extLst>
          </p:cNvPr>
          <p:cNvSpPr txBox="1">
            <a:spLocks noChangeArrowheads="1"/>
          </p:cNvSpPr>
          <p:nvPr/>
        </p:nvSpPr>
        <p:spPr bwMode="auto">
          <a:xfrm>
            <a:off x="2580361" y="647627"/>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8" name="Rectangle 3">
            <a:extLst>
              <a:ext uri="{FF2B5EF4-FFF2-40B4-BE49-F238E27FC236}">
                <a16:creationId xmlns:a16="http://schemas.microsoft.com/office/drawing/2014/main" id="{C8ECBE84-8831-44F5-A3E4-BC6C1DB98C00}"/>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Tập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đọc</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2" name="Lục giác 1">
            <a:extLst>
              <a:ext uri="{FF2B5EF4-FFF2-40B4-BE49-F238E27FC236}">
                <a16:creationId xmlns:a16="http://schemas.microsoft.com/office/drawing/2014/main" id="{EF3B6927-7F6A-499A-B1AA-5DFE3F103BAA}"/>
              </a:ext>
            </a:extLst>
          </p:cNvPr>
          <p:cNvSpPr/>
          <p:nvPr/>
        </p:nvSpPr>
        <p:spPr bwMode="auto">
          <a:xfrm>
            <a:off x="1775207" y="1563890"/>
            <a:ext cx="4037959" cy="883556"/>
          </a:xfrm>
          <a:prstGeom prst="hexagon">
            <a:avLst/>
          </a:prstGeom>
          <a:solidFill>
            <a:srgbClr val="92D050"/>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spcBef>
                <a:spcPct val="0"/>
              </a:spcBef>
              <a:spcAft>
                <a:spcPct val="0"/>
              </a:spcAft>
              <a:buClrTx/>
              <a:buSzTx/>
              <a:buFont typeface="Arial" panose="020B0604020202020204" pitchFamily="34" charset="0"/>
              <a:buNone/>
              <a:tabLst/>
            </a:pPr>
            <a:r>
              <a:rPr lang="en-US" sz="3200" b="1" dirty="0" err="1">
                <a:latin typeface="Times New Roman" panose="02020603050405020304" pitchFamily="18" charset="0"/>
                <a:cs typeface="Times New Roman" panose="02020603050405020304" pitchFamily="18" charset="0"/>
              </a:rPr>
              <a:t>Luyện</a:t>
            </a:r>
            <a:r>
              <a:rPr lang="en-US" sz="3200" b="1" dirty="0">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ngắt</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nghỉ</a:t>
            </a:r>
            <a:endParaRPr kumimoji="0" lang="vi-VN"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9" name="组合 7">
            <a:extLst>
              <a:ext uri="{FF2B5EF4-FFF2-40B4-BE49-F238E27FC236}">
                <a16:creationId xmlns:a16="http://schemas.microsoft.com/office/drawing/2014/main" id="{D2B1AF14-68C2-457F-9F67-249F3068BB5B}"/>
              </a:ext>
            </a:extLst>
          </p:cNvPr>
          <p:cNvGrpSpPr/>
          <p:nvPr/>
        </p:nvGrpSpPr>
        <p:grpSpPr>
          <a:xfrm>
            <a:off x="5223382" y="2622264"/>
            <a:ext cx="1536349" cy="1359408"/>
            <a:chOff x="1973942" y="708840"/>
            <a:chExt cx="1016000" cy="609600"/>
          </a:xfrm>
        </p:grpSpPr>
        <p:sp>
          <p:nvSpPr>
            <p:cNvPr id="20" name="流程图: 决策 1">
              <a:extLst>
                <a:ext uri="{FF2B5EF4-FFF2-40B4-BE49-F238E27FC236}">
                  <a16:creationId xmlns:a16="http://schemas.microsoft.com/office/drawing/2014/main" id="{94D72C86-B27B-4A78-A519-EB3D84C12CD0}"/>
                </a:ext>
              </a:extLst>
            </p:cNvPr>
            <p:cNvSpPr/>
            <p:nvPr/>
          </p:nvSpPr>
          <p:spPr>
            <a:xfrm>
              <a:off x="1973942" y="708840"/>
              <a:ext cx="1016000" cy="609600"/>
            </a:xfrm>
            <a:prstGeom prst="flowChartDecision">
              <a:avLst/>
            </a:prstGeom>
            <a:solidFill>
              <a:srgbClr val="E5E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文本框 2">
              <a:extLst>
                <a:ext uri="{FF2B5EF4-FFF2-40B4-BE49-F238E27FC236}">
                  <a16:creationId xmlns:a16="http://schemas.microsoft.com/office/drawing/2014/main" id="{CDABEB9A-E265-4F0C-90E7-B6F163819CA4}"/>
                </a:ext>
              </a:extLst>
            </p:cNvPr>
            <p:cNvSpPr txBox="1"/>
            <p:nvPr/>
          </p:nvSpPr>
          <p:spPr>
            <a:xfrm>
              <a:off x="1979053" y="867247"/>
              <a:ext cx="1003047" cy="262231"/>
            </a:xfrm>
            <a:prstGeom prst="rect">
              <a:avLst/>
            </a:prstGeom>
            <a:noFill/>
          </p:spPr>
          <p:txBody>
            <a:bodyPr wrap="none" rtlCol="0">
              <a:spAutoFit/>
            </a:bodyPr>
            <a:lstStyle/>
            <a:p>
              <a:r>
                <a:rPr lang="en-US" altLang="zh-CN" sz="2800" b="1" dirty="0">
                  <a:solidFill>
                    <a:srgbClr val="6FB14B"/>
                  </a:solidFill>
                  <a:latin typeface="Times New Roman" panose="02020603050405020304" pitchFamily="18" charset="0"/>
                  <a:cs typeface="Times New Roman" panose="02020603050405020304" pitchFamily="18" charset="0"/>
                </a:rPr>
                <a:t> </a:t>
              </a:r>
              <a:r>
                <a:rPr lang="en-US" altLang="zh-CN" sz="3200" b="1" dirty="0" err="1">
                  <a:solidFill>
                    <a:srgbClr val="00B050"/>
                  </a:solidFill>
                  <a:latin typeface="Times New Roman" panose="02020603050405020304" pitchFamily="18" charset="0"/>
                  <a:cs typeface="Times New Roman" panose="02020603050405020304" pitchFamily="18" charset="0"/>
                </a:rPr>
                <a:t>Đoạn</a:t>
              </a:r>
              <a:r>
                <a:rPr lang="en-US" altLang="zh-CN" sz="3200" b="1" dirty="0">
                  <a:solidFill>
                    <a:srgbClr val="00B050"/>
                  </a:solidFill>
                  <a:latin typeface="Times New Roman" panose="02020603050405020304" pitchFamily="18" charset="0"/>
                  <a:cs typeface="Times New Roman" panose="02020603050405020304" pitchFamily="18" charset="0"/>
                </a:rPr>
                <a:t> 1</a:t>
              </a:r>
              <a:endParaRPr lang="zh-CN" altLang="en-US" sz="3200" b="1" dirty="0">
                <a:solidFill>
                  <a:srgbClr val="00B050"/>
                </a:solidFill>
                <a:latin typeface="Times New Roman" panose="02020603050405020304" pitchFamily="18" charset="0"/>
                <a:cs typeface="Times New Roman" panose="02020603050405020304" pitchFamily="18" charset="0"/>
              </a:endParaRPr>
            </a:p>
          </p:txBody>
        </p:sp>
      </p:grpSp>
      <p:sp>
        <p:nvSpPr>
          <p:cNvPr id="36" name="文本框 10">
            <a:extLst>
              <a:ext uri="{FF2B5EF4-FFF2-40B4-BE49-F238E27FC236}">
                <a16:creationId xmlns:a16="http://schemas.microsoft.com/office/drawing/2014/main" id="{273F0268-020A-430C-B926-7744D6FA65A6}"/>
              </a:ext>
            </a:extLst>
          </p:cNvPr>
          <p:cNvSpPr txBox="1"/>
          <p:nvPr/>
        </p:nvSpPr>
        <p:spPr>
          <a:xfrm>
            <a:off x="7170109" y="3052387"/>
            <a:ext cx="3982180" cy="461665"/>
          </a:xfrm>
          <a:prstGeom prst="rect">
            <a:avLst/>
          </a:prstGeom>
          <a:noFill/>
          <a:ln w="3175">
            <a:solidFill>
              <a:schemeClr val="tx1"/>
            </a:solidFill>
          </a:ln>
        </p:spPr>
        <p:txBody>
          <a:bodyPr wrap="none" rtlCol="0">
            <a:spAutoFit/>
          </a:bodyPr>
          <a:lstStyle/>
          <a:p>
            <a:r>
              <a:rPr lang="en-US" altLang="vi-VN" sz="2400" b="1" dirty="0" err="1">
                <a:latin typeface="Times New Roman" panose="02020603050405020304" pitchFamily="18" charset="0"/>
              </a:rPr>
              <a:t>Từ</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đầu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đến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vui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vẻ</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lạ</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thường</a:t>
            </a:r>
            <a:r>
              <a:rPr lang="en-US" altLang="vi-VN" sz="2400" b="1" dirty="0">
                <a:solidFill>
                  <a:schemeClr val="bg1"/>
                </a:solidFill>
                <a:latin typeface="Times New Roman" panose="02020603050405020304" pitchFamily="18" charset="0"/>
              </a:rPr>
              <a:t>.</a:t>
            </a:r>
            <a:endParaRPr lang="zh-CN" altLang="en-US" sz="2667" b="1" dirty="0">
              <a:solidFill>
                <a:schemeClr val="bg1"/>
              </a:solidFill>
            </a:endParaRPr>
          </a:p>
        </p:txBody>
      </p:sp>
      <p:sp>
        <p:nvSpPr>
          <p:cNvPr id="37" name="文本框 14">
            <a:extLst>
              <a:ext uri="{FF2B5EF4-FFF2-40B4-BE49-F238E27FC236}">
                <a16:creationId xmlns:a16="http://schemas.microsoft.com/office/drawing/2014/main" id="{DECC2D6C-5000-48F5-94C8-629576B5AB8D}"/>
              </a:ext>
            </a:extLst>
          </p:cNvPr>
          <p:cNvSpPr txBox="1"/>
          <p:nvPr/>
        </p:nvSpPr>
        <p:spPr>
          <a:xfrm>
            <a:off x="7171050" y="4258042"/>
            <a:ext cx="3745597" cy="830997"/>
          </a:xfrm>
          <a:prstGeom prst="rect">
            <a:avLst/>
          </a:prstGeom>
          <a:noFill/>
          <a:ln>
            <a:solidFill>
              <a:schemeClr val="tx1"/>
            </a:solidFill>
          </a:ln>
        </p:spPr>
        <p:txBody>
          <a:bodyPr wrap="square" rtlCol="0">
            <a:spAutoFit/>
          </a:bodyPr>
          <a:lstStyle/>
          <a:p>
            <a:r>
              <a:rPr lang="en-US" altLang="vi-VN" sz="2400" b="1" dirty="0" err="1">
                <a:latin typeface="Times New Roman" panose="02020603050405020304" pitchFamily="18" charset="0"/>
              </a:rPr>
              <a:t>Lúc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đứng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lên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trả</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tiền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đến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tôi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muốn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làm</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quen</a:t>
            </a:r>
            <a:r>
              <a:rPr lang="en-US" altLang="vi-VN" sz="2400" b="1" dirty="0">
                <a:latin typeface="Times New Roman" panose="02020603050405020304" pitchFamily="18" charset="0"/>
              </a:rPr>
              <a:t>…</a:t>
            </a:r>
            <a:endParaRPr lang="zh-CN" altLang="en-US" sz="2667" b="1" dirty="0"/>
          </a:p>
        </p:txBody>
      </p:sp>
      <p:sp>
        <p:nvSpPr>
          <p:cNvPr id="38" name="文本框 18">
            <a:extLst>
              <a:ext uri="{FF2B5EF4-FFF2-40B4-BE49-F238E27FC236}">
                <a16:creationId xmlns:a16="http://schemas.microsoft.com/office/drawing/2014/main" id="{58DEA35C-0CF2-4ACD-80B1-F869092E3F22}"/>
              </a:ext>
            </a:extLst>
          </p:cNvPr>
          <p:cNvSpPr txBox="1"/>
          <p:nvPr/>
        </p:nvSpPr>
        <p:spPr>
          <a:xfrm>
            <a:off x="7170109" y="5884013"/>
            <a:ext cx="1808508" cy="461665"/>
          </a:xfrm>
          <a:prstGeom prst="rect">
            <a:avLst/>
          </a:prstGeom>
          <a:noFill/>
          <a:ln>
            <a:solidFill>
              <a:schemeClr val="tx1"/>
            </a:solidFill>
          </a:ln>
        </p:spPr>
        <p:txBody>
          <a:bodyPr wrap="none" rtlCol="0">
            <a:spAutoFit/>
          </a:bodyPr>
          <a:lstStyle/>
          <a:p>
            <a:r>
              <a:rPr lang="en-US" altLang="vi-VN" sz="2400" b="1" dirty="0" err="1">
                <a:latin typeface="Times New Roman" panose="02020603050405020304" pitchFamily="18" charset="0"/>
              </a:rPr>
              <a:t>Phần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còn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lại</a:t>
            </a:r>
            <a:endParaRPr lang="zh-CN" altLang="en-US" sz="2667" b="1" dirty="0"/>
          </a:p>
        </p:txBody>
      </p:sp>
      <p:sp>
        <p:nvSpPr>
          <p:cNvPr id="41" name="文本框 2">
            <a:extLst>
              <a:ext uri="{FF2B5EF4-FFF2-40B4-BE49-F238E27FC236}">
                <a16:creationId xmlns:a16="http://schemas.microsoft.com/office/drawing/2014/main" id="{272BD90B-93BC-4D48-AA9A-0690CDDBCAEC}"/>
              </a:ext>
            </a:extLst>
          </p:cNvPr>
          <p:cNvSpPr txBox="1"/>
          <p:nvPr/>
        </p:nvSpPr>
        <p:spPr>
          <a:xfrm>
            <a:off x="3690419" y="3430227"/>
            <a:ext cx="274434" cy="523220"/>
          </a:xfrm>
          <a:prstGeom prst="rect">
            <a:avLst/>
          </a:prstGeom>
          <a:noFill/>
        </p:spPr>
        <p:txBody>
          <a:bodyPr wrap="none" rtlCol="0">
            <a:spAutoFit/>
          </a:bodyPr>
          <a:lstStyle/>
          <a:p>
            <a:r>
              <a:rPr lang="en-US" altLang="zh-CN" sz="2800" b="1" dirty="0">
                <a:solidFill>
                  <a:srgbClr val="6FB14B"/>
                </a:solidFill>
                <a:latin typeface="Times New Roman" panose="02020603050405020304" pitchFamily="18" charset="0"/>
                <a:cs typeface="Times New Roman" panose="02020603050405020304" pitchFamily="18" charset="0"/>
              </a:rPr>
              <a:t> </a:t>
            </a:r>
            <a:endParaRPr lang="zh-CN" altLang="en-US" sz="2800" b="1" dirty="0">
              <a:solidFill>
                <a:srgbClr val="6FB14B"/>
              </a:solidFill>
              <a:latin typeface="Times New Roman" panose="02020603050405020304" pitchFamily="18" charset="0"/>
              <a:cs typeface="Times New Roman" panose="02020603050405020304" pitchFamily="18" charset="0"/>
            </a:endParaRPr>
          </a:p>
        </p:txBody>
      </p:sp>
      <p:grpSp>
        <p:nvGrpSpPr>
          <p:cNvPr id="43" name="组合 7">
            <a:extLst>
              <a:ext uri="{FF2B5EF4-FFF2-40B4-BE49-F238E27FC236}">
                <a16:creationId xmlns:a16="http://schemas.microsoft.com/office/drawing/2014/main" id="{CFDA0A22-4254-489E-924C-8C2DAA0A9996}"/>
              </a:ext>
            </a:extLst>
          </p:cNvPr>
          <p:cNvGrpSpPr/>
          <p:nvPr/>
        </p:nvGrpSpPr>
        <p:grpSpPr>
          <a:xfrm>
            <a:off x="5224477" y="4016496"/>
            <a:ext cx="1542978" cy="1359408"/>
            <a:chOff x="1969558" y="708840"/>
            <a:chExt cx="1020384" cy="609600"/>
          </a:xfrm>
        </p:grpSpPr>
        <p:sp>
          <p:nvSpPr>
            <p:cNvPr id="44" name="流程图: 决策 1">
              <a:extLst>
                <a:ext uri="{FF2B5EF4-FFF2-40B4-BE49-F238E27FC236}">
                  <a16:creationId xmlns:a16="http://schemas.microsoft.com/office/drawing/2014/main" id="{A94144F7-0AB4-43E6-89D4-323D5C50EB42}"/>
                </a:ext>
              </a:extLst>
            </p:cNvPr>
            <p:cNvSpPr/>
            <p:nvPr/>
          </p:nvSpPr>
          <p:spPr>
            <a:xfrm>
              <a:off x="1973942" y="708840"/>
              <a:ext cx="1016000" cy="609600"/>
            </a:xfrm>
            <a:prstGeom prst="flowChartDecision">
              <a:avLst/>
            </a:prstGeom>
            <a:solidFill>
              <a:srgbClr val="E5E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文本框 2">
              <a:extLst>
                <a:ext uri="{FF2B5EF4-FFF2-40B4-BE49-F238E27FC236}">
                  <a16:creationId xmlns:a16="http://schemas.microsoft.com/office/drawing/2014/main" id="{88C4F0AE-C48D-4F1B-9C4C-A9E9ECD7B775}"/>
                </a:ext>
              </a:extLst>
            </p:cNvPr>
            <p:cNvSpPr txBox="1"/>
            <p:nvPr/>
          </p:nvSpPr>
          <p:spPr>
            <a:xfrm>
              <a:off x="1969558" y="886165"/>
              <a:ext cx="1003046" cy="262231"/>
            </a:xfrm>
            <a:prstGeom prst="rect">
              <a:avLst/>
            </a:prstGeom>
            <a:noFill/>
          </p:spPr>
          <p:txBody>
            <a:bodyPr wrap="none" rtlCol="0">
              <a:spAutoFit/>
            </a:bodyPr>
            <a:lstStyle/>
            <a:p>
              <a:r>
                <a:rPr lang="en-US" altLang="zh-CN" sz="2800" b="1" dirty="0">
                  <a:solidFill>
                    <a:srgbClr val="6FB14B"/>
                  </a:solidFill>
                  <a:latin typeface="Times New Roman" panose="02020603050405020304" pitchFamily="18" charset="0"/>
                  <a:cs typeface="Times New Roman" panose="02020603050405020304" pitchFamily="18" charset="0"/>
                </a:rPr>
                <a:t> </a:t>
              </a:r>
              <a:r>
                <a:rPr lang="en-US" altLang="zh-CN" sz="3200" b="1" dirty="0" err="1">
                  <a:solidFill>
                    <a:srgbClr val="00B050"/>
                  </a:solidFill>
                  <a:latin typeface="Times New Roman" panose="02020603050405020304" pitchFamily="18" charset="0"/>
                  <a:cs typeface="Times New Roman" panose="02020603050405020304" pitchFamily="18" charset="0"/>
                </a:rPr>
                <a:t>Đoạn</a:t>
              </a:r>
              <a:r>
                <a:rPr lang="en-US" altLang="zh-CN" sz="3200" b="1" dirty="0">
                  <a:solidFill>
                    <a:srgbClr val="00B050"/>
                  </a:solidFill>
                  <a:latin typeface="Times New Roman" panose="02020603050405020304" pitchFamily="18" charset="0"/>
                  <a:cs typeface="Times New Roman" panose="02020603050405020304" pitchFamily="18" charset="0"/>
                </a:rPr>
                <a:t> 2</a:t>
              </a:r>
              <a:endParaRPr lang="zh-CN" altLang="en-US" sz="3200" b="1" dirty="0">
                <a:solidFill>
                  <a:srgbClr val="00B050"/>
                </a:solidFill>
                <a:latin typeface="Times New Roman" panose="02020603050405020304" pitchFamily="18" charset="0"/>
                <a:cs typeface="Times New Roman" panose="02020603050405020304" pitchFamily="18" charset="0"/>
              </a:endParaRPr>
            </a:p>
          </p:txBody>
        </p:sp>
      </p:grpSp>
      <p:grpSp>
        <p:nvGrpSpPr>
          <p:cNvPr id="46" name="组合 7">
            <a:extLst>
              <a:ext uri="{FF2B5EF4-FFF2-40B4-BE49-F238E27FC236}">
                <a16:creationId xmlns:a16="http://schemas.microsoft.com/office/drawing/2014/main" id="{5E5B5A1C-3C7C-452E-B49E-EE2BE2617EE6}"/>
              </a:ext>
            </a:extLst>
          </p:cNvPr>
          <p:cNvGrpSpPr/>
          <p:nvPr/>
        </p:nvGrpSpPr>
        <p:grpSpPr>
          <a:xfrm>
            <a:off x="5224475" y="5427023"/>
            <a:ext cx="1542977" cy="1359408"/>
            <a:chOff x="1969558" y="708840"/>
            <a:chExt cx="1020384" cy="609600"/>
          </a:xfrm>
        </p:grpSpPr>
        <p:sp>
          <p:nvSpPr>
            <p:cNvPr id="47" name="流程图: 决策 1">
              <a:extLst>
                <a:ext uri="{FF2B5EF4-FFF2-40B4-BE49-F238E27FC236}">
                  <a16:creationId xmlns:a16="http://schemas.microsoft.com/office/drawing/2014/main" id="{8B9D610A-1F90-4096-A4C3-248743386A14}"/>
                </a:ext>
              </a:extLst>
            </p:cNvPr>
            <p:cNvSpPr/>
            <p:nvPr/>
          </p:nvSpPr>
          <p:spPr>
            <a:xfrm>
              <a:off x="1973942" y="708840"/>
              <a:ext cx="1016000" cy="609600"/>
            </a:xfrm>
            <a:prstGeom prst="flowChartDecision">
              <a:avLst/>
            </a:prstGeom>
            <a:solidFill>
              <a:srgbClr val="E5E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文本框 2">
              <a:extLst>
                <a:ext uri="{FF2B5EF4-FFF2-40B4-BE49-F238E27FC236}">
                  <a16:creationId xmlns:a16="http://schemas.microsoft.com/office/drawing/2014/main" id="{A570314F-FBF2-436C-AFE5-B42D3A2F99AD}"/>
                </a:ext>
              </a:extLst>
            </p:cNvPr>
            <p:cNvSpPr txBox="1"/>
            <p:nvPr/>
          </p:nvSpPr>
          <p:spPr>
            <a:xfrm>
              <a:off x="1969558" y="886165"/>
              <a:ext cx="1003046" cy="262231"/>
            </a:xfrm>
            <a:prstGeom prst="rect">
              <a:avLst/>
            </a:prstGeom>
            <a:noFill/>
          </p:spPr>
          <p:txBody>
            <a:bodyPr wrap="none" rtlCol="0">
              <a:spAutoFit/>
            </a:bodyPr>
            <a:lstStyle/>
            <a:p>
              <a:r>
                <a:rPr lang="en-US" altLang="zh-CN" sz="2800" b="1" dirty="0">
                  <a:solidFill>
                    <a:srgbClr val="6FB14B"/>
                  </a:solidFill>
                  <a:latin typeface="Times New Roman" panose="02020603050405020304" pitchFamily="18" charset="0"/>
                  <a:cs typeface="Times New Roman" panose="02020603050405020304" pitchFamily="18" charset="0"/>
                </a:rPr>
                <a:t> </a:t>
              </a:r>
              <a:r>
                <a:rPr lang="en-US" altLang="zh-CN" sz="3200" b="1" dirty="0" err="1">
                  <a:solidFill>
                    <a:srgbClr val="00B050"/>
                  </a:solidFill>
                  <a:latin typeface="Times New Roman" panose="02020603050405020304" pitchFamily="18" charset="0"/>
                  <a:cs typeface="Times New Roman" panose="02020603050405020304" pitchFamily="18" charset="0"/>
                </a:rPr>
                <a:t>Đoạn</a:t>
              </a:r>
              <a:r>
                <a:rPr lang="en-US" altLang="zh-CN" sz="3200" b="1" dirty="0">
                  <a:solidFill>
                    <a:srgbClr val="00B050"/>
                  </a:solidFill>
                  <a:latin typeface="Times New Roman" panose="02020603050405020304" pitchFamily="18" charset="0"/>
                  <a:cs typeface="Times New Roman" panose="02020603050405020304" pitchFamily="18" charset="0"/>
                </a:rPr>
                <a:t> 3</a:t>
              </a:r>
              <a:endParaRPr lang="zh-CN" altLang="en-US" sz="3200" b="1" dirty="0">
                <a:solidFill>
                  <a:srgbClr val="00B050"/>
                </a:solidFill>
                <a:latin typeface="Times New Roman" panose="02020603050405020304" pitchFamily="18" charset="0"/>
                <a:cs typeface="Times New Roman" panose="02020603050405020304" pitchFamily="18" charset="0"/>
              </a:endParaRPr>
            </a:p>
          </p:txBody>
        </p:sp>
      </p:grpSp>
      <p:sp>
        <p:nvSpPr>
          <p:cNvPr id="7" name="Hình chữ nhật: Góc Tròn 6">
            <a:extLst>
              <a:ext uri="{FF2B5EF4-FFF2-40B4-BE49-F238E27FC236}">
                <a16:creationId xmlns:a16="http://schemas.microsoft.com/office/drawing/2014/main" id="{741C57FC-A708-4CD3-B404-C5DF9D6DA77D}"/>
              </a:ext>
            </a:extLst>
          </p:cNvPr>
          <p:cNvSpPr/>
          <p:nvPr/>
        </p:nvSpPr>
        <p:spPr bwMode="auto">
          <a:xfrm>
            <a:off x="1266093" y="3042652"/>
            <a:ext cx="3501530" cy="1947057"/>
          </a:xfrm>
          <a:prstGeom prst="roundRect">
            <a:avLst/>
          </a:prstGeom>
          <a:solidFill>
            <a:srgbClr val="FFC000"/>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tập</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đọc</a:t>
            </a:r>
            <a:endParaRPr kumimoji="0" lang="vi-VN"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Giọng</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quê</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hương</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chia </a:t>
            </a: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làm</a:t>
            </a:r>
            <a:endParaRPr kumimoji="0" lang="vi-VN"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đoạn</a:t>
            </a:r>
            <a:endParaRPr kumimoji="0" lang="vi-VN"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4" name="图片 4" descr="13">
            <a:extLst>
              <a:ext uri="{FF2B5EF4-FFF2-40B4-BE49-F238E27FC236}">
                <a16:creationId xmlns:a16="http://schemas.microsoft.com/office/drawing/2014/main" id="{C3000195-C67D-48A1-BEBD-70E397A3B2E2}"/>
              </a:ext>
            </a:extLst>
          </p:cNvPr>
          <p:cNvPicPr>
            <a:picLocks noChangeAspect="1"/>
          </p:cNvPicPr>
          <p:nvPr/>
        </p:nvPicPr>
        <p:blipFill>
          <a:blip r:embed="rId6"/>
          <a:stretch>
            <a:fillRect/>
          </a:stretch>
        </p:blipFill>
        <p:spPr>
          <a:xfrm>
            <a:off x="9584375" y="218843"/>
            <a:ext cx="2931428" cy="2485190"/>
          </a:xfrm>
          <a:prstGeom prst="rect">
            <a:avLst/>
          </a:prstGeom>
        </p:spPr>
      </p:pic>
      <p:pic>
        <p:nvPicPr>
          <p:cNvPr id="23" name="图片 1" descr="64a8e9e6f0a315977ad9af715ccf7ba5">
            <a:extLst>
              <a:ext uri="{FF2B5EF4-FFF2-40B4-BE49-F238E27FC236}">
                <a16:creationId xmlns:a16="http://schemas.microsoft.com/office/drawing/2014/main" id="{25EF31F2-4D42-450B-9399-FFC45DB8F201}"/>
              </a:ext>
            </a:extLst>
          </p:cNvPr>
          <p:cNvPicPr>
            <a:picLocks noChangeAspect="1"/>
          </p:cNvPicPr>
          <p:nvPr/>
        </p:nvPicPr>
        <p:blipFill>
          <a:blip r:embed="rId7"/>
          <a:stretch>
            <a:fillRect/>
          </a:stretch>
        </p:blipFill>
        <p:spPr>
          <a:xfrm flipH="1">
            <a:off x="53862" y="5294109"/>
            <a:ext cx="4365735" cy="1546943"/>
          </a:xfrm>
          <a:prstGeom prst="rect">
            <a:avLst/>
          </a:prstGeom>
        </p:spPr>
      </p:pic>
    </p:spTree>
    <p:custDataLst>
      <p:tags r:id="rId1"/>
    </p:custDataLst>
    <p:extLst>
      <p:ext uri="{BB962C8B-B14F-4D97-AF65-F5344CB8AC3E}">
        <p14:creationId xmlns:p14="http://schemas.microsoft.com/office/powerpoint/2010/main" val="690095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anim calcmode="lin" valueType="num">
                                      <p:cBhvr>
                                        <p:cTn id="29" dur="1000" fill="hold"/>
                                        <p:tgtEl>
                                          <p:spTgt spid="46"/>
                                        </p:tgtEl>
                                        <p:attrNameLst>
                                          <p:attrName>ppt_x</p:attrName>
                                        </p:attrNameLst>
                                      </p:cBhvr>
                                      <p:tavLst>
                                        <p:tav tm="0">
                                          <p:val>
                                            <p:strVal val="#ppt_x"/>
                                          </p:val>
                                        </p:tav>
                                        <p:tav tm="100000">
                                          <p:val>
                                            <p:strVal val="#ppt_x"/>
                                          </p:val>
                                        </p:tav>
                                      </p:tavLst>
                                    </p:anim>
                                    <p:anim calcmode="lin" valueType="num">
                                      <p:cBhvr>
                                        <p:cTn id="30" dur="1000" fill="hold"/>
                                        <p:tgtEl>
                                          <p:spTgt spid="4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058E5DC0-2438-415E-9AFD-441F65A7D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3292" cy="6858000"/>
          </a:xfrm>
          <a:prstGeom prst="rect">
            <a:avLst/>
          </a:prstGeom>
        </p:spPr>
      </p:pic>
      <p:sp>
        <p:nvSpPr>
          <p:cNvPr id="4" name="Rectangle 12">
            <a:extLst>
              <a:ext uri="{FF2B5EF4-FFF2-40B4-BE49-F238E27FC236}">
                <a16:creationId xmlns:a16="http://schemas.microsoft.com/office/drawing/2014/main" id="{48924074-23DB-4B34-9F97-148DB37D8205}"/>
              </a:ext>
            </a:extLst>
          </p:cNvPr>
          <p:cNvSpPr/>
          <p:nvPr/>
        </p:nvSpPr>
        <p:spPr>
          <a:xfrm>
            <a:off x="1871965" y="2980686"/>
            <a:ext cx="9344173" cy="646331"/>
          </a:xfrm>
          <a:prstGeom prst="rect">
            <a:avLst/>
          </a:prstGeom>
          <a:ln>
            <a:noFill/>
          </a:ln>
        </p:spPr>
        <p:txBody>
          <a:bodyPr wrap="square">
            <a:spAutoFit/>
          </a:bodyPr>
          <a:lstStyle/>
          <a:p>
            <a:pPr>
              <a:spcBef>
                <a:spcPct val="50000"/>
              </a:spcBef>
              <a:defRPr/>
            </a:pPr>
            <a:r>
              <a:rPr lang="en-US" sz="3600" b="1" dirty="0">
                <a:latin typeface="Times New Roman" pitchFamily="18" charset="0"/>
                <a:cs typeface="Times New Roman" pitchFamily="18" charset="0"/>
              </a:rPr>
              <a:t>- Xin </a:t>
            </a:r>
            <a:r>
              <a:rPr lang="en-US" sz="3600" b="1" dirty="0" err="1">
                <a:latin typeface="Times New Roman" pitchFamily="18" charset="0"/>
                <a:cs typeface="Times New Roman" pitchFamily="18" charset="0"/>
              </a:rPr>
              <a:t>lỗi</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Tôi</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quả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chưa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nhớ</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ra</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anh</a:t>
            </a:r>
            <a:r>
              <a:rPr lang="en-US" sz="3600" b="1" dirty="0" smtClean="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latin typeface="Times New Roman" pitchFamily="18" charset="0"/>
                <a:cs typeface="Times New Roman" pitchFamily="18" charset="0"/>
              </a:rPr>
              <a:t> …</a:t>
            </a:r>
            <a:endParaRPr lang="en-US" sz="3600" b="1" dirty="0">
              <a:ln>
                <a:solidFill>
                  <a:srgbClr val="FF0000"/>
                </a:solidFill>
              </a:ln>
              <a:latin typeface="Times New Roman" pitchFamily="18" charset="0"/>
              <a:cs typeface="Times New Roman" pitchFamily="18" charset="0"/>
            </a:endParaRPr>
          </a:p>
        </p:txBody>
      </p:sp>
      <p:sp>
        <p:nvSpPr>
          <p:cNvPr id="7" name="Rectangle 16">
            <a:extLst>
              <a:ext uri="{FF2B5EF4-FFF2-40B4-BE49-F238E27FC236}">
                <a16:creationId xmlns:a16="http://schemas.microsoft.com/office/drawing/2014/main" id="{62C401B3-4C8E-4F67-BA9A-7F40EFBCC184}"/>
              </a:ext>
            </a:extLst>
          </p:cNvPr>
          <p:cNvSpPr/>
          <p:nvPr/>
        </p:nvSpPr>
        <p:spPr>
          <a:xfrm>
            <a:off x="8690596" y="3003298"/>
            <a:ext cx="374167" cy="646331"/>
          </a:xfrm>
          <a:prstGeom prst="rect">
            <a:avLst/>
          </a:prstGeom>
        </p:spPr>
        <p:txBody>
          <a:bodyPr>
            <a:spAutoFit/>
          </a:bodyPr>
          <a:lstStyle/>
          <a:p>
            <a:pPr>
              <a:defRPr/>
            </a:pPr>
            <a:r>
              <a:rPr lang="en-US" sz="3600" b="1" dirty="0">
                <a:ln>
                  <a:solidFill>
                    <a:srgbClr val="FF0000"/>
                  </a:solidFill>
                </a:ln>
                <a:solidFill>
                  <a:srgbClr val="0000FF"/>
                </a:solidFill>
                <a:latin typeface="Times New Roman" pitchFamily="18" charset="0"/>
                <a:cs typeface="Times New Roman" pitchFamily="18" charset="0"/>
              </a:rPr>
              <a:t>/ </a:t>
            </a:r>
            <a:endParaRPr lang="en-US" dirty="0">
              <a:latin typeface="Arial" charset="0"/>
            </a:endParaRPr>
          </a:p>
        </p:txBody>
      </p:sp>
      <p:sp>
        <p:nvSpPr>
          <p:cNvPr id="8" name="Rectangle 18">
            <a:extLst>
              <a:ext uri="{FF2B5EF4-FFF2-40B4-BE49-F238E27FC236}">
                <a16:creationId xmlns:a16="http://schemas.microsoft.com/office/drawing/2014/main" id="{D635C285-773A-4FE4-B398-7838A6A76AFF}"/>
              </a:ext>
            </a:extLst>
          </p:cNvPr>
          <p:cNvSpPr/>
          <p:nvPr/>
        </p:nvSpPr>
        <p:spPr>
          <a:xfrm>
            <a:off x="10523717" y="3025911"/>
            <a:ext cx="441146" cy="646331"/>
          </a:xfrm>
          <a:prstGeom prst="rect">
            <a:avLst/>
          </a:prstGeom>
        </p:spPr>
        <p:txBody>
          <a:bodyPr wrap="none">
            <a:spAutoFit/>
          </a:bodyPr>
          <a:lstStyle/>
          <a:p>
            <a:pPr>
              <a:spcBef>
                <a:spcPct val="50000"/>
              </a:spcBef>
              <a:defRPr/>
            </a:pPr>
            <a:r>
              <a:rPr lang="en-US" sz="3600" b="1" dirty="0">
                <a:ln>
                  <a:solidFill>
                    <a:srgbClr val="FF0000"/>
                  </a:solidFill>
                </a:ln>
                <a:solidFill>
                  <a:srgbClr val="0000FF"/>
                </a:solidFill>
                <a:latin typeface="Times New Roman" pitchFamily="18" charset="0"/>
                <a:cs typeface="Times New Roman" pitchFamily="18" charset="0"/>
              </a:rPr>
              <a:t>//</a:t>
            </a:r>
          </a:p>
        </p:txBody>
      </p:sp>
      <p:sp>
        <p:nvSpPr>
          <p:cNvPr id="9" name="Rectangle 20">
            <a:extLst>
              <a:ext uri="{FF2B5EF4-FFF2-40B4-BE49-F238E27FC236}">
                <a16:creationId xmlns:a16="http://schemas.microsoft.com/office/drawing/2014/main" id="{223C2B6B-965D-4511-9260-108E49837F13}"/>
              </a:ext>
            </a:extLst>
          </p:cNvPr>
          <p:cNvSpPr/>
          <p:nvPr/>
        </p:nvSpPr>
        <p:spPr>
          <a:xfrm>
            <a:off x="3567111" y="2980686"/>
            <a:ext cx="441146" cy="646331"/>
          </a:xfrm>
          <a:prstGeom prst="rect">
            <a:avLst/>
          </a:prstGeom>
        </p:spPr>
        <p:txBody>
          <a:bodyPr wrap="none">
            <a:spAutoFit/>
          </a:bodyPr>
          <a:lstStyle/>
          <a:p>
            <a:pPr>
              <a:spcBef>
                <a:spcPct val="50000"/>
              </a:spcBef>
              <a:defRPr/>
            </a:pPr>
            <a:r>
              <a:rPr lang="en-US" sz="3600" b="1" dirty="0">
                <a:ln>
                  <a:solidFill>
                    <a:srgbClr val="FF0000"/>
                  </a:solidFill>
                </a:ln>
                <a:solidFill>
                  <a:srgbClr val="0000FF"/>
                </a:solidFill>
                <a:latin typeface="Times New Roman" pitchFamily="18" charset="0"/>
                <a:cs typeface="Times New Roman" pitchFamily="18" charset="0"/>
              </a:rPr>
              <a:t>//</a:t>
            </a:r>
          </a:p>
        </p:txBody>
      </p:sp>
      <p:pic>
        <p:nvPicPr>
          <p:cNvPr id="11" name="图片 12">
            <a:extLst>
              <a:ext uri="{FF2B5EF4-FFF2-40B4-BE49-F238E27FC236}">
                <a16:creationId xmlns:a16="http://schemas.microsoft.com/office/drawing/2014/main" id="{F94C7F8C-CC16-4C86-912D-8F40C7CF531F}"/>
              </a:ext>
            </a:extLst>
          </p:cNvPr>
          <p:cNvPicPr>
            <a:picLocks noChangeAspect="1"/>
          </p:cNvPicPr>
          <p:nvPr/>
        </p:nvPicPr>
        <p:blipFill rotWithShape="1">
          <a:blip r:embed="rId5" cstate="screen"/>
          <a:srcRect l="62055" t="32662" r="1"/>
          <a:stretch>
            <a:fillRect/>
          </a:stretch>
        </p:blipFill>
        <p:spPr>
          <a:xfrm>
            <a:off x="0" y="-103065"/>
            <a:ext cx="1545658" cy="3083752"/>
          </a:xfrm>
          <a:prstGeom prst="rect">
            <a:avLst/>
          </a:prstGeom>
        </p:spPr>
      </p:pic>
      <p:sp>
        <p:nvSpPr>
          <p:cNvPr id="13" name="TextBox 13">
            <a:extLst>
              <a:ext uri="{FF2B5EF4-FFF2-40B4-BE49-F238E27FC236}">
                <a16:creationId xmlns:a16="http://schemas.microsoft.com/office/drawing/2014/main" id="{68F0BFBA-4012-44B1-B105-D0EEA953788B}"/>
              </a:ext>
            </a:extLst>
          </p:cNvPr>
          <p:cNvSpPr txBox="1">
            <a:spLocks noChangeArrowheads="1"/>
          </p:cNvSpPr>
          <p:nvPr/>
        </p:nvSpPr>
        <p:spPr bwMode="auto">
          <a:xfrm>
            <a:off x="2580361" y="647627"/>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4" name="Rectangle 3">
            <a:extLst>
              <a:ext uri="{FF2B5EF4-FFF2-40B4-BE49-F238E27FC236}">
                <a16:creationId xmlns:a16="http://schemas.microsoft.com/office/drawing/2014/main" id="{BA4D6B10-9366-48B0-9E96-558443E6C138}"/>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err="1">
                <a:solidFill>
                  <a:srgbClr val="000000"/>
                </a:solidFill>
                <a:latin typeface="Times New Roman" panose="02020603050405020304" pitchFamily="18" charset="0"/>
                <a:cs typeface="Times New Roman" panose="02020603050405020304" pitchFamily="18" charset="0"/>
              </a:rPr>
              <a:t>Tập</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endParaRPr lang="en-US"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18" name="Rectangle 12">
            <a:extLst>
              <a:ext uri="{FF2B5EF4-FFF2-40B4-BE49-F238E27FC236}">
                <a16:creationId xmlns:a16="http://schemas.microsoft.com/office/drawing/2014/main" id="{3C4016A5-5103-4162-9F41-02ADF7375B79}"/>
              </a:ext>
            </a:extLst>
          </p:cNvPr>
          <p:cNvSpPr/>
          <p:nvPr/>
        </p:nvSpPr>
        <p:spPr>
          <a:xfrm>
            <a:off x="1871965" y="3996130"/>
            <a:ext cx="9344173" cy="1200329"/>
          </a:xfrm>
          <a:prstGeom prst="rect">
            <a:avLst/>
          </a:prstGeom>
          <a:ln>
            <a:noFill/>
          </a:ln>
        </p:spPr>
        <p:txBody>
          <a:bodyPr wrap="square">
            <a:spAutoFit/>
          </a:bodyPr>
          <a:lstStyle/>
          <a:p>
            <a:pPr>
              <a:spcBef>
                <a:spcPct val="50000"/>
              </a:spcBef>
              <a:defRPr/>
            </a:pPr>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Mẹ</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tôi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Trung</a:t>
            </a:r>
            <a:r>
              <a:rPr lang="en-US" sz="3600" b="1" dirty="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Bà</a:t>
            </a:r>
            <a:r>
              <a:rPr lang="en-US" sz="3600" b="1" dirty="0" smtClean="0">
                <a:latin typeface="Times New Roman" pitchFamily="18" charset="0"/>
                <a:cs typeface="Times New Roman" pitchFamily="18" charset="0"/>
              </a:rPr>
              <a:t> </a:t>
            </a:r>
            <a:r>
              <a:rPr lang="en-US" sz="3600" b="1" dirty="0">
                <a:latin typeface="Times New Roman" pitchFamily="18" charset="0"/>
                <a:cs typeface="Times New Roman" pitchFamily="18" charset="0"/>
              </a:rPr>
              <a:t>qua </a:t>
            </a:r>
            <a:r>
              <a:rPr lang="en-US" sz="3600" b="1" dirty="0" err="1">
                <a:latin typeface="Times New Roman" pitchFamily="18" charset="0"/>
                <a:cs typeface="Times New Roman" pitchFamily="18" charset="0"/>
              </a:rPr>
              <a:t>đời</a:t>
            </a:r>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tám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năm</a:t>
            </a:r>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rồi</a:t>
            </a:r>
            <a:r>
              <a:rPr lang="en-US" sz="3600" b="1" dirty="0">
                <a:latin typeface="Times New Roman" pitchFamily="18" charset="0"/>
                <a:cs typeface="Times New Roman" pitchFamily="18" charset="0"/>
              </a:rPr>
              <a:t>.</a:t>
            </a:r>
            <a:endParaRPr lang="en-US" sz="3600" b="1" dirty="0">
              <a:ln>
                <a:solidFill>
                  <a:srgbClr val="FF0000"/>
                </a:solidFill>
              </a:ln>
              <a:latin typeface="Times New Roman" pitchFamily="18" charset="0"/>
              <a:cs typeface="Times New Roman" pitchFamily="18" charset="0"/>
            </a:endParaRPr>
          </a:p>
        </p:txBody>
      </p:sp>
      <p:sp>
        <p:nvSpPr>
          <p:cNvPr id="20" name="Rectangle 18">
            <a:extLst>
              <a:ext uri="{FF2B5EF4-FFF2-40B4-BE49-F238E27FC236}">
                <a16:creationId xmlns:a16="http://schemas.microsoft.com/office/drawing/2014/main" id="{72A500F1-AEB9-4E49-B828-790FB361E5A0}"/>
              </a:ext>
            </a:extLst>
          </p:cNvPr>
          <p:cNvSpPr/>
          <p:nvPr/>
        </p:nvSpPr>
        <p:spPr>
          <a:xfrm>
            <a:off x="5899624" y="4596294"/>
            <a:ext cx="441146" cy="646331"/>
          </a:xfrm>
          <a:prstGeom prst="rect">
            <a:avLst/>
          </a:prstGeom>
        </p:spPr>
        <p:txBody>
          <a:bodyPr wrap="none">
            <a:spAutoFit/>
          </a:bodyPr>
          <a:lstStyle/>
          <a:p>
            <a:pPr>
              <a:spcBef>
                <a:spcPct val="50000"/>
              </a:spcBef>
              <a:defRPr/>
            </a:pPr>
            <a:r>
              <a:rPr lang="en-US" sz="3600" b="1" dirty="0">
                <a:ln>
                  <a:solidFill>
                    <a:srgbClr val="FF0000"/>
                  </a:solidFill>
                </a:ln>
                <a:solidFill>
                  <a:srgbClr val="0000FF"/>
                </a:solidFill>
                <a:latin typeface="Times New Roman" pitchFamily="18" charset="0"/>
                <a:cs typeface="Times New Roman" pitchFamily="18" charset="0"/>
              </a:rPr>
              <a:t>//</a:t>
            </a:r>
          </a:p>
        </p:txBody>
      </p:sp>
      <p:sp>
        <p:nvSpPr>
          <p:cNvPr id="21" name="Rectangle 20">
            <a:extLst>
              <a:ext uri="{FF2B5EF4-FFF2-40B4-BE49-F238E27FC236}">
                <a16:creationId xmlns:a16="http://schemas.microsoft.com/office/drawing/2014/main" id="{D837CC23-C048-4AD1-BF7F-832A04E531A8}"/>
              </a:ext>
            </a:extLst>
          </p:cNvPr>
          <p:cNvSpPr/>
          <p:nvPr/>
        </p:nvSpPr>
        <p:spPr>
          <a:xfrm>
            <a:off x="8081848" y="3979982"/>
            <a:ext cx="441146" cy="646331"/>
          </a:xfrm>
          <a:prstGeom prst="rect">
            <a:avLst/>
          </a:prstGeom>
        </p:spPr>
        <p:txBody>
          <a:bodyPr wrap="none">
            <a:spAutoFit/>
          </a:bodyPr>
          <a:lstStyle/>
          <a:p>
            <a:pPr>
              <a:spcBef>
                <a:spcPct val="50000"/>
              </a:spcBef>
              <a:defRPr/>
            </a:pPr>
            <a:r>
              <a:rPr lang="en-US" sz="3600" b="1" dirty="0">
                <a:ln>
                  <a:solidFill>
                    <a:srgbClr val="FF0000"/>
                  </a:solidFill>
                </a:ln>
                <a:solidFill>
                  <a:srgbClr val="0000FF"/>
                </a:solidFill>
                <a:latin typeface="Times New Roman" pitchFamily="18" charset="0"/>
                <a:cs typeface="Times New Roman" pitchFamily="18" charset="0"/>
              </a:rPr>
              <a:t>//</a:t>
            </a:r>
          </a:p>
        </p:txBody>
      </p:sp>
      <p:pic>
        <p:nvPicPr>
          <p:cNvPr id="22" name="图片 7" descr="16">
            <a:extLst>
              <a:ext uri="{FF2B5EF4-FFF2-40B4-BE49-F238E27FC236}">
                <a16:creationId xmlns:a16="http://schemas.microsoft.com/office/drawing/2014/main" id="{2CF0B8A1-2E39-4023-BB70-D14E7254896F}"/>
              </a:ext>
            </a:extLst>
          </p:cNvPr>
          <p:cNvPicPr>
            <a:picLocks noChangeAspect="1"/>
          </p:cNvPicPr>
          <p:nvPr/>
        </p:nvPicPr>
        <p:blipFill>
          <a:blip r:embed="rId6"/>
          <a:stretch>
            <a:fillRect/>
          </a:stretch>
        </p:blipFill>
        <p:spPr>
          <a:xfrm>
            <a:off x="9425678" y="-90900"/>
            <a:ext cx="2920768" cy="2476384"/>
          </a:xfrm>
          <a:prstGeom prst="rect">
            <a:avLst/>
          </a:prstGeom>
        </p:spPr>
      </p:pic>
      <p:pic>
        <p:nvPicPr>
          <p:cNvPr id="17" name="图片 5">
            <a:extLst>
              <a:ext uri="{FF2B5EF4-FFF2-40B4-BE49-F238E27FC236}">
                <a16:creationId xmlns:a16="http://schemas.microsoft.com/office/drawing/2014/main" id="{37A00F72-BE33-4D82-A9A3-3955EE04F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3155" y="4559108"/>
            <a:ext cx="3182579" cy="2345059"/>
          </a:xfrm>
          <a:prstGeom prst="rect">
            <a:avLst/>
          </a:prstGeom>
        </p:spPr>
      </p:pic>
      <p:sp>
        <p:nvSpPr>
          <p:cNvPr id="23" name="Lục giác 22">
            <a:extLst>
              <a:ext uri="{FF2B5EF4-FFF2-40B4-BE49-F238E27FC236}">
                <a16:creationId xmlns:a16="http://schemas.microsoft.com/office/drawing/2014/main" id="{5D3353F8-9B4A-4057-8D35-23F8A3DBF8B1}"/>
              </a:ext>
            </a:extLst>
          </p:cNvPr>
          <p:cNvSpPr/>
          <p:nvPr/>
        </p:nvSpPr>
        <p:spPr bwMode="auto">
          <a:xfrm>
            <a:off x="1768704" y="1820131"/>
            <a:ext cx="4407013" cy="883556"/>
          </a:xfrm>
          <a:prstGeom prst="hexagon">
            <a:avLst/>
          </a:prstGeom>
          <a:solidFill>
            <a:srgbClr val="92D050"/>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spcBef>
                <a:spcPct val="0"/>
              </a:spcBef>
              <a:spcAft>
                <a:spcPct val="0"/>
              </a:spcAft>
              <a:buClrTx/>
              <a:buSzTx/>
              <a:buFont typeface="Arial" panose="020B0604020202020204" pitchFamily="34" charset="0"/>
              <a:buNone/>
              <a:tabLst/>
            </a:pP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ngắt</a:t>
            </a:r>
            <a:r>
              <a:rPr kumimoji="0" 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nghỉ</a:t>
            </a:r>
            <a:endParaRPr kumimoji="0" lang="vi-VN"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9347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8"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8FB97BA3-D981-44E0-93E4-F92F338C9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0"/>
            <a:ext cx="12183292" cy="6858000"/>
          </a:xfrm>
          <a:prstGeom prst="rect">
            <a:avLst/>
          </a:prstGeom>
        </p:spPr>
      </p:pic>
      <p:pic>
        <p:nvPicPr>
          <p:cNvPr id="4" name="图片 2">
            <a:hlinkClick r:id="rId5" action="ppaction://hlinksldjump"/>
            <a:extLst>
              <a:ext uri="{FF2B5EF4-FFF2-40B4-BE49-F238E27FC236}">
                <a16:creationId xmlns:a16="http://schemas.microsoft.com/office/drawing/2014/main" id="{4D2A7F87-0512-452D-B596-E506975F661A}"/>
              </a:ext>
            </a:extLst>
          </p:cNvPr>
          <p:cNvPicPr>
            <a:picLocks noChangeAspect="1"/>
          </p:cNvPicPr>
          <p:nvPr/>
        </p:nvPicPr>
        <p:blipFill rotWithShape="1">
          <a:blip r:embed="rId6" cstate="email"/>
          <a:srcRect/>
          <a:stretch>
            <a:fillRect/>
          </a:stretch>
        </p:blipFill>
        <p:spPr>
          <a:xfrm>
            <a:off x="79282" y="4311612"/>
            <a:ext cx="3550183" cy="2533805"/>
          </a:xfrm>
          <a:prstGeom prst="rect">
            <a:avLst/>
          </a:prstGeom>
        </p:spPr>
      </p:pic>
      <p:pic>
        <p:nvPicPr>
          <p:cNvPr id="5" name="图片 12">
            <a:extLst>
              <a:ext uri="{FF2B5EF4-FFF2-40B4-BE49-F238E27FC236}">
                <a16:creationId xmlns:a16="http://schemas.microsoft.com/office/drawing/2014/main" id="{6E32F5C9-9C31-4BC2-A9E4-81747DE61EB4}"/>
              </a:ext>
            </a:extLst>
          </p:cNvPr>
          <p:cNvPicPr>
            <a:picLocks noChangeAspect="1"/>
          </p:cNvPicPr>
          <p:nvPr/>
        </p:nvPicPr>
        <p:blipFill rotWithShape="1">
          <a:blip r:embed="rId7" cstate="email"/>
          <a:srcRect/>
          <a:stretch>
            <a:fillRect/>
          </a:stretch>
        </p:blipFill>
        <p:spPr>
          <a:xfrm>
            <a:off x="10314641" y="-180153"/>
            <a:ext cx="1842078" cy="4778564"/>
          </a:xfrm>
          <a:prstGeom prst="rect">
            <a:avLst/>
          </a:prstGeom>
        </p:spPr>
      </p:pic>
      <p:sp>
        <p:nvSpPr>
          <p:cNvPr id="7" name="Rectangle 3">
            <a:extLst>
              <a:ext uri="{FF2B5EF4-FFF2-40B4-BE49-F238E27FC236}">
                <a16:creationId xmlns:a16="http://schemas.microsoft.com/office/drawing/2014/main" id="{BECB9797-3B77-4274-8A29-CB12D7ADCB4C}"/>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Tập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đọc</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a16="http://schemas.microsoft.com/office/drawing/2014/main" id="{432BF0D6-10F0-4065-A85C-DAAB7B1DE02C}"/>
              </a:ext>
            </a:extLst>
          </p:cNvPr>
          <p:cNvSpPr txBox="1">
            <a:spLocks noChangeArrowheads="1"/>
          </p:cNvSpPr>
          <p:nvPr/>
        </p:nvSpPr>
        <p:spPr bwMode="auto">
          <a:xfrm>
            <a:off x="2446927" y="737524"/>
            <a:ext cx="70796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9" name="Mũi tên: Phải 8">
            <a:extLst>
              <a:ext uri="{FF2B5EF4-FFF2-40B4-BE49-F238E27FC236}">
                <a16:creationId xmlns:a16="http://schemas.microsoft.com/office/drawing/2014/main" id="{BF3BC13C-9E1B-4B82-9419-AA7E6C11678C}"/>
              </a:ext>
            </a:extLst>
          </p:cNvPr>
          <p:cNvSpPr/>
          <p:nvPr/>
        </p:nvSpPr>
        <p:spPr bwMode="auto">
          <a:xfrm>
            <a:off x="3533759" y="2591338"/>
            <a:ext cx="919262" cy="292905"/>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vi-VN" sz="1800" b="0" i="0" u="none" strike="noStrike" cap="none" normalizeH="0" baseline="0">
              <a:ln>
                <a:noFill/>
              </a:ln>
              <a:solidFill>
                <a:schemeClr val="tx1"/>
              </a:solidFill>
              <a:effectLst/>
              <a:latin typeface="Arial" panose="020B0604020202020204" pitchFamily="34" charset="0"/>
            </a:endParaRPr>
          </a:p>
        </p:txBody>
      </p:sp>
      <p:sp>
        <p:nvSpPr>
          <p:cNvPr id="10" name="Hình chữ nhật 9">
            <a:extLst>
              <a:ext uri="{FF2B5EF4-FFF2-40B4-BE49-F238E27FC236}">
                <a16:creationId xmlns:a16="http://schemas.microsoft.com/office/drawing/2014/main" id="{87D4CFE7-2CC5-4921-AE0E-508B824B6482}"/>
              </a:ext>
            </a:extLst>
          </p:cNvPr>
          <p:cNvSpPr/>
          <p:nvPr/>
        </p:nvSpPr>
        <p:spPr bwMode="auto">
          <a:xfrm>
            <a:off x="4592269" y="2360685"/>
            <a:ext cx="2708027" cy="49962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3200" b="1" i="0"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Giải</a:t>
            </a:r>
            <a:r>
              <a:rPr kumimoji="0" lang="en-US" sz="3200" b="1" i="0"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nghĩa</a:t>
            </a:r>
            <a:r>
              <a:rPr kumimoji="0" lang="en-US" sz="3200" b="1" i="0"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từ</a:t>
            </a:r>
            <a:endParaRPr kumimoji="0" lang="vi-VN" sz="3200" b="1" i="0"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4" name="组合 9">
            <a:extLst>
              <a:ext uri="{FF2B5EF4-FFF2-40B4-BE49-F238E27FC236}">
                <a16:creationId xmlns:a16="http://schemas.microsoft.com/office/drawing/2014/main" id="{66371E35-65A8-4B6C-B696-FA9C718AD952}"/>
              </a:ext>
            </a:extLst>
          </p:cNvPr>
          <p:cNvGrpSpPr/>
          <p:nvPr/>
        </p:nvGrpSpPr>
        <p:grpSpPr>
          <a:xfrm>
            <a:off x="511770" y="2005495"/>
            <a:ext cx="2693579" cy="1735464"/>
            <a:chOff x="8971089" y="1272591"/>
            <a:chExt cx="1193743" cy="1204717"/>
          </a:xfrm>
        </p:grpSpPr>
        <p:pic>
          <p:nvPicPr>
            <p:cNvPr id="15" name="图片 11">
              <a:extLst>
                <a:ext uri="{FF2B5EF4-FFF2-40B4-BE49-F238E27FC236}">
                  <a16:creationId xmlns:a16="http://schemas.microsoft.com/office/drawing/2014/main" id="{DCE3F750-73F4-4D51-A274-FBBC4A1362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1089" y="1272591"/>
              <a:ext cx="1193743" cy="1204717"/>
            </a:xfrm>
            <a:prstGeom prst="rect">
              <a:avLst/>
            </a:prstGeom>
          </p:spPr>
        </p:pic>
        <p:sp>
          <p:nvSpPr>
            <p:cNvPr id="16" name="文本框 16">
              <a:extLst>
                <a:ext uri="{FF2B5EF4-FFF2-40B4-BE49-F238E27FC236}">
                  <a16:creationId xmlns:a16="http://schemas.microsoft.com/office/drawing/2014/main" id="{A33CC529-CE40-4F90-8F28-07A734EA9C01}"/>
                </a:ext>
              </a:extLst>
            </p:cNvPr>
            <p:cNvSpPr txBox="1"/>
            <p:nvPr/>
          </p:nvSpPr>
          <p:spPr>
            <a:xfrm flipH="1">
              <a:off x="9052131" y="1671981"/>
              <a:ext cx="1039947" cy="405937"/>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Hoạt</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động</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2</a:t>
              </a:r>
            </a:p>
          </p:txBody>
        </p:sp>
      </p:grpSp>
    </p:spTree>
    <p:custDataLst>
      <p:tags r:id="rId1"/>
    </p:custDataLst>
    <p:extLst>
      <p:ext uri="{BB962C8B-B14F-4D97-AF65-F5344CB8AC3E}">
        <p14:creationId xmlns:p14="http://schemas.microsoft.com/office/powerpoint/2010/main" val="130640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8FB97BA3-D981-44E0-93E4-F92F338C9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0"/>
            <a:ext cx="12183292" cy="6858000"/>
          </a:xfrm>
          <a:prstGeom prst="rect">
            <a:avLst/>
          </a:prstGeom>
        </p:spPr>
      </p:pic>
      <p:pic>
        <p:nvPicPr>
          <p:cNvPr id="4" name="图片 2">
            <a:hlinkClick r:id="rId5" action="ppaction://hlinksldjump"/>
            <a:extLst>
              <a:ext uri="{FF2B5EF4-FFF2-40B4-BE49-F238E27FC236}">
                <a16:creationId xmlns:a16="http://schemas.microsoft.com/office/drawing/2014/main" id="{4D2A7F87-0512-452D-B596-E506975F661A}"/>
              </a:ext>
            </a:extLst>
          </p:cNvPr>
          <p:cNvPicPr>
            <a:picLocks noChangeAspect="1"/>
          </p:cNvPicPr>
          <p:nvPr/>
        </p:nvPicPr>
        <p:blipFill rotWithShape="1">
          <a:blip r:embed="rId6" cstate="email"/>
          <a:srcRect/>
          <a:stretch>
            <a:fillRect/>
          </a:stretch>
        </p:blipFill>
        <p:spPr>
          <a:xfrm>
            <a:off x="79282" y="4311612"/>
            <a:ext cx="3550183" cy="2533805"/>
          </a:xfrm>
          <a:prstGeom prst="rect">
            <a:avLst/>
          </a:prstGeom>
        </p:spPr>
      </p:pic>
      <p:pic>
        <p:nvPicPr>
          <p:cNvPr id="5" name="图片 12">
            <a:extLst>
              <a:ext uri="{FF2B5EF4-FFF2-40B4-BE49-F238E27FC236}">
                <a16:creationId xmlns:a16="http://schemas.microsoft.com/office/drawing/2014/main" id="{6E32F5C9-9C31-4BC2-A9E4-81747DE61EB4}"/>
              </a:ext>
            </a:extLst>
          </p:cNvPr>
          <p:cNvPicPr>
            <a:picLocks noChangeAspect="1"/>
          </p:cNvPicPr>
          <p:nvPr/>
        </p:nvPicPr>
        <p:blipFill rotWithShape="1">
          <a:blip r:embed="rId7" cstate="email"/>
          <a:srcRect/>
          <a:stretch>
            <a:fillRect/>
          </a:stretch>
        </p:blipFill>
        <p:spPr>
          <a:xfrm>
            <a:off x="10314641" y="-180153"/>
            <a:ext cx="1842078" cy="4778564"/>
          </a:xfrm>
          <a:prstGeom prst="rect">
            <a:avLst/>
          </a:prstGeom>
        </p:spPr>
      </p:pic>
      <p:pic>
        <p:nvPicPr>
          <p:cNvPr id="2" name="Picture 1"/>
          <p:cNvPicPr>
            <a:picLocks noChangeAspect="1"/>
          </p:cNvPicPr>
          <p:nvPr/>
        </p:nvPicPr>
        <p:blipFill>
          <a:blip r:embed="rId8"/>
          <a:stretch>
            <a:fillRect/>
          </a:stretch>
        </p:blipFill>
        <p:spPr>
          <a:xfrm>
            <a:off x="379275" y="1658943"/>
            <a:ext cx="11442158" cy="5125186"/>
          </a:xfrm>
          <a:prstGeom prst="rect">
            <a:avLst/>
          </a:prstGeom>
        </p:spPr>
      </p:pic>
      <p:sp>
        <p:nvSpPr>
          <p:cNvPr id="18" name="Rectangle 3">
            <a:extLst>
              <a:ext uri="{FF2B5EF4-FFF2-40B4-BE49-F238E27FC236}">
                <a16:creationId xmlns:a16="http://schemas.microsoft.com/office/drawing/2014/main" id="{BECB9797-3B77-4274-8A29-CB12D7ADCB4C}"/>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b="1" dirty="0" smtClean="0">
                <a:solidFill>
                  <a:srgbClr val="000000"/>
                </a:solidFill>
                <a:latin typeface="Times New Roman" panose="02020603050405020304" pitchFamily="18" charset="0"/>
                <a:cs typeface="Times New Roman" panose="02020603050405020304" pitchFamily="18" charset="0"/>
              </a:rPr>
              <a:t>LUYỆN ĐỌC ĐOẠN</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19" name="TextBox 13">
            <a:extLst>
              <a:ext uri="{FF2B5EF4-FFF2-40B4-BE49-F238E27FC236}">
                <a16:creationId xmlns:a16="http://schemas.microsoft.com/office/drawing/2014/main" id="{432BF0D6-10F0-4065-A85C-DAAB7B1DE02C}"/>
              </a:ext>
            </a:extLst>
          </p:cNvPr>
          <p:cNvSpPr txBox="1">
            <a:spLocks noChangeArrowheads="1"/>
          </p:cNvSpPr>
          <p:nvPr/>
        </p:nvSpPr>
        <p:spPr bwMode="auto">
          <a:xfrm>
            <a:off x="2446927" y="737524"/>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grpSp>
        <p:nvGrpSpPr>
          <p:cNvPr id="20" name="组合 9">
            <a:extLst>
              <a:ext uri="{FF2B5EF4-FFF2-40B4-BE49-F238E27FC236}">
                <a16:creationId xmlns:a16="http://schemas.microsoft.com/office/drawing/2014/main" id="{66371E35-65A8-4B6C-B696-FA9C718AD952}"/>
              </a:ext>
            </a:extLst>
          </p:cNvPr>
          <p:cNvGrpSpPr/>
          <p:nvPr/>
        </p:nvGrpSpPr>
        <p:grpSpPr>
          <a:xfrm>
            <a:off x="67224" y="12928"/>
            <a:ext cx="2861717" cy="1269040"/>
            <a:chOff x="8971089" y="1272591"/>
            <a:chExt cx="1193743" cy="1204717"/>
          </a:xfrm>
        </p:grpSpPr>
        <p:pic>
          <p:nvPicPr>
            <p:cNvPr id="21" name="图片 11">
              <a:extLst>
                <a:ext uri="{FF2B5EF4-FFF2-40B4-BE49-F238E27FC236}">
                  <a16:creationId xmlns:a16="http://schemas.microsoft.com/office/drawing/2014/main" id="{DCE3F750-73F4-4D51-A274-FBBC4A1362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1089" y="1272591"/>
              <a:ext cx="1193743" cy="1204717"/>
            </a:xfrm>
            <a:prstGeom prst="rect">
              <a:avLst/>
            </a:prstGeom>
          </p:spPr>
        </p:pic>
        <p:sp>
          <p:nvSpPr>
            <p:cNvPr id="22" name="文本框 16">
              <a:extLst>
                <a:ext uri="{FF2B5EF4-FFF2-40B4-BE49-F238E27FC236}">
                  <a16:creationId xmlns:a16="http://schemas.microsoft.com/office/drawing/2014/main" id="{A33CC529-CE40-4F90-8F28-07A734EA9C01}"/>
                </a:ext>
              </a:extLst>
            </p:cNvPr>
            <p:cNvSpPr txBox="1"/>
            <p:nvPr/>
          </p:nvSpPr>
          <p:spPr>
            <a:xfrm flipH="1">
              <a:off x="9052131" y="1671981"/>
              <a:ext cx="1039947" cy="405937"/>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Hoạt</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động</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2</a:t>
              </a:r>
            </a:p>
          </p:txBody>
        </p:sp>
      </p:grpSp>
    </p:spTree>
    <p:custDataLst>
      <p:tags r:id="rId1"/>
    </p:custDataLst>
    <p:extLst>
      <p:ext uri="{BB962C8B-B14F-4D97-AF65-F5344CB8AC3E}">
        <p14:creationId xmlns:p14="http://schemas.microsoft.com/office/powerpoint/2010/main" val="2046729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8FB97BA3-D981-44E0-93E4-F92F338C9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0"/>
            <a:ext cx="12183292" cy="6858000"/>
          </a:xfrm>
          <a:prstGeom prst="rect">
            <a:avLst/>
          </a:prstGeom>
        </p:spPr>
      </p:pic>
      <p:pic>
        <p:nvPicPr>
          <p:cNvPr id="4" name="图片 2">
            <a:hlinkClick r:id="rId5" action="ppaction://hlinksldjump"/>
            <a:extLst>
              <a:ext uri="{FF2B5EF4-FFF2-40B4-BE49-F238E27FC236}">
                <a16:creationId xmlns:a16="http://schemas.microsoft.com/office/drawing/2014/main" id="{4D2A7F87-0512-452D-B596-E506975F661A}"/>
              </a:ext>
            </a:extLst>
          </p:cNvPr>
          <p:cNvPicPr>
            <a:picLocks noChangeAspect="1"/>
          </p:cNvPicPr>
          <p:nvPr/>
        </p:nvPicPr>
        <p:blipFill rotWithShape="1">
          <a:blip r:embed="rId6" cstate="email"/>
          <a:srcRect/>
          <a:stretch>
            <a:fillRect/>
          </a:stretch>
        </p:blipFill>
        <p:spPr>
          <a:xfrm>
            <a:off x="79282" y="4311612"/>
            <a:ext cx="3550183" cy="2533805"/>
          </a:xfrm>
          <a:prstGeom prst="rect">
            <a:avLst/>
          </a:prstGeom>
        </p:spPr>
      </p:pic>
      <p:pic>
        <p:nvPicPr>
          <p:cNvPr id="5" name="图片 12">
            <a:extLst>
              <a:ext uri="{FF2B5EF4-FFF2-40B4-BE49-F238E27FC236}">
                <a16:creationId xmlns:a16="http://schemas.microsoft.com/office/drawing/2014/main" id="{6E32F5C9-9C31-4BC2-A9E4-81747DE61EB4}"/>
              </a:ext>
            </a:extLst>
          </p:cNvPr>
          <p:cNvPicPr>
            <a:picLocks noChangeAspect="1"/>
          </p:cNvPicPr>
          <p:nvPr/>
        </p:nvPicPr>
        <p:blipFill rotWithShape="1">
          <a:blip r:embed="rId7" cstate="email"/>
          <a:srcRect/>
          <a:stretch>
            <a:fillRect/>
          </a:stretch>
        </p:blipFill>
        <p:spPr>
          <a:xfrm>
            <a:off x="10314641" y="-180153"/>
            <a:ext cx="1842078" cy="4778564"/>
          </a:xfrm>
          <a:prstGeom prst="rect">
            <a:avLst/>
          </a:prstGeom>
        </p:spPr>
      </p:pic>
      <p:sp>
        <p:nvSpPr>
          <p:cNvPr id="18" name="Rectangle 3">
            <a:extLst>
              <a:ext uri="{FF2B5EF4-FFF2-40B4-BE49-F238E27FC236}">
                <a16:creationId xmlns:a16="http://schemas.microsoft.com/office/drawing/2014/main" id="{BECB9797-3B77-4274-8A29-CB12D7ADCB4C}"/>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b="1" dirty="0" smtClean="0">
                <a:solidFill>
                  <a:srgbClr val="000000"/>
                </a:solidFill>
                <a:latin typeface="Times New Roman" panose="02020603050405020304" pitchFamily="18" charset="0"/>
                <a:cs typeface="Times New Roman" panose="02020603050405020304" pitchFamily="18" charset="0"/>
              </a:rPr>
              <a:t>LUYỆN ĐỌC ĐOẠN – GIẢI NGHĨA TỪ</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19" name="TextBox 13">
            <a:extLst>
              <a:ext uri="{FF2B5EF4-FFF2-40B4-BE49-F238E27FC236}">
                <a16:creationId xmlns:a16="http://schemas.microsoft.com/office/drawing/2014/main" id="{432BF0D6-10F0-4065-A85C-DAAB7B1DE02C}"/>
              </a:ext>
            </a:extLst>
          </p:cNvPr>
          <p:cNvSpPr txBox="1">
            <a:spLocks noChangeArrowheads="1"/>
          </p:cNvSpPr>
          <p:nvPr/>
        </p:nvSpPr>
        <p:spPr bwMode="auto">
          <a:xfrm>
            <a:off x="2446928" y="862474"/>
            <a:ext cx="7079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a:t>
            </a:r>
            <a:r>
              <a:rPr lang="en-US" altLang="en-US" sz="2800" b="1" dirty="0" smtClean="0">
                <a:solidFill>
                  <a:srgbClr val="FF0000"/>
                </a:solidFill>
                <a:latin typeface="Times New Roman" panose="02020603050405020304" pitchFamily="18" charset="0"/>
                <a:cs typeface="Times New Roman" panose="02020603050405020304" pitchFamily="18" charset="0"/>
              </a:rPr>
              <a:t>HƯƠ</a:t>
            </a:r>
            <a:r>
              <a:rPr lang="vi-VN" altLang="en-US" sz="2800" b="1" dirty="0" smtClean="0">
                <a:solidFill>
                  <a:srgbClr val="FF0000"/>
                </a:solidFill>
                <a:latin typeface="Times New Roman" panose="02020603050405020304" pitchFamily="18" charset="0"/>
                <a:cs typeface="Times New Roman" panose="02020603050405020304" pitchFamily="18" charset="0"/>
              </a:rPr>
              <a:t>NG</a:t>
            </a:r>
            <a:r>
              <a:rPr lang="en-US" altLang="en-US" sz="2800" b="1" dirty="0" smtClean="0">
                <a:solidFill>
                  <a:srgbClr val="000000"/>
                </a:solidFill>
                <a:latin typeface="Times New Roman" panose="02020603050405020304" pitchFamily="18" charset="0"/>
                <a:cs typeface="Times New Roman" panose="02020603050405020304" pitchFamily="18" charset="0"/>
              </a:rPr>
              <a:t>                                 </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97431" y="1451299"/>
            <a:ext cx="11605846" cy="3970318"/>
          </a:xfrm>
          <a:prstGeom prst="rect">
            <a:avLst/>
          </a:prstGeom>
          <a:solidFill>
            <a:srgbClr val="FFFFFF"/>
          </a:solidFill>
        </p:spPr>
        <p:txBody>
          <a:bodyPr wrap="square">
            <a:spAutoFit/>
          </a:bodyPr>
          <a:lstStyle/>
          <a:p>
            <a:r>
              <a:rPr lang="vi-VN" sz="2800" b="1" dirty="0" smtClean="0">
                <a:latin typeface="Times New Roman" panose="02020603050405020304" pitchFamily="18" charset="0"/>
                <a:cs typeface="Times New Roman" panose="02020603050405020304" pitchFamily="18" charset="0"/>
              </a:rPr>
              <a:t>   2</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Lúc đứng lên trả tiền, Thuyên mới biết mình quên chiếc ví ở nhà. Hỏi Đồng, Đồng cũng không mang tiền theo. Hai người đang lúng túng, chợt một trong ba thanh niên bước đến lại gần, nói: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Xin hai anh vui lòng cho tôi được trả tiền.</a:t>
            </a:r>
          </a:p>
          <a:p>
            <a:r>
              <a:rPr lang="vi-VN" sz="2800" dirty="0" smtClean="0">
                <a:latin typeface="Times New Roman" panose="02020603050405020304" pitchFamily="18" charset="0"/>
                <a:cs typeface="Times New Roman" panose="02020603050405020304" pitchFamily="18" charset="0"/>
              </a:rPr>
              <a:t>  Thuyên </a:t>
            </a:r>
            <a:r>
              <a:rPr lang="vi-VN" sz="2800" dirty="0">
                <a:latin typeface="Times New Roman" panose="02020603050405020304" pitchFamily="18" charset="0"/>
                <a:cs typeface="Times New Roman" panose="02020603050405020304" pitchFamily="18" charset="0"/>
              </a:rPr>
              <a:t>ngạc nhiên nhìn anh thanh niên. Trên gương mặt đôn hậu, </a:t>
            </a:r>
            <a:r>
              <a:rPr lang="vi-VN" sz="2800" dirty="0" smtClean="0">
                <a:latin typeface="Times New Roman" panose="02020603050405020304" pitchFamily="18" charset="0"/>
                <a:cs typeface="Times New Roman" panose="02020603050405020304" pitchFamily="18" charset="0"/>
              </a:rPr>
              <a:t>cặp </a:t>
            </a:r>
            <a:r>
              <a:rPr lang="vi-VN" sz="2800" dirty="0">
                <a:latin typeface="Times New Roman" panose="02020603050405020304" pitchFamily="18" charset="0"/>
                <a:cs typeface="Times New Roman" panose="02020603050405020304" pitchFamily="18" charset="0"/>
              </a:rPr>
              <a:t>mắt ánh lên vẻ thành thực, dễ mến. Thuyên bối rối: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Xin lỗi. Tôi quả thật chưa nhớ ra anh là…</a:t>
            </a:r>
          </a:p>
          <a:p>
            <a:r>
              <a:rPr lang="vi-VN" sz="2800" dirty="0" smtClean="0">
                <a:latin typeface="Times New Roman" panose="02020603050405020304" pitchFamily="18" charset="0"/>
                <a:cs typeface="Times New Roman" panose="02020603050405020304" pitchFamily="18" charset="0"/>
              </a:rPr>
              <a:t>  Người </a:t>
            </a:r>
            <a:r>
              <a:rPr lang="vi-VN" sz="2800" dirty="0">
                <a:latin typeface="Times New Roman" panose="02020603050405020304" pitchFamily="18" charset="0"/>
                <a:cs typeface="Times New Roman" panose="02020603050405020304" pitchFamily="18" charset="0"/>
              </a:rPr>
              <a:t>thanh niên không để Thuyên kịp dứt lời: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Dạ, không ! Bây giờ tôi mới được biết hai anh. Tôi muốn làm quen…</a:t>
            </a:r>
          </a:p>
        </p:txBody>
      </p:sp>
      <p:sp>
        <p:nvSpPr>
          <p:cNvPr id="12" name="Text Box 32">
            <a:hlinkClick r:id="rId8" action="ppaction://hlinksldjump"/>
            <a:extLst>
              <a:ext uri="{FF2B5EF4-FFF2-40B4-BE49-F238E27FC236}">
                <a16:creationId xmlns:a16="http://schemas.microsoft.com/office/drawing/2014/main" id="{AE38CD02-052E-415C-ACE8-58D8C98B57F9}"/>
              </a:ext>
            </a:extLst>
          </p:cNvPr>
          <p:cNvSpPr txBox="1">
            <a:spLocks noChangeArrowheads="1"/>
          </p:cNvSpPr>
          <p:nvPr/>
        </p:nvSpPr>
        <p:spPr bwMode="auto">
          <a:xfrm>
            <a:off x="3945963" y="5442261"/>
            <a:ext cx="5345748" cy="646331"/>
          </a:xfrm>
          <a:prstGeom prst="rect">
            <a:avLst/>
          </a:prstGeom>
          <a:solidFill>
            <a:srgbClr val="FFFFCC"/>
          </a:solidFill>
          <a:ln>
            <a:noFill/>
          </a:ln>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3600" b="1" dirty="0" err="1">
                <a:solidFill>
                  <a:srgbClr val="002060"/>
                </a:solidFill>
                <a:latin typeface="Times New Roman" panose="02020603050405020304" pitchFamily="18" charset="0"/>
                <a:cs typeface="Times New Roman" panose="02020603050405020304" pitchFamily="18" charset="0"/>
              </a:rPr>
              <a:t>Đôn</a:t>
            </a:r>
            <a:r>
              <a:rPr lang="en-US" altLang="vi-VN" sz="3600" b="1" dirty="0">
                <a:solidFill>
                  <a:srgbClr val="002060"/>
                </a:solidFill>
                <a:latin typeface="Times New Roman" panose="02020603050405020304" pitchFamily="18" charset="0"/>
                <a:cs typeface="Times New Roman" panose="02020603050405020304" pitchFamily="18" charset="0"/>
              </a:rPr>
              <a:t> </a:t>
            </a:r>
            <a:r>
              <a:rPr lang="en-US" altLang="vi-VN" sz="3600" b="1" dirty="0" err="1" smtClean="0">
                <a:solidFill>
                  <a:srgbClr val="002060"/>
                </a:solidFill>
                <a:latin typeface="Times New Roman" panose="02020603050405020304" pitchFamily="18" charset="0"/>
                <a:cs typeface="Times New Roman" panose="02020603050405020304" pitchFamily="18" charset="0"/>
              </a:rPr>
              <a:t>hậu</a:t>
            </a:r>
            <a:r>
              <a:rPr lang="en-US" altLang="vi-VN" sz="3600" dirty="0" smtClean="0">
                <a:solidFill>
                  <a:srgbClr val="002060"/>
                </a:solidFill>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hiền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từ</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thật</a:t>
            </a:r>
            <a:r>
              <a:rPr lang="en-US" altLang="vi-VN" sz="3600" dirty="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thà</a:t>
            </a:r>
            <a:endParaRPr lang="en-US" altLang="vi-VN" sz="36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bwMode="auto">
          <a:xfrm flipV="1">
            <a:off x="8750105" y="3601329"/>
            <a:ext cx="1083212" cy="14068"/>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1323327" y="4008364"/>
            <a:ext cx="1462078" cy="26772"/>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Box 33">
            <a:extLst>
              <a:ext uri="{FF2B5EF4-FFF2-40B4-BE49-F238E27FC236}">
                <a16:creationId xmlns:a16="http://schemas.microsoft.com/office/drawing/2014/main" id="{B5FBC446-B6B9-4435-9DC9-5CE0B95AD90D}"/>
              </a:ext>
            </a:extLst>
          </p:cNvPr>
          <p:cNvSpPr txBox="1">
            <a:spLocks noChangeArrowheads="1"/>
          </p:cNvSpPr>
          <p:nvPr/>
        </p:nvSpPr>
        <p:spPr bwMode="auto">
          <a:xfrm>
            <a:off x="3945963" y="6150130"/>
            <a:ext cx="6803876" cy="646331"/>
          </a:xfrm>
          <a:prstGeom prst="rect">
            <a:avLst/>
          </a:prstGeom>
          <a:solidFill>
            <a:srgbClr val="FFFFCC"/>
          </a:solidFill>
          <a:ln>
            <a:noFill/>
          </a:ln>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3600" b="1" dirty="0" err="1">
                <a:solidFill>
                  <a:srgbClr val="002060"/>
                </a:solidFill>
                <a:latin typeface="Times New Roman" panose="02020603050405020304" pitchFamily="18" charset="0"/>
                <a:cs typeface="Times New Roman" panose="02020603050405020304" pitchFamily="18" charset="0"/>
              </a:rPr>
              <a:t>Thành</a:t>
            </a:r>
            <a:r>
              <a:rPr lang="en-US" altLang="vi-VN" sz="3600" b="1" dirty="0">
                <a:solidFill>
                  <a:srgbClr val="002060"/>
                </a:solidFill>
                <a:latin typeface="Times New Roman" panose="02020603050405020304" pitchFamily="18" charset="0"/>
                <a:cs typeface="Times New Roman" panose="02020603050405020304" pitchFamily="18" charset="0"/>
              </a:rPr>
              <a:t> </a:t>
            </a:r>
            <a:r>
              <a:rPr lang="en-US" altLang="vi-VN" sz="3600" b="1" dirty="0" err="1" smtClean="0">
                <a:solidFill>
                  <a:srgbClr val="002060"/>
                </a:solidFill>
                <a:latin typeface="Times New Roman" panose="02020603050405020304" pitchFamily="18" charset="0"/>
                <a:cs typeface="Times New Roman" panose="02020603050405020304" pitchFamily="18" charset="0"/>
              </a:rPr>
              <a:t>thực</a:t>
            </a:r>
            <a:r>
              <a:rPr lang="en-US" altLang="vi-VN" sz="3600" dirty="0" smtClean="0">
                <a:solidFill>
                  <a:schemeClr val="tx2">
                    <a:lumMod val="95000"/>
                    <a:lumOff val="5000"/>
                  </a:schemeClr>
                </a:solidFill>
                <a:latin typeface="Times New Roman" panose="02020603050405020304" pitchFamily="18" charset="0"/>
                <a:cs typeface="Times New Roman" panose="02020603050405020304" pitchFamily="18" charset="0"/>
              </a:rPr>
              <a:t>: </a:t>
            </a:r>
            <a:r>
              <a:rPr lang="en-US" altLang="vi-VN" sz="3600" dirty="0" err="1">
                <a:solidFill>
                  <a:schemeClr val="tx2">
                    <a:lumMod val="95000"/>
                    <a:lumOff val="5000"/>
                  </a:schemeClr>
                </a:solidFill>
                <a:latin typeface="Times New Roman" panose="02020603050405020304" pitchFamily="18" charset="0"/>
                <a:cs typeface="Times New Roman" panose="02020603050405020304" pitchFamily="18" charset="0"/>
              </a:rPr>
              <a:t>có</a:t>
            </a:r>
            <a:r>
              <a:rPr lang="en-US" altLang="vi-VN" sz="36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altLang="vi-VN" sz="3600" dirty="0" err="1">
                <a:solidFill>
                  <a:schemeClr val="tx2">
                    <a:lumMod val="95000"/>
                    <a:lumOff val="5000"/>
                  </a:schemeClr>
                </a:solidFill>
                <a:latin typeface="Times New Roman" panose="02020603050405020304" pitchFamily="18" charset="0"/>
                <a:cs typeface="Times New Roman" panose="02020603050405020304" pitchFamily="18" charset="0"/>
              </a:rPr>
              <a:t>tấm</a:t>
            </a:r>
            <a:r>
              <a:rPr lang="en-US" altLang="vi-VN" sz="36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altLang="vi-VN" sz="3600" dirty="0" err="1">
                <a:solidFill>
                  <a:schemeClr val="tx2">
                    <a:lumMod val="95000"/>
                    <a:lumOff val="5000"/>
                  </a:schemeClr>
                </a:solidFill>
                <a:latin typeface="Times New Roman" panose="02020603050405020304" pitchFamily="18" charset="0"/>
                <a:cs typeface="Times New Roman" panose="02020603050405020304" pitchFamily="18" charset="0"/>
              </a:rPr>
              <a:t>lòng</a:t>
            </a:r>
            <a:r>
              <a:rPr lang="en-US" altLang="vi-VN" sz="36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altLang="vi-VN" sz="3600" dirty="0" err="1">
                <a:solidFill>
                  <a:schemeClr val="tx2">
                    <a:lumMod val="95000"/>
                    <a:lumOff val="5000"/>
                  </a:schemeClr>
                </a:solidFill>
                <a:latin typeface="Times New Roman" panose="02020603050405020304" pitchFamily="18" charset="0"/>
                <a:cs typeface="Times New Roman" panose="02020603050405020304" pitchFamily="18" charset="0"/>
              </a:rPr>
              <a:t>chân</a:t>
            </a:r>
            <a:r>
              <a:rPr lang="en-US" altLang="vi-VN" sz="36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altLang="vi-VN" sz="3600" dirty="0" err="1">
                <a:solidFill>
                  <a:schemeClr val="tx2">
                    <a:lumMod val="95000"/>
                    <a:lumOff val="5000"/>
                  </a:schemeClr>
                </a:solidFill>
                <a:latin typeface="Times New Roman" panose="02020603050405020304" pitchFamily="18" charset="0"/>
                <a:cs typeface="Times New Roman" panose="02020603050405020304" pitchFamily="18" charset="0"/>
              </a:rPr>
              <a:t>thật</a:t>
            </a:r>
            <a:r>
              <a:rPr lang="en-US" altLang="vi-VN" sz="3600" dirty="0">
                <a:solidFill>
                  <a:schemeClr val="tx2">
                    <a:lumMod val="95000"/>
                    <a:lumOff val="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72091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6A039A9-400E-40AE-B3B5-B8EAFA78F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pic>
        <p:nvPicPr>
          <p:cNvPr id="5" name="Hình ảnh 4">
            <a:hlinkClick r:id="rId3" action="ppaction://hlinksldjump"/>
            <a:extLst>
              <a:ext uri="{FF2B5EF4-FFF2-40B4-BE49-F238E27FC236}">
                <a16:creationId xmlns:a16="http://schemas.microsoft.com/office/drawing/2014/main" id="{073090B0-B32C-476C-83CD-9658EE48B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925" y="0"/>
            <a:ext cx="8267700" cy="6858202"/>
          </a:xfrm>
          <a:prstGeom prst="rect">
            <a:avLst/>
          </a:prstGeom>
        </p:spPr>
      </p:pic>
    </p:spTree>
    <p:extLst>
      <p:ext uri="{BB962C8B-B14F-4D97-AF65-F5344CB8AC3E}">
        <p14:creationId xmlns:p14="http://schemas.microsoft.com/office/powerpoint/2010/main" val="348497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8FB97BA3-D981-44E0-93E4-F92F338C9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0"/>
            <a:ext cx="12183292" cy="6858000"/>
          </a:xfrm>
          <a:prstGeom prst="rect">
            <a:avLst/>
          </a:prstGeom>
        </p:spPr>
      </p:pic>
      <p:pic>
        <p:nvPicPr>
          <p:cNvPr id="4" name="图片 2">
            <a:hlinkClick r:id="rId5" action="ppaction://hlinksldjump"/>
            <a:extLst>
              <a:ext uri="{FF2B5EF4-FFF2-40B4-BE49-F238E27FC236}">
                <a16:creationId xmlns:a16="http://schemas.microsoft.com/office/drawing/2014/main" id="{4D2A7F87-0512-452D-B596-E506975F661A}"/>
              </a:ext>
            </a:extLst>
          </p:cNvPr>
          <p:cNvPicPr>
            <a:picLocks noChangeAspect="1"/>
          </p:cNvPicPr>
          <p:nvPr/>
        </p:nvPicPr>
        <p:blipFill rotWithShape="1">
          <a:blip r:embed="rId6" cstate="email"/>
          <a:srcRect/>
          <a:stretch>
            <a:fillRect/>
          </a:stretch>
        </p:blipFill>
        <p:spPr>
          <a:xfrm>
            <a:off x="79282" y="4311612"/>
            <a:ext cx="3550183" cy="2533805"/>
          </a:xfrm>
          <a:prstGeom prst="rect">
            <a:avLst/>
          </a:prstGeom>
        </p:spPr>
      </p:pic>
      <p:pic>
        <p:nvPicPr>
          <p:cNvPr id="5" name="图片 12">
            <a:extLst>
              <a:ext uri="{FF2B5EF4-FFF2-40B4-BE49-F238E27FC236}">
                <a16:creationId xmlns:a16="http://schemas.microsoft.com/office/drawing/2014/main" id="{6E32F5C9-9C31-4BC2-A9E4-81747DE61EB4}"/>
              </a:ext>
            </a:extLst>
          </p:cNvPr>
          <p:cNvPicPr>
            <a:picLocks noChangeAspect="1"/>
          </p:cNvPicPr>
          <p:nvPr/>
        </p:nvPicPr>
        <p:blipFill rotWithShape="1">
          <a:blip r:embed="rId7" cstate="email"/>
          <a:srcRect/>
          <a:stretch>
            <a:fillRect/>
          </a:stretch>
        </p:blipFill>
        <p:spPr>
          <a:xfrm>
            <a:off x="10314641" y="-180153"/>
            <a:ext cx="1842078" cy="4778564"/>
          </a:xfrm>
          <a:prstGeom prst="rect">
            <a:avLst/>
          </a:prstGeom>
        </p:spPr>
      </p:pic>
      <p:sp>
        <p:nvSpPr>
          <p:cNvPr id="18" name="Rectangle 3">
            <a:extLst>
              <a:ext uri="{FF2B5EF4-FFF2-40B4-BE49-F238E27FC236}">
                <a16:creationId xmlns:a16="http://schemas.microsoft.com/office/drawing/2014/main" id="{BECB9797-3B77-4274-8A29-CB12D7ADCB4C}"/>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b="1" dirty="0" smtClean="0">
                <a:solidFill>
                  <a:srgbClr val="000000"/>
                </a:solidFill>
                <a:latin typeface="Times New Roman" panose="02020603050405020304" pitchFamily="18" charset="0"/>
                <a:cs typeface="Times New Roman" panose="02020603050405020304" pitchFamily="18" charset="0"/>
              </a:rPr>
              <a:t>LUYỆN ĐỌC ĐOẠN 2</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19" name="TextBox 13">
            <a:extLst>
              <a:ext uri="{FF2B5EF4-FFF2-40B4-BE49-F238E27FC236}">
                <a16:creationId xmlns:a16="http://schemas.microsoft.com/office/drawing/2014/main" id="{432BF0D6-10F0-4065-A85C-DAAB7B1DE02C}"/>
              </a:ext>
            </a:extLst>
          </p:cNvPr>
          <p:cNvSpPr txBox="1">
            <a:spLocks noChangeArrowheads="1"/>
          </p:cNvSpPr>
          <p:nvPr/>
        </p:nvSpPr>
        <p:spPr bwMode="auto">
          <a:xfrm>
            <a:off x="2446928" y="862474"/>
            <a:ext cx="7079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a:t>
            </a:r>
            <a:r>
              <a:rPr lang="en-US" altLang="en-US" sz="2800" b="1" dirty="0" smtClean="0">
                <a:solidFill>
                  <a:srgbClr val="FF0000"/>
                </a:solidFill>
                <a:latin typeface="Times New Roman" panose="02020603050405020304" pitchFamily="18" charset="0"/>
                <a:cs typeface="Times New Roman" panose="02020603050405020304" pitchFamily="18" charset="0"/>
              </a:rPr>
              <a:t>HƯƠ</a:t>
            </a:r>
            <a:r>
              <a:rPr lang="vi-VN" altLang="en-US" sz="2800" b="1" dirty="0" smtClean="0">
                <a:solidFill>
                  <a:srgbClr val="FF0000"/>
                </a:solidFill>
                <a:latin typeface="Times New Roman" panose="02020603050405020304" pitchFamily="18" charset="0"/>
                <a:cs typeface="Times New Roman" panose="02020603050405020304" pitchFamily="18" charset="0"/>
              </a:rPr>
              <a:t>NG</a:t>
            </a:r>
            <a:r>
              <a:rPr lang="en-US" altLang="en-US" sz="2800" b="1" dirty="0" smtClean="0">
                <a:solidFill>
                  <a:srgbClr val="000000"/>
                </a:solidFill>
                <a:latin typeface="Times New Roman" panose="02020603050405020304" pitchFamily="18" charset="0"/>
                <a:cs typeface="Times New Roman" panose="02020603050405020304" pitchFamily="18" charset="0"/>
              </a:rPr>
              <a:t>                                 </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24040" y="1688804"/>
            <a:ext cx="11605846" cy="3970318"/>
          </a:xfrm>
          <a:prstGeom prst="rect">
            <a:avLst/>
          </a:prstGeom>
          <a:solidFill>
            <a:srgbClr val="FFFFFF"/>
          </a:solidFill>
        </p:spPr>
        <p:txBody>
          <a:bodyPr wrap="square">
            <a:spAutoFit/>
          </a:bodyPr>
          <a:lstStyle/>
          <a:p>
            <a:r>
              <a:rPr lang="vi-VN" sz="2800" b="1" dirty="0" smtClean="0">
                <a:latin typeface="Times New Roman" panose="02020603050405020304" pitchFamily="18" charset="0"/>
                <a:cs typeface="Times New Roman" panose="02020603050405020304" pitchFamily="18" charset="0"/>
              </a:rPr>
              <a:t>   2</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Lúc đứng lên trả tiền, Thuyên mới biết mình quên chiếc ví ở nhà. Hỏi Đồng, Đồng cũng không mang tiền theo. Hai người đang lúng túng, chợt một trong ba thanh niên bước đến lại gần, nói: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Xin hai anh vui lòng cho tôi được trả tiền.</a:t>
            </a:r>
          </a:p>
          <a:p>
            <a:r>
              <a:rPr lang="vi-VN" sz="2800" dirty="0" smtClean="0">
                <a:latin typeface="Times New Roman" panose="02020603050405020304" pitchFamily="18" charset="0"/>
                <a:cs typeface="Times New Roman" panose="02020603050405020304" pitchFamily="18" charset="0"/>
              </a:rPr>
              <a:t>  Thuyên </a:t>
            </a:r>
            <a:r>
              <a:rPr lang="vi-VN" sz="2800" dirty="0">
                <a:latin typeface="Times New Roman" panose="02020603050405020304" pitchFamily="18" charset="0"/>
                <a:cs typeface="Times New Roman" panose="02020603050405020304" pitchFamily="18" charset="0"/>
              </a:rPr>
              <a:t>ngạc nhiên nhìn anh thanh niên. Trên gương mặt đôn hậu,  cặp mắt ánh lên vẻ thành thực, dễ mến. Thuyên bối rối: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Xin lỗi. Tôi quả thật chưa nhớ ra anh là…</a:t>
            </a:r>
          </a:p>
          <a:p>
            <a:r>
              <a:rPr lang="vi-VN" sz="2800" dirty="0" smtClean="0">
                <a:latin typeface="Times New Roman" panose="02020603050405020304" pitchFamily="18" charset="0"/>
                <a:cs typeface="Times New Roman" panose="02020603050405020304" pitchFamily="18" charset="0"/>
              </a:rPr>
              <a:t>  Người </a:t>
            </a:r>
            <a:r>
              <a:rPr lang="vi-VN" sz="2800" dirty="0">
                <a:latin typeface="Times New Roman" panose="02020603050405020304" pitchFamily="18" charset="0"/>
                <a:cs typeface="Times New Roman" panose="02020603050405020304" pitchFamily="18" charset="0"/>
              </a:rPr>
              <a:t>thanh niên không để Thuyên kịp dứt lời: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Dạ, không ! Bây giờ tôi mới được biết hai anh. Tôi muốn làm quen…</a:t>
            </a:r>
          </a:p>
        </p:txBody>
      </p:sp>
    </p:spTree>
    <p:custDataLst>
      <p:tags r:id="rId1"/>
    </p:custDataLst>
    <p:extLst>
      <p:ext uri="{BB962C8B-B14F-4D97-AF65-F5344CB8AC3E}">
        <p14:creationId xmlns:p14="http://schemas.microsoft.com/office/powerpoint/2010/main" val="3137794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8FB97BA3-D981-44E0-93E4-F92F338C9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0"/>
            <a:ext cx="12183292" cy="6858000"/>
          </a:xfrm>
          <a:prstGeom prst="rect">
            <a:avLst/>
          </a:prstGeom>
        </p:spPr>
      </p:pic>
      <p:pic>
        <p:nvPicPr>
          <p:cNvPr id="4" name="图片 2">
            <a:hlinkClick r:id="rId5" action="ppaction://hlinksldjump"/>
            <a:extLst>
              <a:ext uri="{FF2B5EF4-FFF2-40B4-BE49-F238E27FC236}">
                <a16:creationId xmlns:a16="http://schemas.microsoft.com/office/drawing/2014/main" id="{4D2A7F87-0512-452D-B596-E506975F661A}"/>
              </a:ext>
            </a:extLst>
          </p:cNvPr>
          <p:cNvPicPr>
            <a:picLocks noChangeAspect="1"/>
          </p:cNvPicPr>
          <p:nvPr/>
        </p:nvPicPr>
        <p:blipFill rotWithShape="1">
          <a:blip r:embed="rId6" cstate="email"/>
          <a:srcRect/>
          <a:stretch>
            <a:fillRect/>
          </a:stretch>
        </p:blipFill>
        <p:spPr>
          <a:xfrm>
            <a:off x="79282" y="4311612"/>
            <a:ext cx="3550183" cy="2533805"/>
          </a:xfrm>
          <a:prstGeom prst="rect">
            <a:avLst/>
          </a:prstGeom>
        </p:spPr>
      </p:pic>
      <p:pic>
        <p:nvPicPr>
          <p:cNvPr id="5" name="图片 12">
            <a:extLst>
              <a:ext uri="{FF2B5EF4-FFF2-40B4-BE49-F238E27FC236}">
                <a16:creationId xmlns:a16="http://schemas.microsoft.com/office/drawing/2014/main" id="{6E32F5C9-9C31-4BC2-A9E4-81747DE61EB4}"/>
              </a:ext>
            </a:extLst>
          </p:cNvPr>
          <p:cNvPicPr>
            <a:picLocks noChangeAspect="1"/>
          </p:cNvPicPr>
          <p:nvPr/>
        </p:nvPicPr>
        <p:blipFill rotWithShape="1">
          <a:blip r:embed="rId7" cstate="email"/>
          <a:srcRect/>
          <a:stretch>
            <a:fillRect/>
          </a:stretch>
        </p:blipFill>
        <p:spPr>
          <a:xfrm>
            <a:off x="10314641" y="-180153"/>
            <a:ext cx="1842078" cy="4778564"/>
          </a:xfrm>
          <a:prstGeom prst="rect">
            <a:avLst/>
          </a:prstGeom>
        </p:spPr>
      </p:pic>
      <p:sp>
        <p:nvSpPr>
          <p:cNvPr id="19" name="TextBox 13">
            <a:extLst>
              <a:ext uri="{FF2B5EF4-FFF2-40B4-BE49-F238E27FC236}">
                <a16:creationId xmlns:a16="http://schemas.microsoft.com/office/drawing/2014/main" id="{432BF0D6-10F0-4065-A85C-DAAB7B1DE02C}"/>
              </a:ext>
            </a:extLst>
          </p:cNvPr>
          <p:cNvSpPr txBox="1">
            <a:spLocks noChangeArrowheads="1"/>
          </p:cNvSpPr>
          <p:nvPr/>
        </p:nvSpPr>
        <p:spPr bwMode="auto">
          <a:xfrm>
            <a:off x="2446928" y="752243"/>
            <a:ext cx="7079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a:t>
            </a:r>
            <a:r>
              <a:rPr lang="en-US" altLang="en-US" sz="2800" b="1" dirty="0" smtClean="0">
                <a:solidFill>
                  <a:srgbClr val="FF0000"/>
                </a:solidFill>
                <a:latin typeface="Times New Roman" panose="02020603050405020304" pitchFamily="18" charset="0"/>
                <a:cs typeface="Times New Roman" panose="02020603050405020304" pitchFamily="18" charset="0"/>
              </a:rPr>
              <a:t>HƯƠ</a:t>
            </a:r>
            <a:r>
              <a:rPr lang="vi-VN" altLang="en-US" sz="2800" b="1" dirty="0" smtClean="0">
                <a:solidFill>
                  <a:srgbClr val="FF0000"/>
                </a:solidFill>
                <a:latin typeface="Times New Roman" panose="02020603050405020304" pitchFamily="18" charset="0"/>
                <a:cs typeface="Times New Roman" panose="02020603050405020304" pitchFamily="18" charset="0"/>
              </a:rPr>
              <a:t>NG</a:t>
            </a:r>
            <a:r>
              <a:rPr lang="en-US" altLang="en-US" sz="2800" b="1" dirty="0" smtClean="0">
                <a:solidFill>
                  <a:srgbClr val="000000"/>
                </a:solidFill>
                <a:latin typeface="Times New Roman" panose="02020603050405020304" pitchFamily="18" charset="0"/>
                <a:cs typeface="Times New Roman" panose="02020603050405020304" pitchFamily="18" charset="0"/>
              </a:rPr>
              <a:t>                                 </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10977" y="1236145"/>
            <a:ext cx="11378754" cy="3785652"/>
          </a:xfrm>
          <a:prstGeom prst="rect">
            <a:avLst/>
          </a:prstGeom>
          <a:solidFill>
            <a:srgbClr val="FFFFFF"/>
          </a:solidFill>
        </p:spPr>
        <p:txBody>
          <a:bodyPr wrap="square">
            <a:spAutoFit/>
          </a:bodyPr>
          <a:lstStyle/>
          <a:p>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Ngừng một lát như để nén nỗi xúc động, anh thanh niên nói tiếp:</a:t>
            </a:r>
          </a:p>
          <a:p>
            <a:r>
              <a:rPr lang="vi-VN" sz="2400" dirty="0">
                <a:latin typeface="Times New Roman" panose="02020603050405020304" pitchFamily="18" charset="0"/>
                <a:cs typeface="Times New Roman" panose="02020603050405020304" pitchFamily="18" charset="0"/>
              </a:rPr>
              <a:t>- Hai anh đã cho tôi nghe lại giọng nói của mẹ tôi xưa…</a:t>
            </a:r>
          </a:p>
          <a:p>
            <a:r>
              <a:rPr lang="vi-VN" sz="2400" dirty="0">
                <a:latin typeface="Times New Roman" panose="02020603050405020304" pitchFamily="18" charset="0"/>
                <a:cs typeface="Times New Roman" panose="02020603050405020304" pitchFamily="18" charset="0"/>
              </a:rPr>
              <a:t>Bất ngờ trước tình cảm của người bạn mới, Thuyên chỉ biết nói:</a:t>
            </a:r>
          </a:p>
          <a:p>
            <a:r>
              <a:rPr lang="vi-VN" sz="2400" dirty="0">
                <a:latin typeface="Times New Roman" panose="02020603050405020304" pitchFamily="18" charset="0"/>
                <a:cs typeface="Times New Roman" panose="02020603050405020304" pitchFamily="18" charset="0"/>
              </a:rPr>
              <a:t>- Cảm ơn anh…</a:t>
            </a:r>
          </a:p>
          <a:p>
            <a:r>
              <a:rPr lang="vi-VN" sz="2400" dirty="0">
                <a:latin typeface="Times New Roman" panose="02020603050405020304" pitchFamily="18" charset="0"/>
                <a:cs typeface="Times New Roman" panose="02020603050405020304" pitchFamily="18" charset="0"/>
              </a:rPr>
              <a:t>Anh thanh niên xua tay:</a:t>
            </a:r>
          </a:p>
          <a:p>
            <a:r>
              <a:rPr lang="vi-VN" sz="2400" dirty="0">
                <a:latin typeface="Times New Roman" panose="02020603050405020304" pitchFamily="18" charset="0"/>
                <a:cs typeface="Times New Roman" panose="02020603050405020304" pitchFamily="18" charset="0"/>
              </a:rPr>
              <a:t>- Tôi phải cảm ơn hai anh mới phải.</a:t>
            </a:r>
          </a:p>
          <a:p>
            <a:r>
              <a:rPr lang="vi-VN" sz="2400" dirty="0">
                <a:latin typeface="Times New Roman" panose="02020603050405020304" pitchFamily="18" charset="0"/>
                <a:cs typeface="Times New Roman" panose="02020603050405020304" pitchFamily="18" charset="0"/>
              </a:rPr>
              <a:t>Rồi người ấy nghẹn ngào:</a:t>
            </a:r>
          </a:p>
          <a:p>
            <a:r>
              <a:rPr lang="vi-VN" sz="2400" dirty="0">
                <a:latin typeface="Times New Roman" panose="02020603050405020304" pitchFamily="18" charset="0"/>
                <a:cs typeface="Times New Roman" panose="02020603050405020304" pitchFamily="18" charset="0"/>
              </a:rPr>
              <a:t>- Mẹ tôi là người miền Trung…. Bà qua đời đã hơn tám năm rồi.</a:t>
            </a:r>
          </a:p>
          <a:p>
            <a:r>
              <a:rPr lang="vi-VN" sz="2400" dirty="0">
                <a:latin typeface="Times New Roman" panose="02020603050405020304" pitchFamily="18" charset="0"/>
                <a:cs typeface="Times New Roman" panose="02020603050405020304" pitchFamily="18" charset="0"/>
              </a:rPr>
              <a:t>Nói đến đây, người trẻ tuổi lẳng lặng cúi đầu, đôi môi mím chặt để lộ vẻ đau thương. Còn Thuyên, Đồng thì bùi ngùi nhớ quê hương, yên lặng nhìn nhau, mắt rớm lệ.</a:t>
            </a:r>
          </a:p>
        </p:txBody>
      </p:sp>
      <p:sp>
        <p:nvSpPr>
          <p:cNvPr id="8" name="Rectangle 3">
            <a:extLst>
              <a:ext uri="{FF2B5EF4-FFF2-40B4-BE49-F238E27FC236}">
                <a16:creationId xmlns:a16="http://schemas.microsoft.com/office/drawing/2014/main" id="{BECB9797-3B77-4274-8A29-CB12D7ADCB4C}"/>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b="1" dirty="0" smtClean="0">
                <a:solidFill>
                  <a:srgbClr val="000000"/>
                </a:solidFill>
                <a:latin typeface="Times New Roman" panose="02020603050405020304" pitchFamily="18" charset="0"/>
                <a:cs typeface="Times New Roman" panose="02020603050405020304" pitchFamily="18" charset="0"/>
              </a:rPr>
              <a:t>LUYỆN ĐỌC ĐOẠN – GIẢI NGHĨA TỪ</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bwMode="auto">
          <a:xfrm>
            <a:off x="4949577" y="4206240"/>
            <a:ext cx="860380"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 Box 34">
            <a:extLst>
              <a:ext uri="{FF2B5EF4-FFF2-40B4-BE49-F238E27FC236}">
                <a16:creationId xmlns:a16="http://schemas.microsoft.com/office/drawing/2014/main" id="{2EE294E4-08FB-45C1-879E-16BF94AB1821}"/>
              </a:ext>
            </a:extLst>
          </p:cNvPr>
          <p:cNvSpPr txBox="1">
            <a:spLocks noChangeArrowheads="1"/>
          </p:cNvSpPr>
          <p:nvPr/>
        </p:nvSpPr>
        <p:spPr bwMode="auto">
          <a:xfrm>
            <a:off x="605118" y="5054173"/>
            <a:ext cx="4487387" cy="523220"/>
          </a:xfrm>
          <a:prstGeom prst="rect">
            <a:avLst/>
          </a:prstGeom>
          <a:solidFill>
            <a:srgbClr val="FFFFCC"/>
          </a:solidFill>
          <a:ln>
            <a:noFill/>
          </a:ln>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2800" b="1" dirty="0">
                <a:solidFill>
                  <a:srgbClr val="002060"/>
                </a:solidFill>
                <a:latin typeface="Times New Roman" panose="02020603050405020304" pitchFamily="18" charset="0"/>
                <a:cs typeface="Times New Roman" panose="02020603050405020304" pitchFamily="18" charset="0"/>
              </a:rPr>
              <a:t>Qua </a:t>
            </a:r>
            <a:r>
              <a:rPr lang="en-US" altLang="vi-VN" sz="2800" b="1" dirty="0" err="1" smtClean="0">
                <a:solidFill>
                  <a:srgbClr val="002060"/>
                </a:solidFill>
                <a:latin typeface="Times New Roman" panose="02020603050405020304" pitchFamily="18" charset="0"/>
                <a:cs typeface="Times New Roman" panose="02020603050405020304" pitchFamily="18" charset="0"/>
              </a:rPr>
              <a:t>đời</a:t>
            </a:r>
            <a:r>
              <a:rPr lang="vi-VN"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đã</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mất</a:t>
            </a:r>
            <a:r>
              <a:rPr lang="en-US" altLang="vi-VN" sz="2800" dirty="0">
                <a:latin typeface="Times New Roman" panose="02020603050405020304" pitchFamily="18" charset="0"/>
                <a:cs typeface="Times New Roman" panose="02020603050405020304" pitchFamily="18" charset="0"/>
              </a:rPr>
              <a:t> hay </a:t>
            </a:r>
            <a:r>
              <a:rPr lang="en-US" altLang="vi-VN" sz="2800" dirty="0" err="1">
                <a:latin typeface="Times New Roman" panose="02020603050405020304" pitchFamily="18" charset="0"/>
                <a:cs typeface="Times New Roman" panose="02020603050405020304" pitchFamily="18" charset="0"/>
              </a:rPr>
              <a:t>đã</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chết</a:t>
            </a:r>
            <a:r>
              <a:rPr lang="vi-VN" altLang="vi-VN" sz="2800"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bwMode="auto">
          <a:xfrm flipV="1">
            <a:off x="2810751" y="4916143"/>
            <a:ext cx="903122" cy="5205"/>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Box 34">
            <a:hlinkClick r:id="rId8" action="ppaction://hlinksldjump"/>
            <a:extLst>
              <a:ext uri="{FF2B5EF4-FFF2-40B4-BE49-F238E27FC236}">
                <a16:creationId xmlns:a16="http://schemas.microsoft.com/office/drawing/2014/main" id="{C1A889FF-3D74-4796-8160-847EAE19585C}"/>
              </a:ext>
            </a:extLst>
          </p:cNvPr>
          <p:cNvSpPr txBox="1">
            <a:spLocks noChangeArrowheads="1"/>
          </p:cNvSpPr>
          <p:nvPr/>
        </p:nvSpPr>
        <p:spPr bwMode="auto">
          <a:xfrm>
            <a:off x="605118" y="5658454"/>
            <a:ext cx="7272790" cy="523220"/>
          </a:xfrm>
          <a:prstGeom prst="rect">
            <a:avLst/>
          </a:prstGeom>
          <a:solidFill>
            <a:srgbClr val="FFFFCC"/>
          </a:solidFill>
          <a:ln>
            <a:noFill/>
          </a:ln>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vi-VN" altLang="vi-VN" sz="2800" b="1" dirty="0">
                <a:solidFill>
                  <a:srgbClr val="002060"/>
                </a:solidFill>
                <a:latin typeface="Times New Roman" panose="02020603050405020304" pitchFamily="18" charset="0"/>
                <a:cs typeface="Times New Roman" panose="02020603050405020304" pitchFamily="18" charset="0"/>
              </a:rPr>
              <a:t>Bùi </a:t>
            </a:r>
            <a:r>
              <a:rPr lang="vi-VN" altLang="vi-VN" sz="2800" b="1" dirty="0" smtClean="0">
                <a:solidFill>
                  <a:srgbClr val="002060"/>
                </a:solidFill>
                <a:latin typeface="Times New Roman" panose="02020603050405020304" pitchFamily="18" charset="0"/>
                <a:cs typeface="Times New Roman" panose="02020603050405020304" pitchFamily="18" charset="0"/>
              </a:rPr>
              <a:t>ngùi</a:t>
            </a:r>
            <a:r>
              <a:rPr lang="vi-VN" altLang="vi-VN" sz="2800" dirty="0" smtClean="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có cảm giác buồn, thương, nhớ lẫn lộn.</a:t>
            </a:r>
            <a:endParaRPr lang="en-US" altLang="vi-VN" sz="2800"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bwMode="auto">
          <a:xfrm>
            <a:off x="8314006" y="4916143"/>
            <a:ext cx="1336255" cy="14202"/>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34">
            <a:hlinkClick r:id="rId9" action="ppaction://hlinksldjump"/>
            <a:extLst>
              <a:ext uri="{FF2B5EF4-FFF2-40B4-BE49-F238E27FC236}">
                <a16:creationId xmlns:a16="http://schemas.microsoft.com/office/drawing/2014/main" id="{B2E1629D-3462-4A6A-A1E9-8938886589CE}"/>
              </a:ext>
            </a:extLst>
          </p:cNvPr>
          <p:cNvSpPr txBox="1">
            <a:spLocks noChangeArrowheads="1"/>
          </p:cNvSpPr>
          <p:nvPr/>
        </p:nvSpPr>
        <p:spPr bwMode="auto">
          <a:xfrm>
            <a:off x="592401" y="6258227"/>
            <a:ext cx="11386151" cy="523220"/>
          </a:xfrm>
          <a:prstGeom prst="rect">
            <a:avLst/>
          </a:prstGeom>
          <a:solidFill>
            <a:srgbClr val="FFFFCC"/>
          </a:solidFill>
          <a:ln>
            <a:noFill/>
          </a:ln>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002060"/>
                </a:solidFill>
                <a:latin typeface="Times New Roman" panose="02020603050405020304" pitchFamily="18" charset="0"/>
                <a:cs typeface="Times New Roman" panose="02020603050405020304" pitchFamily="18" charset="0"/>
              </a:rPr>
              <a:t>Mắt</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rớm</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lệ</a:t>
            </a:r>
            <a:r>
              <a:rPr lang="vi-VN"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ứa</a:t>
            </a:r>
            <a:r>
              <a:rPr lang="en-US" altLang="vi-VN" sz="2800" dirty="0">
                <a:latin typeface="Times New Roman" panose="02020603050405020304" pitchFamily="18" charset="0"/>
                <a:cs typeface="Times New Roman" panose="02020603050405020304" pitchFamily="18" charset="0"/>
              </a:rPr>
              <a:t> ra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ít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mắt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nhưng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chưa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tạo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thành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giọt</a:t>
            </a:r>
            <a:r>
              <a:rPr lang="en-US" altLang="vi-VN" sz="2800" dirty="0" smtClean="0">
                <a:latin typeface="Times New Roman" panose="02020603050405020304" pitchFamily="18" charset="0"/>
                <a:cs typeface="Times New Roman" panose="02020603050405020304" pitchFamily="18" charset="0"/>
              </a:rPr>
              <a:t>,</a:t>
            </a:r>
            <a:r>
              <a:rPr lang="vi-VN"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như</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gần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khóc</a:t>
            </a:r>
            <a:r>
              <a:rPr lang="en-US" altLang="vi-VN" sz="28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43706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1F785956-318E-471A-A64D-A74CF46D9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pic>
        <p:nvPicPr>
          <p:cNvPr id="5" name="Chỗ dành sẵn cho Nội dung 4">
            <a:hlinkClick r:id="rId3" action="ppaction://hlinksldjump"/>
            <a:extLst>
              <a:ext uri="{FF2B5EF4-FFF2-40B4-BE49-F238E27FC236}">
                <a16:creationId xmlns:a16="http://schemas.microsoft.com/office/drawing/2014/main" id="{3B1512CA-A44B-4817-BF15-24EAE81135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24075" y="0"/>
            <a:ext cx="8162926" cy="6858000"/>
          </a:xfrm>
        </p:spPr>
      </p:pic>
    </p:spTree>
    <p:extLst>
      <p:ext uri="{BB962C8B-B14F-4D97-AF65-F5344CB8AC3E}">
        <p14:creationId xmlns:p14="http://schemas.microsoft.com/office/powerpoint/2010/main" val="94065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78C2D4EB-B54A-4FBE-861C-F72F5449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pic>
        <p:nvPicPr>
          <p:cNvPr id="5" name="Chỗ dành sẵn cho Nội dung 4">
            <a:hlinkClick r:id="rId3" action="ppaction://hlinksldjump"/>
            <a:extLst>
              <a:ext uri="{FF2B5EF4-FFF2-40B4-BE49-F238E27FC236}">
                <a16:creationId xmlns:a16="http://schemas.microsoft.com/office/drawing/2014/main" id="{A340EA25-90BE-4162-8818-27D1D524A1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76425" y="3418"/>
            <a:ext cx="8429626" cy="6854582"/>
          </a:xfrm>
        </p:spPr>
      </p:pic>
    </p:spTree>
    <p:extLst>
      <p:ext uri="{BB962C8B-B14F-4D97-AF65-F5344CB8AC3E}">
        <p14:creationId xmlns:p14="http://schemas.microsoft.com/office/powerpoint/2010/main" val="31826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D561CB6-6962-47E3-A782-8C9F84325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3292" cy="6858000"/>
          </a:xfrm>
          <a:prstGeom prst="rect">
            <a:avLst/>
          </a:prstGeom>
        </p:spPr>
      </p:pic>
      <p:pic>
        <p:nvPicPr>
          <p:cNvPr id="4" name="Hình ảnh 3">
            <a:extLst>
              <a:ext uri="{FF2B5EF4-FFF2-40B4-BE49-F238E27FC236}">
                <a16:creationId xmlns:a16="http://schemas.microsoft.com/office/drawing/2014/main" id="{8D3DB9C3-0381-4E8D-B52A-94C0F662F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862" y="0"/>
            <a:ext cx="7757013" cy="6858000"/>
          </a:xfrm>
          <a:prstGeom prst="rect">
            <a:avLst/>
          </a:prstGeom>
        </p:spPr>
      </p:pic>
    </p:spTree>
    <p:extLst>
      <p:ext uri="{BB962C8B-B14F-4D97-AF65-F5344CB8AC3E}">
        <p14:creationId xmlns:p14="http://schemas.microsoft.com/office/powerpoint/2010/main" val="2327405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8FB97BA3-D981-44E0-93E4-F92F338C9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0"/>
            <a:ext cx="12183292" cy="6858000"/>
          </a:xfrm>
          <a:prstGeom prst="rect">
            <a:avLst/>
          </a:prstGeom>
        </p:spPr>
      </p:pic>
      <p:pic>
        <p:nvPicPr>
          <p:cNvPr id="4" name="图片 2">
            <a:hlinkClick r:id="rId5" action="ppaction://hlinksldjump"/>
            <a:extLst>
              <a:ext uri="{FF2B5EF4-FFF2-40B4-BE49-F238E27FC236}">
                <a16:creationId xmlns:a16="http://schemas.microsoft.com/office/drawing/2014/main" id="{4D2A7F87-0512-452D-B596-E506975F661A}"/>
              </a:ext>
            </a:extLst>
          </p:cNvPr>
          <p:cNvPicPr>
            <a:picLocks noChangeAspect="1"/>
          </p:cNvPicPr>
          <p:nvPr/>
        </p:nvPicPr>
        <p:blipFill rotWithShape="1">
          <a:blip r:embed="rId6" cstate="email"/>
          <a:srcRect/>
          <a:stretch>
            <a:fillRect/>
          </a:stretch>
        </p:blipFill>
        <p:spPr>
          <a:xfrm>
            <a:off x="79282" y="4311612"/>
            <a:ext cx="3550183" cy="2533805"/>
          </a:xfrm>
          <a:prstGeom prst="rect">
            <a:avLst/>
          </a:prstGeom>
        </p:spPr>
      </p:pic>
      <p:pic>
        <p:nvPicPr>
          <p:cNvPr id="5" name="图片 12">
            <a:extLst>
              <a:ext uri="{FF2B5EF4-FFF2-40B4-BE49-F238E27FC236}">
                <a16:creationId xmlns:a16="http://schemas.microsoft.com/office/drawing/2014/main" id="{6E32F5C9-9C31-4BC2-A9E4-81747DE61EB4}"/>
              </a:ext>
            </a:extLst>
          </p:cNvPr>
          <p:cNvPicPr>
            <a:picLocks noChangeAspect="1"/>
          </p:cNvPicPr>
          <p:nvPr/>
        </p:nvPicPr>
        <p:blipFill rotWithShape="1">
          <a:blip r:embed="rId7" cstate="email"/>
          <a:srcRect/>
          <a:stretch>
            <a:fillRect/>
          </a:stretch>
        </p:blipFill>
        <p:spPr>
          <a:xfrm>
            <a:off x="10314641" y="-180153"/>
            <a:ext cx="1842078" cy="4778564"/>
          </a:xfrm>
          <a:prstGeom prst="rect">
            <a:avLst/>
          </a:prstGeom>
        </p:spPr>
      </p:pic>
      <p:sp>
        <p:nvSpPr>
          <p:cNvPr id="19" name="TextBox 13">
            <a:extLst>
              <a:ext uri="{FF2B5EF4-FFF2-40B4-BE49-F238E27FC236}">
                <a16:creationId xmlns:a16="http://schemas.microsoft.com/office/drawing/2014/main" id="{432BF0D6-10F0-4065-A85C-DAAB7B1DE02C}"/>
              </a:ext>
            </a:extLst>
          </p:cNvPr>
          <p:cNvSpPr txBox="1">
            <a:spLocks noChangeArrowheads="1"/>
          </p:cNvSpPr>
          <p:nvPr/>
        </p:nvSpPr>
        <p:spPr bwMode="auto">
          <a:xfrm>
            <a:off x="2446928" y="910916"/>
            <a:ext cx="7079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a:t>
            </a:r>
            <a:r>
              <a:rPr lang="en-US" altLang="en-US" sz="2800" b="1" dirty="0" smtClean="0">
                <a:solidFill>
                  <a:srgbClr val="FF0000"/>
                </a:solidFill>
                <a:latin typeface="Times New Roman" panose="02020603050405020304" pitchFamily="18" charset="0"/>
                <a:cs typeface="Times New Roman" panose="02020603050405020304" pitchFamily="18" charset="0"/>
              </a:rPr>
              <a:t>HƯƠ</a:t>
            </a:r>
            <a:r>
              <a:rPr lang="vi-VN" altLang="en-US" sz="2800" b="1" dirty="0" smtClean="0">
                <a:solidFill>
                  <a:srgbClr val="FF0000"/>
                </a:solidFill>
                <a:latin typeface="Times New Roman" panose="02020603050405020304" pitchFamily="18" charset="0"/>
                <a:cs typeface="Times New Roman" panose="02020603050405020304" pitchFamily="18" charset="0"/>
              </a:rPr>
              <a:t>NG</a:t>
            </a:r>
            <a:r>
              <a:rPr lang="en-US" altLang="en-US" sz="2800" b="1" dirty="0" smtClean="0">
                <a:solidFill>
                  <a:srgbClr val="000000"/>
                </a:solidFill>
                <a:latin typeface="Times New Roman" panose="02020603050405020304" pitchFamily="18" charset="0"/>
                <a:cs typeface="Times New Roman" panose="02020603050405020304" pitchFamily="18" charset="0"/>
              </a:rPr>
              <a:t>                                 </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10977" y="1479054"/>
            <a:ext cx="11378754" cy="5170646"/>
          </a:xfrm>
          <a:prstGeom prst="rect">
            <a:avLst/>
          </a:prstGeom>
          <a:solidFill>
            <a:srgbClr val="FFFFFF"/>
          </a:solidFill>
        </p:spPr>
        <p:txBody>
          <a:bodyPr wrap="square">
            <a:spAutoFit/>
          </a:bodyPr>
          <a:lstStyle/>
          <a:p>
            <a:r>
              <a:rPr lang="vi-VN" sz="3000" b="1" dirty="0" smtClean="0">
                <a:latin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3</a:t>
            </a:r>
            <a:r>
              <a:rPr lang="vi-VN" sz="3000" b="1" dirty="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Ngừng một lát như để nén nỗi xúc động, anh thanh niên nói tiếp:</a:t>
            </a:r>
          </a:p>
          <a:p>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Hai anh đã cho tôi nghe lại giọng nói của mẹ tôi xưa…</a:t>
            </a:r>
          </a:p>
          <a:p>
            <a:r>
              <a:rPr lang="vi-VN" sz="3000" dirty="0" smtClean="0">
                <a:latin typeface="Times New Roman" panose="02020603050405020304" pitchFamily="18" charset="0"/>
                <a:cs typeface="Times New Roman" panose="02020603050405020304" pitchFamily="18" charset="0"/>
              </a:rPr>
              <a:t>Bất </a:t>
            </a:r>
            <a:r>
              <a:rPr lang="vi-VN" sz="3000" dirty="0">
                <a:latin typeface="Times New Roman" panose="02020603050405020304" pitchFamily="18" charset="0"/>
                <a:cs typeface="Times New Roman" panose="02020603050405020304" pitchFamily="18" charset="0"/>
              </a:rPr>
              <a:t>ngờ trước tình cảm của người bạn mới, Thuyên chỉ biết nói:</a:t>
            </a:r>
          </a:p>
          <a:p>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Cảm ơn anh…</a:t>
            </a:r>
          </a:p>
          <a:p>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Anh </a:t>
            </a:r>
            <a:r>
              <a:rPr lang="vi-VN" sz="3000" dirty="0">
                <a:latin typeface="Times New Roman" panose="02020603050405020304" pitchFamily="18" charset="0"/>
                <a:cs typeface="Times New Roman" panose="02020603050405020304" pitchFamily="18" charset="0"/>
              </a:rPr>
              <a:t>thanh niên xua tay:</a:t>
            </a:r>
          </a:p>
          <a:p>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Tôi phải cảm ơn hai anh mới phải.</a:t>
            </a:r>
          </a:p>
          <a:p>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Rồi </a:t>
            </a:r>
            <a:r>
              <a:rPr lang="vi-VN" sz="3000" dirty="0">
                <a:latin typeface="Times New Roman" panose="02020603050405020304" pitchFamily="18" charset="0"/>
                <a:cs typeface="Times New Roman" panose="02020603050405020304" pitchFamily="18" charset="0"/>
              </a:rPr>
              <a:t>người ấy nghẹn ngào:</a:t>
            </a:r>
          </a:p>
          <a:p>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Mẹ tôi là người miền Trung…. Bà qua đời đã hơn tám năm rồi.</a:t>
            </a:r>
          </a:p>
          <a:p>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Nói </a:t>
            </a:r>
            <a:r>
              <a:rPr lang="vi-VN" sz="3000" dirty="0">
                <a:latin typeface="Times New Roman" panose="02020603050405020304" pitchFamily="18" charset="0"/>
                <a:cs typeface="Times New Roman" panose="02020603050405020304" pitchFamily="18" charset="0"/>
              </a:rPr>
              <a:t>đến đây, người trẻ tuổi lẳng lặng cúi đầu, đôi môi mím chặt để lộ vẻ đau thương. Còn Thuyên, Đồng thì bùi ngùi nhớ quê hương, yên lặng nhìn nhau, mắt rớm lệ.</a:t>
            </a:r>
          </a:p>
        </p:txBody>
      </p:sp>
      <p:sp>
        <p:nvSpPr>
          <p:cNvPr id="8" name="Rectangle 3">
            <a:extLst>
              <a:ext uri="{FF2B5EF4-FFF2-40B4-BE49-F238E27FC236}">
                <a16:creationId xmlns:a16="http://schemas.microsoft.com/office/drawing/2014/main" id="{BECB9797-3B77-4274-8A29-CB12D7ADCB4C}"/>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b="1" dirty="0" smtClean="0">
                <a:solidFill>
                  <a:srgbClr val="000000"/>
                </a:solidFill>
                <a:latin typeface="Times New Roman" panose="02020603050405020304" pitchFamily="18" charset="0"/>
                <a:cs typeface="Times New Roman" panose="02020603050405020304" pitchFamily="18" charset="0"/>
              </a:rPr>
              <a:t>LUYỆN ĐỌC ĐOẠN 3</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3527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73BF9BCC-E906-4F62-AA51-84CC9812E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805"/>
            <a:ext cx="12183292" cy="6858000"/>
          </a:xfrm>
          <a:prstGeom prst="rect">
            <a:avLst/>
          </a:prstGeom>
        </p:spPr>
      </p:pic>
      <p:grpSp>
        <p:nvGrpSpPr>
          <p:cNvPr id="4" name="组合 2">
            <a:extLst>
              <a:ext uri="{FF2B5EF4-FFF2-40B4-BE49-F238E27FC236}">
                <a16:creationId xmlns:a16="http://schemas.microsoft.com/office/drawing/2014/main" id="{3330DC4A-8890-42B8-B247-14EE1E5701C1}"/>
              </a:ext>
            </a:extLst>
          </p:cNvPr>
          <p:cNvGrpSpPr/>
          <p:nvPr/>
        </p:nvGrpSpPr>
        <p:grpSpPr>
          <a:xfrm>
            <a:off x="230877" y="-4120"/>
            <a:ext cx="2625763" cy="1294536"/>
            <a:chOff x="9125196" y="1160668"/>
            <a:chExt cx="1193743" cy="1204717"/>
          </a:xfrm>
        </p:grpSpPr>
        <p:pic>
          <p:nvPicPr>
            <p:cNvPr id="5" name="图片 3">
              <a:extLst>
                <a:ext uri="{FF2B5EF4-FFF2-40B4-BE49-F238E27FC236}">
                  <a16:creationId xmlns:a16="http://schemas.microsoft.com/office/drawing/2014/main" id="{61291B33-A61B-4431-9334-1694BDC6B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5196" y="1160668"/>
              <a:ext cx="1193743" cy="1204717"/>
            </a:xfrm>
            <a:prstGeom prst="rect">
              <a:avLst/>
            </a:prstGeom>
          </p:spPr>
        </p:pic>
        <p:sp>
          <p:nvSpPr>
            <p:cNvPr id="6" name="文本框 1">
              <a:extLst>
                <a:ext uri="{FF2B5EF4-FFF2-40B4-BE49-F238E27FC236}">
                  <a16:creationId xmlns:a16="http://schemas.microsoft.com/office/drawing/2014/main" id="{31E47E4E-78B5-495C-82B2-60221E0B935A}"/>
                </a:ext>
              </a:extLst>
            </p:cNvPr>
            <p:cNvSpPr txBox="1"/>
            <p:nvPr/>
          </p:nvSpPr>
          <p:spPr>
            <a:xfrm flipH="1">
              <a:off x="9209321" y="1434920"/>
              <a:ext cx="1109618" cy="773340"/>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lnSpc>
                  <a:spcPct val="150000"/>
                </a:lnSpc>
              </a:pP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Hoạt</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động</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3</a:t>
              </a:r>
            </a:p>
          </p:txBody>
        </p:sp>
      </p:grpSp>
      <p:sp>
        <p:nvSpPr>
          <p:cNvPr id="12" name="Mũi tên: Phải 11">
            <a:extLst>
              <a:ext uri="{FF2B5EF4-FFF2-40B4-BE49-F238E27FC236}">
                <a16:creationId xmlns:a16="http://schemas.microsoft.com/office/drawing/2014/main" id="{C531A7D8-C102-42BC-AA5E-0691E09CFC24}"/>
              </a:ext>
            </a:extLst>
          </p:cNvPr>
          <p:cNvSpPr/>
          <p:nvPr/>
        </p:nvSpPr>
        <p:spPr bwMode="auto">
          <a:xfrm>
            <a:off x="3082146" y="623402"/>
            <a:ext cx="695689" cy="261610"/>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vi-VN" sz="1800" b="0" i="0" u="none" strike="noStrike" cap="none" normalizeH="0" baseline="0">
              <a:ln>
                <a:noFill/>
              </a:ln>
              <a:solidFill>
                <a:schemeClr val="tx1"/>
              </a:solidFill>
              <a:effectLst/>
              <a:latin typeface="Arial" panose="020B0604020202020204" pitchFamily="34" charset="0"/>
            </a:endParaRPr>
          </a:p>
        </p:txBody>
      </p:sp>
      <p:sp>
        <p:nvSpPr>
          <p:cNvPr id="15" name="Text Box 9">
            <a:extLst>
              <a:ext uri="{FF2B5EF4-FFF2-40B4-BE49-F238E27FC236}">
                <a16:creationId xmlns:a16="http://schemas.microsoft.com/office/drawing/2014/main" id="{096D4391-E1FB-4459-8162-98AE90515438}"/>
              </a:ext>
            </a:extLst>
          </p:cNvPr>
          <p:cNvSpPr txBox="1">
            <a:spLocks noChangeArrowheads="1"/>
          </p:cNvSpPr>
          <p:nvPr/>
        </p:nvSpPr>
        <p:spPr bwMode="auto">
          <a:xfrm>
            <a:off x="1636279" y="466200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1. </a:t>
            </a:r>
            <a:r>
              <a:rPr lang="en-US" altLang="vi-VN" sz="2800" b="1" dirty="0" err="1">
                <a:latin typeface="Times New Roman" panose="02020603050405020304" pitchFamily="18" charset="0"/>
                <a:cs typeface="Times New Roman" panose="02020603050405020304" pitchFamily="18" charset="0"/>
              </a:rPr>
              <a:t>Thuyên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Đồng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cùng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ăn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trong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quán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với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những</a:t>
            </a:r>
            <a:r>
              <a:rPr lang="en-US" altLang="vi-VN" sz="2800" b="1" dirty="0">
                <a:latin typeface="Times New Roman" panose="02020603050405020304" pitchFamily="18" charset="0"/>
                <a:cs typeface="Times New Roman" panose="02020603050405020304" pitchFamily="18" charset="0"/>
              </a:rPr>
              <a:t> ai?</a:t>
            </a:r>
          </a:p>
        </p:txBody>
      </p:sp>
      <p:sp>
        <p:nvSpPr>
          <p:cNvPr id="16" name="Text Box 11">
            <a:extLst>
              <a:ext uri="{FF2B5EF4-FFF2-40B4-BE49-F238E27FC236}">
                <a16:creationId xmlns:a16="http://schemas.microsoft.com/office/drawing/2014/main" id="{A5B55732-6C2D-4DFA-8077-1BF38BEE9C5A}"/>
              </a:ext>
            </a:extLst>
          </p:cNvPr>
          <p:cNvSpPr txBox="1">
            <a:spLocks noChangeArrowheads="1"/>
          </p:cNvSpPr>
          <p:nvPr/>
        </p:nvSpPr>
        <p:spPr bwMode="auto">
          <a:xfrm>
            <a:off x="1894888" y="5377129"/>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vi-VN" sz="2800" b="1" dirty="0" smtClean="0">
                <a:solidFill>
                  <a:srgbClr val="7030A0"/>
                </a:solidFill>
                <a:latin typeface="Times New Roman" panose="02020603050405020304" pitchFamily="18" charset="0"/>
                <a:cs typeface="Times New Roman" panose="02020603050405020304" pitchFamily="18" charset="0"/>
              </a:rPr>
              <a:t>- </a:t>
            </a:r>
            <a:r>
              <a:rPr lang="en-US" altLang="vi-VN" sz="2800" b="1" dirty="0" err="1" smtClean="0">
                <a:solidFill>
                  <a:srgbClr val="7030A0"/>
                </a:solidFill>
                <a:latin typeface="Times New Roman" panose="02020603050405020304" pitchFamily="18" charset="0"/>
                <a:cs typeface="Times New Roman" panose="02020603050405020304" pitchFamily="18" charset="0"/>
              </a:rPr>
              <a:t>Thuyên</a:t>
            </a:r>
            <a:r>
              <a:rPr lang="en-US" altLang="vi-VN" sz="2800" b="1" dirty="0" smtClean="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và</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Đồng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cùng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ăn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trong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quán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với</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ba</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thanh</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niên</a:t>
            </a:r>
            <a:r>
              <a:rPr lang="en-US" altLang="vi-VN" sz="2800" b="1" dirty="0">
                <a:solidFill>
                  <a:srgbClr val="7030A0"/>
                </a:solidFill>
                <a:latin typeface="Times New Roman" panose="02020603050405020304" pitchFamily="18" charset="0"/>
                <a:cs typeface="Times New Roman" panose="02020603050405020304" pitchFamily="18" charset="0"/>
              </a:rPr>
              <a:t>.</a:t>
            </a:r>
          </a:p>
        </p:txBody>
      </p:sp>
      <p:sp>
        <p:nvSpPr>
          <p:cNvPr id="19" name="Text Box 9">
            <a:extLst>
              <a:ext uri="{FF2B5EF4-FFF2-40B4-BE49-F238E27FC236}">
                <a16:creationId xmlns:a16="http://schemas.microsoft.com/office/drawing/2014/main" id="{860A797E-2F97-492A-A63F-2F447B443C69}"/>
              </a:ext>
            </a:extLst>
          </p:cNvPr>
          <p:cNvSpPr txBox="1">
            <a:spLocks noChangeArrowheads="1"/>
          </p:cNvSpPr>
          <p:nvPr/>
        </p:nvSpPr>
        <p:spPr bwMode="auto">
          <a:xfrm>
            <a:off x="4003341" y="410622"/>
            <a:ext cx="2943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3200" b="1" dirty="0" err="1">
                <a:latin typeface="Times New Roman" panose="02020603050405020304" pitchFamily="18" charset="0"/>
                <a:cs typeface="Times New Roman" panose="02020603050405020304" pitchFamily="18" charset="0"/>
              </a:rPr>
              <a:t>Tìm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hiểu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bài</a:t>
            </a:r>
            <a:endParaRPr lang="en-US" altLang="vi-VN" sz="3200" b="1" dirty="0">
              <a:latin typeface="Times New Roman" panose="02020603050405020304" pitchFamily="18" charset="0"/>
              <a:cs typeface="Times New Roman" panose="02020603050405020304" pitchFamily="18" charset="0"/>
            </a:endParaRPr>
          </a:p>
        </p:txBody>
      </p:sp>
      <p:pic>
        <p:nvPicPr>
          <p:cNvPr id="21" name="图片 13">
            <a:extLst>
              <a:ext uri="{FF2B5EF4-FFF2-40B4-BE49-F238E27FC236}">
                <a16:creationId xmlns:a16="http://schemas.microsoft.com/office/drawing/2014/main" id="{4E27D4DF-CF88-46EC-9FCA-7F1F926F2B57}"/>
              </a:ext>
            </a:extLst>
          </p:cNvPr>
          <p:cNvPicPr>
            <a:picLocks noChangeAspect="1"/>
          </p:cNvPicPr>
          <p:nvPr/>
        </p:nvPicPr>
        <p:blipFill rotWithShape="1">
          <a:blip r:embed="rId6" cstate="screen"/>
          <a:srcRect/>
          <a:stretch>
            <a:fillRect/>
          </a:stretch>
        </p:blipFill>
        <p:spPr>
          <a:xfrm flipH="1">
            <a:off x="600" y="5638739"/>
            <a:ext cx="4398908" cy="1246646"/>
          </a:xfrm>
          <a:prstGeom prst="rect">
            <a:avLst/>
          </a:prstGeom>
        </p:spPr>
      </p:pic>
      <p:sp>
        <p:nvSpPr>
          <p:cNvPr id="24" name="Rectangle 23"/>
          <p:cNvSpPr/>
          <p:nvPr/>
        </p:nvSpPr>
        <p:spPr>
          <a:xfrm>
            <a:off x="671476" y="1529104"/>
            <a:ext cx="11056577" cy="2677656"/>
          </a:xfrm>
          <a:prstGeom prst="rect">
            <a:avLst/>
          </a:prstGeom>
          <a:solidFill>
            <a:srgbClr val="FFFFFF"/>
          </a:solidFill>
        </p:spPr>
        <p:txBody>
          <a:bodyPr wrap="square">
            <a:spAutoFit/>
          </a:bodyPr>
          <a:lstStyle/>
          <a:p>
            <a:pPr algn="ctr"/>
            <a:r>
              <a:rPr lang="en-US" altLang="en-US" sz="2800" b="1" dirty="0" err="1" smtClean="0">
                <a:solidFill>
                  <a:srgbClr val="FF0000"/>
                </a:solidFill>
                <a:latin typeface="Times New Roman" panose="02020603050405020304" pitchFamily="18" charset="0"/>
                <a:cs typeface="Times New Roman" panose="02020603050405020304" pitchFamily="18" charset="0"/>
              </a:rPr>
              <a:t>Giọng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quê</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hương</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Thuyên và Đồng rời quê hương đã mấy năm. Một hôm hai anh rủ nhau đi chơi thật xa, nhưng đến giữa trưa thì lạc mất đường về. Hai người phải ghé vào quán gần đấy để hỏi đường, luôn tiện để ăn cho đỡ đói. Cùng ăn trong quán ấy có ba thanh niên. Họ chuyện trò luôn miệng. Bầu không khí trong quán vui vẻ lạ thường.</a:t>
            </a:r>
          </a:p>
        </p:txBody>
      </p:sp>
      <p:pic>
        <p:nvPicPr>
          <p:cNvPr id="22" name="图片 14">
            <a:extLst>
              <a:ext uri="{FF2B5EF4-FFF2-40B4-BE49-F238E27FC236}">
                <a16:creationId xmlns:a16="http://schemas.microsoft.com/office/drawing/2014/main" id="{BC7BA8E6-FA3B-4893-9F64-DBA4DB2446DF}"/>
              </a:ext>
            </a:extLst>
          </p:cNvPr>
          <p:cNvPicPr>
            <a:picLocks noChangeAspect="1"/>
          </p:cNvPicPr>
          <p:nvPr/>
        </p:nvPicPr>
        <p:blipFill>
          <a:blip r:embed="rId7" cstate="screen"/>
          <a:stretch>
            <a:fillRect/>
          </a:stretch>
        </p:blipFill>
        <p:spPr>
          <a:xfrm>
            <a:off x="10763250" y="3627113"/>
            <a:ext cx="1547588" cy="3219450"/>
          </a:xfrm>
          <a:prstGeom prst="rect">
            <a:avLst/>
          </a:prstGeom>
        </p:spPr>
      </p:pic>
    </p:spTree>
    <p:custDataLst>
      <p:tags r:id="rId1"/>
    </p:custDataLst>
    <p:extLst>
      <p:ext uri="{BB962C8B-B14F-4D97-AF65-F5344CB8AC3E}">
        <p14:creationId xmlns:p14="http://schemas.microsoft.com/office/powerpoint/2010/main" val="42497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out)">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73BF9BCC-E906-4F62-AA51-84CC9812E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grpSp>
        <p:nvGrpSpPr>
          <p:cNvPr id="4" name="组合 2">
            <a:extLst>
              <a:ext uri="{FF2B5EF4-FFF2-40B4-BE49-F238E27FC236}">
                <a16:creationId xmlns:a16="http://schemas.microsoft.com/office/drawing/2014/main" id="{3330DC4A-8890-42B8-B247-14EE1E5701C1}"/>
              </a:ext>
            </a:extLst>
          </p:cNvPr>
          <p:cNvGrpSpPr/>
          <p:nvPr/>
        </p:nvGrpSpPr>
        <p:grpSpPr>
          <a:xfrm>
            <a:off x="230877" y="-382501"/>
            <a:ext cx="2625763" cy="1294536"/>
            <a:chOff x="9125196" y="1160668"/>
            <a:chExt cx="1193743" cy="1204717"/>
          </a:xfrm>
        </p:grpSpPr>
        <p:pic>
          <p:nvPicPr>
            <p:cNvPr id="5" name="图片 3">
              <a:extLst>
                <a:ext uri="{FF2B5EF4-FFF2-40B4-BE49-F238E27FC236}">
                  <a16:creationId xmlns:a16="http://schemas.microsoft.com/office/drawing/2014/main" id="{61291B33-A61B-4431-9334-1694BDC6B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5196" y="1160668"/>
              <a:ext cx="1193743" cy="1204717"/>
            </a:xfrm>
            <a:prstGeom prst="rect">
              <a:avLst/>
            </a:prstGeom>
          </p:spPr>
        </p:pic>
        <p:sp>
          <p:nvSpPr>
            <p:cNvPr id="6" name="文本框 1">
              <a:extLst>
                <a:ext uri="{FF2B5EF4-FFF2-40B4-BE49-F238E27FC236}">
                  <a16:creationId xmlns:a16="http://schemas.microsoft.com/office/drawing/2014/main" id="{31E47E4E-78B5-495C-82B2-60221E0B935A}"/>
                </a:ext>
              </a:extLst>
            </p:cNvPr>
            <p:cNvSpPr txBox="1"/>
            <p:nvPr/>
          </p:nvSpPr>
          <p:spPr>
            <a:xfrm flipH="1">
              <a:off x="9209321" y="1434920"/>
              <a:ext cx="1109618" cy="773340"/>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lnSpc>
                  <a:spcPct val="150000"/>
                </a:lnSpc>
              </a:pP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Hoạt</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động</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3</a:t>
              </a:r>
            </a:p>
          </p:txBody>
        </p:sp>
      </p:grpSp>
      <p:sp>
        <p:nvSpPr>
          <p:cNvPr id="12" name="Mũi tên: Phải 11">
            <a:extLst>
              <a:ext uri="{FF2B5EF4-FFF2-40B4-BE49-F238E27FC236}">
                <a16:creationId xmlns:a16="http://schemas.microsoft.com/office/drawing/2014/main" id="{C531A7D8-C102-42BC-AA5E-0691E09CFC24}"/>
              </a:ext>
            </a:extLst>
          </p:cNvPr>
          <p:cNvSpPr/>
          <p:nvPr/>
        </p:nvSpPr>
        <p:spPr bwMode="auto">
          <a:xfrm>
            <a:off x="3082146" y="272232"/>
            <a:ext cx="695689" cy="261610"/>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vi-VN" sz="1800" b="0" i="0" u="none" strike="noStrike" cap="none" normalizeH="0" baseline="0">
              <a:ln>
                <a:noFill/>
              </a:ln>
              <a:solidFill>
                <a:schemeClr val="tx1"/>
              </a:solidFill>
              <a:effectLst/>
              <a:latin typeface="Arial" panose="020B0604020202020204" pitchFamily="34" charset="0"/>
            </a:endParaRPr>
          </a:p>
        </p:txBody>
      </p:sp>
      <p:sp>
        <p:nvSpPr>
          <p:cNvPr id="17" name="Text Box 12">
            <a:extLst>
              <a:ext uri="{FF2B5EF4-FFF2-40B4-BE49-F238E27FC236}">
                <a16:creationId xmlns:a16="http://schemas.microsoft.com/office/drawing/2014/main" id="{2FA2CC75-DB40-4EFF-9A56-C2130CC6A1A9}"/>
              </a:ext>
            </a:extLst>
          </p:cNvPr>
          <p:cNvSpPr txBox="1">
            <a:spLocks noChangeArrowheads="1"/>
          </p:cNvSpPr>
          <p:nvPr/>
        </p:nvSpPr>
        <p:spPr bwMode="auto">
          <a:xfrm>
            <a:off x="1912161" y="503772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2. </a:t>
            </a:r>
            <a:r>
              <a:rPr lang="en-US" altLang="vi-VN" sz="2800" b="1" dirty="0" err="1">
                <a:latin typeface="Times New Roman" panose="02020603050405020304" pitchFamily="18" charset="0"/>
                <a:cs typeface="Times New Roman" panose="02020603050405020304" pitchFamily="18" charset="0"/>
              </a:rPr>
              <a:t>Chuyện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gì</a:t>
            </a:r>
            <a:r>
              <a:rPr lang="en-US" altLang="vi-VN" sz="2800" b="1" dirty="0">
                <a:latin typeface="Times New Roman" panose="02020603050405020304" pitchFamily="18" charset="0"/>
                <a:cs typeface="Times New Roman" panose="02020603050405020304" pitchFamily="18" charset="0"/>
              </a:rPr>
              <a:t> </a:t>
            </a:r>
            <a:r>
              <a:rPr lang="vi-VN" altLang="vi-VN" sz="2800" b="1" dirty="0">
                <a:latin typeface="Times New Roman" panose="02020603050405020304" pitchFamily="18" charset="0"/>
                <a:cs typeface="Times New Roman" panose="02020603050405020304" pitchFamily="18" charset="0"/>
              </a:rPr>
              <a:t>x</a:t>
            </a:r>
            <a:r>
              <a:rPr lang="en-US" altLang="vi-VN" sz="2800" b="1" dirty="0" err="1">
                <a:latin typeface="Times New Roman" panose="02020603050405020304" pitchFamily="18" charset="0"/>
                <a:cs typeface="Times New Roman" panose="02020603050405020304" pitchFamily="18" charset="0"/>
              </a:rPr>
              <a:t>ảy</a:t>
            </a:r>
            <a:r>
              <a:rPr lang="en-US" altLang="vi-VN" sz="2800" b="1" dirty="0">
                <a:latin typeface="Times New Roman" panose="02020603050405020304" pitchFamily="18" charset="0"/>
                <a:cs typeface="Times New Roman" panose="02020603050405020304" pitchFamily="18" charset="0"/>
              </a:rPr>
              <a:t> ra </a:t>
            </a:r>
            <a:r>
              <a:rPr lang="en-US" altLang="vi-VN" sz="2800" b="1" dirty="0" err="1">
                <a:latin typeface="Times New Roman" panose="02020603050405020304" pitchFamily="18" charset="0"/>
                <a:cs typeface="Times New Roman" panose="02020603050405020304" pitchFamily="18" charset="0"/>
              </a:rPr>
              <a:t>làm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Thuyên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Đồng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nhiên</a:t>
            </a:r>
            <a:r>
              <a:rPr lang="en-US" altLang="vi-VN" sz="2800" b="1" dirty="0">
                <a:latin typeface="Times New Roman" panose="02020603050405020304" pitchFamily="18" charset="0"/>
                <a:cs typeface="Times New Roman" panose="02020603050405020304" pitchFamily="18" charset="0"/>
              </a:rPr>
              <a:t>? </a:t>
            </a:r>
          </a:p>
        </p:txBody>
      </p:sp>
      <p:sp>
        <p:nvSpPr>
          <p:cNvPr id="18" name="Rectangle 13">
            <a:extLst>
              <a:ext uri="{FF2B5EF4-FFF2-40B4-BE49-F238E27FC236}">
                <a16:creationId xmlns:a16="http://schemas.microsoft.com/office/drawing/2014/main" id="{D7F98704-F23B-4210-97E2-2873DC32F6D5}"/>
              </a:ext>
            </a:extLst>
          </p:cNvPr>
          <p:cNvSpPr>
            <a:spLocks noChangeArrowheads="1"/>
          </p:cNvSpPr>
          <p:nvPr/>
        </p:nvSpPr>
        <p:spPr bwMode="auto">
          <a:xfrm>
            <a:off x="2638986" y="5638739"/>
            <a:ext cx="8124264"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Một</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trong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ba</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thanh</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niên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đến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gần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xin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được</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trả</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giúp</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tiền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ăn</a:t>
            </a:r>
            <a:r>
              <a:rPr lang="en-US" altLang="vi-VN" sz="2800" b="1" dirty="0">
                <a:solidFill>
                  <a:srgbClr val="7030A0"/>
                </a:solidFill>
                <a:latin typeface="Times New Roman" panose="02020603050405020304" pitchFamily="18" charset="0"/>
                <a:cs typeface="Times New Roman" panose="02020603050405020304" pitchFamily="18" charset="0"/>
              </a:rPr>
              <a:t>.</a:t>
            </a:r>
          </a:p>
        </p:txBody>
      </p:sp>
      <p:sp>
        <p:nvSpPr>
          <p:cNvPr id="19" name="Text Box 9">
            <a:extLst>
              <a:ext uri="{FF2B5EF4-FFF2-40B4-BE49-F238E27FC236}">
                <a16:creationId xmlns:a16="http://schemas.microsoft.com/office/drawing/2014/main" id="{860A797E-2F97-492A-A63F-2F447B443C69}"/>
              </a:ext>
            </a:extLst>
          </p:cNvPr>
          <p:cNvSpPr txBox="1">
            <a:spLocks noChangeArrowheads="1"/>
          </p:cNvSpPr>
          <p:nvPr/>
        </p:nvSpPr>
        <p:spPr bwMode="auto">
          <a:xfrm>
            <a:off x="4003341" y="33293"/>
            <a:ext cx="2943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3200" b="1" dirty="0" err="1">
                <a:latin typeface="Times New Roman" panose="02020603050405020304" pitchFamily="18" charset="0"/>
                <a:cs typeface="Times New Roman" panose="02020603050405020304" pitchFamily="18" charset="0"/>
              </a:rPr>
              <a:t>Tìm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hiểu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bài</a:t>
            </a:r>
            <a:endParaRPr lang="en-US" altLang="vi-VN" sz="3200" b="1" dirty="0">
              <a:latin typeface="Times New Roman" panose="02020603050405020304" pitchFamily="18" charset="0"/>
              <a:cs typeface="Times New Roman" panose="02020603050405020304" pitchFamily="18" charset="0"/>
            </a:endParaRPr>
          </a:p>
        </p:txBody>
      </p:sp>
      <p:pic>
        <p:nvPicPr>
          <p:cNvPr id="21" name="图片 13">
            <a:extLst>
              <a:ext uri="{FF2B5EF4-FFF2-40B4-BE49-F238E27FC236}">
                <a16:creationId xmlns:a16="http://schemas.microsoft.com/office/drawing/2014/main" id="{4E27D4DF-CF88-46EC-9FCA-7F1F926F2B57}"/>
              </a:ext>
            </a:extLst>
          </p:cNvPr>
          <p:cNvPicPr>
            <a:picLocks noChangeAspect="1"/>
          </p:cNvPicPr>
          <p:nvPr/>
        </p:nvPicPr>
        <p:blipFill rotWithShape="1">
          <a:blip r:embed="rId6" cstate="screen"/>
          <a:srcRect/>
          <a:stretch>
            <a:fillRect/>
          </a:stretch>
        </p:blipFill>
        <p:spPr>
          <a:xfrm flipH="1">
            <a:off x="600" y="5638739"/>
            <a:ext cx="4398908" cy="1246646"/>
          </a:xfrm>
          <a:prstGeom prst="rect">
            <a:avLst/>
          </a:prstGeom>
        </p:spPr>
      </p:pic>
      <p:sp>
        <p:nvSpPr>
          <p:cNvPr id="23" name="Rectangle 22"/>
          <p:cNvSpPr/>
          <p:nvPr/>
        </p:nvSpPr>
        <p:spPr>
          <a:xfrm>
            <a:off x="288723" y="912035"/>
            <a:ext cx="11605846" cy="3970318"/>
          </a:xfrm>
          <a:prstGeom prst="rect">
            <a:avLst/>
          </a:prstGeom>
          <a:solidFill>
            <a:srgbClr val="FFFFFF"/>
          </a:solidFill>
        </p:spPr>
        <p:txBody>
          <a:bodyPr wrap="square">
            <a:spAutoFit/>
          </a:bodyPr>
          <a:lstStyle/>
          <a:p>
            <a:r>
              <a:rPr lang="vi-VN" sz="2800" b="1" dirty="0" smtClean="0">
                <a:latin typeface="Times New Roman" panose="02020603050405020304" pitchFamily="18" charset="0"/>
                <a:cs typeface="Times New Roman" panose="02020603050405020304" pitchFamily="18" charset="0"/>
              </a:rPr>
              <a:t>   2</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Lúc đứng lên trả tiền, Thuyên mới biết mình quên chiếc ví ở nhà. Hỏi Đồng, Đồng cũng không mang tiền theo. Hai người đang lúng túng, chợt một trong ba thanh niên bước đến lại gần, nói: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Xin hai anh vui lòng cho tôi được trả tiền.</a:t>
            </a:r>
          </a:p>
          <a:p>
            <a:r>
              <a:rPr lang="vi-VN" sz="2800" dirty="0" smtClean="0">
                <a:latin typeface="Times New Roman" panose="02020603050405020304" pitchFamily="18" charset="0"/>
                <a:cs typeface="Times New Roman" panose="02020603050405020304" pitchFamily="18" charset="0"/>
              </a:rPr>
              <a:t>  Thuyên </a:t>
            </a:r>
            <a:r>
              <a:rPr lang="vi-VN" sz="2800" dirty="0">
                <a:latin typeface="Times New Roman" panose="02020603050405020304" pitchFamily="18" charset="0"/>
                <a:cs typeface="Times New Roman" panose="02020603050405020304" pitchFamily="18" charset="0"/>
              </a:rPr>
              <a:t>ngạc nhiên nhìn anh thanh niên. Trên gương mặt đôn hậu,  cặp mắt ánh lên vẻ thành thực, dễ mến. Thuyên bối rối: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Xin lỗi. Tôi quả thật chưa nhớ ra anh là…</a:t>
            </a:r>
          </a:p>
          <a:p>
            <a:r>
              <a:rPr lang="vi-VN" sz="2800" dirty="0" smtClean="0">
                <a:latin typeface="Times New Roman" panose="02020603050405020304" pitchFamily="18" charset="0"/>
                <a:cs typeface="Times New Roman" panose="02020603050405020304" pitchFamily="18" charset="0"/>
              </a:rPr>
              <a:t>  Người </a:t>
            </a:r>
            <a:r>
              <a:rPr lang="vi-VN" sz="2800" dirty="0">
                <a:latin typeface="Times New Roman" panose="02020603050405020304" pitchFamily="18" charset="0"/>
                <a:cs typeface="Times New Roman" panose="02020603050405020304" pitchFamily="18" charset="0"/>
              </a:rPr>
              <a:t>thanh niên không để Thuyên kịp dứt lời:</a:t>
            </a:r>
          </a:p>
          <a:p>
            <a:r>
              <a:rPr lang="vi-VN" sz="2800" dirty="0" smtClean="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Dạ, không ! Bây giờ tôi mới được biết hai anh. Tôi muốn làm quen…</a:t>
            </a:r>
          </a:p>
        </p:txBody>
      </p:sp>
      <p:pic>
        <p:nvPicPr>
          <p:cNvPr id="22" name="图片 14">
            <a:extLst>
              <a:ext uri="{FF2B5EF4-FFF2-40B4-BE49-F238E27FC236}">
                <a16:creationId xmlns:a16="http://schemas.microsoft.com/office/drawing/2014/main" id="{BC7BA8E6-FA3B-4893-9F64-DBA4DB2446DF}"/>
              </a:ext>
            </a:extLst>
          </p:cNvPr>
          <p:cNvPicPr>
            <a:picLocks noChangeAspect="1"/>
          </p:cNvPicPr>
          <p:nvPr/>
        </p:nvPicPr>
        <p:blipFill>
          <a:blip r:embed="rId7" cstate="screen"/>
          <a:stretch>
            <a:fillRect/>
          </a:stretch>
        </p:blipFill>
        <p:spPr>
          <a:xfrm>
            <a:off x="10763250" y="3627113"/>
            <a:ext cx="1547588" cy="3219450"/>
          </a:xfrm>
          <a:prstGeom prst="rect">
            <a:avLst/>
          </a:prstGeom>
        </p:spPr>
      </p:pic>
    </p:spTree>
    <p:custDataLst>
      <p:tags r:id="rId1"/>
    </p:custDataLst>
    <p:extLst>
      <p:ext uri="{BB962C8B-B14F-4D97-AF65-F5344CB8AC3E}">
        <p14:creationId xmlns:p14="http://schemas.microsoft.com/office/powerpoint/2010/main" val="429096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40B0A45E-CF80-4B5B-95BD-D070221F9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sp>
        <p:nvSpPr>
          <p:cNvPr id="21" name="Text Box 14">
            <a:extLst>
              <a:ext uri="{FF2B5EF4-FFF2-40B4-BE49-F238E27FC236}">
                <a16:creationId xmlns:a16="http://schemas.microsoft.com/office/drawing/2014/main" id="{27C393C3-ED88-4B1B-9CED-1F62ABCA2BB4}"/>
              </a:ext>
            </a:extLst>
          </p:cNvPr>
          <p:cNvSpPr txBox="1">
            <a:spLocks noChangeArrowheads="1"/>
          </p:cNvSpPr>
          <p:nvPr/>
        </p:nvSpPr>
        <p:spPr bwMode="auto">
          <a:xfrm>
            <a:off x="2301984" y="4694333"/>
            <a:ext cx="825166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3. </a:t>
            </a:r>
            <a:r>
              <a:rPr lang="en-US" altLang="vi-VN" sz="2800" b="1" dirty="0" err="1">
                <a:latin typeface="Times New Roman" panose="02020603050405020304" pitchFamily="18" charset="0"/>
                <a:cs typeface="Times New Roman" panose="02020603050405020304" pitchFamily="18" charset="0"/>
              </a:rPr>
              <a:t>Vì</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sao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anh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thanh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niên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cảm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ơn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Thuyên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Đồng</a:t>
            </a:r>
            <a:r>
              <a:rPr lang="en-US" altLang="vi-VN" sz="2800" b="1" dirty="0">
                <a:latin typeface="Times New Roman" panose="02020603050405020304" pitchFamily="18" charset="0"/>
                <a:cs typeface="Times New Roman" panose="02020603050405020304" pitchFamily="18" charset="0"/>
              </a:rPr>
              <a:t>?</a:t>
            </a:r>
          </a:p>
        </p:txBody>
      </p:sp>
      <p:sp>
        <p:nvSpPr>
          <p:cNvPr id="22" name="Rectangle 15">
            <a:extLst>
              <a:ext uri="{FF2B5EF4-FFF2-40B4-BE49-F238E27FC236}">
                <a16:creationId xmlns:a16="http://schemas.microsoft.com/office/drawing/2014/main" id="{CCFCBBAE-61DB-4D95-BCC1-19314A3FF78F}"/>
              </a:ext>
            </a:extLst>
          </p:cNvPr>
          <p:cNvSpPr>
            <a:spLocks noChangeArrowheads="1"/>
          </p:cNvSpPr>
          <p:nvPr/>
        </p:nvSpPr>
        <p:spPr bwMode="auto">
          <a:xfrm>
            <a:off x="2161307" y="5306197"/>
            <a:ext cx="91772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V</a:t>
            </a:r>
            <a:r>
              <a:rPr lang="en-US" sz="2800" b="1" dirty="0" err="1">
                <a:solidFill>
                  <a:srgbClr val="7030A0"/>
                </a:solidFill>
                <a:latin typeface="Times New Roman" panose="02020603050405020304" pitchFamily="18" charset="0"/>
                <a:cs typeface="Times New Roman" panose="02020603050405020304" pitchFamily="18" charset="0"/>
              </a:rPr>
              <a:t>ì</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Thuyên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Đồng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có</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giọng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nói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gợi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anh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thanh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niên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nhớ</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người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mẹ</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thân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thương</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miền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Trung</a:t>
            </a:r>
            <a:r>
              <a:rPr lang="en-US" sz="2800" b="1" dirty="0">
                <a:solidFill>
                  <a:srgbClr val="7030A0"/>
                </a:solidFill>
                <a:latin typeface="Times New Roman" panose="02020603050405020304" pitchFamily="18" charset="0"/>
                <a:cs typeface="Times New Roman" panose="02020603050405020304" pitchFamily="18" charset="0"/>
              </a:rPr>
              <a:t>.</a:t>
            </a:r>
            <a:endParaRPr lang="en-US" altLang="vi-VN" sz="2800" b="1" dirty="0">
              <a:solidFill>
                <a:srgbClr val="7030A0"/>
              </a:solidFill>
              <a:latin typeface="Times New Roman" panose="02020603050405020304" pitchFamily="18" charset="0"/>
              <a:cs typeface="Times New Roman" panose="02020603050405020304" pitchFamily="18" charset="0"/>
            </a:endParaRPr>
          </a:p>
        </p:txBody>
      </p:sp>
      <p:pic>
        <p:nvPicPr>
          <p:cNvPr id="25" name="图片 13">
            <a:extLst>
              <a:ext uri="{FF2B5EF4-FFF2-40B4-BE49-F238E27FC236}">
                <a16:creationId xmlns:a16="http://schemas.microsoft.com/office/drawing/2014/main" id="{EB2879EF-DA57-4A6C-B205-239713F0BA37}"/>
              </a:ext>
            </a:extLst>
          </p:cNvPr>
          <p:cNvPicPr>
            <a:picLocks noChangeAspect="1"/>
          </p:cNvPicPr>
          <p:nvPr/>
        </p:nvPicPr>
        <p:blipFill rotWithShape="1">
          <a:blip r:embed="rId5" cstate="screen"/>
          <a:srcRect/>
          <a:stretch>
            <a:fillRect/>
          </a:stretch>
        </p:blipFill>
        <p:spPr>
          <a:xfrm flipH="1">
            <a:off x="600" y="5638739"/>
            <a:ext cx="4398908" cy="1246646"/>
          </a:xfrm>
          <a:prstGeom prst="rect">
            <a:avLst/>
          </a:prstGeom>
        </p:spPr>
      </p:pic>
      <p:sp>
        <p:nvSpPr>
          <p:cNvPr id="16" name="Rectangle 15"/>
          <p:cNvSpPr/>
          <p:nvPr/>
        </p:nvSpPr>
        <p:spPr>
          <a:xfrm>
            <a:off x="1083211" y="236890"/>
            <a:ext cx="10255348" cy="4154984"/>
          </a:xfrm>
          <a:prstGeom prst="rect">
            <a:avLst/>
          </a:prstGeom>
          <a:solidFill>
            <a:srgbClr val="FFFFFF"/>
          </a:solidFill>
        </p:spPr>
        <p:txBody>
          <a:bodyPr wrap="square">
            <a:spAutoFit/>
          </a:bodyPr>
          <a:lstStyle/>
          <a:p>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Ngừng một lát như để nén nỗi xúc động, anh thanh niên nói tiếp:</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 anh đã cho tôi nghe lại giọng nói của mẹ tôi xưa…</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Bất </a:t>
            </a:r>
            <a:r>
              <a:rPr lang="vi-VN" sz="2400" dirty="0">
                <a:latin typeface="Times New Roman" panose="02020603050405020304" pitchFamily="18" charset="0"/>
                <a:cs typeface="Times New Roman" panose="02020603050405020304" pitchFamily="18" charset="0"/>
              </a:rPr>
              <a:t>ngờ trước tình cảm của người bạn mới, Thuyên chỉ biết nói:</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Cảm ơn anh…</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Anh </a:t>
            </a:r>
            <a:r>
              <a:rPr lang="vi-VN" sz="2400" dirty="0">
                <a:latin typeface="Times New Roman" panose="02020603050405020304" pitchFamily="18" charset="0"/>
                <a:cs typeface="Times New Roman" panose="02020603050405020304" pitchFamily="18" charset="0"/>
              </a:rPr>
              <a:t>thanh niên xua tay:</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Tôi phải cảm ơn hai anh mới phải.</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Rồi </a:t>
            </a:r>
            <a:r>
              <a:rPr lang="vi-VN" sz="2400" dirty="0">
                <a:latin typeface="Times New Roman" panose="02020603050405020304" pitchFamily="18" charset="0"/>
                <a:cs typeface="Times New Roman" panose="02020603050405020304" pitchFamily="18" charset="0"/>
              </a:rPr>
              <a:t>người ấy nghẹn ngào:</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Mẹ tôi là người miền Trung…. Bà qua đời đã hơn tám năm rồi.</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Nói </a:t>
            </a:r>
            <a:r>
              <a:rPr lang="vi-VN" sz="2400" dirty="0">
                <a:latin typeface="Times New Roman" panose="02020603050405020304" pitchFamily="18" charset="0"/>
                <a:cs typeface="Times New Roman" panose="02020603050405020304" pitchFamily="18" charset="0"/>
              </a:rPr>
              <a:t>đến đây, người trẻ tuổi lẳng lặng cúi đầu, đôi môi mím chặt để lộ vẻ đau thương. Còn Thuyên, Đồng thì bùi ngùi nhớ quê hương, yên lặng nhìn nhau, mắt rớm lệ.</a:t>
            </a:r>
          </a:p>
        </p:txBody>
      </p:sp>
      <p:pic>
        <p:nvPicPr>
          <p:cNvPr id="27" name="图片 11">
            <a:extLst>
              <a:ext uri="{FF2B5EF4-FFF2-40B4-BE49-F238E27FC236}">
                <a16:creationId xmlns:a16="http://schemas.microsoft.com/office/drawing/2014/main" id="{A681609B-4053-4206-85D6-6E7E6DF56309}"/>
              </a:ext>
            </a:extLst>
          </p:cNvPr>
          <p:cNvPicPr>
            <a:picLocks noChangeAspect="1"/>
          </p:cNvPicPr>
          <p:nvPr/>
        </p:nvPicPr>
        <p:blipFill rotWithShape="1">
          <a:blip r:embed="rId6" cstate="screen"/>
          <a:srcRect l="62055" t="32662" r="1"/>
          <a:stretch>
            <a:fillRect/>
          </a:stretch>
        </p:blipFill>
        <p:spPr>
          <a:xfrm>
            <a:off x="9962209" y="-49184"/>
            <a:ext cx="2033067" cy="2447145"/>
          </a:xfrm>
          <a:prstGeom prst="rect">
            <a:avLst/>
          </a:prstGeom>
        </p:spPr>
      </p:pic>
    </p:spTree>
    <p:custDataLst>
      <p:tags r:id="rId1"/>
    </p:custDataLst>
    <p:extLst>
      <p:ext uri="{BB962C8B-B14F-4D97-AF65-F5344CB8AC3E}">
        <p14:creationId xmlns:p14="http://schemas.microsoft.com/office/powerpoint/2010/main" val="1509087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40B0A45E-CF80-4B5B-95BD-D070221F9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sp>
        <p:nvSpPr>
          <p:cNvPr id="23" name="Text Box 16">
            <a:extLst>
              <a:ext uri="{FF2B5EF4-FFF2-40B4-BE49-F238E27FC236}">
                <a16:creationId xmlns:a16="http://schemas.microsoft.com/office/drawing/2014/main" id="{0C928A85-C7F1-444B-B135-CE384F68DE28}"/>
              </a:ext>
            </a:extLst>
          </p:cNvPr>
          <p:cNvSpPr txBox="1">
            <a:spLocks noChangeArrowheads="1"/>
          </p:cNvSpPr>
          <p:nvPr/>
        </p:nvSpPr>
        <p:spPr bwMode="auto">
          <a:xfrm>
            <a:off x="1426331" y="4081319"/>
            <a:ext cx="9792989"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vi-VN" sz="2800" b="1" dirty="0">
                <a:latin typeface="Times New Roman" panose="02020603050405020304" pitchFamily="18" charset="0"/>
                <a:cs typeface="Times New Roman" panose="02020603050405020304" pitchFamily="18" charset="0"/>
              </a:rPr>
              <a:t>4. </a:t>
            </a:r>
            <a:r>
              <a:rPr lang="en-US" altLang="vi-VN" sz="2800" b="1" dirty="0" err="1">
                <a:latin typeface="Times New Roman" panose="02020603050405020304" pitchFamily="18" charset="0"/>
                <a:cs typeface="Times New Roman" panose="02020603050405020304" pitchFamily="18" charset="0"/>
              </a:rPr>
              <a:t>Những</a:t>
            </a:r>
            <a:r>
              <a:rPr lang="en-US" altLang="vi-VN" sz="2800" b="1" dirty="0">
                <a:latin typeface="Times New Roman" panose="02020603050405020304" pitchFamily="18" charset="0"/>
                <a:cs typeface="Times New Roman" panose="02020603050405020304" pitchFamily="18" charset="0"/>
              </a:rPr>
              <a:t> chi </a:t>
            </a:r>
            <a:r>
              <a:rPr lang="en-US" altLang="vi-VN" sz="2800" b="1" dirty="0" err="1">
                <a:latin typeface="Times New Roman" panose="02020603050405020304" pitchFamily="18" charset="0"/>
                <a:cs typeface="Times New Roman" panose="02020603050405020304" pitchFamily="18" charset="0"/>
              </a:rPr>
              <a:t>tiết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nào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nói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lên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tình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cảm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thiết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của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nhân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vật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đối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với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quê</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hương</a:t>
            </a:r>
            <a:r>
              <a:rPr lang="en-US" altLang="vi-VN" sz="2800" b="1" dirty="0">
                <a:latin typeface="Times New Roman" panose="02020603050405020304" pitchFamily="18" charset="0"/>
                <a:cs typeface="Times New Roman" panose="02020603050405020304" pitchFamily="18" charset="0"/>
              </a:rPr>
              <a:t> ?</a:t>
            </a:r>
          </a:p>
        </p:txBody>
      </p:sp>
      <p:sp>
        <p:nvSpPr>
          <p:cNvPr id="24" name="Rectangle 17">
            <a:extLst>
              <a:ext uri="{FF2B5EF4-FFF2-40B4-BE49-F238E27FC236}">
                <a16:creationId xmlns:a16="http://schemas.microsoft.com/office/drawing/2014/main" id="{B108280E-AFAF-4D7E-9411-5E5AD3BF79FF}"/>
              </a:ext>
            </a:extLst>
          </p:cNvPr>
          <p:cNvSpPr>
            <a:spLocks noChangeArrowheads="1"/>
          </p:cNvSpPr>
          <p:nvPr/>
        </p:nvSpPr>
        <p:spPr bwMode="auto">
          <a:xfrm>
            <a:off x="2678355" y="5084590"/>
            <a:ext cx="854096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Người</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trẻ</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tuổi</a:t>
            </a:r>
            <a:r>
              <a:rPr lang="en-US" altLang="vi-VN" sz="2800" b="1" dirty="0">
                <a:solidFill>
                  <a:srgbClr val="7030A0"/>
                </a:solidFill>
                <a:latin typeface="Times New Roman" panose="02020603050405020304" pitchFamily="18" charset="0"/>
                <a:cs typeface="Times New Roman" panose="02020603050405020304" pitchFamily="18" charset="0"/>
              </a:rPr>
              <a:t> : </a:t>
            </a:r>
            <a:r>
              <a:rPr lang="en-US" altLang="vi-VN" sz="2800" b="1" dirty="0" err="1">
                <a:solidFill>
                  <a:srgbClr val="7030A0"/>
                </a:solidFill>
                <a:latin typeface="Times New Roman" panose="02020603050405020304" pitchFamily="18" charset="0"/>
                <a:cs typeface="Times New Roman" panose="02020603050405020304" pitchFamily="18" charset="0"/>
              </a:rPr>
              <a:t>lẳng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lặng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cúi</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đầu</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đôi</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môi</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mím</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chặt</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lộ</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vẻ</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đau</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thương</a:t>
            </a:r>
            <a:r>
              <a:rPr lang="en-US" altLang="vi-VN" sz="2800" b="1" dirty="0">
                <a:solidFill>
                  <a:srgbClr val="7030A0"/>
                </a:solidFill>
                <a:latin typeface="Times New Roman" panose="02020603050405020304" pitchFamily="18" charset="0"/>
                <a:cs typeface="Times New Roman" panose="02020603050405020304" pitchFamily="18" charset="0"/>
              </a:rPr>
              <a:t>. </a:t>
            </a:r>
          </a:p>
          <a:p>
            <a:pPr eaLnBrk="1" hangingPunct="1"/>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Thuyên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và</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Đồng</a:t>
            </a:r>
            <a:r>
              <a:rPr lang="en-US" altLang="vi-VN" sz="2800" b="1" dirty="0">
                <a:solidFill>
                  <a:srgbClr val="7030A0"/>
                </a:solidFill>
                <a:latin typeface="Times New Roman" panose="02020603050405020304" pitchFamily="18" charset="0"/>
                <a:cs typeface="Times New Roman" panose="02020603050405020304" pitchFamily="18" charset="0"/>
              </a:rPr>
              <a:t> : </a:t>
            </a:r>
            <a:r>
              <a:rPr lang="en-US" altLang="vi-VN" sz="2800" b="1" dirty="0" err="1">
                <a:solidFill>
                  <a:srgbClr val="7030A0"/>
                </a:solidFill>
                <a:latin typeface="Times New Roman" panose="02020603050405020304" pitchFamily="18" charset="0"/>
                <a:cs typeface="Times New Roman" panose="02020603050405020304" pitchFamily="18" charset="0"/>
              </a:rPr>
              <a:t>yên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lặng</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nhìn</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nhau</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mắt</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rớm</a:t>
            </a:r>
            <a:r>
              <a:rPr lang="en-US" altLang="vi-VN" sz="2800" b="1" dirty="0">
                <a:solidFill>
                  <a:srgbClr val="7030A0"/>
                </a:solidFill>
                <a:latin typeface="Times New Roman" panose="02020603050405020304" pitchFamily="18" charset="0"/>
                <a:cs typeface="Times New Roman" panose="02020603050405020304" pitchFamily="18" charset="0"/>
              </a:rPr>
              <a:t> </a:t>
            </a:r>
            <a:r>
              <a:rPr lang="en-US" altLang="vi-VN" sz="2800" b="1" dirty="0" err="1">
                <a:solidFill>
                  <a:srgbClr val="7030A0"/>
                </a:solidFill>
                <a:latin typeface="Times New Roman" panose="02020603050405020304" pitchFamily="18" charset="0"/>
                <a:cs typeface="Times New Roman" panose="02020603050405020304" pitchFamily="18" charset="0"/>
              </a:rPr>
              <a:t>lệ</a:t>
            </a:r>
            <a:r>
              <a:rPr lang="en-US" altLang="vi-VN" sz="2800" b="1" dirty="0">
                <a:solidFill>
                  <a:srgbClr val="7030A0"/>
                </a:solidFill>
                <a:latin typeface="Times New Roman" panose="02020603050405020304" pitchFamily="18" charset="0"/>
                <a:cs typeface="Times New Roman" panose="02020603050405020304" pitchFamily="18" charset="0"/>
              </a:rPr>
              <a:t>.</a:t>
            </a:r>
          </a:p>
        </p:txBody>
      </p:sp>
      <p:pic>
        <p:nvPicPr>
          <p:cNvPr id="25" name="图片 13">
            <a:extLst>
              <a:ext uri="{FF2B5EF4-FFF2-40B4-BE49-F238E27FC236}">
                <a16:creationId xmlns:a16="http://schemas.microsoft.com/office/drawing/2014/main" id="{EB2879EF-DA57-4A6C-B205-239713F0BA37}"/>
              </a:ext>
            </a:extLst>
          </p:cNvPr>
          <p:cNvPicPr>
            <a:picLocks noChangeAspect="1"/>
          </p:cNvPicPr>
          <p:nvPr/>
        </p:nvPicPr>
        <p:blipFill rotWithShape="1">
          <a:blip r:embed="rId5" cstate="screen"/>
          <a:srcRect/>
          <a:stretch>
            <a:fillRect/>
          </a:stretch>
        </p:blipFill>
        <p:spPr>
          <a:xfrm flipH="1">
            <a:off x="600" y="5638739"/>
            <a:ext cx="4398908" cy="1246646"/>
          </a:xfrm>
          <a:prstGeom prst="rect">
            <a:avLst/>
          </a:prstGeom>
        </p:spPr>
      </p:pic>
      <p:sp>
        <p:nvSpPr>
          <p:cNvPr id="16" name="Rectangle 15"/>
          <p:cNvSpPr/>
          <p:nvPr/>
        </p:nvSpPr>
        <p:spPr>
          <a:xfrm>
            <a:off x="239151" y="240284"/>
            <a:ext cx="11756125" cy="3647152"/>
          </a:xfrm>
          <a:prstGeom prst="rect">
            <a:avLst/>
          </a:prstGeom>
          <a:solidFill>
            <a:srgbClr val="FFFFFF"/>
          </a:solidFill>
        </p:spPr>
        <p:txBody>
          <a:bodyPr wrap="square">
            <a:spAutoFit/>
          </a:bodyPr>
          <a:lstStyle/>
          <a:p>
            <a:r>
              <a:rPr lang="vi-VN" sz="2400" b="1" dirty="0" smtClean="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Ngừng một lát như để nén nỗi xúc động, anh thanh niên nói tiếp:</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Hai anh đã cho tôi nghe lại giọng nói của mẹ tôi xưa…</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Bất </a:t>
            </a:r>
            <a:r>
              <a:rPr lang="vi-VN" sz="2300" dirty="0">
                <a:latin typeface="Times New Roman" panose="02020603050405020304" pitchFamily="18" charset="0"/>
                <a:cs typeface="Times New Roman" panose="02020603050405020304" pitchFamily="18" charset="0"/>
              </a:rPr>
              <a:t>ngờ trước tình cảm của người bạn mới, Thuyên chỉ biết nói:</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Cảm ơn anh…</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Anh </a:t>
            </a:r>
            <a:r>
              <a:rPr lang="vi-VN" sz="2300" dirty="0">
                <a:latin typeface="Times New Roman" panose="02020603050405020304" pitchFamily="18" charset="0"/>
                <a:cs typeface="Times New Roman" panose="02020603050405020304" pitchFamily="18" charset="0"/>
              </a:rPr>
              <a:t>thanh niên xua tay:</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Tôi phải cảm ơn hai anh mới phải.</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Rồi </a:t>
            </a:r>
            <a:r>
              <a:rPr lang="vi-VN" sz="2300" dirty="0">
                <a:latin typeface="Times New Roman" panose="02020603050405020304" pitchFamily="18" charset="0"/>
                <a:cs typeface="Times New Roman" panose="02020603050405020304" pitchFamily="18" charset="0"/>
              </a:rPr>
              <a:t>người ấy nghẹn ngào:</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Mẹ tôi là người miền Trung…. Bà qua đời đã hơn tám năm rồi.</a:t>
            </a:r>
          </a:p>
          <a:p>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Nói </a:t>
            </a:r>
            <a:r>
              <a:rPr lang="vi-VN" sz="2300" dirty="0">
                <a:latin typeface="Times New Roman" panose="02020603050405020304" pitchFamily="18" charset="0"/>
                <a:cs typeface="Times New Roman" panose="02020603050405020304" pitchFamily="18" charset="0"/>
              </a:rPr>
              <a:t>đến đây, người trẻ tuổi lẳng lặng cúi đầu, đôi môi mím chặt để lộ vẻ đau thương. Còn Thuyên, Đồng thì bùi ngùi nhớ quê hương, yên lặng nhìn nhau, mắt rớm lệ.</a:t>
            </a:r>
          </a:p>
        </p:txBody>
      </p:sp>
      <p:pic>
        <p:nvPicPr>
          <p:cNvPr id="27" name="图片 11">
            <a:extLst>
              <a:ext uri="{FF2B5EF4-FFF2-40B4-BE49-F238E27FC236}">
                <a16:creationId xmlns:a16="http://schemas.microsoft.com/office/drawing/2014/main" id="{A681609B-4053-4206-85D6-6E7E6DF56309}"/>
              </a:ext>
            </a:extLst>
          </p:cNvPr>
          <p:cNvPicPr>
            <a:picLocks noChangeAspect="1"/>
          </p:cNvPicPr>
          <p:nvPr/>
        </p:nvPicPr>
        <p:blipFill rotWithShape="1">
          <a:blip r:embed="rId6" cstate="screen"/>
          <a:srcRect l="62055" t="32662" r="1"/>
          <a:stretch>
            <a:fillRect/>
          </a:stretch>
        </p:blipFill>
        <p:spPr>
          <a:xfrm>
            <a:off x="9962209" y="-49184"/>
            <a:ext cx="2033067" cy="2447145"/>
          </a:xfrm>
          <a:prstGeom prst="rect">
            <a:avLst/>
          </a:prstGeom>
        </p:spPr>
      </p:pic>
    </p:spTree>
    <p:custDataLst>
      <p:tags r:id="rId1"/>
    </p:custDataLst>
    <p:extLst>
      <p:ext uri="{BB962C8B-B14F-4D97-AF65-F5344CB8AC3E}">
        <p14:creationId xmlns:p14="http://schemas.microsoft.com/office/powerpoint/2010/main" val="109647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8EFBCDA6-226B-42C2-8FCE-CC6CDAC82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 y="0"/>
            <a:ext cx="12183292" cy="6858000"/>
          </a:xfrm>
          <a:prstGeom prst="rect">
            <a:avLst/>
          </a:prstGeom>
        </p:spPr>
      </p:pic>
      <p:sp>
        <p:nvSpPr>
          <p:cNvPr id="16" name="Text Box 16">
            <a:extLst>
              <a:ext uri="{FF2B5EF4-FFF2-40B4-BE49-F238E27FC236}">
                <a16:creationId xmlns:a16="http://schemas.microsoft.com/office/drawing/2014/main" id="{49D426DD-C270-4DF0-95EF-5CB484D00272}"/>
              </a:ext>
            </a:extLst>
          </p:cNvPr>
          <p:cNvSpPr txBox="1">
            <a:spLocks noChangeArrowheads="1"/>
          </p:cNvSpPr>
          <p:nvPr/>
        </p:nvSpPr>
        <p:spPr bwMode="auto">
          <a:xfrm>
            <a:off x="2436888" y="2440424"/>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vi-VN" sz="2800" b="1" dirty="0">
                <a:latin typeface="Times New Roman" panose="02020603050405020304" pitchFamily="18" charset="0"/>
                <a:cs typeface="Times New Roman" panose="02020603050405020304" pitchFamily="18" charset="0"/>
              </a:rPr>
              <a:t>5. Qua </a:t>
            </a:r>
            <a:r>
              <a:rPr lang="en-US" altLang="vi-VN" sz="2800" b="1" dirty="0" err="1">
                <a:latin typeface="Times New Roman" panose="02020603050405020304" pitchFamily="18" charset="0"/>
                <a:cs typeface="Times New Roman" panose="02020603050405020304" pitchFamily="18" charset="0"/>
              </a:rPr>
              <a:t>câu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chuyện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nghĩ</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gì</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về</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giọng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quê</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hương</a:t>
            </a:r>
            <a:r>
              <a:rPr lang="en-US" altLang="vi-VN" sz="2800" b="1" dirty="0">
                <a:latin typeface="Times New Roman" panose="02020603050405020304" pitchFamily="18" charset="0"/>
                <a:cs typeface="Times New Roman" panose="02020603050405020304" pitchFamily="18" charset="0"/>
              </a:rPr>
              <a:t>?</a:t>
            </a:r>
          </a:p>
        </p:txBody>
      </p:sp>
      <p:sp>
        <p:nvSpPr>
          <p:cNvPr id="17" name="Text Box 22">
            <a:extLst>
              <a:ext uri="{FF2B5EF4-FFF2-40B4-BE49-F238E27FC236}">
                <a16:creationId xmlns:a16="http://schemas.microsoft.com/office/drawing/2014/main" id="{168CCA2B-7B81-4158-A5D7-464163F3F4C4}"/>
              </a:ext>
            </a:extLst>
          </p:cNvPr>
          <p:cNvSpPr txBox="1">
            <a:spLocks noChangeArrowheads="1"/>
          </p:cNvSpPr>
          <p:nvPr/>
        </p:nvSpPr>
        <p:spPr bwMode="auto">
          <a:xfrm>
            <a:off x="2436888" y="3280826"/>
            <a:ext cx="884857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20000"/>
              </a:spcBef>
            </a:pP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Giọng</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quê</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rất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gần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gũi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thân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đối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với</a:t>
            </a:r>
            <a:r>
              <a:rPr lang="en-US" sz="2800" b="1" dirty="0">
                <a:solidFill>
                  <a:srgbClr val="7030A0"/>
                </a:solidFill>
                <a:latin typeface="Times New Roman" panose="02020603050405020304" pitchFamily="18" charset="0"/>
                <a:cs typeface="Times New Roman" panose="02020603050405020304" pitchFamily="18" charset="0"/>
              </a:rPr>
              <a:t> con </a:t>
            </a:r>
            <a:r>
              <a:rPr lang="en-US" sz="2800" b="1" dirty="0" err="1">
                <a:solidFill>
                  <a:srgbClr val="7030A0"/>
                </a:solidFill>
                <a:latin typeface="Times New Roman" panose="02020603050405020304" pitchFamily="18" charset="0"/>
                <a:cs typeface="Times New Roman" panose="02020603050405020304" pitchFamily="18" charset="0"/>
              </a:rPr>
              <a:t>người</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vùng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quê</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đó</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giọng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quê</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gợi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nhớ</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những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kỉ</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niệm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sâu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sắc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quê</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người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thân</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giọng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quê</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giúp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những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người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cùng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quê</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thêm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gắn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gần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gũi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nhau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hơn</a:t>
            </a:r>
            <a:r>
              <a:rPr lang="en-US" sz="2800" b="1" dirty="0" smtClean="0">
                <a:solidFill>
                  <a:srgbClr val="7030A0"/>
                </a:solidFill>
                <a:latin typeface="Times New Roman" panose="02020603050405020304" pitchFamily="18" charset="0"/>
                <a:cs typeface="Times New Roman" panose="02020603050405020304" pitchFamily="18" charset="0"/>
              </a:rPr>
              <a:t>…</a:t>
            </a:r>
            <a:endParaRPr lang="en-US" altLang="vi-VN" sz="2800" b="1" dirty="0">
              <a:solidFill>
                <a:srgbClr val="7030A0"/>
              </a:solidFill>
              <a:latin typeface="Times New Roman" panose="02020603050405020304" pitchFamily="18" charset="0"/>
              <a:cs typeface="Times New Roman" panose="02020603050405020304" pitchFamily="18" charset="0"/>
            </a:endParaRPr>
          </a:p>
        </p:txBody>
      </p:sp>
      <p:pic>
        <p:nvPicPr>
          <p:cNvPr id="15" name="图片 13">
            <a:extLst>
              <a:ext uri="{FF2B5EF4-FFF2-40B4-BE49-F238E27FC236}">
                <a16:creationId xmlns:a16="http://schemas.microsoft.com/office/drawing/2014/main" id="{CD4F5CAE-D5CB-445D-874E-8294C614AED5}"/>
              </a:ext>
            </a:extLst>
          </p:cNvPr>
          <p:cNvPicPr>
            <a:picLocks noChangeAspect="1"/>
          </p:cNvPicPr>
          <p:nvPr/>
        </p:nvPicPr>
        <p:blipFill rotWithShape="1">
          <a:blip r:embed="rId5" cstate="screen"/>
          <a:srcRect/>
          <a:stretch>
            <a:fillRect/>
          </a:stretch>
        </p:blipFill>
        <p:spPr>
          <a:xfrm flipH="1">
            <a:off x="600" y="5638739"/>
            <a:ext cx="4398908" cy="1246646"/>
          </a:xfrm>
          <a:prstGeom prst="rect">
            <a:avLst/>
          </a:prstGeom>
        </p:spPr>
      </p:pic>
      <p:pic>
        <p:nvPicPr>
          <p:cNvPr id="21" name="图片 11">
            <a:extLst>
              <a:ext uri="{FF2B5EF4-FFF2-40B4-BE49-F238E27FC236}">
                <a16:creationId xmlns:a16="http://schemas.microsoft.com/office/drawing/2014/main" id="{468C9EDB-8BB8-4EE7-9561-107B8E236A09}"/>
              </a:ext>
            </a:extLst>
          </p:cNvPr>
          <p:cNvPicPr>
            <a:picLocks noChangeAspect="1"/>
          </p:cNvPicPr>
          <p:nvPr/>
        </p:nvPicPr>
        <p:blipFill rotWithShape="1">
          <a:blip r:embed="rId6" cstate="screen"/>
          <a:srcRect l="62055" t="32662" r="1"/>
          <a:stretch>
            <a:fillRect/>
          </a:stretch>
        </p:blipFill>
        <p:spPr>
          <a:xfrm>
            <a:off x="0" y="88989"/>
            <a:ext cx="2285325" cy="2977768"/>
          </a:xfrm>
          <a:prstGeom prst="rect">
            <a:avLst/>
          </a:prstGeom>
        </p:spPr>
      </p:pic>
      <p:pic>
        <p:nvPicPr>
          <p:cNvPr id="22" name="图片 3">
            <a:extLst>
              <a:ext uri="{FF2B5EF4-FFF2-40B4-BE49-F238E27FC236}">
                <a16:creationId xmlns:a16="http://schemas.microsoft.com/office/drawing/2014/main" id="{5715DE26-34CD-493F-B1FA-A7C1700277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5355" y="281370"/>
            <a:ext cx="3377005" cy="1669052"/>
          </a:xfrm>
          <a:prstGeom prst="rect">
            <a:avLst/>
          </a:prstGeom>
        </p:spPr>
      </p:pic>
    </p:spTree>
    <p:custDataLst>
      <p:tags r:id="rId1"/>
    </p:custDataLst>
    <p:extLst>
      <p:ext uri="{BB962C8B-B14F-4D97-AF65-F5344CB8AC3E}">
        <p14:creationId xmlns:p14="http://schemas.microsoft.com/office/powerpoint/2010/main" val="182517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B303E0EC-7114-41F3-AC40-D6741C2CB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109873"/>
            <a:ext cx="12183292" cy="6858000"/>
          </a:xfrm>
          <a:prstGeom prst="rect">
            <a:avLst/>
          </a:prstGeom>
          <a:solidFill>
            <a:srgbClr val="FFCCFF"/>
          </a:solidFill>
        </p:spPr>
      </p:pic>
      <p:pic>
        <p:nvPicPr>
          <p:cNvPr id="26" name="图片 13">
            <a:extLst>
              <a:ext uri="{FF2B5EF4-FFF2-40B4-BE49-F238E27FC236}">
                <a16:creationId xmlns:a16="http://schemas.microsoft.com/office/drawing/2014/main" id="{9A7773E5-F87D-4369-BBFD-D490DD5045FE}"/>
              </a:ext>
            </a:extLst>
          </p:cNvPr>
          <p:cNvPicPr>
            <a:picLocks noChangeAspect="1"/>
          </p:cNvPicPr>
          <p:nvPr/>
        </p:nvPicPr>
        <p:blipFill rotWithShape="1">
          <a:blip r:embed="rId4" cstate="screen"/>
          <a:srcRect/>
          <a:stretch>
            <a:fillRect/>
          </a:stretch>
        </p:blipFill>
        <p:spPr>
          <a:xfrm flipH="1">
            <a:off x="600" y="5638739"/>
            <a:ext cx="4398908" cy="1246646"/>
          </a:xfrm>
          <a:prstGeom prst="rect">
            <a:avLst/>
          </a:prstGeom>
        </p:spPr>
      </p:pic>
      <p:pic>
        <p:nvPicPr>
          <p:cNvPr id="16" name="图片 2">
            <a:extLst>
              <a:ext uri="{FF2B5EF4-FFF2-40B4-BE49-F238E27FC236}">
                <a16:creationId xmlns:a16="http://schemas.microsoft.com/office/drawing/2014/main" id="{39420DFB-5610-4071-AEE9-88865986F1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7550" y="3768090"/>
            <a:ext cx="2095742" cy="3108953"/>
          </a:xfrm>
          <a:prstGeom prst="rect">
            <a:avLst/>
          </a:prstGeom>
        </p:spPr>
      </p:pic>
      <p:sp>
        <p:nvSpPr>
          <p:cNvPr id="15" name="Horizontal Scroll 14"/>
          <p:cNvSpPr/>
          <p:nvPr/>
        </p:nvSpPr>
        <p:spPr>
          <a:xfrm>
            <a:off x="1325051" y="798152"/>
            <a:ext cx="9550606" cy="3732877"/>
          </a:xfrm>
          <a:prstGeom prst="horizontalScroll">
            <a:avLst/>
          </a:prstGeom>
          <a:solidFill>
            <a:schemeClr val="accent3">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just" eaLnBrk="0" hangingPunct="0">
              <a:spcBef>
                <a:spcPct val="50000"/>
              </a:spcBef>
            </a:pPr>
            <a:r>
              <a:rPr lang="en-US" sz="2400" b="1" i="1" dirty="0" smtClean="0">
                <a:solidFill>
                  <a:srgbClr val="1104BC"/>
                </a:solidFill>
                <a:latin typeface="Times New Roman" pitchFamily="18" charset="0"/>
              </a:rPr>
              <a:t>     </a:t>
            </a:r>
            <a:endParaRPr lang="en-US" sz="2400" b="1" dirty="0">
              <a:solidFill>
                <a:srgbClr val="C00000"/>
              </a:solidFill>
              <a:latin typeface="Times New Roman" pitchFamily="18" charset="0"/>
            </a:endParaRPr>
          </a:p>
        </p:txBody>
      </p:sp>
      <p:sp>
        <p:nvSpPr>
          <p:cNvPr id="25" name="Rectangle 3">
            <a:extLst>
              <a:ext uri="{FF2B5EF4-FFF2-40B4-BE49-F238E27FC236}">
                <a16:creationId xmlns:a16="http://schemas.microsoft.com/office/drawing/2014/main" id="{CD3E4203-45EC-4DFE-B049-D9C7DFD7F8B8}"/>
              </a:ext>
            </a:extLst>
          </p:cNvPr>
          <p:cNvSpPr>
            <a:spLocks noChangeArrowheads="1"/>
          </p:cNvSpPr>
          <p:nvPr/>
        </p:nvSpPr>
        <p:spPr bwMode="auto">
          <a:xfrm>
            <a:off x="1844494" y="1463623"/>
            <a:ext cx="9164318"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20000"/>
              </a:spcBef>
            </a:pPr>
            <a:r>
              <a:rPr lang="en-US" altLang="vi-VN" sz="3600" b="1" dirty="0">
                <a:solidFill>
                  <a:srgbClr val="C00000"/>
                </a:solidFill>
                <a:latin typeface="Times New Roman" panose="02020603050405020304" pitchFamily="18" charset="0"/>
                <a:cs typeface="Times New Roman" panose="02020603050405020304" pitchFamily="18" charset="0"/>
              </a:rPr>
              <a:t>*</a:t>
            </a:r>
            <a:r>
              <a:rPr lang="en-US" altLang="vi-VN" sz="3600" b="1" u="sng" dirty="0" err="1">
                <a:solidFill>
                  <a:srgbClr val="C00000"/>
                </a:solidFill>
                <a:latin typeface="Times New Roman" panose="02020603050405020304" pitchFamily="18" charset="0"/>
                <a:cs typeface="Times New Roman" panose="02020603050405020304" pitchFamily="18" charset="0"/>
              </a:rPr>
              <a:t>Nội</a:t>
            </a:r>
            <a:r>
              <a:rPr lang="en-US" altLang="vi-VN" sz="3600" b="1" u="sng" dirty="0">
                <a:solidFill>
                  <a:srgbClr val="C00000"/>
                </a:solidFill>
                <a:latin typeface="Times New Roman" panose="02020603050405020304" pitchFamily="18" charset="0"/>
                <a:cs typeface="Times New Roman" panose="02020603050405020304" pitchFamily="18" charset="0"/>
              </a:rPr>
              <a:t> dung: </a:t>
            </a:r>
          </a:p>
          <a:p>
            <a:pPr eaLnBrk="1" hangingPunct="1">
              <a:spcBef>
                <a:spcPct val="20000"/>
              </a:spcBef>
            </a:pP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smtClean="0">
                <a:latin typeface="Times New Roman" panose="02020603050405020304" pitchFamily="18" charset="0"/>
                <a:cs typeface="Times New Roman" panose="02020603050405020304" pitchFamily="18" charset="0"/>
              </a:rPr>
              <a:t>Tình</a:t>
            </a: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cảm</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gắn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bó</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tha</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thiết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của</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các</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nhân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vật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trong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câu</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chuyện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với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quê</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hương</a:t>
            </a: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smtClean="0">
                <a:latin typeface="Times New Roman" panose="02020603050405020304" pitchFamily="18" charset="0"/>
                <a:cs typeface="Times New Roman" panose="02020603050405020304" pitchFamily="18" charset="0"/>
              </a:rPr>
              <a:t>với</a:t>
            </a: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người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thân</a:t>
            </a:r>
            <a:r>
              <a:rPr lang="en-US" altLang="vi-VN" sz="3600" b="1" dirty="0">
                <a:latin typeface="Times New Roman" panose="02020603050405020304" pitchFamily="18" charset="0"/>
                <a:cs typeface="Times New Roman" panose="02020603050405020304" pitchFamily="18" charset="0"/>
              </a:rPr>
              <a:t> qua </a:t>
            </a:r>
            <a:r>
              <a:rPr lang="en-US" altLang="vi-VN" sz="3600" b="1" dirty="0" err="1">
                <a:latin typeface="Times New Roman" panose="02020603050405020304" pitchFamily="18" charset="0"/>
                <a:cs typeface="Times New Roman" panose="02020603050405020304" pitchFamily="18" charset="0"/>
              </a:rPr>
              <a:t>giọng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nói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quê</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hương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thân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quen</a:t>
            </a:r>
            <a:r>
              <a:rPr lang="en-US" altLang="vi-VN"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587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2D08A0EB-44CE-4CB6-AB29-7AE036B3D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928700"/>
          </a:xfrm>
          <a:prstGeom prst="rect">
            <a:avLst/>
          </a:prstGeom>
        </p:spPr>
      </p:pic>
    </p:spTree>
    <p:extLst>
      <p:ext uri="{BB962C8B-B14F-4D97-AF65-F5344CB8AC3E}">
        <p14:creationId xmlns:p14="http://schemas.microsoft.com/office/powerpoint/2010/main" val="942151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52C6296-9517-4D59-8A45-EFE639EE4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11">
            <a:extLst>
              <a:ext uri="{FF2B5EF4-FFF2-40B4-BE49-F238E27FC236}">
                <a16:creationId xmlns:a16="http://schemas.microsoft.com/office/drawing/2014/main" id="{A416E649-FF7E-44DD-898B-8D523568A2EF}"/>
              </a:ext>
            </a:extLst>
          </p:cNvPr>
          <p:cNvSpPr txBox="1"/>
          <p:nvPr/>
        </p:nvSpPr>
        <p:spPr>
          <a:xfrm>
            <a:off x="1133356" y="1062365"/>
            <a:ext cx="10258543" cy="1654748"/>
          </a:xfrm>
          <a:prstGeom prst="rect">
            <a:avLst/>
          </a:prstGeom>
          <a:noFill/>
        </p:spPr>
        <p:txBody>
          <a:bodyPr wrap="square" rtlCol="0">
            <a:spAutoFit/>
          </a:bodyPr>
          <a:lstStyle/>
          <a:p>
            <a:pPr algn="ctr">
              <a:lnSpc>
                <a:spcPct val="150000"/>
              </a:lnSpc>
            </a:pPr>
            <a:r>
              <a:rPr lang="en-US" sz="3600" b="1" dirty="0">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CÔ CHÀO CÁC EM.</a:t>
            </a:r>
          </a:p>
          <a:p>
            <a:pPr algn="ctr">
              <a:lnSpc>
                <a:spcPct val="150000"/>
              </a:lnSpc>
            </a:pPr>
            <a:r>
              <a:rPr lang="en-US" sz="3600" b="1" dirty="0">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CÔ CHÚC CÁC EM CHĂM NGOAN, HỌC  TỐT.</a:t>
            </a:r>
          </a:p>
        </p:txBody>
      </p:sp>
    </p:spTree>
    <p:extLst>
      <p:ext uri="{BB962C8B-B14F-4D97-AF65-F5344CB8AC3E}">
        <p14:creationId xmlns:p14="http://schemas.microsoft.com/office/powerpoint/2010/main" val="423355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ChangeAspect="1" noChangeArrowheads="1"/>
          </p:cNvPicPr>
          <p:nvPr/>
        </p:nvPicPr>
        <p:blipFill>
          <a:blip r:embed="rId4">
            <a:extLst>
              <a:ext uri="{28A0092B-C50C-407E-A947-70E740481C1C}">
                <a14:useLocalDpi xmlns:a14="http://schemas.microsoft.com/office/drawing/2010/main" val="0"/>
              </a:ext>
            </a:extLst>
          </a:blip>
          <a:srcRect r="17027"/>
          <a:stretch>
            <a:fillRect/>
          </a:stretch>
        </p:blipFill>
        <p:spPr bwMode="auto">
          <a:xfrm>
            <a:off x="2000125" y="-87889"/>
            <a:ext cx="8170863"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1CFC368-BC18-4F55-BAD7-CC6092D920FB}"/>
              </a:ext>
            </a:extLst>
          </p:cNvPr>
          <p:cNvSpPr txBox="1"/>
          <p:nvPr/>
        </p:nvSpPr>
        <p:spPr>
          <a:xfrm>
            <a:off x="1323975" y="162592"/>
            <a:ext cx="8108066" cy="507831"/>
          </a:xfrm>
          <a:prstGeom prst="rect">
            <a:avLst/>
          </a:prstGeom>
          <a:noFill/>
        </p:spPr>
        <p:txBody>
          <a:bodyPr wrap="square" rtlCol="0">
            <a:spAutoFit/>
          </a:bodyPr>
          <a:lstStyle/>
          <a:p>
            <a:r>
              <a:rPr lang="vi-VN" sz="2700" b="1" dirty="0">
                <a:solidFill>
                  <a:schemeClr val="bg1"/>
                </a:solidFill>
                <a:latin typeface="HP001 4 hàng" panose="020B0603050302020204" pitchFamily="34" charset="0"/>
              </a:rPr>
              <a:t>         </a:t>
            </a:r>
            <a:r>
              <a:rPr lang="vi-VN" sz="2700" b="1" dirty="0">
                <a:solidFill>
                  <a:srgbClr val="7030A0"/>
                </a:solidFill>
                <a:latin typeface="HP001 4 hàng" panose="020B0603050302020204" pitchFamily="34" charset="0"/>
              </a:rPr>
              <a:t>Thứ </a:t>
            </a:r>
            <a:r>
              <a:rPr lang="vi-VN" sz="2700" b="1" dirty="0" smtClean="0">
                <a:solidFill>
                  <a:srgbClr val="7030A0"/>
                </a:solidFill>
                <a:latin typeface="HP001 4 hàng" panose="020B0603050302020204" pitchFamily="34" charset="0"/>
              </a:rPr>
              <a:t>hai </a:t>
            </a:r>
            <a:r>
              <a:rPr lang="vi-VN" sz="2700" b="1" dirty="0">
                <a:solidFill>
                  <a:srgbClr val="7030A0"/>
                </a:solidFill>
                <a:latin typeface="HP001 4 hàng" panose="020B0603050302020204" pitchFamily="34" charset="0"/>
              </a:rPr>
              <a:t>ngày </a:t>
            </a:r>
            <a:r>
              <a:rPr lang="en-US" sz="2700" b="1" dirty="0" smtClean="0">
                <a:solidFill>
                  <a:srgbClr val="7030A0"/>
                </a:solidFill>
                <a:latin typeface="HP001 4 hàng" panose="020B0603050302020204" pitchFamily="34" charset="0"/>
              </a:rPr>
              <a:t>8</a:t>
            </a:r>
            <a:r>
              <a:rPr lang="vi-VN" sz="2700" b="1" dirty="0" smtClean="0">
                <a:solidFill>
                  <a:srgbClr val="7030A0"/>
                </a:solidFill>
                <a:latin typeface="HP001 4 hàng" panose="020B0603050302020204" pitchFamily="34" charset="0"/>
              </a:rPr>
              <a:t> </a:t>
            </a:r>
            <a:r>
              <a:rPr lang="vi-VN" sz="2700" b="1" dirty="0">
                <a:solidFill>
                  <a:srgbClr val="7030A0"/>
                </a:solidFill>
                <a:latin typeface="HP001 4 hàng" panose="020B0603050302020204" pitchFamily="34" charset="0"/>
              </a:rPr>
              <a:t>tháng </a:t>
            </a:r>
            <a:r>
              <a:rPr lang="en-US" sz="2700" b="1" dirty="0" smtClean="0">
                <a:solidFill>
                  <a:srgbClr val="7030A0"/>
                </a:solidFill>
                <a:latin typeface="HP001 4 hàng" panose="020B0603050302020204" pitchFamily="34" charset="0"/>
              </a:rPr>
              <a:t>11</a:t>
            </a:r>
            <a:r>
              <a:rPr lang="vi-VN" sz="2700" b="1" dirty="0" smtClean="0">
                <a:solidFill>
                  <a:srgbClr val="7030A0"/>
                </a:solidFill>
                <a:latin typeface="HP001 4 hàng" panose="020B0603050302020204" pitchFamily="34" charset="0"/>
              </a:rPr>
              <a:t> </a:t>
            </a:r>
            <a:r>
              <a:rPr lang="vi-VN" sz="2700" b="1" dirty="0">
                <a:solidFill>
                  <a:srgbClr val="7030A0"/>
                </a:solidFill>
                <a:latin typeface="HP001 4 hàng" panose="020B0603050302020204" pitchFamily="34" charset="0"/>
              </a:rPr>
              <a:t>năm 2021</a:t>
            </a:r>
          </a:p>
        </p:txBody>
      </p:sp>
      <p:sp>
        <p:nvSpPr>
          <p:cNvPr id="13" name="Rectangle 12"/>
          <p:cNvSpPr/>
          <p:nvPr/>
        </p:nvSpPr>
        <p:spPr>
          <a:xfrm>
            <a:off x="2975667" y="1181843"/>
            <a:ext cx="4913926" cy="507831"/>
          </a:xfrm>
          <a:prstGeom prst="rect">
            <a:avLst/>
          </a:prstGeom>
        </p:spPr>
        <p:txBody>
          <a:bodyPr wrap="square">
            <a:spAutoFit/>
          </a:bodyPr>
          <a:lstStyle/>
          <a:p>
            <a:pPr algn="ctr"/>
            <a:r>
              <a:rPr lang="vi-VN" sz="2700" b="1" dirty="0" smtClean="0">
                <a:solidFill>
                  <a:srgbClr val="FF0000"/>
                </a:solidFill>
                <a:latin typeface="HP001 4 hàng" panose="020B0603050302020204" pitchFamily="34" charset="0"/>
              </a:rPr>
              <a:t>Giọng quê hương</a:t>
            </a:r>
            <a:endParaRPr lang="en-US" sz="2700" b="1" dirty="0">
              <a:solidFill>
                <a:srgbClr val="FF0000"/>
              </a:solidFill>
              <a:latin typeface="HP001 4 hàng" panose="020B0603050302020204" pitchFamily="34" charset="0"/>
            </a:endParaRPr>
          </a:p>
        </p:txBody>
      </p:sp>
      <p:sp>
        <p:nvSpPr>
          <p:cNvPr id="14" name="TextBox 6"/>
          <p:cNvSpPr txBox="1">
            <a:spLocks noChangeArrowheads="1"/>
          </p:cNvSpPr>
          <p:nvPr/>
        </p:nvSpPr>
        <p:spPr bwMode="auto">
          <a:xfrm>
            <a:off x="4821017" y="678166"/>
            <a:ext cx="13596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600" b="1" dirty="0" err="1">
                <a:solidFill>
                  <a:srgbClr val="7030A0"/>
                </a:solidFill>
                <a:latin typeface="HP001 4 hàng" panose="020B0603050302020204" pitchFamily="34" charset="0"/>
                <a:cs typeface="Arial" panose="020B0604020202020204" pitchFamily="34" charset="0"/>
              </a:rPr>
              <a:t>Tập</a:t>
            </a:r>
            <a:r>
              <a:rPr lang="en-US" altLang="en-US" sz="2600" b="1" dirty="0">
                <a:solidFill>
                  <a:srgbClr val="7030A0"/>
                </a:solidFill>
                <a:latin typeface="HP001 4 hàng" panose="020B0603050302020204" pitchFamily="34" charset="0"/>
                <a:cs typeface="Arial" panose="020B0604020202020204" pitchFamily="34" charset="0"/>
              </a:rPr>
              <a:t> </a:t>
            </a:r>
            <a:r>
              <a:rPr lang="vi-VN" altLang="en-US" sz="2600" b="1" dirty="0">
                <a:solidFill>
                  <a:srgbClr val="7030A0"/>
                </a:solidFill>
                <a:latin typeface="HP001 4 hàng" panose="020B0603050302020204" pitchFamily="34" charset="0"/>
                <a:cs typeface="Arial" panose="020B0604020202020204" pitchFamily="34" charset="0"/>
              </a:rPr>
              <a:t>đ</a:t>
            </a:r>
            <a:r>
              <a:rPr lang="en-US" altLang="en-US" sz="2600" b="1" dirty="0">
                <a:solidFill>
                  <a:srgbClr val="7030A0"/>
                </a:solidFill>
                <a:latin typeface="HP001 4 hàng" panose="020B0603050302020204" pitchFamily="34" charset="0"/>
                <a:cs typeface="Arial" panose="020B0604020202020204" pitchFamily="34" charset="0"/>
              </a:rPr>
              <a:t>ǌ</a:t>
            </a:r>
          </a:p>
        </p:txBody>
      </p:sp>
      <p:pic>
        <p:nvPicPr>
          <p:cNvPr id="49" name="Picture 6" descr="01">
            <a:extLst>
              <a:ext uri="{FF2B5EF4-FFF2-40B4-BE49-F238E27FC236}">
                <a16:creationId xmlns:a16="http://schemas.microsoft.com/office/drawing/2014/main" id="{25D49B11-18F1-4BDF-84AD-4E4B9F6F6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1700907"/>
            <a:ext cx="9210835" cy="524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anim calcmode="lin" valueType="num">
                                      <p:cBhvr>
                                        <p:cTn id="19" dur="1000" fill="hold"/>
                                        <p:tgtEl>
                                          <p:spTgt spid="49"/>
                                        </p:tgtEl>
                                        <p:attrNameLst>
                                          <p:attrName>ppt_x</p:attrName>
                                        </p:attrNameLst>
                                      </p:cBhvr>
                                      <p:tavLst>
                                        <p:tav tm="0">
                                          <p:val>
                                            <p:strVal val="#ppt_x"/>
                                          </p:val>
                                        </p:tav>
                                        <p:tav tm="100000">
                                          <p:val>
                                            <p:strVal val="#ppt_x"/>
                                          </p:val>
                                        </p:tav>
                                      </p:tavLst>
                                    </p:anim>
                                    <p:anim calcmode="lin" valueType="num">
                                      <p:cBhvr>
                                        <p:cTn id="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Hình ảnh 37">
            <a:extLst>
              <a:ext uri="{FF2B5EF4-FFF2-40B4-BE49-F238E27FC236}">
                <a16:creationId xmlns:a16="http://schemas.microsoft.com/office/drawing/2014/main" id="{ED9D5BCD-4842-47A9-AE28-3CD2C5C39B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12183292" cy="6858000"/>
          </a:xfrm>
          <a:prstGeom prst="rect">
            <a:avLst/>
          </a:prstGeom>
        </p:spPr>
      </p:pic>
      <p:grpSp>
        <p:nvGrpSpPr>
          <p:cNvPr id="5" name="组合 490">
            <a:extLst>
              <a:ext uri="{FF2B5EF4-FFF2-40B4-BE49-F238E27FC236}">
                <a16:creationId xmlns:a16="http://schemas.microsoft.com/office/drawing/2014/main" id="{DDEB01ED-C69D-45FF-ADF5-DC93727A3AF5}"/>
              </a:ext>
            </a:extLst>
          </p:cNvPr>
          <p:cNvGrpSpPr/>
          <p:nvPr/>
        </p:nvGrpSpPr>
        <p:grpSpPr>
          <a:xfrm>
            <a:off x="2687343" y="1875970"/>
            <a:ext cx="742949" cy="742949"/>
            <a:chOff x="1206500" y="6161088"/>
            <a:chExt cx="1466850" cy="1465261"/>
          </a:xfrm>
        </p:grpSpPr>
        <p:sp>
          <p:nvSpPr>
            <p:cNvPr id="6" name="Freeform 328">
              <a:extLst>
                <a:ext uri="{FF2B5EF4-FFF2-40B4-BE49-F238E27FC236}">
                  <a16:creationId xmlns:a16="http://schemas.microsoft.com/office/drawing/2014/main" id="{4B361563-3289-4909-9E60-164F9E88D5CC}"/>
                </a:ext>
              </a:extLst>
            </p:cNvPr>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 name="Freeform 329">
              <a:extLst>
                <a:ext uri="{FF2B5EF4-FFF2-40B4-BE49-F238E27FC236}">
                  <a16:creationId xmlns:a16="http://schemas.microsoft.com/office/drawing/2014/main" id="{6086F93E-6571-466D-B972-0DD44DD99F40}"/>
                </a:ext>
              </a:extLst>
            </p:cNvPr>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 name="Freeform 332">
              <a:extLst>
                <a:ext uri="{FF2B5EF4-FFF2-40B4-BE49-F238E27FC236}">
                  <a16:creationId xmlns:a16="http://schemas.microsoft.com/office/drawing/2014/main" id="{5F7901A1-573B-42A5-9A24-5E702F5EEE5C}"/>
                </a:ext>
              </a:extLst>
            </p:cNvPr>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 name="Freeform 333">
              <a:extLst>
                <a:ext uri="{FF2B5EF4-FFF2-40B4-BE49-F238E27FC236}">
                  <a16:creationId xmlns:a16="http://schemas.microsoft.com/office/drawing/2014/main" id="{926CF6A9-C1EF-47F6-8897-7533B66EA65C}"/>
                </a:ext>
              </a:extLst>
            </p:cNvPr>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 name="Freeform 334">
              <a:extLst>
                <a:ext uri="{FF2B5EF4-FFF2-40B4-BE49-F238E27FC236}">
                  <a16:creationId xmlns:a16="http://schemas.microsoft.com/office/drawing/2014/main" id="{377F0040-E483-4EBE-84D3-66CBE4C8BA3E}"/>
                </a:ext>
              </a:extLst>
            </p:cNvPr>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1" name="Freeform 335">
              <a:extLst>
                <a:ext uri="{FF2B5EF4-FFF2-40B4-BE49-F238E27FC236}">
                  <a16:creationId xmlns:a16="http://schemas.microsoft.com/office/drawing/2014/main" id="{80FA7EE5-969B-4CB7-B377-3A103E6EF07F}"/>
                </a:ext>
              </a:extLst>
            </p:cNvPr>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 name="Freeform 336">
              <a:extLst>
                <a:ext uri="{FF2B5EF4-FFF2-40B4-BE49-F238E27FC236}">
                  <a16:creationId xmlns:a16="http://schemas.microsoft.com/office/drawing/2014/main" id="{02D4C8A4-D06D-4806-8AAD-F26957E8632C}"/>
                </a:ext>
              </a:extLst>
            </p:cNvPr>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14" name="Line 13">
            <a:extLst>
              <a:ext uri="{FF2B5EF4-FFF2-40B4-BE49-F238E27FC236}">
                <a16:creationId xmlns:a16="http://schemas.microsoft.com/office/drawing/2014/main" id="{D3CC047D-123C-4029-BE58-BC72E2F07B53}"/>
              </a:ext>
            </a:extLst>
          </p:cNvPr>
          <p:cNvSpPr>
            <a:spLocks noChangeShapeType="1"/>
          </p:cNvSpPr>
          <p:nvPr>
            <p:custDataLst>
              <p:tags r:id="rId2"/>
            </p:custDataLst>
          </p:nvPr>
        </p:nvSpPr>
        <p:spPr bwMode="auto">
          <a:xfrm>
            <a:off x="4431844" y="2472879"/>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AutoShape 14">
            <a:extLst>
              <a:ext uri="{FF2B5EF4-FFF2-40B4-BE49-F238E27FC236}">
                <a16:creationId xmlns:a16="http://schemas.microsoft.com/office/drawing/2014/main" id="{CD078E80-5959-4952-BC58-BA961B5758DA}"/>
              </a:ext>
            </a:extLst>
          </p:cNvPr>
          <p:cNvSpPr/>
          <p:nvPr>
            <p:custDataLst>
              <p:tags r:id="rId3"/>
            </p:custDataLst>
          </p:nvPr>
        </p:nvSpPr>
        <p:spPr>
          <a:xfrm>
            <a:off x="4230391" y="1872637"/>
            <a:ext cx="5616993" cy="957032"/>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Hoạt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động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1: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Luyện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smtClean="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đọc</a:t>
            </a:r>
            <a:endParaRPr kumimoji="0" lang="vi-VN"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vi-VN" altLang="zh-CN" sz="3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                      Giải nghĩa từ</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6" name="Line 13">
            <a:extLst>
              <a:ext uri="{FF2B5EF4-FFF2-40B4-BE49-F238E27FC236}">
                <a16:creationId xmlns:a16="http://schemas.microsoft.com/office/drawing/2014/main" id="{72410E56-91F7-42BE-97A9-4E44D703BF92}"/>
              </a:ext>
            </a:extLst>
          </p:cNvPr>
          <p:cNvSpPr>
            <a:spLocks noChangeShapeType="1"/>
          </p:cNvSpPr>
          <p:nvPr>
            <p:custDataLst>
              <p:tags r:id="rId4"/>
            </p:custDataLst>
          </p:nvPr>
        </p:nvSpPr>
        <p:spPr bwMode="auto">
          <a:xfrm>
            <a:off x="4766277" y="3522746"/>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7" name="AutoShape 14">
            <a:extLst>
              <a:ext uri="{FF2B5EF4-FFF2-40B4-BE49-F238E27FC236}">
                <a16:creationId xmlns:a16="http://schemas.microsoft.com/office/drawing/2014/main" id="{C04B6849-2366-4F68-A672-13F3AC5FC7B8}"/>
              </a:ext>
            </a:extLst>
          </p:cNvPr>
          <p:cNvSpPr>
            <a:spLocks noChangeArrowheads="1"/>
          </p:cNvSpPr>
          <p:nvPr>
            <p:custDataLst>
              <p:tags r:id="rId5"/>
            </p:custDataLst>
          </p:nvPr>
        </p:nvSpPr>
        <p:spPr bwMode="auto">
          <a:xfrm>
            <a:off x="4564826" y="3076129"/>
            <a:ext cx="5590556"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Hoạt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động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Giải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nghĩa</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từ</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8" name="Line 13">
            <a:extLst>
              <a:ext uri="{FF2B5EF4-FFF2-40B4-BE49-F238E27FC236}">
                <a16:creationId xmlns:a16="http://schemas.microsoft.com/office/drawing/2014/main" id="{7F3536F8-62E3-440A-BD69-60D2BE03A190}"/>
              </a:ext>
            </a:extLst>
          </p:cNvPr>
          <p:cNvSpPr>
            <a:spLocks noChangeShapeType="1"/>
          </p:cNvSpPr>
          <p:nvPr>
            <p:custDataLst>
              <p:tags r:id="rId6"/>
            </p:custDataLst>
          </p:nvPr>
        </p:nvSpPr>
        <p:spPr bwMode="auto">
          <a:xfrm>
            <a:off x="5100711" y="4574729"/>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9" name="AutoShape 14">
            <a:extLst>
              <a:ext uri="{FF2B5EF4-FFF2-40B4-BE49-F238E27FC236}">
                <a16:creationId xmlns:a16="http://schemas.microsoft.com/office/drawing/2014/main" id="{6177D910-32F3-4675-8BD4-95D8247C5F22}"/>
              </a:ext>
            </a:extLst>
          </p:cNvPr>
          <p:cNvSpPr>
            <a:spLocks noChangeArrowheads="1"/>
          </p:cNvSpPr>
          <p:nvPr>
            <p:custDataLst>
              <p:tags r:id="rId7"/>
            </p:custDataLst>
          </p:nvPr>
        </p:nvSpPr>
        <p:spPr bwMode="auto">
          <a:xfrm>
            <a:off x="5140928" y="4155328"/>
            <a:ext cx="5463941"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Hoạt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động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3: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Tìm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hiểu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bài</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22" name="组合 2">
            <a:extLst>
              <a:ext uri="{FF2B5EF4-FFF2-40B4-BE49-F238E27FC236}">
                <a16:creationId xmlns:a16="http://schemas.microsoft.com/office/drawing/2014/main" id="{82551941-4D76-459E-8739-F52125208D35}"/>
              </a:ext>
            </a:extLst>
          </p:cNvPr>
          <p:cNvGrpSpPr/>
          <p:nvPr/>
        </p:nvGrpSpPr>
        <p:grpSpPr>
          <a:xfrm>
            <a:off x="3174177" y="2923729"/>
            <a:ext cx="556683" cy="755649"/>
            <a:chOff x="1912093" y="3035874"/>
            <a:chExt cx="556574" cy="754146"/>
          </a:xfrm>
        </p:grpSpPr>
        <p:sp>
          <p:nvSpPr>
            <p:cNvPr id="23" name="Freeform 352">
              <a:extLst>
                <a:ext uri="{FF2B5EF4-FFF2-40B4-BE49-F238E27FC236}">
                  <a16:creationId xmlns:a16="http://schemas.microsoft.com/office/drawing/2014/main" id="{9780290F-8B51-41B7-8518-07374AC69902}"/>
                </a:ext>
              </a:extLst>
            </p:cNvPr>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 name="Freeform 354">
              <a:extLst>
                <a:ext uri="{FF2B5EF4-FFF2-40B4-BE49-F238E27FC236}">
                  <a16:creationId xmlns:a16="http://schemas.microsoft.com/office/drawing/2014/main" id="{1D036A63-3288-4271-B870-DFCECEC9673F}"/>
                </a:ext>
              </a:extLst>
            </p:cNvPr>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 name="Freeform 355">
              <a:extLst>
                <a:ext uri="{FF2B5EF4-FFF2-40B4-BE49-F238E27FC236}">
                  <a16:creationId xmlns:a16="http://schemas.microsoft.com/office/drawing/2014/main" id="{7F9C0ED8-3900-47D3-8E34-CF4C6FAAB538}"/>
                </a:ext>
              </a:extLst>
            </p:cNvPr>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Freeform 356">
              <a:extLst>
                <a:ext uri="{FF2B5EF4-FFF2-40B4-BE49-F238E27FC236}">
                  <a16:creationId xmlns:a16="http://schemas.microsoft.com/office/drawing/2014/main" id="{EED25CEF-01C8-4CAD-AA7F-AC832AFE3F75}"/>
                </a:ext>
              </a:extLst>
            </p:cNvPr>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Freeform 360">
              <a:extLst>
                <a:ext uri="{FF2B5EF4-FFF2-40B4-BE49-F238E27FC236}">
                  <a16:creationId xmlns:a16="http://schemas.microsoft.com/office/drawing/2014/main" id="{DA78C64D-F5FD-42C6-B942-7A56480E051A}"/>
                </a:ext>
              </a:extLst>
            </p:cNvPr>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 name="Freeform 361">
              <a:extLst>
                <a:ext uri="{FF2B5EF4-FFF2-40B4-BE49-F238E27FC236}">
                  <a16:creationId xmlns:a16="http://schemas.microsoft.com/office/drawing/2014/main" id="{4A52E0FB-928E-4F37-BDA3-901E929150AE}"/>
                </a:ext>
              </a:extLst>
            </p:cNvPr>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29" name="组合 4">
            <a:extLst>
              <a:ext uri="{FF2B5EF4-FFF2-40B4-BE49-F238E27FC236}">
                <a16:creationId xmlns:a16="http://schemas.microsoft.com/office/drawing/2014/main" id="{1F6F3DC1-77D8-4418-82F4-DBAE1B07A8E2}"/>
              </a:ext>
            </a:extLst>
          </p:cNvPr>
          <p:cNvGrpSpPr/>
          <p:nvPr/>
        </p:nvGrpSpPr>
        <p:grpSpPr>
          <a:xfrm>
            <a:off x="3474743" y="3984178"/>
            <a:ext cx="626533" cy="770467"/>
            <a:chOff x="2212827" y="4096403"/>
            <a:chExt cx="624841" cy="769407"/>
          </a:xfrm>
        </p:grpSpPr>
        <p:sp>
          <p:nvSpPr>
            <p:cNvPr id="30" name="Freeform 387">
              <a:extLst>
                <a:ext uri="{FF2B5EF4-FFF2-40B4-BE49-F238E27FC236}">
                  <a16:creationId xmlns:a16="http://schemas.microsoft.com/office/drawing/2014/main" id="{1C10341F-C887-4A54-8632-92221285F50E}"/>
                </a:ext>
              </a:extLst>
            </p:cNvPr>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 name="Freeform 389">
              <a:extLst>
                <a:ext uri="{FF2B5EF4-FFF2-40B4-BE49-F238E27FC236}">
                  <a16:creationId xmlns:a16="http://schemas.microsoft.com/office/drawing/2014/main" id="{20D990C4-2043-4F3A-9248-32EC4A6AB728}"/>
                </a:ext>
              </a:extLst>
            </p:cNvPr>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 name="Freeform 392">
              <a:extLst>
                <a:ext uri="{FF2B5EF4-FFF2-40B4-BE49-F238E27FC236}">
                  <a16:creationId xmlns:a16="http://schemas.microsoft.com/office/drawing/2014/main" id="{6B8C6953-07AE-4BB7-A1DF-E4358AC30B23}"/>
                </a:ext>
              </a:extLst>
            </p:cNvPr>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Freeform 393">
              <a:extLst>
                <a:ext uri="{FF2B5EF4-FFF2-40B4-BE49-F238E27FC236}">
                  <a16:creationId xmlns:a16="http://schemas.microsoft.com/office/drawing/2014/main" id="{A2DB196C-EF3F-48D4-AE59-8C7553B765D9}"/>
                </a:ext>
              </a:extLst>
            </p:cNvPr>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4" name="Freeform 394">
              <a:extLst>
                <a:ext uri="{FF2B5EF4-FFF2-40B4-BE49-F238E27FC236}">
                  <a16:creationId xmlns:a16="http://schemas.microsoft.com/office/drawing/2014/main" id="{8CE090C8-1870-4472-AAD4-49DD9650037D}"/>
                </a:ext>
              </a:extLst>
            </p:cNvPr>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5"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44" name="Rectangle 3">
            <a:extLst>
              <a:ext uri="{FF2B5EF4-FFF2-40B4-BE49-F238E27FC236}">
                <a16:creationId xmlns:a16="http://schemas.microsoft.com/office/drawing/2014/main" id="{1326E2FF-AC2B-4477-A96A-D73885DDF2D4}"/>
              </a:ext>
            </a:extLst>
          </p:cNvPr>
          <p:cNvSpPr txBox="1">
            <a:spLocks noChangeArrowheads="1"/>
          </p:cNvSpPr>
          <p:nvPr/>
        </p:nvSpPr>
        <p:spPr bwMode="auto">
          <a:xfrm>
            <a:off x="1449057" y="15339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Tập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đọc</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45" name="TextBox 13">
            <a:extLst>
              <a:ext uri="{FF2B5EF4-FFF2-40B4-BE49-F238E27FC236}">
                <a16:creationId xmlns:a16="http://schemas.microsoft.com/office/drawing/2014/main" id="{AB1E7EF3-4DE7-4092-9A80-0807EAF14C87}"/>
              </a:ext>
            </a:extLst>
          </p:cNvPr>
          <p:cNvSpPr txBox="1">
            <a:spLocks noChangeArrowheads="1"/>
          </p:cNvSpPr>
          <p:nvPr/>
        </p:nvSpPr>
        <p:spPr bwMode="auto">
          <a:xfrm>
            <a:off x="2024019" y="672071"/>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pic>
        <p:nvPicPr>
          <p:cNvPr id="36" name="图片 5">
            <a:extLst>
              <a:ext uri="{FF2B5EF4-FFF2-40B4-BE49-F238E27FC236}">
                <a16:creationId xmlns:a16="http://schemas.microsoft.com/office/drawing/2014/main" id="{4F2C606D-8974-46AA-AE54-3E74EA6896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1437" y="4726238"/>
            <a:ext cx="9580417" cy="2139519"/>
          </a:xfrm>
          <a:prstGeom prst="rect">
            <a:avLst/>
          </a:prstGeom>
        </p:spPr>
      </p:pic>
      <p:pic>
        <p:nvPicPr>
          <p:cNvPr id="65" name="图片 16" descr="E:\素材\卡通\dd2fa15830b53acb0d7380b2390f694c.pngdd2fa15830b53acb0d7380b2390f694c">
            <a:extLst>
              <a:ext uri="{FF2B5EF4-FFF2-40B4-BE49-F238E27FC236}">
                <a16:creationId xmlns:a16="http://schemas.microsoft.com/office/drawing/2014/main" id="{B29633B0-F650-4396-B24F-A7674DC0DF2E}"/>
              </a:ext>
            </a:extLst>
          </p:cNvPr>
          <p:cNvPicPr>
            <a:picLocks noChangeAspect="1"/>
          </p:cNvPicPr>
          <p:nvPr/>
        </p:nvPicPr>
        <p:blipFill rotWithShape="1">
          <a:blip r:embed="rId12"/>
          <a:srcRect/>
          <a:stretch>
            <a:fillRect/>
          </a:stretch>
        </p:blipFill>
        <p:spPr>
          <a:xfrm>
            <a:off x="9729136" y="115217"/>
            <a:ext cx="2479799" cy="2479837"/>
          </a:xfrm>
          <a:prstGeom prst="rect">
            <a:avLst/>
          </a:prstGeom>
        </p:spPr>
      </p:pic>
      <p:pic>
        <p:nvPicPr>
          <p:cNvPr id="37" name="图片 18" descr="E:\素材\卡通\92ae4d8057413ac541816c85d7c4bf83.png92ae4d8057413ac541816c85d7c4bf83">
            <a:extLst>
              <a:ext uri="{FF2B5EF4-FFF2-40B4-BE49-F238E27FC236}">
                <a16:creationId xmlns:a16="http://schemas.microsoft.com/office/drawing/2014/main" id="{50F90FC8-7DCA-496E-B358-1C82D9D411DB}"/>
              </a:ext>
            </a:extLst>
          </p:cNvPr>
          <p:cNvPicPr>
            <a:picLocks noChangeAspect="1"/>
          </p:cNvPicPr>
          <p:nvPr/>
        </p:nvPicPr>
        <p:blipFill rotWithShape="1">
          <a:blip r:embed="rId13"/>
          <a:srcRect/>
          <a:stretch>
            <a:fillRect/>
          </a:stretch>
        </p:blipFill>
        <p:spPr>
          <a:xfrm flipH="1">
            <a:off x="0" y="10523"/>
            <a:ext cx="3947095" cy="6895455"/>
          </a:xfrm>
          <a:prstGeom prst="rect">
            <a:avLst/>
          </a:prstGeom>
        </p:spPr>
      </p:pic>
    </p:spTree>
    <p:custDataLst>
      <p:tags r:id="rId1"/>
    </p:custDataLst>
    <p:extLst>
      <p:ext uri="{BB962C8B-B14F-4D97-AF65-F5344CB8AC3E}">
        <p14:creationId xmlns:p14="http://schemas.microsoft.com/office/powerpoint/2010/main" val="167064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D58E6618-1A90-4A1E-87F8-40508500A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3292" cy="6858000"/>
          </a:xfrm>
          <a:prstGeom prst="rect">
            <a:avLst/>
          </a:prstGeom>
        </p:spPr>
      </p:pic>
      <p:pic>
        <p:nvPicPr>
          <p:cNvPr id="5" name="图片 12">
            <a:extLst>
              <a:ext uri="{FF2B5EF4-FFF2-40B4-BE49-F238E27FC236}">
                <a16:creationId xmlns:a16="http://schemas.microsoft.com/office/drawing/2014/main" id="{18E1C17D-C6D6-4CF8-896C-7E9670F20B00}"/>
              </a:ext>
            </a:extLst>
          </p:cNvPr>
          <p:cNvPicPr>
            <a:picLocks noChangeAspect="1"/>
          </p:cNvPicPr>
          <p:nvPr/>
        </p:nvPicPr>
        <p:blipFill rotWithShape="1">
          <a:blip r:embed="rId4" cstate="screen"/>
          <a:srcRect l="62055" t="32662" r="1"/>
          <a:stretch>
            <a:fillRect/>
          </a:stretch>
        </p:blipFill>
        <p:spPr>
          <a:xfrm>
            <a:off x="0" y="-103066"/>
            <a:ext cx="1545658" cy="4234165"/>
          </a:xfrm>
          <a:prstGeom prst="rect">
            <a:avLst/>
          </a:prstGeom>
        </p:spPr>
      </p:pic>
      <p:sp>
        <p:nvSpPr>
          <p:cNvPr id="6" name="文本框 4">
            <a:extLst>
              <a:ext uri="{FF2B5EF4-FFF2-40B4-BE49-F238E27FC236}">
                <a16:creationId xmlns:a16="http://schemas.microsoft.com/office/drawing/2014/main" id="{8D11F688-FA3D-4ED6-A34E-BED89122133C}"/>
              </a:ext>
            </a:extLst>
          </p:cNvPr>
          <p:cNvSpPr txBox="1"/>
          <p:nvPr/>
        </p:nvSpPr>
        <p:spPr>
          <a:xfrm>
            <a:off x="6617856" y="3123168"/>
            <a:ext cx="1798186" cy="584775"/>
          </a:xfrm>
          <a:prstGeom prst="rect">
            <a:avLst/>
          </a:prstGeom>
          <a:noFill/>
        </p:spPr>
        <p:txBody>
          <a:bodyPr wrap="square" rtlCol="0">
            <a:spAutoFit/>
          </a:bodyPr>
          <a:lstStyle/>
          <a:p>
            <a:pPr algn="ctr"/>
            <a:r>
              <a:rPr lang="en-US" altLang="zh-CN" sz="3200" b="1" spc="-300" dirty="0" err="1">
                <a:latin typeface="Times New Roman" panose="02020603050405020304" pitchFamily="18" charset="0"/>
                <a:ea typeface="微软雅黑" panose="020B0503020204020204" charset="-122"/>
                <a:cs typeface="Times New Roman" panose="02020603050405020304" pitchFamily="18" charset="0"/>
              </a:rPr>
              <a:t>Luyện</a:t>
            </a:r>
            <a:r>
              <a:rPr lang="en-US" altLang="zh-CN" sz="3200" b="1" spc="-300" dirty="0">
                <a:latin typeface="Times New Roman" panose="02020603050405020304" pitchFamily="18" charset="0"/>
                <a:ea typeface="微软雅黑" panose="020B0503020204020204" charset="-122"/>
                <a:cs typeface="Times New Roman" panose="02020603050405020304" pitchFamily="18" charset="0"/>
              </a:rPr>
              <a:t> </a:t>
            </a:r>
            <a:r>
              <a:rPr lang="en-US" altLang="zh-CN" sz="3200" b="1" spc="-300" dirty="0" err="1">
                <a:latin typeface="Times New Roman" panose="02020603050405020304" pitchFamily="18" charset="0"/>
                <a:ea typeface="微软雅黑" panose="020B0503020204020204" charset="-122"/>
                <a:cs typeface="Times New Roman" panose="02020603050405020304" pitchFamily="18" charset="0"/>
              </a:rPr>
              <a:t>đọc</a:t>
            </a:r>
            <a:endParaRPr lang="zh-CN" altLang="en-US" sz="3200" b="1" spc="-300"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9" name="组合 2">
            <a:extLst>
              <a:ext uri="{FF2B5EF4-FFF2-40B4-BE49-F238E27FC236}">
                <a16:creationId xmlns:a16="http://schemas.microsoft.com/office/drawing/2014/main" id="{959C3873-9C17-4C91-8984-15AAEDE55CAE}"/>
              </a:ext>
            </a:extLst>
          </p:cNvPr>
          <p:cNvGrpSpPr/>
          <p:nvPr/>
        </p:nvGrpSpPr>
        <p:grpSpPr>
          <a:xfrm>
            <a:off x="2053883" y="2700884"/>
            <a:ext cx="3166653" cy="1545668"/>
            <a:chOff x="9125196" y="1278496"/>
            <a:chExt cx="1193743" cy="1281312"/>
          </a:xfrm>
        </p:grpSpPr>
        <p:pic>
          <p:nvPicPr>
            <p:cNvPr id="10" name="图片 1">
              <a:extLst>
                <a:ext uri="{FF2B5EF4-FFF2-40B4-BE49-F238E27FC236}">
                  <a16:creationId xmlns:a16="http://schemas.microsoft.com/office/drawing/2014/main" id="{D5512522-21C8-48FC-A0F1-3FF1A996A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5196" y="1278496"/>
              <a:ext cx="1193743" cy="1204717"/>
            </a:xfrm>
            <a:prstGeom prst="rect">
              <a:avLst/>
            </a:prstGeom>
          </p:spPr>
        </p:pic>
        <p:sp>
          <p:nvSpPr>
            <p:cNvPr id="11" name="文本框 8">
              <a:extLst>
                <a:ext uri="{FF2B5EF4-FFF2-40B4-BE49-F238E27FC236}">
                  <a16:creationId xmlns:a16="http://schemas.microsoft.com/office/drawing/2014/main" id="{5FD3B042-F1BE-4E7A-BF95-8F920A871C21}"/>
                </a:ext>
              </a:extLst>
            </p:cNvPr>
            <p:cNvSpPr txBox="1"/>
            <p:nvPr/>
          </p:nvSpPr>
          <p:spPr>
            <a:xfrm flipH="1">
              <a:off x="9311735" y="1666827"/>
              <a:ext cx="912092" cy="892981"/>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Hoạt</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động</a:t>
              </a:r>
              <a:r>
                <a:rPr lang="en-US" altLang="zh-CN" sz="3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1</a:t>
              </a:r>
            </a:p>
          </p:txBody>
        </p:sp>
      </p:grpSp>
      <p:sp>
        <p:nvSpPr>
          <p:cNvPr id="12" name="Rectangle 3">
            <a:extLst>
              <a:ext uri="{FF2B5EF4-FFF2-40B4-BE49-F238E27FC236}">
                <a16:creationId xmlns:a16="http://schemas.microsoft.com/office/drawing/2014/main" id="{49582E33-8B70-41E7-A8FA-827C7E7952C3}"/>
              </a:ext>
            </a:extLst>
          </p:cNvPr>
          <p:cNvSpPr txBox="1">
            <a:spLocks noChangeArrowheads="1"/>
          </p:cNvSpPr>
          <p:nvPr/>
        </p:nvSpPr>
        <p:spPr bwMode="auto">
          <a:xfrm>
            <a:off x="2181136" y="753097"/>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Tập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đọc</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13" name="TextBox 13">
            <a:extLst>
              <a:ext uri="{FF2B5EF4-FFF2-40B4-BE49-F238E27FC236}">
                <a16:creationId xmlns:a16="http://schemas.microsoft.com/office/drawing/2014/main" id="{E18F5B4C-299A-4F86-B0DF-B6E5115E9DCF}"/>
              </a:ext>
            </a:extLst>
          </p:cNvPr>
          <p:cNvSpPr txBox="1">
            <a:spLocks noChangeArrowheads="1"/>
          </p:cNvSpPr>
          <p:nvPr/>
        </p:nvSpPr>
        <p:spPr bwMode="auto">
          <a:xfrm>
            <a:off x="2756098" y="1271778"/>
            <a:ext cx="70796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9" name="Mũi tên: Phải 18">
            <a:extLst>
              <a:ext uri="{FF2B5EF4-FFF2-40B4-BE49-F238E27FC236}">
                <a16:creationId xmlns:a16="http://schemas.microsoft.com/office/drawing/2014/main" id="{C6B2E3A5-EA2E-4D67-9192-C225DC8BD33E}"/>
              </a:ext>
            </a:extLst>
          </p:cNvPr>
          <p:cNvSpPr/>
          <p:nvPr/>
        </p:nvSpPr>
        <p:spPr bwMode="auto">
          <a:xfrm>
            <a:off x="5450750" y="3339357"/>
            <a:ext cx="919262" cy="292905"/>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vi-VN" sz="1800" b="0" i="0" u="none" strike="noStrike" cap="none" normalizeH="0" baseline="0">
              <a:ln>
                <a:noFill/>
              </a:ln>
              <a:solidFill>
                <a:schemeClr val="tx1"/>
              </a:solidFill>
              <a:effectLst/>
              <a:latin typeface="Arial" panose="020B0604020202020204" pitchFamily="34" charset="0"/>
            </a:endParaRPr>
          </a:p>
        </p:txBody>
      </p:sp>
      <p:pic>
        <p:nvPicPr>
          <p:cNvPr id="15" name="图片 13">
            <a:extLst>
              <a:ext uri="{FF2B5EF4-FFF2-40B4-BE49-F238E27FC236}">
                <a16:creationId xmlns:a16="http://schemas.microsoft.com/office/drawing/2014/main" id="{06C872F6-8D33-4E39-80BF-B994D051A43F}"/>
              </a:ext>
            </a:extLst>
          </p:cNvPr>
          <p:cNvPicPr>
            <a:picLocks noChangeAspect="1"/>
          </p:cNvPicPr>
          <p:nvPr/>
        </p:nvPicPr>
        <p:blipFill rotWithShape="1">
          <a:blip r:embed="rId6" cstate="screen"/>
          <a:srcRect/>
          <a:stretch>
            <a:fillRect/>
          </a:stretch>
        </p:blipFill>
        <p:spPr>
          <a:xfrm flipH="1">
            <a:off x="15168" y="5389233"/>
            <a:ext cx="10410736" cy="1453270"/>
          </a:xfrm>
          <a:prstGeom prst="rect">
            <a:avLst/>
          </a:prstGeom>
        </p:spPr>
      </p:pic>
      <p:pic>
        <p:nvPicPr>
          <p:cNvPr id="16" name="图片 14">
            <a:extLst>
              <a:ext uri="{FF2B5EF4-FFF2-40B4-BE49-F238E27FC236}">
                <a16:creationId xmlns:a16="http://schemas.microsoft.com/office/drawing/2014/main" id="{964489E8-3385-4482-AF68-48C815CC7419}"/>
              </a:ext>
            </a:extLst>
          </p:cNvPr>
          <p:cNvPicPr>
            <a:picLocks noChangeAspect="1"/>
          </p:cNvPicPr>
          <p:nvPr/>
        </p:nvPicPr>
        <p:blipFill>
          <a:blip r:embed="rId7" cstate="screen"/>
          <a:stretch>
            <a:fillRect/>
          </a:stretch>
        </p:blipFill>
        <p:spPr>
          <a:xfrm>
            <a:off x="10304054" y="2700884"/>
            <a:ext cx="1976765" cy="4112269"/>
          </a:xfrm>
          <a:prstGeom prst="rect">
            <a:avLst/>
          </a:prstGeom>
        </p:spPr>
      </p:pic>
    </p:spTree>
    <p:extLst>
      <p:ext uri="{BB962C8B-B14F-4D97-AF65-F5344CB8AC3E}">
        <p14:creationId xmlns:p14="http://schemas.microsoft.com/office/powerpoint/2010/main" val="387893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B21625-5253-4E47-8B7D-6E968E1D62A9}"/>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C1D795D9-C366-407D-A209-0B0FF03BF350}"/>
              </a:ext>
            </a:extLst>
          </p:cNvPr>
          <p:cNvSpPr>
            <a:spLocks noGrp="1"/>
          </p:cNvSpPr>
          <p:nvPr>
            <p:ph type="subTitle" idx="1"/>
          </p:nvPr>
        </p:nvSpPr>
        <p:spPr/>
        <p:txBody>
          <a:bodyPr/>
          <a:lstStyle/>
          <a:p>
            <a:endParaRPr lang="vi-VN"/>
          </a:p>
        </p:txBody>
      </p:sp>
      <p:pic>
        <p:nvPicPr>
          <p:cNvPr id="5" name="Hình ảnh 4">
            <a:extLst>
              <a:ext uri="{FF2B5EF4-FFF2-40B4-BE49-F238E27FC236}">
                <a16:creationId xmlns:a16="http://schemas.microsoft.com/office/drawing/2014/main" id="{7838BCB4-B345-40E5-9CE6-0AA7B961F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0096"/>
            <a:ext cx="6096000" cy="7603377"/>
          </a:xfrm>
          <a:prstGeom prst="rect">
            <a:avLst/>
          </a:prstGeom>
        </p:spPr>
      </p:pic>
      <p:pic>
        <p:nvPicPr>
          <p:cNvPr id="7" name="Hình ảnh 6">
            <a:extLst>
              <a:ext uri="{FF2B5EF4-FFF2-40B4-BE49-F238E27FC236}">
                <a16:creationId xmlns:a16="http://schemas.microsoft.com/office/drawing/2014/main" id="{B16FB36F-C757-444A-8A56-C52ABCB31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095"/>
            <a:ext cx="6096000" cy="7603376"/>
          </a:xfrm>
          <a:prstGeom prst="rect">
            <a:avLst/>
          </a:prstGeom>
        </p:spPr>
      </p:pic>
    </p:spTree>
    <p:extLst>
      <p:ext uri="{BB962C8B-B14F-4D97-AF65-F5344CB8AC3E}">
        <p14:creationId xmlns:p14="http://schemas.microsoft.com/office/powerpoint/2010/main" val="1317853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9">
            <a:extLst>
              <a:ext uri="{FF2B5EF4-FFF2-40B4-BE49-F238E27FC236}">
                <a16:creationId xmlns:a16="http://schemas.microsoft.com/office/drawing/2014/main" id="{62C8BF8C-6151-4172-8505-847A2B0F7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81"/>
            <a:ext cx="12183292" cy="6841437"/>
          </a:xfrm>
          <a:prstGeom prst="rect">
            <a:avLst/>
          </a:prstGeom>
        </p:spPr>
      </p:pic>
      <p:pic>
        <p:nvPicPr>
          <p:cNvPr id="5" name="Hình ảnh 4">
            <a:extLst>
              <a:ext uri="{FF2B5EF4-FFF2-40B4-BE49-F238E27FC236}">
                <a16:creationId xmlns:a16="http://schemas.microsoft.com/office/drawing/2014/main" id="{5682D917-5383-4CC9-AF1E-58B77D494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24" y="606572"/>
            <a:ext cx="4210051" cy="4763921"/>
          </a:xfrm>
          <a:prstGeom prst="rect">
            <a:avLst/>
          </a:prstGeom>
        </p:spPr>
      </p:pic>
      <p:sp>
        <p:nvSpPr>
          <p:cNvPr id="6" name="Rectangle 3">
            <a:extLst>
              <a:ext uri="{FF2B5EF4-FFF2-40B4-BE49-F238E27FC236}">
                <a16:creationId xmlns:a16="http://schemas.microsoft.com/office/drawing/2014/main" id="{C22F537C-0B83-4C3F-8750-B02479971882}"/>
              </a:ext>
            </a:extLst>
          </p:cNvPr>
          <p:cNvSpPr txBox="1">
            <a:spLocks noChangeArrowheads="1"/>
          </p:cNvSpPr>
          <p:nvPr/>
        </p:nvSpPr>
        <p:spPr bwMode="auto">
          <a:xfrm>
            <a:off x="3667125" y="87891"/>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Tập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đọc</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7" name="TextBox 13">
            <a:extLst>
              <a:ext uri="{FF2B5EF4-FFF2-40B4-BE49-F238E27FC236}">
                <a16:creationId xmlns:a16="http://schemas.microsoft.com/office/drawing/2014/main" id="{3F37CD4D-F8F9-4AA4-9688-CC42EE4003BC}"/>
              </a:ext>
            </a:extLst>
          </p:cNvPr>
          <p:cNvSpPr txBox="1">
            <a:spLocks noChangeArrowheads="1"/>
          </p:cNvSpPr>
          <p:nvPr/>
        </p:nvSpPr>
        <p:spPr bwMode="auto">
          <a:xfrm>
            <a:off x="4242087" y="606572"/>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74E9CCBF-748A-4AD9-9D89-C8367BB7EBB5}"/>
              </a:ext>
            </a:extLst>
          </p:cNvPr>
          <p:cNvSpPr txBox="1"/>
          <p:nvPr/>
        </p:nvSpPr>
        <p:spPr>
          <a:xfrm>
            <a:off x="4600333" y="1511510"/>
            <a:ext cx="7315200" cy="3970318"/>
          </a:xfrm>
          <a:prstGeom prst="rect">
            <a:avLst/>
          </a:prstGeom>
          <a:noFill/>
        </p:spPr>
        <p:txBody>
          <a:bodyPr wrap="square">
            <a:spAutoFit/>
          </a:bodyPr>
          <a:lstStyle/>
          <a:p>
            <a:r>
              <a:rPr lang="vi-VN" sz="2800" b="1" i="0" dirty="0" smtClean="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 Nhà văn Thanh Tịnh, sinh ngày 12.12.1911 mất ngày 17.07.1988, tên khai sinh là Trần Văn Ninh</a:t>
            </a:r>
            <a:r>
              <a:rPr lang="vi-VN" sz="2800" b="1" i="0" dirty="0" smtClean="0">
                <a:solidFill>
                  <a:srgbClr val="000000"/>
                </a:solidFill>
                <a:effectLst/>
                <a:latin typeface="Times New Roman" panose="02020603050405020304" pitchFamily="18" charset="0"/>
                <a:cs typeface="Times New Roman" panose="02020603050405020304" pitchFamily="18" charset="0"/>
              </a:rPr>
              <a:t>. </a:t>
            </a:r>
          </a:p>
          <a:p>
            <a:r>
              <a:rPr lang="vi-VN" sz="2800" b="1" i="0" dirty="0" smtClean="0">
                <a:solidFill>
                  <a:srgbClr val="000000"/>
                </a:solidFill>
                <a:effectLst/>
                <a:latin typeface="Times New Roman" panose="02020603050405020304" pitchFamily="18" charset="0"/>
                <a:cs typeface="Times New Roman" panose="02020603050405020304" pitchFamily="18" charset="0"/>
              </a:rPr>
              <a:t>  - </a:t>
            </a:r>
            <a:r>
              <a:rPr lang="vi-VN" sz="2800" b="1" dirty="0">
                <a:solidFill>
                  <a:srgbClr val="000000"/>
                </a:solidFill>
                <a:latin typeface="Times New Roman" panose="02020603050405020304" pitchFamily="18" charset="0"/>
                <a:cs typeface="Times New Roman" panose="02020603050405020304" pitchFamily="18" charset="0"/>
              </a:rPr>
              <a:t>Ông có rất nhiều bút </a:t>
            </a:r>
            <a:r>
              <a:rPr lang="vi-VN" sz="2800" b="1" i="0" dirty="0" smtClean="0">
                <a:solidFill>
                  <a:srgbClr val="000000"/>
                </a:solidFill>
                <a:effectLst/>
                <a:latin typeface="Times New Roman" panose="02020603050405020304" pitchFamily="18" charset="0"/>
                <a:cs typeface="Times New Roman" panose="02020603050405020304" pitchFamily="18" charset="0"/>
              </a:rPr>
              <a:t>danh: </a:t>
            </a:r>
            <a:r>
              <a:rPr lang="vi-VN" sz="2800" b="1" i="0" dirty="0">
                <a:solidFill>
                  <a:srgbClr val="000000"/>
                </a:solidFill>
                <a:effectLst/>
                <a:latin typeface="Times New Roman" panose="02020603050405020304" pitchFamily="18" charset="0"/>
                <a:cs typeface="Times New Roman" panose="02020603050405020304" pitchFamily="18" charset="0"/>
              </a:rPr>
              <a:t>Thinh Không, Trịnh Thuần, Thanh Tịnh…  </a:t>
            </a:r>
          </a:p>
          <a:p>
            <a:r>
              <a:rPr lang="vi-VN" sz="2800" b="1" i="0" dirty="0" smtClean="0">
                <a:solidFill>
                  <a:srgbClr val="000000"/>
                </a:solidFill>
                <a:effectLst/>
                <a:latin typeface="Times New Roman" panose="02020603050405020304" pitchFamily="18" charset="0"/>
                <a:cs typeface="Times New Roman" panose="02020603050405020304" pitchFamily="18" charset="0"/>
              </a:rPr>
              <a:t>  - </a:t>
            </a:r>
            <a:r>
              <a:rPr lang="vi-VN" sz="2800" b="1" i="0" dirty="0">
                <a:solidFill>
                  <a:srgbClr val="000000"/>
                </a:solidFill>
                <a:effectLst/>
                <a:latin typeface="Times New Roman" panose="02020603050405020304" pitchFamily="18" charset="0"/>
                <a:cs typeface="Times New Roman" panose="02020603050405020304" pitchFamily="18" charset="0"/>
              </a:rPr>
              <a:t>Quê </a:t>
            </a:r>
            <a:r>
              <a:rPr lang="vi-VN" sz="2800" b="1" dirty="0">
                <a:solidFill>
                  <a:srgbClr val="000000"/>
                </a:solidFill>
                <a:latin typeface="Times New Roman" panose="02020603050405020304" pitchFamily="18" charset="0"/>
                <a:cs typeface="Times New Roman" panose="02020603050405020304" pitchFamily="18" charset="0"/>
              </a:rPr>
              <a:t>ông ở </a:t>
            </a:r>
            <a:r>
              <a:rPr lang="vi-VN" sz="2800" b="1" i="0" dirty="0">
                <a:solidFill>
                  <a:srgbClr val="000000"/>
                </a:solidFill>
                <a:effectLst/>
                <a:latin typeface="Times New Roman" panose="02020603050405020304" pitchFamily="18" charset="0"/>
                <a:cs typeface="Times New Roman" panose="02020603050405020304" pitchFamily="18" charset="0"/>
              </a:rPr>
              <a:t>TP Huế. </a:t>
            </a:r>
          </a:p>
          <a:p>
            <a:r>
              <a:rPr lang="vi-VN" sz="2800" b="1" i="0" dirty="0" smtClean="0">
                <a:solidFill>
                  <a:srgbClr val="000000"/>
                </a:solidFill>
                <a:effectLst/>
                <a:latin typeface="Times New Roman" panose="02020603050405020304" pitchFamily="18" charset="0"/>
                <a:cs typeface="Times New Roman" panose="02020603050405020304" pitchFamily="18" charset="0"/>
              </a:rPr>
              <a:t>  - </a:t>
            </a:r>
            <a:r>
              <a:rPr lang="vi-VN" sz="2800" b="1" i="0" dirty="0">
                <a:solidFill>
                  <a:srgbClr val="000000"/>
                </a:solidFill>
                <a:effectLst/>
                <a:latin typeface="Times New Roman" panose="02020603050405020304" pitchFamily="18" charset="0"/>
                <a:cs typeface="Times New Roman" panose="02020603050405020304" pitchFamily="18" charset="0"/>
              </a:rPr>
              <a:t>Từ 1933, ông đi làm ở các c</a:t>
            </a:r>
            <a:r>
              <a:rPr lang="vi-VN" sz="2800" b="1" dirty="0">
                <a:solidFill>
                  <a:srgbClr val="000000"/>
                </a:solidFill>
                <a:latin typeface="Times New Roman" panose="02020603050405020304" pitchFamily="18" charset="0"/>
                <a:cs typeface="Times New Roman" panose="02020603050405020304" pitchFamily="18" charset="0"/>
              </a:rPr>
              <a:t>ơ </a:t>
            </a:r>
            <a:r>
              <a:rPr lang="vi-VN" sz="2800" b="1" i="0" dirty="0">
                <a:solidFill>
                  <a:srgbClr val="000000"/>
                </a:solidFill>
                <a:effectLst/>
                <a:latin typeface="Times New Roman" panose="02020603050405020304" pitchFamily="18" charset="0"/>
                <a:cs typeface="Times New Roman" panose="02020603050405020304" pitchFamily="18" charset="0"/>
              </a:rPr>
              <a:t>sở tư rồi làm nghề dạy học và bắt đầu viết văn, làm thơ từ thời gian này. </a:t>
            </a:r>
            <a:endParaRPr lang="vi-VN" sz="2800" b="1" dirty="0">
              <a:latin typeface="Times New Roman" panose="02020603050405020304" pitchFamily="18" charset="0"/>
              <a:cs typeface="Times New Roman" panose="02020603050405020304" pitchFamily="18" charset="0"/>
            </a:endParaRPr>
          </a:p>
        </p:txBody>
      </p:sp>
      <p:pic>
        <p:nvPicPr>
          <p:cNvPr id="8" name="图片 1" descr="7">
            <a:extLst>
              <a:ext uri="{FF2B5EF4-FFF2-40B4-BE49-F238E27FC236}">
                <a16:creationId xmlns:a16="http://schemas.microsoft.com/office/drawing/2014/main" id="{A2F1C029-7772-4C1E-85D9-3705C92EFD53}"/>
              </a:ext>
            </a:extLst>
          </p:cNvPr>
          <p:cNvPicPr>
            <a:picLocks noChangeAspect="1"/>
          </p:cNvPicPr>
          <p:nvPr/>
        </p:nvPicPr>
        <p:blipFill>
          <a:blip r:embed="rId5"/>
          <a:stretch>
            <a:fillRect/>
          </a:stretch>
        </p:blipFill>
        <p:spPr>
          <a:xfrm>
            <a:off x="-6894" y="4884499"/>
            <a:ext cx="12197080" cy="2009349"/>
          </a:xfrm>
          <a:prstGeom prst="rect">
            <a:avLst/>
          </a:prstGeom>
        </p:spPr>
      </p:pic>
      <p:pic>
        <p:nvPicPr>
          <p:cNvPr id="48" name="图片 1">
            <a:extLst>
              <a:ext uri="{FF2B5EF4-FFF2-40B4-BE49-F238E27FC236}">
                <a16:creationId xmlns:a16="http://schemas.microsoft.com/office/drawing/2014/main" id="{EAC5FEA7-AE98-41A1-B898-806A83223FCE}"/>
              </a:ext>
            </a:extLst>
          </p:cNvPr>
          <p:cNvPicPr>
            <a:picLocks noChangeAspect="1"/>
          </p:cNvPicPr>
          <p:nvPr/>
        </p:nvPicPr>
        <p:blipFill>
          <a:blip r:embed="rId6"/>
          <a:stretch>
            <a:fillRect/>
          </a:stretch>
        </p:blipFill>
        <p:spPr>
          <a:xfrm>
            <a:off x="11321760" y="243074"/>
            <a:ext cx="744855" cy="902335"/>
          </a:xfrm>
          <a:prstGeom prst="rect">
            <a:avLst/>
          </a:prstGeom>
        </p:spPr>
      </p:pic>
      <p:pic>
        <p:nvPicPr>
          <p:cNvPr id="10" name="图片 1" descr="7">
            <a:extLst>
              <a:ext uri="{FF2B5EF4-FFF2-40B4-BE49-F238E27FC236}">
                <a16:creationId xmlns:a16="http://schemas.microsoft.com/office/drawing/2014/main" id="{60348903-10AD-4FFB-962E-5214A679F835}"/>
              </a:ext>
            </a:extLst>
          </p:cNvPr>
          <p:cNvPicPr>
            <a:picLocks noChangeAspect="1"/>
          </p:cNvPicPr>
          <p:nvPr/>
        </p:nvPicPr>
        <p:blipFill>
          <a:blip r:embed="rId5"/>
          <a:stretch>
            <a:fillRect/>
          </a:stretch>
        </p:blipFill>
        <p:spPr>
          <a:xfrm>
            <a:off x="-6894" y="4941649"/>
            <a:ext cx="12197080" cy="2009349"/>
          </a:xfrm>
          <a:prstGeom prst="rect">
            <a:avLst/>
          </a:prstGeom>
        </p:spPr>
      </p:pic>
    </p:spTree>
    <p:extLst>
      <p:ext uri="{BB962C8B-B14F-4D97-AF65-F5344CB8AC3E}">
        <p14:creationId xmlns:p14="http://schemas.microsoft.com/office/powerpoint/2010/main" val="38885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a:extLst>
              <a:ext uri="{FF2B5EF4-FFF2-40B4-BE49-F238E27FC236}">
                <a16:creationId xmlns:a16="http://schemas.microsoft.com/office/drawing/2014/main" id="{A6630276-7A82-46E5-B078-EB42ABB12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3292" cy="6858000"/>
          </a:xfrm>
          <a:prstGeom prst="rect">
            <a:avLst/>
          </a:prstGeom>
        </p:spPr>
      </p:pic>
      <p:pic>
        <p:nvPicPr>
          <p:cNvPr id="4" name="图片 12">
            <a:extLst>
              <a:ext uri="{FF2B5EF4-FFF2-40B4-BE49-F238E27FC236}">
                <a16:creationId xmlns:a16="http://schemas.microsoft.com/office/drawing/2014/main" id="{49A31364-7085-4DF2-BAD6-AFC70DAB9B84}"/>
              </a:ext>
            </a:extLst>
          </p:cNvPr>
          <p:cNvPicPr>
            <a:picLocks noChangeAspect="1"/>
          </p:cNvPicPr>
          <p:nvPr/>
        </p:nvPicPr>
        <p:blipFill rotWithShape="1">
          <a:blip r:embed="rId5" cstate="screen"/>
          <a:srcRect l="62055" t="32662" r="1"/>
          <a:stretch>
            <a:fillRect/>
          </a:stretch>
        </p:blipFill>
        <p:spPr>
          <a:xfrm>
            <a:off x="-1" y="-103066"/>
            <a:ext cx="1871965" cy="4755066"/>
          </a:xfrm>
          <a:prstGeom prst="rect">
            <a:avLst/>
          </a:prstGeom>
        </p:spPr>
      </p:pic>
      <p:sp>
        <p:nvSpPr>
          <p:cNvPr id="6" name="TextBox 13">
            <a:extLst>
              <a:ext uri="{FF2B5EF4-FFF2-40B4-BE49-F238E27FC236}">
                <a16:creationId xmlns:a16="http://schemas.microsoft.com/office/drawing/2014/main" id="{1916943A-217E-4E58-9382-E89612836F41}"/>
              </a:ext>
            </a:extLst>
          </p:cNvPr>
          <p:cNvSpPr txBox="1">
            <a:spLocks noChangeArrowheads="1"/>
          </p:cNvSpPr>
          <p:nvPr/>
        </p:nvSpPr>
        <p:spPr bwMode="auto">
          <a:xfrm>
            <a:off x="2580361" y="647627"/>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7" name="Hình Bầu dục 6">
            <a:extLst>
              <a:ext uri="{FF2B5EF4-FFF2-40B4-BE49-F238E27FC236}">
                <a16:creationId xmlns:a16="http://schemas.microsoft.com/office/drawing/2014/main" id="{391EADC9-3530-4F91-B3CF-4365717405C9}"/>
              </a:ext>
            </a:extLst>
          </p:cNvPr>
          <p:cNvSpPr/>
          <p:nvPr/>
        </p:nvSpPr>
        <p:spPr bwMode="auto">
          <a:xfrm>
            <a:off x="4547256" y="1659761"/>
            <a:ext cx="4657703" cy="1581258"/>
          </a:xfrm>
          <a:prstGeom prst="ellipse">
            <a:avLst/>
          </a:prstGeom>
          <a:solidFill>
            <a:srgbClr val="FFFF00"/>
          </a:solidFill>
          <a:ln w="28575">
            <a:solidFill>
              <a:srgbClr val="00206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200000"/>
              </a:lnSpc>
              <a:spcBef>
                <a:spcPct val="0"/>
              </a:spcBef>
              <a:spcAft>
                <a:spcPct val="0"/>
              </a:spcAft>
              <a:buClrTx/>
              <a:buSzTx/>
              <a:buFont typeface="Arial" panose="020B0604020202020204" pitchFamily="34" charset="0"/>
              <a:buNone/>
              <a:tabLst/>
            </a:pP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Luyện</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đọc</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khó</a:t>
            </a:r>
            <a:endParaRPr kumimoji="0" lang="vi-VN"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512F83F5-78FB-4093-B818-71825D47D03A}"/>
              </a:ext>
            </a:extLst>
          </p:cNvPr>
          <p:cNvSpPr txBox="1"/>
          <p:nvPr/>
        </p:nvSpPr>
        <p:spPr>
          <a:xfrm>
            <a:off x="1668197" y="3291996"/>
            <a:ext cx="10282753"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Xin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nhớ</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 </a:t>
            </a:r>
            <a:endParaRPr lang="vi-VN" sz="3200" b="1"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5F9E7F1B-501A-45ED-B7BC-1605CC14C71D}"/>
              </a:ext>
            </a:extLst>
          </p:cNvPr>
          <p:cNvSpPr txBox="1"/>
          <p:nvPr/>
        </p:nvSpPr>
        <p:spPr>
          <a:xfrm>
            <a:off x="1611404" y="4710027"/>
            <a:ext cx="10282753" cy="2062103"/>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cúi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thì</a:t>
            </a:r>
            <a:endParaRPr lang="vi-VN" sz="3200" b="1" dirty="0" smtClean="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bùi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ngùi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nhớ</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rớm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lệ</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10" name="Đường nối Thẳng 9">
            <a:extLst>
              <a:ext uri="{FF2B5EF4-FFF2-40B4-BE49-F238E27FC236}">
                <a16:creationId xmlns:a16="http://schemas.microsoft.com/office/drawing/2014/main" id="{179907C8-EBC4-4621-B931-C0C097857610}"/>
              </a:ext>
            </a:extLst>
          </p:cNvPr>
          <p:cNvCxnSpPr/>
          <p:nvPr/>
        </p:nvCxnSpPr>
        <p:spPr bwMode="auto">
          <a:xfrm>
            <a:off x="2017000" y="3809518"/>
            <a:ext cx="1148231" cy="10981"/>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1" name="Hộp Văn bản 10">
            <a:extLst>
              <a:ext uri="{FF2B5EF4-FFF2-40B4-BE49-F238E27FC236}">
                <a16:creationId xmlns:a16="http://schemas.microsoft.com/office/drawing/2014/main" id="{52211362-EDAC-48DA-98CF-2EC163631E42}"/>
              </a:ext>
            </a:extLst>
          </p:cNvPr>
          <p:cNvSpPr txBox="1"/>
          <p:nvPr/>
        </p:nvSpPr>
        <p:spPr>
          <a:xfrm>
            <a:off x="1611405" y="3959021"/>
            <a:ext cx="1028275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kịp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dứt</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lời</a:t>
            </a:r>
            <a:r>
              <a:rPr lang="en-US" sz="3200" b="1" dirty="0" smtClean="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12" name="Đường nối Thẳng 11">
            <a:extLst>
              <a:ext uri="{FF2B5EF4-FFF2-40B4-BE49-F238E27FC236}">
                <a16:creationId xmlns:a16="http://schemas.microsoft.com/office/drawing/2014/main" id="{8E1A4BD0-BCBF-4AC0-A1E5-43358A262284}"/>
              </a:ext>
            </a:extLst>
          </p:cNvPr>
          <p:cNvCxnSpPr/>
          <p:nvPr/>
        </p:nvCxnSpPr>
        <p:spPr bwMode="auto">
          <a:xfrm>
            <a:off x="8548066" y="4487456"/>
            <a:ext cx="1313785" cy="0"/>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Đường nối Thẳng 12">
            <a:extLst>
              <a:ext uri="{FF2B5EF4-FFF2-40B4-BE49-F238E27FC236}">
                <a16:creationId xmlns:a16="http://schemas.microsoft.com/office/drawing/2014/main" id="{20EBF854-A2ED-44AC-B008-300493D05EB8}"/>
              </a:ext>
            </a:extLst>
          </p:cNvPr>
          <p:cNvCxnSpPr>
            <a:cxnSpLocks/>
          </p:cNvCxnSpPr>
          <p:nvPr/>
        </p:nvCxnSpPr>
        <p:spPr bwMode="auto">
          <a:xfrm>
            <a:off x="6510553" y="5246428"/>
            <a:ext cx="1479895" cy="15338"/>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Đường nối Thẳng 13">
            <a:extLst>
              <a:ext uri="{FF2B5EF4-FFF2-40B4-BE49-F238E27FC236}">
                <a16:creationId xmlns:a16="http://schemas.microsoft.com/office/drawing/2014/main" id="{E572ABD4-1C2A-43AC-AB17-AEA93AE11084}"/>
              </a:ext>
            </a:extLst>
          </p:cNvPr>
          <p:cNvCxnSpPr>
            <a:cxnSpLocks/>
          </p:cNvCxnSpPr>
          <p:nvPr/>
        </p:nvCxnSpPr>
        <p:spPr bwMode="auto">
          <a:xfrm>
            <a:off x="1696333" y="6722817"/>
            <a:ext cx="1202606" cy="0"/>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Đường nối Thẳng 14">
            <a:extLst>
              <a:ext uri="{FF2B5EF4-FFF2-40B4-BE49-F238E27FC236}">
                <a16:creationId xmlns:a16="http://schemas.microsoft.com/office/drawing/2014/main" id="{EE6A8E82-9E9D-4848-A6C2-2316E9ACEDBB}"/>
              </a:ext>
            </a:extLst>
          </p:cNvPr>
          <p:cNvCxnSpPr/>
          <p:nvPr/>
        </p:nvCxnSpPr>
        <p:spPr bwMode="auto">
          <a:xfrm>
            <a:off x="1696333" y="6223415"/>
            <a:ext cx="1446737" cy="0"/>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6" name="Đường nối Thẳng 15">
            <a:extLst>
              <a:ext uri="{FF2B5EF4-FFF2-40B4-BE49-F238E27FC236}">
                <a16:creationId xmlns:a16="http://schemas.microsoft.com/office/drawing/2014/main" id="{DD5863D3-C7DB-48EC-86C4-D03CB928E8C5}"/>
              </a:ext>
            </a:extLst>
          </p:cNvPr>
          <p:cNvCxnSpPr>
            <a:cxnSpLocks/>
          </p:cNvCxnSpPr>
          <p:nvPr/>
        </p:nvCxnSpPr>
        <p:spPr bwMode="auto">
          <a:xfrm>
            <a:off x="1668197" y="5734182"/>
            <a:ext cx="1637711" cy="0"/>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8" name="Rectangle 3">
            <a:extLst>
              <a:ext uri="{FF2B5EF4-FFF2-40B4-BE49-F238E27FC236}">
                <a16:creationId xmlns:a16="http://schemas.microsoft.com/office/drawing/2014/main" id="{C8ECBE84-8831-44F5-A3E4-BC6C1DB98C00}"/>
              </a:ext>
            </a:extLst>
          </p:cNvPr>
          <p:cNvSpPr txBox="1">
            <a:spLocks noChangeArrowheads="1"/>
          </p:cNvSpPr>
          <p:nvPr/>
        </p:nvSpPr>
        <p:spPr bwMode="auto">
          <a:xfrm>
            <a:off x="1871965" y="218843"/>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u="sng" dirty="0" err="1">
                <a:solidFill>
                  <a:srgbClr val="000000"/>
                </a:solidFill>
                <a:latin typeface="Times New Roman" panose="02020603050405020304" pitchFamily="18" charset="0"/>
                <a:cs typeface="Times New Roman" panose="02020603050405020304" pitchFamily="18" charset="0"/>
              </a:rPr>
              <a:t>Tập</a:t>
            </a:r>
            <a:r>
              <a:rPr lang="en-US" altLang="en-US" sz="2800" b="1" u="sng" dirty="0">
                <a:solidFill>
                  <a:srgbClr val="000000"/>
                </a:solidFill>
                <a:latin typeface="Times New Roman" panose="02020603050405020304" pitchFamily="18" charset="0"/>
                <a:cs typeface="Times New Roman" panose="02020603050405020304" pitchFamily="18" charset="0"/>
              </a:rPr>
              <a:t> </a:t>
            </a:r>
            <a:r>
              <a:rPr lang="en-US" altLang="en-US" sz="2800" b="1" u="sng" dirty="0" err="1">
                <a:solidFill>
                  <a:srgbClr val="000000"/>
                </a:solidFill>
                <a:latin typeface="Times New Roman" panose="02020603050405020304" pitchFamily="18" charset="0"/>
                <a:cs typeface="Times New Roman" panose="02020603050405020304" pitchFamily="18" charset="0"/>
              </a:rPr>
              <a:t>đọc</a:t>
            </a:r>
            <a:endParaRPr lang="en-US" altLang="en-US" sz="2800" b="1" i="1" u="sng" dirty="0">
              <a:solidFill>
                <a:srgbClr val="000000"/>
              </a:solidFill>
              <a:latin typeface="Times New Roman" panose="02020603050405020304" pitchFamily="18" charset="0"/>
              <a:cs typeface="Times New Roman" panose="02020603050405020304" pitchFamily="18" charset="0"/>
            </a:endParaRPr>
          </a:p>
        </p:txBody>
      </p:sp>
      <p:pic>
        <p:nvPicPr>
          <p:cNvPr id="19" name="图片 1">
            <a:extLst>
              <a:ext uri="{FF2B5EF4-FFF2-40B4-BE49-F238E27FC236}">
                <a16:creationId xmlns:a16="http://schemas.microsoft.com/office/drawing/2014/main" id="{99EF53BF-73F2-488F-9049-FD9D9C5AE930}"/>
              </a:ext>
            </a:extLst>
          </p:cNvPr>
          <p:cNvPicPr>
            <a:picLocks noChangeAspect="1"/>
          </p:cNvPicPr>
          <p:nvPr/>
        </p:nvPicPr>
        <p:blipFill>
          <a:blip r:embed="rId6"/>
          <a:stretch>
            <a:fillRect/>
          </a:stretch>
        </p:blipFill>
        <p:spPr>
          <a:xfrm>
            <a:off x="10320035" y="494836"/>
            <a:ext cx="1615849" cy="2407042"/>
          </a:xfrm>
          <a:prstGeom prst="rect">
            <a:avLst/>
          </a:prstGeom>
          <a:noFill/>
          <a:ln w="9525">
            <a:noFill/>
          </a:ln>
        </p:spPr>
      </p:pic>
      <p:pic>
        <p:nvPicPr>
          <p:cNvPr id="20" name="图片 8">
            <a:extLst>
              <a:ext uri="{FF2B5EF4-FFF2-40B4-BE49-F238E27FC236}">
                <a16:creationId xmlns:a16="http://schemas.microsoft.com/office/drawing/2014/main" id="{3FA43A3C-D7D8-4CC7-823B-7105AE773F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7766" y="682506"/>
            <a:ext cx="4797818" cy="2439731"/>
          </a:xfrm>
          <a:prstGeom prst="rect">
            <a:avLst/>
          </a:prstGeom>
        </p:spPr>
      </p:pic>
    </p:spTree>
    <p:custDataLst>
      <p:tags r:id="rId1"/>
    </p:custDataLst>
    <p:extLst>
      <p:ext uri="{BB962C8B-B14F-4D97-AF65-F5344CB8AC3E}">
        <p14:creationId xmlns:p14="http://schemas.microsoft.com/office/powerpoint/2010/main" val="1089920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Hình ảnh 55">
            <a:extLst>
              <a:ext uri="{FF2B5EF4-FFF2-40B4-BE49-F238E27FC236}">
                <a16:creationId xmlns:a16="http://schemas.microsoft.com/office/drawing/2014/main" id="{9EFBD4FE-3FE0-4A9A-9E05-E010E68B4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2" y="0"/>
            <a:ext cx="12183292" cy="6858000"/>
          </a:xfrm>
          <a:prstGeom prst="rect">
            <a:avLst/>
          </a:prstGeom>
        </p:spPr>
      </p:pic>
      <p:pic>
        <p:nvPicPr>
          <p:cNvPr id="4" name="图片 12">
            <a:extLst>
              <a:ext uri="{FF2B5EF4-FFF2-40B4-BE49-F238E27FC236}">
                <a16:creationId xmlns:a16="http://schemas.microsoft.com/office/drawing/2014/main" id="{49A31364-7085-4DF2-BAD6-AFC70DAB9B84}"/>
              </a:ext>
            </a:extLst>
          </p:cNvPr>
          <p:cNvPicPr>
            <a:picLocks noChangeAspect="1"/>
          </p:cNvPicPr>
          <p:nvPr/>
        </p:nvPicPr>
        <p:blipFill rotWithShape="1">
          <a:blip r:embed="rId4" cstate="screen"/>
          <a:srcRect l="62055" t="32662" r="1"/>
          <a:stretch>
            <a:fillRect/>
          </a:stretch>
        </p:blipFill>
        <p:spPr>
          <a:xfrm>
            <a:off x="0" y="-103066"/>
            <a:ext cx="1545658" cy="4234165"/>
          </a:xfrm>
          <a:prstGeom prst="rect">
            <a:avLst/>
          </a:prstGeom>
        </p:spPr>
      </p:pic>
      <p:sp>
        <p:nvSpPr>
          <p:cNvPr id="6" name="TextBox 13">
            <a:extLst>
              <a:ext uri="{FF2B5EF4-FFF2-40B4-BE49-F238E27FC236}">
                <a16:creationId xmlns:a16="http://schemas.microsoft.com/office/drawing/2014/main" id="{1916943A-217E-4E58-9382-E89612836F41}"/>
              </a:ext>
            </a:extLst>
          </p:cNvPr>
          <p:cNvSpPr txBox="1">
            <a:spLocks noChangeArrowheads="1"/>
          </p:cNvSpPr>
          <p:nvPr/>
        </p:nvSpPr>
        <p:spPr bwMode="auto">
          <a:xfrm>
            <a:off x="2580361" y="647627"/>
            <a:ext cx="7079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GIỌNG QUÊ HƯƠNG</a:t>
            </a:r>
          </a:p>
          <a:p>
            <a:pPr algn="ctr" fontAlgn="base">
              <a:spcBef>
                <a:spcPct val="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Theo Thanh </a:t>
            </a:r>
            <a:r>
              <a:rPr lang="en-US" altLang="en-US" sz="2400" b="1" i="1" dirty="0" err="1">
                <a:solidFill>
                  <a:srgbClr val="000000"/>
                </a:solidFill>
                <a:latin typeface="Times New Roman" panose="02020603050405020304" pitchFamily="18" charset="0"/>
                <a:cs typeface="Times New Roman" panose="02020603050405020304" pitchFamily="18" charset="0"/>
              </a:rPr>
              <a:t>Tịnh</a:t>
            </a:r>
            <a:endParaRPr lang="en-US" altLang="en-US" sz="2400" b="1" i="1" dirty="0">
              <a:solidFill>
                <a:srgbClr val="000000"/>
              </a:solidFill>
              <a:latin typeface="Times New Roman" panose="02020603050405020304" pitchFamily="18" charset="0"/>
              <a:cs typeface="Times New Roman" panose="02020603050405020304" pitchFamily="18" charset="0"/>
            </a:endParaRPr>
          </a:p>
        </p:txBody>
      </p:sp>
      <p:sp>
        <p:nvSpPr>
          <p:cNvPr id="18" name="Rectangle 3">
            <a:extLst>
              <a:ext uri="{FF2B5EF4-FFF2-40B4-BE49-F238E27FC236}">
                <a16:creationId xmlns:a16="http://schemas.microsoft.com/office/drawing/2014/main" id="{C8ECBE84-8831-44F5-A3E4-BC6C1DB98C00}"/>
              </a:ext>
            </a:extLst>
          </p:cNvPr>
          <p:cNvSpPr txBox="1">
            <a:spLocks noChangeArrowheads="1"/>
          </p:cNvSpPr>
          <p:nvPr/>
        </p:nvSpPr>
        <p:spPr bwMode="auto">
          <a:xfrm>
            <a:off x="1853111" y="150346"/>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u="sng" dirty="0" err="1">
                <a:solidFill>
                  <a:srgbClr val="000000"/>
                </a:solidFill>
                <a:latin typeface="Times New Roman" panose="02020603050405020304" pitchFamily="18" charset="0"/>
                <a:cs typeface="Times New Roman" panose="02020603050405020304" pitchFamily="18" charset="0"/>
              </a:rPr>
              <a:t>Tập</a:t>
            </a:r>
            <a:r>
              <a:rPr lang="en-US" altLang="en-US" sz="2800" b="1" u="sng" dirty="0">
                <a:solidFill>
                  <a:srgbClr val="000000"/>
                </a:solidFill>
                <a:latin typeface="Times New Roman" panose="02020603050405020304" pitchFamily="18" charset="0"/>
                <a:cs typeface="Times New Roman" panose="02020603050405020304" pitchFamily="18" charset="0"/>
              </a:rPr>
              <a:t> </a:t>
            </a:r>
            <a:r>
              <a:rPr lang="en-US" altLang="en-US" sz="2800" b="1" u="sng" dirty="0" err="1">
                <a:solidFill>
                  <a:srgbClr val="000000"/>
                </a:solidFill>
                <a:latin typeface="Times New Roman" panose="02020603050405020304" pitchFamily="18" charset="0"/>
                <a:cs typeface="Times New Roman" panose="02020603050405020304" pitchFamily="18" charset="0"/>
              </a:rPr>
              <a:t>đọc</a:t>
            </a:r>
            <a:endParaRPr lang="en-US" altLang="en-US" sz="2800" b="1" i="1" u="sng" dirty="0">
              <a:solidFill>
                <a:srgbClr val="000000"/>
              </a:solidFill>
              <a:latin typeface="Times New Roman" panose="02020603050405020304" pitchFamily="18" charset="0"/>
              <a:cs typeface="Times New Roman" panose="02020603050405020304" pitchFamily="18" charset="0"/>
            </a:endParaRPr>
          </a:p>
        </p:txBody>
      </p:sp>
      <p:sp>
        <p:nvSpPr>
          <p:cNvPr id="20" name="Hình chữ nhật 19">
            <a:extLst>
              <a:ext uri="{FF2B5EF4-FFF2-40B4-BE49-F238E27FC236}">
                <a16:creationId xmlns:a16="http://schemas.microsoft.com/office/drawing/2014/main" id="{D2327536-B524-4143-A093-CBD1E6620733}"/>
              </a:ext>
            </a:extLst>
          </p:cNvPr>
          <p:cNvSpPr/>
          <p:nvPr/>
        </p:nvSpPr>
        <p:spPr bwMode="auto">
          <a:xfrm>
            <a:off x="2083324" y="2572017"/>
            <a:ext cx="2224725" cy="49962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Luyện</a:t>
            </a:r>
            <a:r>
              <a:rPr kumimoji="0" lang="en-US"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đọc</a:t>
            </a:r>
            <a:endParaRPr kumimoji="0" lang="vi-VN"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Hình chữ nhật 20">
            <a:extLst>
              <a:ext uri="{FF2B5EF4-FFF2-40B4-BE49-F238E27FC236}">
                <a16:creationId xmlns:a16="http://schemas.microsoft.com/office/drawing/2014/main" id="{92093D07-FA65-4B88-B5E3-16D7EC232F99}"/>
              </a:ext>
            </a:extLst>
          </p:cNvPr>
          <p:cNvSpPr/>
          <p:nvPr/>
        </p:nvSpPr>
        <p:spPr bwMode="auto">
          <a:xfrm>
            <a:off x="6771590" y="2572016"/>
            <a:ext cx="2224725" cy="49962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ngữ</a:t>
            </a:r>
            <a:endParaRPr kumimoji="0" lang="vi-VN"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3" name="Đường nối Thẳng 22">
            <a:extLst>
              <a:ext uri="{FF2B5EF4-FFF2-40B4-BE49-F238E27FC236}">
                <a16:creationId xmlns:a16="http://schemas.microsoft.com/office/drawing/2014/main" id="{4DF4D739-1345-416B-AD69-337BBC19CF1B}"/>
              </a:ext>
            </a:extLst>
          </p:cNvPr>
          <p:cNvCxnSpPr>
            <a:cxnSpLocks/>
          </p:cNvCxnSpPr>
          <p:nvPr/>
        </p:nvCxnSpPr>
        <p:spPr bwMode="auto">
          <a:xfrm>
            <a:off x="5436157" y="2931736"/>
            <a:ext cx="0" cy="3926264"/>
          </a:xfrm>
          <a:prstGeom prst="line">
            <a:avLst/>
          </a:prstGeom>
          <a:solidFill>
            <a:schemeClr val="accent1"/>
          </a:solidFill>
          <a:ln w="2857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p:spPr>
      </p:cxnSp>
      <p:sp>
        <p:nvSpPr>
          <p:cNvPr id="26" name="Rectangle 10">
            <a:extLst>
              <a:ext uri="{FF2B5EF4-FFF2-40B4-BE49-F238E27FC236}">
                <a16:creationId xmlns:a16="http://schemas.microsoft.com/office/drawing/2014/main" id="{B36EE2C6-49E2-4024-BD2E-2DFBAD9EAFDA}"/>
              </a:ext>
            </a:extLst>
          </p:cNvPr>
          <p:cNvSpPr>
            <a:spLocks noChangeArrowheads="1"/>
          </p:cNvSpPr>
          <p:nvPr/>
        </p:nvSpPr>
        <p:spPr bwMode="auto">
          <a:xfrm>
            <a:off x="2673766" y="3041571"/>
            <a:ext cx="1842171"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spcBef>
                <a:spcPct val="50000"/>
              </a:spcBef>
              <a:buFontTx/>
              <a:buChar char="-"/>
            </a:pPr>
            <a:r>
              <a:rPr lang="en-US" altLang="vi-VN" sz="3200" dirty="0">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x</a:t>
            </a:r>
            <a:r>
              <a:rPr lang="en-US" altLang="vi-VN" sz="3200" b="1" dirty="0" err="1">
                <a:latin typeface="Times New Roman" panose="02020603050405020304" pitchFamily="18" charset="0"/>
                <a:cs typeface="Times New Roman" panose="02020603050405020304" pitchFamily="18" charset="0"/>
              </a:rPr>
              <a:t>in</a:t>
            </a:r>
            <a:r>
              <a:rPr lang="en-US" altLang="vi-VN" sz="3200" b="1" dirty="0">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l</a:t>
            </a:r>
            <a:r>
              <a:rPr lang="en-US" altLang="vi-VN" sz="3200" b="1" dirty="0" err="1">
                <a:latin typeface="Times New Roman" panose="02020603050405020304" pitchFamily="18" charset="0"/>
                <a:cs typeface="Times New Roman" panose="02020603050405020304" pitchFamily="18" charset="0"/>
              </a:rPr>
              <a:t>ỗi</a:t>
            </a:r>
            <a:endParaRPr lang="en-US" altLang="vi-VN" sz="3200" b="1" dirty="0">
              <a:latin typeface="Times New Roman" panose="02020603050405020304" pitchFamily="18" charset="0"/>
              <a:cs typeface="Times New Roman" panose="02020603050405020304" pitchFamily="18" charset="0"/>
            </a:endParaRPr>
          </a:p>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a:t>
            </a:r>
            <a:r>
              <a:rPr lang="en-US" altLang="vi-VN" sz="2800" b="1" dirty="0" err="1">
                <a:latin typeface="Times New Roman" panose="02020603050405020304" pitchFamily="18" charset="0"/>
                <a:cs typeface="Times New Roman" panose="02020603050405020304" pitchFamily="18" charset="0"/>
              </a:rPr>
              <a:t>ứt</a:t>
            </a:r>
            <a:r>
              <a:rPr lang="en-US" altLang="vi-VN" sz="2800" b="1" dirty="0">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l</a:t>
            </a:r>
            <a:r>
              <a:rPr lang="en-US" altLang="vi-VN" sz="2800" b="1" dirty="0" err="1">
                <a:latin typeface="Times New Roman" panose="02020603050405020304" pitchFamily="18" charset="0"/>
                <a:cs typeface="Times New Roman" panose="02020603050405020304" pitchFamily="18" charset="0"/>
              </a:rPr>
              <a:t>ời</a:t>
            </a:r>
            <a:r>
              <a:rPr lang="en-US" altLang="vi-VN" sz="2800" b="1" dirty="0">
                <a:latin typeface="Times New Roman" panose="02020603050405020304" pitchFamily="18" charset="0"/>
                <a:cs typeface="Times New Roman" panose="02020603050405020304" pitchFamily="18" charset="0"/>
              </a:rPr>
              <a:t>, </a:t>
            </a:r>
          </a:p>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a:t>
            </a:r>
            <a:r>
              <a:rPr lang="en-US" altLang="vi-VN" sz="2800" b="1" dirty="0" err="1">
                <a:solidFill>
                  <a:srgbClr val="FF0000"/>
                </a:solidFill>
                <a:latin typeface="Times New Roman" panose="02020603050405020304" pitchFamily="18" charset="0"/>
                <a:cs typeface="Times New Roman" panose="02020603050405020304" pitchFamily="18" charset="0"/>
              </a:rPr>
              <a:t>ẳng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a:t>
            </a:r>
            <a:r>
              <a:rPr lang="en-US" altLang="vi-VN" sz="2800" b="1" dirty="0" err="1">
                <a:solidFill>
                  <a:srgbClr val="FF0000"/>
                </a:solidFill>
                <a:latin typeface="Times New Roman" panose="02020603050405020304" pitchFamily="18" charset="0"/>
                <a:cs typeface="Times New Roman" panose="02020603050405020304" pitchFamily="18" charset="0"/>
              </a:rPr>
              <a:t>ặng</a:t>
            </a:r>
            <a:endParaRPr lang="en-US" altLang="vi-VN" sz="2800" b="1"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a:t>
            </a:r>
            <a:r>
              <a:rPr lang="en-US" altLang="vi-VN" sz="2800" b="1" dirty="0" err="1">
                <a:solidFill>
                  <a:srgbClr val="FF0000"/>
                </a:solidFill>
                <a:latin typeface="Times New Roman" panose="02020603050405020304" pitchFamily="18" charset="0"/>
                <a:cs typeface="Times New Roman" panose="02020603050405020304" pitchFamily="18" charset="0"/>
              </a:rPr>
              <a:t>ím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chặt</a:t>
            </a:r>
            <a:endParaRPr lang="en-US" altLang="vi-VN" sz="2800" b="1" dirty="0">
              <a:latin typeface="Times New Roman" panose="02020603050405020304" pitchFamily="18" charset="0"/>
              <a:cs typeface="Times New Roman" panose="02020603050405020304" pitchFamily="18" charset="0"/>
            </a:endParaRPr>
          </a:p>
          <a:p>
            <a:pPr eaLnBrk="1" hangingPunct="1">
              <a:spcBef>
                <a:spcPct val="50000"/>
              </a:spcBef>
            </a:pP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a:t>
            </a:r>
            <a:r>
              <a:rPr lang="en-US" altLang="vi-VN" sz="2800" b="1" dirty="0" err="1">
                <a:solidFill>
                  <a:srgbClr val="FF0000"/>
                </a:solidFill>
                <a:latin typeface="Times New Roman" panose="02020603050405020304" pitchFamily="18" charset="0"/>
                <a:cs typeface="Times New Roman" panose="02020603050405020304" pitchFamily="18" charset="0"/>
              </a:rPr>
              <a:t>ùi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a:t>
            </a:r>
            <a:r>
              <a:rPr lang="en-US" altLang="vi-VN" sz="2800" b="1" dirty="0" err="1">
                <a:solidFill>
                  <a:srgbClr val="FF0000"/>
                </a:solidFill>
                <a:latin typeface="Times New Roman" panose="02020603050405020304" pitchFamily="18" charset="0"/>
                <a:cs typeface="Times New Roman" panose="02020603050405020304" pitchFamily="18" charset="0"/>
              </a:rPr>
              <a:t>ùi</a:t>
            </a:r>
            <a:endParaRPr lang="en-US" altLang="vi-VN" sz="2800" b="1"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buFontTx/>
              <a:buChar char="-"/>
            </a:pPr>
            <a:r>
              <a:rPr lang="en-US" altLang="vi-VN" sz="2800" b="1" dirty="0">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r</a:t>
            </a:r>
            <a:r>
              <a:rPr lang="en-US" altLang="vi-VN" sz="2800" b="1" dirty="0" err="1">
                <a:latin typeface="Times New Roman" panose="02020603050405020304" pitchFamily="18" charset="0"/>
                <a:cs typeface="Times New Roman" panose="02020603050405020304" pitchFamily="18" charset="0"/>
              </a:rPr>
              <a:t>ớm</a:t>
            </a:r>
            <a:r>
              <a:rPr lang="en-US" altLang="vi-VN" sz="2800" b="1" dirty="0">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l</a:t>
            </a:r>
            <a:r>
              <a:rPr lang="en-US" altLang="vi-VN" sz="2800" b="1" dirty="0" err="1">
                <a:latin typeface="Times New Roman" panose="02020603050405020304" pitchFamily="18" charset="0"/>
                <a:cs typeface="Times New Roman" panose="02020603050405020304" pitchFamily="18" charset="0"/>
              </a:rPr>
              <a:t>ệ</a:t>
            </a:r>
            <a:endParaRPr lang="en-US" altLang="vi-VN" sz="2800" b="1" dirty="0">
              <a:latin typeface="Times New Roman" panose="02020603050405020304" pitchFamily="18" charset="0"/>
              <a:cs typeface="Times New Roman" panose="02020603050405020304" pitchFamily="18" charset="0"/>
            </a:endParaRPr>
          </a:p>
        </p:txBody>
      </p:sp>
      <p:sp>
        <p:nvSpPr>
          <p:cNvPr id="7" name="Hình Bầu dục 6">
            <a:extLst>
              <a:ext uri="{FF2B5EF4-FFF2-40B4-BE49-F238E27FC236}">
                <a16:creationId xmlns:a16="http://schemas.microsoft.com/office/drawing/2014/main" id="{391EADC9-3530-4F91-B3CF-4365717405C9}"/>
              </a:ext>
            </a:extLst>
          </p:cNvPr>
          <p:cNvSpPr/>
          <p:nvPr/>
        </p:nvSpPr>
        <p:spPr bwMode="auto">
          <a:xfrm>
            <a:off x="3472643" y="1425166"/>
            <a:ext cx="4101365" cy="1358846"/>
          </a:xfrm>
          <a:prstGeom prst="ellipse">
            <a:avLst/>
          </a:prstGeom>
          <a:solidFill>
            <a:srgbClr val="FFFF00"/>
          </a:solidFill>
          <a:ln w="28575">
            <a:solidFill>
              <a:srgbClr val="00206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Luyện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đọc</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khó</a:t>
            </a:r>
            <a:endParaRPr kumimoji="0" lang="vi-VN"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图片 1">
            <a:extLst>
              <a:ext uri="{FF2B5EF4-FFF2-40B4-BE49-F238E27FC236}">
                <a16:creationId xmlns:a16="http://schemas.microsoft.com/office/drawing/2014/main" id="{9401F280-0D36-4A91-98B5-BAA5D4294A4D}"/>
              </a:ext>
            </a:extLst>
          </p:cNvPr>
          <p:cNvPicPr>
            <a:picLocks noChangeAspect="1"/>
          </p:cNvPicPr>
          <p:nvPr/>
        </p:nvPicPr>
        <p:blipFill>
          <a:blip r:embed="rId5"/>
          <a:stretch>
            <a:fillRect/>
          </a:stretch>
        </p:blipFill>
        <p:spPr>
          <a:xfrm>
            <a:off x="11185525" y="2517775"/>
            <a:ext cx="744855" cy="902335"/>
          </a:xfrm>
          <a:prstGeom prst="rect">
            <a:avLst/>
          </a:prstGeom>
        </p:spPr>
      </p:pic>
      <p:grpSp>
        <p:nvGrpSpPr>
          <p:cNvPr id="13" name="组合 31">
            <a:extLst>
              <a:ext uri="{FF2B5EF4-FFF2-40B4-BE49-F238E27FC236}">
                <a16:creationId xmlns:a16="http://schemas.microsoft.com/office/drawing/2014/main" id="{A38A349E-B646-4C5C-AD3B-463DD728DD74}"/>
              </a:ext>
            </a:extLst>
          </p:cNvPr>
          <p:cNvGrpSpPr/>
          <p:nvPr/>
        </p:nvGrpSpPr>
        <p:grpSpPr>
          <a:xfrm>
            <a:off x="10036175" y="614680"/>
            <a:ext cx="1512570" cy="1823085"/>
            <a:chOff x="4378324" y="1762126"/>
            <a:chExt cx="1023937" cy="1233488"/>
          </a:xfrm>
        </p:grpSpPr>
        <p:sp>
          <p:nvSpPr>
            <p:cNvPr id="14" name="Freeform 722">
              <a:extLst>
                <a:ext uri="{FF2B5EF4-FFF2-40B4-BE49-F238E27FC236}">
                  <a16:creationId xmlns:a16="http://schemas.microsoft.com/office/drawing/2014/main" id="{98660F65-6173-4F93-96C8-5E39D3BD2B9C}"/>
                </a:ext>
              </a:extLst>
            </p:cNvPr>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23">
              <a:extLst>
                <a:ext uri="{FF2B5EF4-FFF2-40B4-BE49-F238E27FC236}">
                  <a16:creationId xmlns:a16="http://schemas.microsoft.com/office/drawing/2014/main" id="{8DD6F7DC-5FC0-4814-8706-137D14D567B0}"/>
                </a:ext>
              </a:extLst>
            </p:cNvPr>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24">
              <a:extLst>
                <a:ext uri="{FF2B5EF4-FFF2-40B4-BE49-F238E27FC236}">
                  <a16:creationId xmlns:a16="http://schemas.microsoft.com/office/drawing/2014/main" id="{88645D83-8D48-475C-A4A2-58FFD5668CCF}"/>
                </a:ext>
              </a:extLst>
            </p:cNvPr>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25">
              <a:extLst>
                <a:ext uri="{FF2B5EF4-FFF2-40B4-BE49-F238E27FC236}">
                  <a16:creationId xmlns:a16="http://schemas.microsoft.com/office/drawing/2014/main" id="{16EAC43D-1759-489E-A8D6-F1138A86B802}"/>
                </a:ext>
              </a:extLst>
            </p:cNvPr>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26">
              <a:extLst>
                <a:ext uri="{FF2B5EF4-FFF2-40B4-BE49-F238E27FC236}">
                  <a16:creationId xmlns:a16="http://schemas.microsoft.com/office/drawing/2014/main" id="{7DDD4120-86AF-4F81-9A19-FE535F80A6EE}"/>
                </a:ext>
              </a:extLst>
            </p:cNvPr>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27">
              <a:extLst>
                <a:ext uri="{FF2B5EF4-FFF2-40B4-BE49-F238E27FC236}">
                  <a16:creationId xmlns:a16="http://schemas.microsoft.com/office/drawing/2014/main" id="{234515D1-03C5-44CB-BBDD-48CF684F8821}"/>
                </a:ext>
              </a:extLst>
            </p:cNvPr>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28">
              <a:extLst>
                <a:ext uri="{FF2B5EF4-FFF2-40B4-BE49-F238E27FC236}">
                  <a16:creationId xmlns:a16="http://schemas.microsoft.com/office/drawing/2014/main" id="{25794DFE-007E-4CCC-8462-A36D7BE11CDF}"/>
                </a:ext>
              </a:extLst>
            </p:cNvPr>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29">
              <a:extLst>
                <a:ext uri="{FF2B5EF4-FFF2-40B4-BE49-F238E27FC236}">
                  <a16:creationId xmlns:a16="http://schemas.microsoft.com/office/drawing/2014/main" id="{1A472254-F73A-4157-9AA5-9C7D9BC80302}"/>
                </a:ext>
              </a:extLst>
            </p:cNvPr>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30">
              <a:extLst>
                <a:ext uri="{FF2B5EF4-FFF2-40B4-BE49-F238E27FC236}">
                  <a16:creationId xmlns:a16="http://schemas.microsoft.com/office/drawing/2014/main" id="{B682825A-4BED-44BD-AC11-DF08AE3F06D7}"/>
                </a:ext>
              </a:extLst>
            </p:cNvPr>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31">
              <a:extLst>
                <a:ext uri="{FF2B5EF4-FFF2-40B4-BE49-F238E27FC236}">
                  <a16:creationId xmlns:a16="http://schemas.microsoft.com/office/drawing/2014/main" id="{902D1E88-4726-4B52-9CFF-4B3AD1E52EB6}"/>
                </a:ext>
              </a:extLst>
            </p:cNvPr>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732">
              <a:extLst>
                <a:ext uri="{FF2B5EF4-FFF2-40B4-BE49-F238E27FC236}">
                  <a16:creationId xmlns:a16="http://schemas.microsoft.com/office/drawing/2014/main" id="{E561B02D-EC32-4EF7-AF51-B2D68BF50F57}"/>
                </a:ext>
              </a:extLst>
            </p:cNvPr>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733">
              <a:extLst>
                <a:ext uri="{FF2B5EF4-FFF2-40B4-BE49-F238E27FC236}">
                  <a16:creationId xmlns:a16="http://schemas.microsoft.com/office/drawing/2014/main" id="{B9834657-5C24-4F74-824D-84225D7DB0F1}"/>
                </a:ext>
              </a:extLst>
            </p:cNvPr>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734">
              <a:extLst>
                <a:ext uri="{FF2B5EF4-FFF2-40B4-BE49-F238E27FC236}">
                  <a16:creationId xmlns:a16="http://schemas.microsoft.com/office/drawing/2014/main" id="{81CBBA85-03CC-4F62-99AE-D21F95D4CB78}"/>
                </a:ext>
              </a:extLst>
            </p:cNvPr>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735">
              <a:extLst>
                <a:ext uri="{FF2B5EF4-FFF2-40B4-BE49-F238E27FC236}">
                  <a16:creationId xmlns:a16="http://schemas.microsoft.com/office/drawing/2014/main" id="{166632D1-9554-406B-9705-53DBF0BC459E}"/>
                </a:ext>
              </a:extLst>
            </p:cNvPr>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736">
              <a:extLst>
                <a:ext uri="{FF2B5EF4-FFF2-40B4-BE49-F238E27FC236}">
                  <a16:creationId xmlns:a16="http://schemas.microsoft.com/office/drawing/2014/main" id="{6945F9A9-DC31-43F0-90A0-62F1F1B528E1}"/>
                </a:ext>
              </a:extLst>
            </p:cNvPr>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737">
              <a:extLst>
                <a:ext uri="{FF2B5EF4-FFF2-40B4-BE49-F238E27FC236}">
                  <a16:creationId xmlns:a16="http://schemas.microsoft.com/office/drawing/2014/main" id="{9D64ADF6-06D8-402F-A651-89C4F22203DC}"/>
                </a:ext>
              </a:extLst>
            </p:cNvPr>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738">
              <a:extLst>
                <a:ext uri="{FF2B5EF4-FFF2-40B4-BE49-F238E27FC236}">
                  <a16:creationId xmlns:a16="http://schemas.microsoft.com/office/drawing/2014/main" id="{8B4032C9-BA0E-4080-BA98-ADDE6FB634A1}"/>
                </a:ext>
              </a:extLst>
            </p:cNvPr>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739">
              <a:extLst>
                <a:ext uri="{FF2B5EF4-FFF2-40B4-BE49-F238E27FC236}">
                  <a16:creationId xmlns:a16="http://schemas.microsoft.com/office/drawing/2014/main" id="{45234672-6892-49A3-8C62-37D1D4903C1F}"/>
                </a:ext>
              </a:extLst>
            </p:cNvPr>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740">
              <a:extLst>
                <a:ext uri="{FF2B5EF4-FFF2-40B4-BE49-F238E27FC236}">
                  <a16:creationId xmlns:a16="http://schemas.microsoft.com/office/drawing/2014/main" id="{DEB5D7D7-9850-4BED-8A7D-EED866435767}"/>
                </a:ext>
              </a:extLst>
            </p:cNvPr>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741">
              <a:extLst>
                <a:ext uri="{FF2B5EF4-FFF2-40B4-BE49-F238E27FC236}">
                  <a16:creationId xmlns:a16="http://schemas.microsoft.com/office/drawing/2014/main" id="{1E061281-4932-4C0F-B295-0A6DC21702FF}"/>
                </a:ext>
              </a:extLst>
            </p:cNvPr>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742">
              <a:extLst>
                <a:ext uri="{FF2B5EF4-FFF2-40B4-BE49-F238E27FC236}">
                  <a16:creationId xmlns:a16="http://schemas.microsoft.com/office/drawing/2014/main" id="{5DDFBFCC-223D-4D53-B004-150AA5A4E079}"/>
                </a:ext>
              </a:extLst>
            </p:cNvPr>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743">
              <a:extLst>
                <a:ext uri="{FF2B5EF4-FFF2-40B4-BE49-F238E27FC236}">
                  <a16:creationId xmlns:a16="http://schemas.microsoft.com/office/drawing/2014/main" id="{E3CB8AC4-8191-4848-884D-0FC30D8D37E2}"/>
                </a:ext>
              </a:extLst>
            </p:cNvPr>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44">
              <a:extLst>
                <a:ext uri="{FF2B5EF4-FFF2-40B4-BE49-F238E27FC236}">
                  <a16:creationId xmlns:a16="http://schemas.microsoft.com/office/drawing/2014/main" id="{CAD1192A-B16A-4453-BAAD-37DA723DB051}"/>
                </a:ext>
              </a:extLst>
            </p:cNvPr>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745">
              <a:extLst>
                <a:ext uri="{FF2B5EF4-FFF2-40B4-BE49-F238E27FC236}">
                  <a16:creationId xmlns:a16="http://schemas.microsoft.com/office/drawing/2014/main" id="{09F5E989-B5CC-42A2-9EE9-14D14A2AEC73}"/>
                </a:ext>
              </a:extLst>
            </p:cNvPr>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746">
              <a:extLst>
                <a:ext uri="{FF2B5EF4-FFF2-40B4-BE49-F238E27FC236}">
                  <a16:creationId xmlns:a16="http://schemas.microsoft.com/office/drawing/2014/main" id="{6EBA49D3-D379-447E-B4BE-15A79FF5919E}"/>
                </a:ext>
              </a:extLst>
            </p:cNvPr>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747">
              <a:extLst>
                <a:ext uri="{FF2B5EF4-FFF2-40B4-BE49-F238E27FC236}">
                  <a16:creationId xmlns:a16="http://schemas.microsoft.com/office/drawing/2014/main" id="{FFFB464F-D2C4-454F-A2DB-B3B104A76F0E}"/>
                </a:ext>
              </a:extLst>
            </p:cNvPr>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748">
              <a:extLst>
                <a:ext uri="{FF2B5EF4-FFF2-40B4-BE49-F238E27FC236}">
                  <a16:creationId xmlns:a16="http://schemas.microsoft.com/office/drawing/2014/main" id="{70580FB4-D1D9-4520-B052-8116CC8771F2}"/>
                </a:ext>
              </a:extLst>
            </p:cNvPr>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749">
              <a:extLst>
                <a:ext uri="{FF2B5EF4-FFF2-40B4-BE49-F238E27FC236}">
                  <a16:creationId xmlns:a16="http://schemas.microsoft.com/office/drawing/2014/main" id="{D3B0DC1A-35F5-4A51-848C-E25E48466369}"/>
                </a:ext>
              </a:extLst>
            </p:cNvPr>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750">
              <a:extLst>
                <a:ext uri="{FF2B5EF4-FFF2-40B4-BE49-F238E27FC236}">
                  <a16:creationId xmlns:a16="http://schemas.microsoft.com/office/drawing/2014/main" id="{02B5026C-46C5-404B-8C1A-A58F4E3604BA}"/>
                </a:ext>
              </a:extLst>
            </p:cNvPr>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751">
              <a:extLst>
                <a:ext uri="{FF2B5EF4-FFF2-40B4-BE49-F238E27FC236}">
                  <a16:creationId xmlns:a16="http://schemas.microsoft.com/office/drawing/2014/main" id="{E45156B9-1B13-44B9-A8FE-8325EE2B698A}"/>
                </a:ext>
              </a:extLst>
            </p:cNvPr>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752">
              <a:extLst>
                <a:ext uri="{FF2B5EF4-FFF2-40B4-BE49-F238E27FC236}">
                  <a16:creationId xmlns:a16="http://schemas.microsoft.com/office/drawing/2014/main" id="{ADFC2282-03D5-4D57-B334-895CEABD548B}"/>
                </a:ext>
              </a:extLst>
            </p:cNvPr>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753">
              <a:extLst>
                <a:ext uri="{FF2B5EF4-FFF2-40B4-BE49-F238E27FC236}">
                  <a16:creationId xmlns:a16="http://schemas.microsoft.com/office/drawing/2014/main" id="{17B58226-089F-4A97-A20A-BCCD6FCA0064}"/>
                </a:ext>
              </a:extLst>
            </p:cNvPr>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754">
              <a:extLst>
                <a:ext uri="{FF2B5EF4-FFF2-40B4-BE49-F238E27FC236}">
                  <a16:creationId xmlns:a16="http://schemas.microsoft.com/office/drawing/2014/main" id="{41ACF2F4-9952-45E9-8A79-379B3375715B}"/>
                </a:ext>
              </a:extLst>
            </p:cNvPr>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755">
              <a:extLst>
                <a:ext uri="{FF2B5EF4-FFF2-40B4-BE49-F238E27FC236}">
                  <a16:creationId xmlns:a16="http://schemas.microsoft.com/office/drawing/2014/main" id="{DC0C50A5-2903-4825-8E06-6371E92B820B}"/>
                </a:ext>
              </a:extLst>
            </p:cNvPr>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756">
              <a:extLst>
                <a:ext uri="{FF2B5EF4-FFF2-40B4-BE49-F238E27FC236}">
                  <a16:creationId xmlns:a16="http://schemas.microsoft.com/office/drawing/2014/main" id="{BE90CA33-5409-4541-BEC5-D301A3B5A3BB}"/>
                </a:ext>
              </a:extLst>
            </p:cNvPr>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757">
              <a:extLst>
                <a:ext uri="{FF2B5EF4-FFF2-40B4-BE49-F238E27FC236}">
                  <a16:creationId xmlns:a16="http://schemas.microsoft.com/office/drawing/2014/main" id="{538782FC-7048-414B-AC97-CF676BA2BB65}"/>
                </a:ext>
              </a:extLst>
            </p:cNvPr>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57" name="图片 5">
            <a:extLst>
              <a:ext uri="{FF2B5EF4-FFF2-40B4-BE49-F238E27FC236}">
                <a16:creationId xmlns:a16="http://schemas.microsoft.com/office/drawing/2014/main" id="{DE25C061-1731-49CA-BDE4-A9783B1AC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010" y="614680"/>
            <a:ext cx="1997731" cy="6239144"/>
          </a:xfrm>
          <a:prstGeom prst="rect">
            <a:avLst/>
          </a:prstGeom>
        </p:spPr>
      </p:pic>
    </p:spTree>
    <p:extLst>
      <p:ext uri="{BB962C8B-B14F-4D97-AF65-F5344CB8AC3E}">
        <p14:creationId xmlns:p14="http://schemas.microsoft.com/office/powerpoint/2010/main" val="305471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10.xml><?xml version="1.0" encoding="utf-8"?>
<p:tagLst xmlns:a="http://schemas.openxmlformats.org/drawingml/2006/main" xmlns:r="http://schemas.openxmlformats.org/officeDocument/2006/relationships" xmlns:p="http://schemas.openxmlformats.org/presentationml/2006/main">
  <p:tag name="TIMING" val="|12.6|5.5|4.9|7.1"/>
</p:tagLst>
</file>

<file path=ppt/tags/tag11.xml><?xml version="1.0" encoding="utf-8"?>
<p:tagLst xmlns:a="http://schemas.openxmlformats.org/drawingml/2006/main" xmlns:r="http://schemas.openxmlformats.org/officeDocument/2006/relationships" xmlns:p="http://schemas.openxmlformats.org/presentationml/2006/main">
  <p:tag name="TIMING" val="|3.8|15.3|29.6"/>
</p:tagLst>
</file>

<file path=ppt/tags/tag12.xml><?xml version="1.0" encoding="utf-8"?>
<p:tagLst xmlns:a="http://schemas.openxmlformats.org/drawingml/2006/main" xmlns:r="http://schemas.openxmlformats.org/officeDocument/2006/relationships" xmlns:p="http://schemas.openxmlformats.org/presentationml/2006/main">
  <p:tag name="TIMING" val="|13.2"/>
</p:tagLst>
</file>

<file path=ppt/tags/tag13.xml><?xml version="1.0" encoding="utf-8"?>
<p:tagLst xmlns:a="http://schemas.openxmlformats.org/drawingml/2006/main" xmlns:r="http://schemas.openxmlformats.org/officeDocument/2006/relationships" xmlns:p="http://schemas.openxmlformats.org/presentationml/2006/main">
  <p:tag name="TIMING" val="|13.2"/>
</p:tagLst>
</file>

<file path=ppt/tags/tag14.xml><?xml version="1.0" encoding="utf-8"?>
<p:tagLst xmlns:a="http://schemas.openxmlformats.org/drawingml/2006/main" xmlns:r="http://schemas.openxmlformats.org/officeDocument/2006/relationships" xmlns:p="http://schemas.openxmlformats.org/presentationml/2006/main">
  <p:tag name="TIMING" val="|13.2"/>
</p:tagLst>
</file>

<file path=ppt/tags/tag15.xml><?xml version="1.0" encoding="utf-8"?>
<p:tagLst xmlns:a="http://schemas.openxmlformats.org/drawingml/2006/main" xmlns:r="http://schemas.openxmlformats.org/officeDocument/2006/relationships" xmlns:p="http://schemas.openxmlformats.org/presentationml/2006/main">
  <p:tag name="TIMING" val="|13.2"/>
</p:tagLst>
</file>

<file path=ppt/tags/tag16.xml><?xml version="1.0" encoding="utf-8"?>
<p:tagLst xmlns:a="http://schemas.openxmlformats.org/drawingml/2006/main" xmlns:r="http://schemas.openxmlformats.org/officeDocument/2006/relationships" xmlns:p="http://schemas.openxmlformats.org/presentationml/2006/main">
  <p:tag name="TIMING" val="|13.2"/>
</p:tagLst>
</file>

<file path=ppt/tags/tag17.xml><?xml version="1.0" encoding="utf-8"?>
<p:tagLst xmlns:a="http://schemas.openxmlformats.org/drawingml/2006/main" xmlns:r="http://schemas.openxmlformats.org/officeDocument/2006/relationships" xmlns:p="http://schemas.openxmlformats.org/presentationml/2006/main">
  <p:tag name="TIMING" val="|13.2"/>
</p:tagLst>
</file>

<file path=ppt/tags/tag18.xml><?xml version="1.0" encoding="utf-8"?>
<p:tagLst xmlns:a="http://schemas.openxmlformats.org/drawingml/2006/main" xmlns:r="http://schemas.openxmlformats.org/officeDocument/2006/relationships" xmlns:p="http://schemas.openxmlformats.org/presentationml/2006/main">
  <p:tag name="TIMING" val="|9|13.3|5.2|25.1"/>
</p:tagLst>
</file>

<file path=ppt/tags/tag19.xml><?xml version="1.0" encoding="utf-8"?>
<p:tagLst xmlns:a="http://schemas.openxmlformats.org/drawingml/2006/main" xmlns:r="http://schemas.openxmlformats.org/officeDocument/2006/relationships" xmlns:p="http://schemas.openxmlformats.org/presentationml/2006/main">
  <p:tag name="TIMING" val="|9|13.3|5.2|25.1"/>
</p:tagLst>
</file>

<file path=ppt/tags/tag2.xml><?xml version="1.0" encoding="utf-8"?>
<p:tagLst xmlns:a="http://schemas.openxmlformats.org/drawingml/2006/main" xmlns:r="http://schemas.openxmlformats.org/officeDocument/2006/relationships" xmlns:p="http://schemas.openxmlformats.org/presentationml/2006/main">
  <p:tag name="TIMING" val="|3.7|2.6|3.8"/>
</p:tagLst>
</file>

<file path=ppt/tags/tag20.xml><?xml version="1.0" encoding="utf-8"?>
<p:tagLst xmlns:a="http://schemas.openxmlformats.org/drawingml/2006/main" xmlns:r="http://schemas.openxmlformats.org/officeDocument/2006/relationships" xmlns:p="http://schemas.openxmlformats.org/presentationml/2006/main">
  <p:tag name="TIMING" val="|20.8|7.2|8.3|7"/>
</p:tagLst>
</file>

<file path=ppt/tags/tag21.xml><?xml version="1.0" encoding="utf-8"?>
<p:tagLst xmlns:a="http://schemas.openxmlformats.org/drawingml/2006/main" xmlns:r="http://schemas.openxmlformats.org/officeDocument/2006/relationships" xmlns:p="http://schemas.openxmlformats.org/presentationml/2006/main">
  <p:tag name="TIMING" val="|20.8|7.2|8.3|7"/>
</p:tagLst>
</file>

<file path=ppt/tags/tag22.xml><?xml version="1.0" encoding="utf-8"?>
<p:tagLst xmlns:a="http://schemas.openxmlformats.org/drawingml/2006/main" xmlns:r="http://schemas.openxmlformats.org/officeDocument/2006/relationships" xmlns:p="http://schemas.openxmlformats.org/presentationml/2006/main">
  <p:tag name="TIMING" val="|4.7"/>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TIMING" val="|10.4|9.3|2.6|7|4.3|16.6|2|1.9|1.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3406</TotalTime>
  <Words>2241</Words>
  <Application>Microsoft Office PowerPoint</Application>
  <PresentationFormat>Widescreen</PresentationFormat>
  <Paragraphs>248</Paragraphs>
  <Slides>28</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Microsoft YaHei</vt:lpstr>
      <vt:lpstr>SimSun</vt:lpstr>
      <vt:lpstr>Arial</vt:lpstr>
      <vt:lpstr>Calibri</vt:lpstr>
      <vt:lpstr>HP001 4 hàng</vt:lpstr>
      <vt:lpstr>Times New Roman</vt:lpstr>
      <vt:lpstr>方正喵呜体</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145</cp:revision>
  <dcterms:created xsi:type="dcterms:W3CDTF">2020-04-20T01:00:17Z</dcterms:created>
  <dcterms:modified xsi:type="dcterms:W3CDTF">2021-11-03T11:54:17Z</dcterms:modified>
</cp:coreProperties>
</file>