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01" r:id="rId4"/>
    <p:sldMasterId id="2147483717" r:id="rId5"/>
  </p:sldMasterIdLst>
  <p:notesMasterIdLst>
    <p:notesMasterId r:id="rId28"/>
  </p:notesMasterIdLst>
  <p:sldIdLst>
    <p:sldId id="365" r:id="rId6"/>
    <p:sldId id="367" r:id="rId7"/>
    <p:sldId id="369" r:id="rId8"/>
    <p:sldId id="345" r:id="rId9"/>
    <p:sldId id="326" r:id="rId10"/>
    <p:sldId id="370" r:id="rId11"/>
    <p:sldId id="371" r:id="rId12"/>
    <p:sldId id="372" r:id="rId13"/>
    <p:sldId id="344" r:id="rId14"/>
    <p:sldId id="373" r:id="rId15"/>
    <p:sldId id="356" r:id="rId16"/>
    <p:sldId id="357" r:id="rId17"/>
    <p:sldId id="359" r:id="rId18"/>
    <p:sldId id="360" r:id="rId19"/>
    <p:sldId id="361" r:id="rId20"/>
    <p:sldId id="362" r:id="rId21"/>
    <p:sldId id="363" r:id="rId22"/>
    <p:sldId id="364" r:id="rId23"/>
    <p:sldId id="374" r:id="rId24"/>
    <p:sldId id="375" r:id="rId25"/>
    <p:sldId id="376" r:id="rId26"/>
    <p:sldId id="3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FFDF"/>
    <a:srgbClr val="80F2F8"/>
    <a:srgbClr val="FFFFFF"/>
    <a:srgbClr val="008000"/>
    <a:srgbClr val="3399FF"/>
    <a:srgbClr val="FF99FF"/>
    <a:srgbClr val="339933"/>
    <a:srgbClr val="009900"/>
    <a:srgbClr val="0000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94255" autoAdjust="0"/>
  </p:normalViewPr>
  <p:slideViewPr>
    <p:cSldViewPr snapToGrid="0">
      <p:cViewPr varScale="1">
        <p:scale>
          <a:sx n="59" d="100"/>
          <a:sy n="59" d="100"/>
        </p:scale>
        <p:origin x="120" y="475"/>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290D5B-3ADD-4F8C-8477-4D928556F034}" type="datetimeFigureOut">
              <a:rPr lang="en-US" smtClean="0"/>
              <a:pPr/>
              <a:t>11/25/2021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26AAE-0A91-40F2-B68F-A44DA3F88C60}" type="slidenum">
              <a:rPr lang="en-US" smtClean="0"/>
              <a:pPr/>
              <a:t>‹#›</a:t>
            </a:fld>
            <a:endParaRPr lang="en-US"/>
          </a:p>
        </p:txBody>
      </p:sp>
    </p:spTree>
    <p:extLst>
      <p:ext uri="{BB962C8B-B14F-4D97-AF65-F5344CB8AC3E}">
        <p14:creationId xmlns:p14="http://schemas.microsoft.com/office/powerpoint/2010/main" val="1869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latin typeface="+mn-lt"/>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9A3A5EF-ACB4-45DE-96CA-586F28543681}" type="slidenum">
              <a:rPr lang="en-US">
                <a:solidFill>
                  <a:srgbClr val="000000"/>
                </a:solidFill>
                <a:cs typeface="Arial" charset="0"/>
              </a:rPr>
              <a:pPr/>
              <a:t>1</a:t>
            </a:fld>
            <a:endParaRPr lang="en-US">
              <a:solidFill>
                <a:srgbClr val="000000"/>
              </a:solidFill>
              <a:cs typeface="Arial" charset="0"/>
            </a:endParaRPr>
          </a:p>
        </p:txBody>
      </p:sp>
    </p:spTree>
    <p:extLst>
      <p:ext uri="{BB962C8B-B14F-4D97-AF65-F5344CB8AC3E}">
        <p14:creationId xmlns:p14="http://schemas.microsoft.com/office/powerpoint/2010/main" val="221576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a:xfrm>
            <a:off x="381000" y="685800"/>
            <a:ext cx="6096000" cy="3429000"/>
          </a:xfrm>
          <a:ln/>
        </p:spPr>
      </p:sp>
      <p:sp>
        <p:nvSpPr>
          <p:cNvPr id="808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09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cs typeface="Arial" pitchFamily="34" charset="0"/>
              </a:defRPr>
            </a:lvl1pPr>
            <a:lvl2pPr marL="742950" indent="-285750">
              <a:defRPr sz="2000">
                <a:solidFill>
                  <a:schemeClr val="tx1"/>
                </a:solidFill>
                <a:latin typeface="Times New Roman" pitchFamily="18" charset="0"/>
                <a:cs typeface="Arial" pitchFamily="34" charset="0"/>
              </a:defRPr>
            </a:lvl2pPr>
            <a:lvl3pPr marL="1143000" indent="-228600">
              <a:defRPr sz="2000">
                <a:solidFill>
                  <a:schemeClr val="tx1"/>
                </a:solidFill>
                <a:latin typeface="Times New Roman" pitchFamily="18" charset="0"/>
                <a:cs typeface="Arial" pitchFamily="34" charset="0"/>
              </a:defRPr>
            </a:lvl3pPr>
            <a:lvl4pPr marL="1600200" indent="-228600">
              <a:defRPr sz="2000">
                <a:solidFill>
                  <a:schemeClr val="tx1"/>
                </a:solidFill>
                <a:latin typeface="Times New Roman" pitchFamily="18" charset="0"/>
                <a:cs typeface="Arial" pitchFamily="34" charset="0"/>
              </a:defRPr>
            </a:lvl4pPr>
            <a:lvl5pPr marL="2057400" indent="-22860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fld id="{AAB2043A-3E5B-49F6-9C42-CE433B8079C8}" type="slidenum">
              <a:rPr lang="zh-CN" altLang="en-US" sz="1200">
                <a:solidFill>
                  <a:prstClr val="black"/>
                </a:solidFill>
                <a:latin typeface="Arial" pitchFamily="34" charset="0"/>
              </a:rPr>
              <a:pPr/>
              <a:t>22</a:t>
            </a:fld>
            <a:endParaRPr lang="zh-CN" altLang="en-US" sz="1200">
              <a:solidFill>
                <a:prstClr val="black"/>
              </a:solidFill>
              <a:latin typeface="Arial" pitchFamily="34" charset="0"/>
            </a:endParaRPr>
          </a:p>
        </p:txBody>
      </p:sp>
    </p:spTree>
    <p:extLst>
      <p:ext uri="{BB962C8B-B14F-4D97-AF65-F5344CB8AC3E}">
        <p14:creationId xmlns:p14="http://schemas.microsoft.com/office/powerpoint/2010/main" val="284294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99B301-FCD3-4CC3-B3FB-C926AE1F1A6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711421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58354E-1AA2-44E6-8176-B5814C5AD53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863710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A72285-DB1D-4C79-95C6-14CCDDE8DAD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371421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91B61A-1BCD-4E1B-ABD3-9B493CD4B7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071946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3200"/>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FF5AC315-FB36-46E4-89BC-AD06F727F623}" type="datetimeFigureOut">
              <a:rPr lang="en-US"/>
              <a:pPr>
                <a:defRPr/>
              </a:pPr>
              <a:t>11/25/2021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58514EED-E7AC-49E7-94E4-B4D2EDEA3C69}" type="slidenum">
              <a:rPr lang="en-US"/>
              <a:pPr>
                <a:defRPr/>
              </a:pPr>
              <a:t>‹#›</a:t>
            </a:fld>
            <a:endParaRPr lang="en-US"/>
          </a:p>
        </p:txBody>
      </p:sp>
    </p:spTree>
    <p:extLst>
      <p:ext uri="{BB962C8B-B14F-4D97-AF65-F5344CB8AC3E}">
        <p14:creationId xmlns:p14="http://schemas.microsoft.com/office/powerpoint/2010/main" val="256074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84" y="169863"/>
            <a:ext cx="64981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0476A815-1FE1-4A99-A187-A49F17E52A2A}" type="datetimeFigureOut">
              <a:rPr lang="en-US"/>
              <a:pPr>
                <a:defRPr/>
              </a:pPr>
              <a:t>11/25/2021</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A66333A2-50EC-4E86-9927-3350BF4DD02A}" type="slidenum">
              <a:rPr lang="en-US"/>
              <a:pPr>
                <a:defRPr/>
              </a:pPr>
              <a:t>‹#›</a:t>
            </a:fld>
            <a:endParaRPr lang="en-US"/>
          </a:p>
        </p:txBody>
      </p:sp>
    </p:spTree>
    <p:extLst>
      <p:ext uri="{BB962C8B-B14F-4D97-AF65-F5344CB8AC3E}">
        <p14:creationId xmlns:p14="http://schemas.microsoft.com/office/powerpoint/2010/main" val="416012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63"/>
            <a:ext cx="10515600" cy="285273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49" y="4589517"/>
            <a:ext cx="10515600" cy="1500187"/>
          </a:xfrm>
        </p:spPr>
        <p:txBody>
          <a:bodyPr/>
          <a:lstStyle>
            <a:lvl1pPr marL="0" indent="0">
              <a:buNone/>
              <a:defRPr sz="3200">
                <a:solidFill>
                  <a:schemeClr val="tx1">
                    <a:tint val="75000"/>
                  </a:schemeClr>
                </a:solidFill>
              </a:defRPr>
            </a:lvl1pPr>
            <a:lvl2pPr marL="609427" indent="0">
              <a:buNone/>
              <a:defRPr sz="2700">
                <a:solidFill>
                  <a:schemeClr val="tx1">
                    <a:tint val="75000"/>
                  </a:schemeClr>
                </a:solidFill>
              </a:defRPr>
            </a:lvl2pPr>
            <a:lvl3pPr marL="1218870" indent="0">
              <a:buNone/>
              <a:defRPr sz="2400">
                <a:solidFill>
                  <a:schemeClr val="tx1">
                    <a:tint val="75000"/>
                  </a:schemeClr>
                </a:solidFill>
              </a:defRPr>
            </a:lvl3pPr>
            <a:lvl4pPr marL="1828301" indent="0">
              <a:buNone/>
              <a:defRPr sz="2100">
                <a:solidFill>
                  <a:schemeClr val="tx1">
                    <a:tint val="75000"/>
                  </a:schemeClr>
                </a:solidFill>
              </a:defRPr>
            </a:lvl4pPr>
            <a:lvl5pPr marL="2437738" indent="0">
              <a:buNone/>
              <a:defRPr sz="2100">
                <a:solidFill>
                  <a:schemeClr val="tx1">
                    <a:tint val="75000"/>
                  </a:schemeClr>
                </a:solidFill>
              </a:defRPr>
            </a:lvl5pPr>
            <a:lvl6pPr marL="3047164" indent="0">
              <a:buNone/>
              <a:defRPr sz="2100">
                <a:solidFill>
                  <a:schemeClr val="tx1">
                    <a:tint val="75000"/>
                  </a:schemeClr>
                </a:solidFill>
              </a:defRPr>
            </a:lvl6pPr>
            <a:lvl7pPr marL="3656591" indent="0">
              <a:buNone/>
              <a:defRPr sz="2100">
                <a:solidFill>
                  <a:schemeClr val="tx1">
                    <a:tint val="75000"/>
                  </a:schemeClr>
                </a:solidFill>
              </a:defRPr>
            </a:lvl7pPr>
            <a:lvl8pPr marL="4266027" indent="0">
              <a:buNone/>
              <a:defRPr sz="2100">
                <a:solidFill>
                  <a:schemeClr val="tx1">
                    <a:tint val="75000"/>
                  </a:schemeClr>
                </a:solidFill>
              </a:defRPr>
            </a:lvl8pPr>
            <a:lvl9pPr marL="4875459"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990DA653-9146-4FFC-8807-861A40AB49A2}" type="datetimeFigureOut">
              <a:rPr lang="en-US"/>
              <a:pPr>
                <a:defRPr/>
              </a:pPr>
              <a:t>11/25/2021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DBD48925-C3B3-4BA4-BEE8-192D0B394137}" type="slidenum">
              <a:rPr lang="en-US"/>
              <a:pPr>
                <a:defRPr/>
              </a:pPr>
              <a:t>‹#›</a:t>
            </a:fld>
            <a:endParaRPr lang="en-US"/>
          </a:p>
        </p:txBody>
      </p:sp>
    </p:spTree>
    <p:extLst>
      <p:ext uri="{BB962C8B-B14F-4D97-AF65-F5344CB8AC3E}">
        <p14:creationId xmlns:p14="http://schemas.microsoft.com/office/powerpoint/2010/main" val="314546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A995F02C-EC3D-4008-A8C1-5E65FDE84616}" type="datetimeFigureOut">
              <a:rPr lang="en-US"/>
              <a:pPr>
                <a:defRPr/>
              </a:pPr>
              <a:t>11/25/2021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9940FB05-6542-48F9-8239-6807866AE146}" type="slidenum">
              <a:rPr lang="en-US"/>
              <a:pPr>
                <a:defRPr/>
              </a:pPr>
              <a:t>‹#›</a:t>
            </a:fld>
            <a:endParaRPr lang="en-US"/>
          </a:p>
        </p:txBody>
      </p:sp>
    </p:spTree>
    <p:extLst>
      <p:ext uri="{BB962C8B-B14F-4D97-AF65-F5344CB8AC3E}">
        <p14:creationId xmlns:p14="http://schemas.microsoft.com/office/powerpoint/2010/main" val="486531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427" indent="0">
              <a:buNone/>
              <a:defRPr sz="2700" b="1"/>
            </a:lvl2pPr>
            <a:lvl3pPr marL="1218870" indent="0">
              <a:buNone/>
              <a:defRPr sz="2400" b="1"/>
            </a:lvl3pPr>
            <a:lvl4pPr marL="1828301" indent="0">
              <a:buNone/>
              <a:defRPr sz="2100" b="1"/>
            </a:lvl4pPr>
            <a:lvl5pPr marL="2437738" indent="0">
              <a:buNone/>
              <a:defRPr sz="2100" b="1"/>
            </a:lvl5pPr>
            <a:lvl6pPr marL="3047164" indent="0">
              <a:buNone/>
              <a:defRPr sz="2100" b="1"/>
            </a:lvl6pPr>
            <a:lvl7pPr marL="3656591" indent="0">
              <a:buNone/>
              <a:defRPr sz="2100" b="1"/>
            </a:lvl7pPr>
            <a:lvl8pPr marL="4266027" indent="0">
              <a:buNone/>
              <a:defRPr sz="2100" b="1"/>
            </a:lvl8pPr>
            <a:lvl9pPr marL="4875459"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427" indent="0">
              <a:buNone/>
              <a:defRPr sz="2700" b="1"/>
            </a:lvl2pPr>
            <a:lvl3pPr marL="1218870" indent="0">
              <a:buNone/>
              <a:defRPr sz="2400" b="1"/>
            </a:lvl3pPr>
            <a:lvl4pPr marL="1828301" indent="0">
              <a:buNone/>
              <a:defRPr sz="2100" b="1"/>
            </a:lvl4pPr>
            <a:lvl5pPr marL="2437738" indent="0">
              <a:buNone/>
              <a:defRPr sz="2100" b="1"/>
            </a:lvl5pPr>
            <a:lvl6pPr marL="3047164" indent="0">
              <a:buNone/>
              <a:defRPr sz="2100" b="1"/>
            </a:lvl6pPr>
            <a:lvl7pPr marL="3656591" indent="0">
              <a:buNone/>
              <a:defRPr sz="2100" b="1"/>
            </a:lvl7pPr>
            <a:lvl8pPr marL="4266027" indent="0">
              <a:buNone/>
              <a:defRPr sz="2100" b="1"/>
            </a:lvl8pPr>
            <a:lvl9pPr marL="4875459"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5F70AC1E-BE91-453B-A76A-182A14BB092B}" type="datetimeFigureOut">
              <a:rPr lang="en-US"/>
              <a:pPr>
                <a:defRPr/>
              </a:pPr>
              <a:t>11/25/2021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82371EFE-EC90-4139-A55E-BB9069A87106}" type="slidenum">
              <a:rPr lang="en-US"/>
              <a:pPr>
                <a:defRPr/>
              </a:pPr>
              <a:t>‹#›</a:t>
            </a:fld>
            <a:endParaRPr lang="en-US"/>
          </a:p>
        </p:txBody>
      </p:sp>
    </p:spTree>
    <p:extLst>
      <p:ext uri="{BB962C8B-B14F-4D97-AF65-F5344CB8AC3E}">
        <p14:creationId xmlns:p14="http://schemas.microsoft.com/office/powerpoint/2010/main" val="1230086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6F493394-E12B-432F-B636-FEE6C7E302B0}" type="datetimeFigureOut">
              <a:rPr lang="en-US"/>
              <a:pPr>
                <a:defRPr/>
              </a:pPr>
              <a:t>11/25/2021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7B58C2D0-D967-43CA-8DA9-52A36F5396F9}" type="slidenum">
              <a:rPr lang="en-US"/>
              <a:pPr>
                <a:defRPr/>
              </a:pPr>
              <a:t>‹#›</a:t>
            </a:fld>
            <a:endParaRPr lang="en-US"/>
          </a:p>
        </p:txBody>
      </p:sp>
    </p:spTree>
    <p:extLst>
      <p:ext uri="{BB962C8B-B14F-4D97-AF65-F5344CB8AC3E}">
        <p14:creationId xmlns:p14="http://schemas.microsoft.com/office/powerpoint/2010/main" val="333371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C643BB1A-08D3-4483-A379-EED0B1003562}" type="datetimeFigureOut">
              <a:rPr lang="en-US"/>
              <a:pPr>
                <a:defRPr/>
              </a:pPr>
              <a:t>11/25/2021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4BEFDA57-7BA1-4E67-9591-44105D58B048}" type="slidenum">
              <a:rPr lang="en-US"/>
              <a:pPr>
                <a:defRPr/>
              </a:pPr>
              <a:t>‹#›</a:t>
            </a:fld>
            <a:endParaRPr lang="en-US"/>
          </a:p>
        </p:txBody>
      </p:sp>
    </p:spTree>
    <p:extLst>
      <p:ext uri="{BB962C8B-B14F-4D97-AF65-F5344CB8AC3E}">
        <p14:creationId xmlns:p14="http://schemas.microsoft.com/office/powerpoint/2010/main" val="52149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01E265-7A2D-43A7-AC52-F5364827F0E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21418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427" indent="0">
              <a:buNone/>
              <a:defRPr sz="1900"/>
            </a:lvl2pPr>
            <a:lvl3pPr marL="1218870" indent="0">
              <a:buNone/>
              <a:defRPr sz="1600"/>
            </a:lvl3pPr>
            <a:lvl4pPr marL="1828301" indent="0">
              <a:buNone/>
              <a:defRPr sz="1300"/>
            </a:lvl4pPr>
            <a:lvl5pPr marL="2437738" indent="0">
              <a:buNone/>
              <a:defRPr sz="1300"/>
            </a:lvl5pPr>
            <a:lvl6pPr marL="3047164" indent="0">
              <a:buNone/>
              <a:defRPr sz="1300"/>
            </a:lvl6pPr>
            <a:lvl7pPr marL="3656591" indent="0">
              <a:buNone/>
              <a:defRPr sz="1300"/>
            </a:lvl7pPr>
            <a:lvl8pPr marL="4266027" indent="0">
              <a:buNone/>
              <a:defRPr sz="1300"/>
            </a:lvl8pPr>
            <a:lvl9pPr marL="4875459"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98FD59D3-B5F1-4332-92FC-54DE2AD04659}" type="datetimeFigureOut">
              <a:rPr lang="en-US"/>
              <a:pPr>
                <a:defRPr/>
              </a:pPr>
              <a:t>11/25/2021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4DBABCDC-2529-4F16-95CC-9533F1A04713}" type="slidenum">
              <a:rPr lang="en-US"/>
              <a:pPr>
                <a:defRPr/>
              </a:pPr>
              <a:t>‹#›</a:t>
            </a:fld>
            <a:endParaRPr lang="en-US"/>
          </a:p>
        </p:txBody>
      </p:sp>
    </p:spTree>
    <p:extLst>
      <p:ext uri="{BB962C8B-B14F-4D97-AF65-F5344CB8AC3E}">
        <p14:creationId xmlns:p14="http://schemas.microsoft.com/office/powerpoint/2010/main" val="1102275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rtlCol="0">
            <a:normAutofit/>
          </a:bodyPr>
          <a:lstStyle>
            <a:lvl1pPr marL="0" indent="0">
              <a:buNone/>
              <a:defRPr sz="4300"/>
            </a:lvl1pPr>
            <a:lvl2pPr marL="609427" indent="0">
              <a:buNone/>
              <a:defRPr sz="3700"/>
            </a:lvl2pPr>
            <a:lvl3pPr marL="1218870" indent="0">
              <a:buNone/>
              <a:defRPr sz="3200"/>
            </a:lvl3pPr>
            <a:lvl4pPr marL="1828301" indent="0">
              <a:buNone/>
              <a:defRPr sz="2700"/>
            </a:lvl4pPr>
            <a:lvl5pPr marL="2437738" indent="0">
              <a:buNone/>
              <a:defRPr sz="2700"/>
            </a:lvl5pPr>
            <a:lvl6pPr marL="3047164" indent="0">
              <a:buNone/>
              <a:defRPr sz="2700"/>
            </a:lvl6pPr>
            <a:lvl7pPr marL="3656591" indent="0">
              <a:buNone/>
              <a:defRPr sz="2700"/>
            </a:lvl7pPr>
            <a:lvl8pPr marL="4266027" indent="0">
              <a:buNone/>
              <a:defRPr sz="2700"/>
            </a:lvl8pPr>
            <a:lvl9pPr marL="4875459" indent="0">
              <a:buNone/>
              <a:defRPr sz="2700"/>
            </a:lvl9pPr>
          </a:lstStyle>
          <a:p>
            <a:pPr lvl="0"/>
            <a:endParaRPr lang="en-US" noProof="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427" indent="0">
              <a:buNone/>
              <a:defRPr sz="1900"/>
            </a:lvl2pPr>
            <a:lvl3pPr marL="1218870" indent="0">
              <a:buNone/>
              <a:defRPr sz="1600"/>
            </a:lvl3pPr>
            <a:lvl4pPr marL="1828301" indent="0">
              <a:buNone/>
              <a:defRPr sz="1300"/>
            </a:lvl4pPr>
            <a:lvl5pPr marL="2437738" indent="0">
              <a:buNone/>
              <a:defRPr sz="1300"/>
            </a:lvl5pPr>
            <a:lvl6pPr marL="3047164" indent="0">
              <a:buNone/>
              <a:defRPr sz="1300"/>
            </a:lvl6pPr>
            <a:lvl7pPr marL="3656591" indent="0">
              <a:buNone/>
              <a:defRPr sz="1300"/>
            </a:lvl7pPr>
            <a:lvl8pPr marL="4266027" indent="0">
              <a:buNone/>
              <a:defRPr sz="1300"/>
            </a:lvl8pPr>
            <a:lvl9pPr marL="4875459"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10DE6C0E-D1D0-4152-BE28-A73FE1207098}" type="datetimeFigureOut">
              <a:rPr lang="en-US"/>
              <a:pPr>
                <a:defRPr/>
              </a:pPr>
              <a:t>11/25/2021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9F6C339F-D456-449B-BDB3-189563AECC94}" type="slidenum">
              <a:rPr lang="en-US"/>
              <a:pPr>
                <a:defRPr/>
              </a:pPr>
              <a:t>‹#›</a:t>
            </a:fld>
            <a:endParaRPr lang="en-US"/>
          </a:p>
        </p:txBody>
      </p:sp>
    </p:spTree>
    <p:extLst>
      <p:ext uri="{BB962C8B-B14F-4D97-AF65-F5344CB8AC3E}">
        <p14:creationId xmlns:p14="http://schemas.microsoft.com/office/powerpoint/2010/main" val="4186733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C0F20663-2C2A-4A6A-BCAC-CE3837557A1F}" type="datetimeFigureOut">
              <a:rPr lang="en-US"/>
              <a:pPr>
                <a:defRPr/>
              </a:pPr>
              <a:t>11/25/2021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0F65783B-0000-4C57-9937-21408698FB3C}" type="slidenum">
              <a:rPr lang="en-US"/>
              <a:pPr>
                <a:defRPr/>
              </a:pPr>
              <a:t>‹#›</a:t>
            </a:fld>
            <a:endParaRPr lang="en-US"/>
          </a:p>
        </p:txBody>
      </p:sp>
    </p:spTree>
    <p:extLst>
      <p:ext uri="{BB962C8B-B14F-4D97-AF65-F5344CB8AC3E}">
        <p14:creationId xmlns:p14="http://schemas.microsoft.com/office/powerpoint/2010/main" val="2216494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3" y="36514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66499787-942E-464C-BDCC-7C4DC15C986F}" type="datetimeFigureOut">
              <a:rPr lang="en-US"/>
              <a:pPr>
                <a:defRPr/>
              </a:pPr>
              <a:t>11/25/2021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325A8D40-A114-41EB-A8FB-62225098160A}" type="slidenum">
              <a:rPr lang="en-US"/>
              <a:pPr>
                <a:defRPr/>
              </a:pPr>
              <a:t>‹#›</a:t>
            </a:fld>
            <a:endParaRPr lang="en-US"/>
          </a:p>
        </p:txBody>
      </p:sp>
    </p:spTree>
    <p:extLst>
      <p:ext uri="{BB962C8B-B14F-4D97-AF65-F5344CB8AC3E}">
        <p14:creationId xmlns:p14="http://schemas.microsoft.com/office/powerpoint/2010/main" val="3202440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A picture containing diagram&#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97717" y="1616075"/>
            <a:ext cx="238971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383039"/>
      </p:ext>
    </p:extLst>
  </p:cSld>
  <p:clrMapOvr>
    <a:masterClrMapping/>
  </p:clrMapOvr>
  <p:transition spd="med" advClick="0"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630338"/>
      </p:ext>
    </p:extLst>
  </p:cSld>
  <p:clrMapOvr>
    <a:masterClrMapping/>
  </p:clrMapOvr>
  <p:transition spd="med" advClick="0"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6">
            <a:extLst>
              <a:ext uri="{FF2B5EF4-FFF2-40B4-BE49-F238E27FC236}">
                <a16:creationId xmlns:a16="http://schemas.microsoft.com/office/drawing/2014/main" id="{6FA6DCE8-17DD-4813-BF4D-8165F8458AEA}"/>
              </a:ext>
            </a:extLst>
          </p:cNvPr>
          <p:cNvSpPr/>
          <p:nvPr userDrawn="1"/>
        </p:nvSpPr>
        <p:spPr>
          <a:xfrm>
            <a:off x="351367" y="531814"/>
            <a:ext cx="1396536" cy="300082"/>
          </a:xfrm>
          <a:prstGeom prst="rect">
            <a:avLst/>
          </a:prstGeom>
        </p:spPr>
        <p:txBody>
          <a:bodyPr wrap="none">
            <a:spAutoFit/>
          </a:bodyPr>
          <a:lstStyle/>
          <a:p>
            <a:pPr defTabSz="685800">
              <a:defRPr/>
            </a:pPr>
            <a:r>
              <a:rPr lang="zh-CN" altLang="en-US" sz="1350" b="1" dirty="0">
                <a:solidFill>
                  <a:prstClr val="white"/>
                </a:solidFill>
                <a:latin typeface="微软雅黑" panose="020B0503020204020204" pitchFamily="34" charset="-122"/>
                <a:ea typeface="微软雅黑" panose="020B0503020204020204" pitchFamily="34" charset="-122"/>
                <a:cs typeface="Arial" pitchFamily="34" charset="0"/>
              </a:rPr>
              <a:t>请输入你的题目</a:t>
            </a:r>
          </a:p>
        </p:txBody>
      </p:sp>
    </p:spTree>
    <p:extLst>
      <p:ext uri="{BB962C8B-B14F-4D97-AF65-F5344CB8AC3E}">
        <p14:creationId xmlns:p14="http://schemas.microsoft.com/office/powerpoint/2010/main" val="1527191639"/>
      </p:ext>
    </p:extLst>
  </p:cSld>
  <p:clrMapOvr>
    <a:masterClrMapping/>
  </p:clrMapOvr>
  <p:transition spd="med" advClick="0"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C8B34-E9B2-4163-BA12-6D3F7EA6F894}"/>
              </a:ext>
            </a:extLst>
          </p:cNvPr>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124C996A-4645-41BA-A7AF-8F7B3E1CC06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5FFC1613-0458-452D-AD79-CF51382216E4}" type="datetimeFigureOut">
              <a:rPr lang="zh-CN" altLang="en-US"/>
              <a:pPr>
                <a:defRPr/>
              </a:pPr>
              <a:t>2021/11/25</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96C194C2-CE17-4EBD-93B5-4D228CF64460}" type="slidenum">
              <a:rPr lang="zh-CN" altLang="en-US"/>
              <a:pPr/>
              <a:t>‹#›</a:t>
            </a:fld>
            <a:endParaRPr lang="zh-CN" altLang="en-US"/>
          </a:p>
        </p:txBody>
      </p:sp>
    </p:spTree>
    <p:extLst>
      <p:ext uri="{BB962C8B-B14F-4D97-AF65-F5344CB8AC3E}">
        <p14:creationId xmlns:p14="http://schemas.microsoft.com/office/powerpoint/2010/main" val="3111875657"/>
      </p:ext>
    </p:extLst>
  </p:cSld>
  <p:clrMapOvr>
    <a:masterClrMapping/>
  </p:clrMapOvr>
  <p:transition spd="med" advClick="0"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E7A3AA-0420-4525-8DF1-AC007945DF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BB450-A7D3-4C3C-B7C3-C13E352F17C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17157D3-59A7-422C-9F27-1FC5B715C2F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778EBD0D-794B-4DF7-A3D5-D66167799268}" type="datetimeFigureOut">
              <a:rPr lang="zh-CN" altLang="en-US"/>
              <a:pPr>
                <a:defRPr/>
              </a:pPr>
              <a:t>2021/11/25</a:t>
            </a:fld>
            <a:endParaRPr lang="zh-CN" altLang="en-US"/>
          </a:p>
        </p:txBody>
      </p:sp>
      <p:sp>
        <p:nvSpPr>
          <p:cNvPr id="6"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09A11937-67D7-4BA2-B464-020B0F63C1FA}" type="slidenum">
              <a:rPr lang="zh-CN" altLang="en-US"/>
              <a:pPr/>
              <a:t>‹#›</a:t>
            </a:fld>
            <a:endParaRPr lang="zh-CN" altLang="en-US"/>
          </a:p>
        </p:txBody>
      </p:sp>
    </p:spTree>
    <p:extLst>
      <p:ext uri="{BB962C8B-B14F-4D97-AF65-F5344CB8AC3E}">
        <p14:creationId xmlns:p14="http://schemas.microsoft.com/office/powerpoint/2010/main" val="4164627152"/>
      </p:ext>
    </p:extLst>
  </p:cSld>
  <p:clrMapOvr>
    <a:masterClrMapping/>
  </p:clrMapOvr>
  <p:transition spd="med" advClick="0" advTm="0">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699DE-746C-49E2-85E8-1DCAEAB21B55}"/>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A6D47DE-6193-4BA4-B905-C55FAFD30CA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ACBD07D1-E9C7-4D97-8813-677AD921619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A0902EC-BABB-4CF7-A1A3-03F7903A2D8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14C3DB8A-9E37-4040-9CBE-0F8F4003E42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B694321D-887A-4A0D-BCF9-05C78AF52C65}" type="datetimeFigureOut">
              <a:rPr lang="zh-CN" altLang="en-US"/>
              <a:pPr>
                <a:defRPr/>
              </a:pPr>
              <a:t>2021/11/25</a:t>
            </a:fld>
            <a:endParaRPr lang="zh-CN" altLang="en-US"/>
          </a:p>
        </p:txBody>
      </p:sp>
      <p:sp>
        <p:nvSpPr>
          <p:cNvPr id="8"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F468F0D3-436C-425F-AF65-FFDB2710F5B5}" type="slidenum">
              <a:rPr lang="zh-CN" altLang="en-US"/>
              <a:pPr/>
              <a:t>‹#›</a:t>
            </a:fld>
            <a:endParaRPr lang="zh-CN" altLang="en-US"/>
          </a:p>
        </p:txBody>
      </p:sp>
    </p:spTree>
    <p:extLst>
      <p:ext uri="{BB962C8B-B14F-4D97-AF65-F5344CB8AC3E}">
        <p14:creationId xmlns:p14="http://schemas.microsoft.com/office/powerpoint/2010/main" val="696881401"/>
      </p:ext>
    </p:extLst>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95519D-C7EF-4FF8-8F59-788C5B98406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8815220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A3D3BC-4A04-4390-A3B8-F04606F55AD8}"/>
              </a:ext>
            </a:extLst>
          </p:cNvPr>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E7B426B3-1346-4324-AFA7-E72CCB9CB079}" type="datetimeFigureOut">
              <a:rPr lang="zh-CN" altLang="en-US"/>
              <a:pPr>
                <a:defRPr/>
              </a:pPr>
              <a:t>2021/11/25</a:t>
            </a:fld>
            <a:endParaRPr lang="zh-CN" altLang="en-US"/>
          </a:p>
        </p:txBody>
      </p:sp>
      <p:sp>
        <p:nvSpPr>
          <p:cNvPr id="4"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4E6FE90B-78BA-46CB-9572-14454BB65119}" type="slidenum">
              <a:rPr lang="zh-CN" altLang="en-US"/>
              <a:pPr/>
              <a:t>‹#›</a:t>
            </a:fld>
            <a:endParaRPr lang="zh-CN" altLang="en-US"/>
          </a:p>
        </p:txBody>
      </p:sp>
    </p:spTree>
    <p:extLst>
      <p:ext uri="{BB962C8B-B14F-4D97-AF65-F5344CB8AC3E}">
        <p14:creationId xmlns:p14="http://schemas.microsoft.com/office/powerpoint/2010/main" val="424655349"/>
      </p:ext>
    </p:extLst>
  </p:cSld>
  <p:clrMapOvr>
    <a:masterClrMapping/>
  </p:clrMapOvr>
  <p:transition spd="med" advClick="0" advTm="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2E373D13-8E5E-4534-9382-6955CC626E61}" type="datetimeFigureOut">
              <a:rPr lang="zh-CN" altLang="en-US"/>
              <a:pPr>
                <a:defRPr/>
              </a:pPr>
              <a:t>2021/11/25</a:t>
            </a:fld>
            <a:endParaRPr lang="zh-CN" altLang="en-US"/>
          </a:p>
        </p:txBody>
      </p:sp>
      <p:sp>
        <p:nvSpPr>
          <p:cNvPr id="3"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C0CA34FE-28E9-4C17-9407-9D5D83A27780}" type="slidenum">
              <a:rPr lang="zh-CN" altLang="en-US"/>
              <a:pPr/>
              <a:t>‹#›</a:t>
            </a:fld>
            <a:endParaRPr lang="zh-CN" altLang="en-US"/>
          </a:p>
        </p:txBody>
      </p:sp>
    </p:spTree>
    <p:extLst>
      <p:ext uri="{BB962C8B-B14F-4D97-AF65-F5344CB8AC3E}">
        <p14:creationId xmlns:p14="http://schemas.microsoft.com/office/powerpoint/2010/main" val="1805002715"/>
      </p:ext>
    </p:extLst>
  </p:cSld>
  <p:clrMapOvr>
    <a:masterClrMapping/>
  </p:clrMapOvr>
  <p:transition spd="med" advClick="0" advTm="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E1DFF8-A7D9-48A0-9EAE-75DA08A5EA34}"/>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4D126B9-FCA1-4EBC-BCD1-DE68DE78EF3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65562D9-C411-4772-854D-F64E694E84D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9E61398B-CD71-46FA-9A18-43F247319341}" type="datetimeFigureOut">
              <a:rPr lang="zh-CN" altLang="en-US"/>
              <a:pPr>
                <a:defRPr/>
              </a:pPr>
              <a:t>2021/11/25</a:t>
            </a:fld>
            <a:endParaRPr lang="zh-CN" altLang="en-US"/>
          </a:p>
        </p:txBody>
      </p:sp>
      <p:sp>
        <p:nvSpPr>
          <p:cNvPr id="6"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CD77EFEE-FBA6-4AFA-8DBC-C09262DC6841}" type="slidenum">
              <a:rPr lang="zh-CN" altLang="en-US"/>
              <a:pPr/>
              <a:t>‹#›</a:t>
            </a:fld>
            <a:endParaRPr lang="zh-CN" altLang="en-US"/>
          </a:p>
        </p:txBody>
      </p:sp>
    </p:spTree>
    <p:extLst>
      <p:ext uri="{BB962C8B-B14F-4D97-AF65-F5344CB8AC3E}">
        <p14:creationId xmlns:p14="http://schemas.microsoft.com/office/powerpoint/2010/main" val="2684263611"/>
      </p:ext>
    </p:extLst>
  </p:cSld>
  <p:clrMapOvr>
    <a:masterClrMapping/>
  </p:clrMapOvr>
  <p:transition spd="med" advClick="0" advTm="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20DB1A-DED3-440B-9D77-AF127009D698}"/>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A6018B0-3D9E-4451-821F-E91308EB44E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a:extLst>
              <a:ext uri="{FF2B5EF4-FFF2-40B4-BE49-F238E27FC236}">
                <a16:creationId xmlns:a16="http://schemas.microsoft.com/office/drawing/2014/main" id="{F9B14FD1-EB2F-4EFA-B3D2-EF7D94860C6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B7699CA2-2556-48E0-8098-8E265826DA83}" type="datetimeFigureOut">
              <a:rPr lang="zh-CN" altLang="en-US"/>
              <a:pPr>
                <a:defRPr/>
              </a:pPr>
              <a:t>2021/11/25</a:t>
            </a:fld>
            <a:endParaRPr lang="zh-CN" altLang="en-US"/>
          </a:p>
        </p:txBody>
      </p:sp>
      <p:sp>
        <p:nvSpPr>
          <p:cNvPr id="6"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D055C1F2-D7AA-4916-AA49-2DC1A03FCC93}" type="slidenum">
              <a:rPr lang="zh-CN" altLang="en-US"/>
              <a:pPr/>
              <a:t>‹#›</a:t>
            </a:fld>
            <a:endParaRPr lang="zh-CN" altLang="en-US"/>
          </a:p>
        </p:txBody>
      </p:sp>
    </p:spTree>
    <p:extLst>
      <p:ext uri="{BB962C8B-B14F-4D97-AF65-F5344CB8AC3E}">
        <p14:creationId xmlns:p14="http://schemas.microsoft.com/office/powerpoint/2010/main" val="4074132719"/>
      </p:ext>
    </p:extLst>
  </p:cSld>
  <p:clrMapOvr>
    <a:masterClrMapping/>
  </p:clrMapOvr>
  <p:transition spd="med" advClick="0"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1CC912-D33A-40EB-AF3D-F50C1D0C07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D8FEA1B-51B7-49E4-8A10-8618056E42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FD8588C2-195B-4364-B7D1-D8BE87FEA7E1}" type="datetimeFigureOut">
              <a:rPr lang="zh-CN" altLang="en-US"/>
              <a:pPr>
                <a:defRPr/>
              </a:pPr>
              <a:t>2021/11/25</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F0CD5038-F54A-4820-8019-84D9B57C5108}" type="slidenum">
              <a:rPr lang="zh-CN" altLang="en-US"/>
              <a:pPr/>
              <a:t>‹#›</a:t>
            </a:fld>
            <a:endParaRPr lang="zh-CN" altLang="en-US"/>
          </a:p>
        </p:txBody>
      </p:sp>
    </p:spTree>
    <p:extLst>
      <p:ext uri="{BB962C8B-B14F-4D97-AF65-F5344CB8AC3E}">
        <p14:creationId xmlns:p14="http://schemas.microsoft.com/office/powerpoint/2010/main" val="2604232658"/>
      </p:ext>
    </p:extLst>
  </p:cSld>
  <p:clrMapOvr>
    <a:masterClrMapping/>
  </p:clrMapOvr>
  <p:transition spd="med" advClick="0" advTm="0">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4B57DC-2143-4BCB-894A-DF9F6D585F60}"/>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BEAFDC-A5AD-4119-A1FB-E84E44DCE9C7}"/>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F8773684-8C60-46E4-AC69-1FB5621533AA}" type="datetimeFigureOut">
              <a:rPr lang="zh-CN" altLang="en-US"/>
              <a:pPr>
                <a:defRPr/>
              </a:pPr>
              <a:t>2021/11/25</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17E98DEF-9696-4489-BD63-642FC5F877B5}" type="slidenum">
              <a:rPr lang="zh-CN" altLang="en-US"/>
              <a:pPr/>
              <a:t>‹#›</a:t>
            </a:fld>
            <a:endParaRPr lang="zh-CN" altLang="en-US"/>
          </a:p>
        </p:txBody>
      </p:sp>
    </p:spTree>
    <p:extLst>
      <p:ext uri="{BB962C8B-B14F-4D97-AF65-F5344CB8AC3E}">
        <p14:creationId xmlns:p14="http://schemas.microsoft.com/office/powerpoint/2010/main" val="430493157"/>
      </p:ext>
    </p:extLst>
  </p:cSld>
  <p:clrMapOvr>
    <a:masterClrMapping/>
  </p:clrMapOvr>
  <p:transition spd="med" advClick="0" advTm="0">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9"/>
            <a:ext cx="3316303"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6" name="图片占位符 15"/>
          <p:cNvSpPr>
            <a:spLocks noGrp="1"/>
          </p:cNvSpPr>
          <p:nvPr>
            <p:ph type="pic" sz="quarter" idx="13"/>
          </p:nvPr>
        </p:nvSpPr>
        <p:spPr>
          <a:xfrm>
            <a:off x="1406286" y="3954859"/>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5" name="图片占位符 14"/>
          <p:cNvSpPr>
            <a:spLocks noGrp="1"/>
          </p:cNvSpPr>
          <p:nvPr>
            <p:ph type="pic" sz="quarter" idx="14"/>
          </p:nvPr>
        </p:nvSpPr>
        <p:spPr>
          <a:xfrm>
            <a:off x="1406286" y="1197145"/>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4" name="图片占位符 13"/>
          <p:cNvSpPr>
            <a:spLocks noGrp="1"/>
          </p:cNvSpPr>
          <p:nvPr>
            <p:ph type="pic" sz="quarter" idx="15"/>
          </p:nvPr>
        </p:nvSpPr>
        <p:spPr>
          <a:xfrm>
            <a:off x="7952227" y="1197145"/>
            <a:ext cx="3316303"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3" name="图片占位符 12"/>
          <p:cNvSpPr>
            <a:spLocks noGrp="1"/>
          </p:cNvSpPr>
          <p:nvPr>
            <p:ph type="pic" sz="quarter" idx="12"/>
          </p:nvPr>
        </p:nvSpPr>
        <p:spPr>
          <a:xfrm>
            <a:off x="4679259" y="2576001"/>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469104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首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502569"/>
      </p:ext>
    </p:extLst>
  </p:cSld>
  <p:clrMapOvr>
    <a:masterClrMapping/>
  </p:clrMapOvr>
  <p:transition spd="slow" advClick="0" advTm="5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defTabSz="914400" eaLnBrk="0" fontAlgn="base" hangingPunct="0">
              <a:spcBef>
                <a:spcPct val="0"/>
              </a:spcBef>
              <a:spcAft>
                <a:spcPct val="0"/>
              </a:spcAft>
              <a:defRPr>
                <a:solidFill>
                  <a:schemeClr val="tx1">
                    <a:tint val="75000"/>
                  </a:schemeClr>
                </a:solidFill>
                <a:latin typeface="Times New Roman" panose="02020603050405020304" pitchFamily="18" charset="0"/>
                <a:cs typeface="Arial" panose="020B0604020202020204" pitchFamily="34" charset="0"/>
              </a:defRPr>
            </a:lvl1pPr>
          </a:lstStyle>
          <a:p>
            <a:pPr>
              <a:defRPr/>
            </a:pPr>
            <a:fld id="{7CEF5855-912F-4AB1-8552-C118B7FC8763}" type="datetimeFigureOut">
              <a:rPr lang="zh-CN" altLang="en-US">
                <a:solidFill>
                  <a:prstClr val="black">
                    <a:tint val="75000"/>
                  </a:prstClr>
                </a:solidFill>
              </a:rPr>
              <a:pPr>
                <a:defRPr/>
              </a:pPr>
              <a:t>2021/11/25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defTabSz="914400" eaLnBrk="0" fontAlgn="base" hangingPunct="0">
              <a:spcBef>
                <a:spcPct val="0"/>
              </a:spcBef>
              <a:spcAft>
                <a:spcPct val="0"/>
              </a:spcAft>
              <a:defRPr>
                <a:solidFill>
                  <a:schemeClr val="tx1">
                    <a:tint val="75000"/>
                  </a:schemeClr>
                </a:solidFill>
                <a:latin typeface="Times New Roman" panose="02020603050405020304" pitchFamily="18" charset="0"/>
                <a:cs typeface="Arial" panose="020B0604020202020204" pitchFamily="34" charset="0"/>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defTabSz="914400" eaLnBrk="0" hangingPunct="0">
              <a:defRPr>
                <a:latin typeface="Times New Roman" pitchFamily="18" charset="0"/>
              </a:defRPr>
            </a:lvl1pPr>
          </a:lstStyle>
          <a:p>
            <a:fld id="{BE332180-088A-4F40-AEF8-B427649E41B2}" type="slidenum">
              <a:rPr lang="zh-CN" altLang="en-US"/>
              <a:pPr/>
              <a:t>‹#›</a:t>
            </a:fld>
            <a:endParaRPr lang="zh-CN" altLang="en-US"/>
          </a:p>
        </p:txBody>
      </p:sp>
    </p:spTree>
    <p:extLst>
      <p:ext uri="{BB962C8B-B14F-4D97-AF65-F5344CB8AC3E}">
        <p14:creationId xmlns:p14="http://schemas.microsoft.com/office/powerpoint/2010/main" val="1710081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6D2C5F34-F3FF-4560-8F3E-8044A9892FCA}" type="datetimeFigureOut">
              <a:rPr lang="zh-CN" altLang="en-US"/>
              <a:pPr>
                <a:defRPr/>
              </a:pPr>
              <a:t>2021/11/25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DF4B4DF-D9F9-4C15-AEA9-CBB5AAFC931B}" type="slidenum">
              <a:rPr lang="zh-CN" altLang="en-US"/>
              <a:pPr/>
              <a:t>‹#›</a:t>
            </a:fld>
            <a:endParaRPr lang="zh-CN" altLang="en-US"/>
          </a:p>
        </p:txBody>
      </p:sp>
    </p:spTree>
    <p:extLst>
      <p:ext uri="{BB962C8B-B14F-4D97-AF65-F5344CB8AC3E}">
        <p14:creationId xmlns:p14="http://schemas.microsoft.com/office/powerpoint/2010/main" val="2274828342"/>
      </p:ext>
    </p:extLst>
  </p:cSld>
  <p:clrMapOvr>
    <a:masterClrMapping/>
  </p:clrMapOvr>
  <p:transition spd="slow"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7480AA0-E8C7-4BEE-AABD-A2AB7C4BDC6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791375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78301"/>
      </p:ext>
    </p:extLst>
  </p:cSld>
  <p:clrMapOvr>
    <a:masterClrMapping/>
  </p:clrMapOvr>
  <p:transition spd="slow"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1984" y="-836613"/>
            <a:ext cx="13313835"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91701"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744920"/>
      </p:ext>
    </p:extLst>
  </p:cSld>
  <p:clrMapOvr>
    <a:masterClrMapping/>
  </p:clrMapOvr>
  <p:transition spd="slow"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91701"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1984" y="-836613"/>
            <a:ext cx="13313835"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898668"/>
      </p:ext>
    </p:extLst>
  </p:cSld>
  <p:clrMapOvr>
    <a:masterClrMapping/>
  </p:clrMapOvr>
  <p:transition spd="slow"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0812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52518" y="500062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0"/>
          <p:cNvGrpSpPr>
            <a:grpSpLocks/>
          </p:cNvGrpSpPr>
          <p:nvPr userDrawn="1"/>
        </p:nvGrpSpPr>
        <p:grpSpPr bwMode="auto">
          <a:xfrm>
            <a:off x="-1900767" y="-74613"/>
            <a:ext cx="15299267" cy="2078038"/>
            <a:chOff x="-900605" y="-49427"/>
            <a:chExt cx="5490815" cy="745701"/>
          </a:xfrm>
        </p:grpSpPr>
        <p:pic>
          <p:nvPicPr>
            <p:cNvPr id="5" name="图片 11"/>
            <p:cNvPicPr>
              <a:picLocks noChangeAspect="1"/>
            </p:cNvPicPr>
            <p:nvPr userDrawn="1"/>
          </p:nvPicPr>
          <p:blipFill rotWithShape="1">
            <a:blip r:embed="rId4"/>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6" name="图片 12"/>
            <p:cNvPicPr>
              <a:picLocks noChangeAspect="1"/>
            </p:cNvPicPr>
            <p:nvPr userDrawn="1"/>
          </p:nvPicPr>
          <p:blipFill>
            <a:blip r:embed="rId4"/>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pic>
        <p:nvPicPr>
          <p:cNvPr id="7" name="Picture 12" descr="A picture containing diagram&#10;&#10;Description automatically generated"/>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31066" y="1700213"/>
            <a:ext cx="285538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317710"/>
      </p:ext>
    </p:extLst>
  </p:cSld>
  <p:clrMapOvr>
    <a:masterClrMapping/>
  </p:clrMapOvr>
  <p:transition spd="slow"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7647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1900767" y="-74613"/>
            <a:ext cx="15299267" cy="2078038"/>
            <a:chOff x="-900605" y="-49427"/>
            <a:chExt cx="5490815" cy="745701"/>
          </a:xfrm>
        </p:grpSpPr>
        <p:pic>
          <p:nvPicPr>
            <p:cNvPr id="4" name="图片 4"/>
            <p:cNvPicPr>
              <a:picLocks noChangeAspect="1"/>
            </p:cNvPicPr>
            <p:nvPr userDrawn="1"/>
          </p:nvPicPr>
          <p:blipFill rotWithShape="1">
            <a:blip r:embed="rId3"/>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5" name="图片 5"/>
            <p:cNvPicPr>
              <a:picLocks noChangeAspect="1"/>
            </p:cNvPicPr>
            <p:nvPr userDrawn="1"/>
          </p:nvPicPr>
          <p:blipFill>
            <a:blip r:embed="rId3"/>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617910"/>
      </p:ext>
    </p:extLst>
  </p:cSld>
  <p:clrMapOvr>
    <a:masterClrMapping/>
  </p:clrMapOvr>
  <p:transition spd="slow"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ECFD755-9215-402F-B091-6AF1A5181752}" type="datetimeFigureOut">
              <a:rPr lang="zh-CN" altLang="en-US"/>
              <a:pPr>
                <a:defRPr/>
              </a:pPr>
              <a:t>2021/11/25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3A6F66C-7730-4F89-B3B8-08281D9B8F75}" type="slidenum">
              <a:rPr lang="zh-CN" altLang="en-US"/>
              <a:pPr/>
              <a:t>‹#›</a:t>
            </a:fld>
            <a:endParaRPr lang="zh-CN" altLang="en-US"/>
          </a:p>
        </p:txBody>
      </p:sp>
    </p:spTree>
    <p:extLst>
      <p:ext uri="{BB962C8B-B14F-4D97-AF65-F5344CB8AC3E}">
        <p14:creationId xmlns:p14="http://schemas.microsoft.com/office/powerpoint/2010/main" val="2658156846"/>
      </p:ext>
    </p:extLst>
  </p:cSld>
  <p:clrMapOvr>
    <a:masterClrMapping/>
  </p:clrMapOvr>
  <p:transition spd="slow"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97B3F93F-5BD0-48F4-873A-19A371971171}" type="datetimeFigureOut">
              <a:rPr lang="zh-CN" altLang="en-US"/>
              <a:pPr>
                <a:defRPr/>
              </a:pPr>
              <a:t>2021/11/25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C88BE4E-478D-4265-A02A-9618EEEC5DF9}" type="slidenum">
              <a:rPr lang="zh-CN" altLang="en-US"/>
              <a:pPr/>
              <a:t>‹#›</a:t>
            </a:fld>
            <a:endParaRPr lang="zh-CN" altLang="en-US"/>
          </a:p>
        </p:txBody>
      </p:sp>
    </p:spTree>
    <p:extLst>
      <p:ext uri="{BB962C8B-B14F-4D97-AF65-F5344CB8AC3E}">
        <p14:creationId xmlns:p14="http://schemas.microsoft.com/office/powerpoint/2010/main" val="3556846305"/>
      </p:ext>
    </p:extLst>
  </p:cSld>
  <p:clrMapOvr>
    <a:masterClrMapping/>
  </p:clrMapOvr>
  <p:transition spd="slow"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1E2CD68-94CB-495C-8232-ADCC1CDE6FFD}" type="datetimeFigureOut">
              <a:rPr lang="zh-CN" altLang="en-US"/>
              <a:pPr>
                <a:defRPr/>
              </a:pPr>
              <a:t>2021/11/25</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1880BC6A-B424-4617-9151-A18C27D48D45}" type="slidenum">
              <a:rPr lang="zh-CN" altLang="en-US"/>
              <a:pPr/>
              <a:t>‹#›</a:t>
            </a:fld>
            <a:endParaRPr lang="zh-CN" altLang="en-US"/>
          </a:p>
        </p:txBody>
      </p:sp>
    </p:spTree>
    <p:extLst>
      <p:ext uri="{BB962C8B-B14F-4D97-AF65-F5344CB8AC3E}">
        <p14:creationId xmlns:p14="http://schemas.microsoft.com/office/powerpoint/2010/main" val="4077206803"/>
      </p:ext>
    </p:extLst>
  </p:cSld>
  <p:clrMapOvr>
    <a:masterClrMapping/>
  </p:clrMapOvr>
  <p:transition spd="slow"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7D2502DD-149B-4B46-B921-3F7FF371EEC5}" type="datetimeFigureOut">
              <a:rPr lang="zh-CN" altLang="en-US"/>
              <a:pPr>
                <a:defRPr/>
              </a:pPr>
              <a:t>2021/11/25</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9CA47C79-A1B3-40FD-A700-E44D54045228}" type="slidenum">
              <a:rPr lang="zh-CN" altLang="en-US"/>
              <a:pPr/>
              <a:t>‹#›</a:t>
            </a:fld>
            <a:endParaRPr lang="zh-CN" altLang="en-US"/>
          </a:p>
        </p:txBody>
      </p:sp>
    </p:spTree>
    <p:extLst>
      <p:ext uri="{BB962C8B-B14F-4D97-AF65-F5344CB8AC3E}">
        <p14:creationId xmlns:p14="http://schemas.microsoft.com/office/powerpoint/2010/main" val="2252708452"/>
      </p:ext>
    </p:extLst>
  </p:cSld>
  <p:clrMapOvr>
    <a:masterClrMapping/>
  </p:clrMapOvr>
  <p:transition spd="slow" advClick="0" advTm="3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41051D2-449D-469B-82D4-D225DC2C0026}" type="datetimeFigureOut">
              <a:rPr lang="zh-CN" altLang="en-US"/>
              <a:pPr>
                <a:defRPr/>
              </a:pPr>
              <a:t>2021/11/25</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7D0583DB-8963-4C51-978F-341F8B7C5FF4}" type="slidenum">
              <a:rPr lang="zh-CN" altLang="en-US"/>
              <a:pPr/>
              <a:t>‹#›</a:t>
            </a:fld>
            <a:endParaRPr lang="zh-CN" altLang="en-US"/>
          </a:p>
        </p:txBody>
      </p:sp>
    </p:spTree>
    <p:extLst>
      <p:ext uri="{BB962C8B-B14F-4D97-AF65-F5344CB8AC3E}">
        <p14:creationId xmlns:p14="http://schemas.microsoft.com/office/powerpoint/2010/main" val="2128272605"/>
      </p:ext>
    </p:extLst>
  </p:cSld>
  <p:clrMapOvr>
    <a:masterClrMapping/>
  </p:clrMapOvr>
  <p:transition spd="slow"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B65306-B6AD-4DDA-8FD4-28BA1076C5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193254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F699A5B-172B-41D3-8447-22E5ED52D48C}" type="datetimeFigureOut">
              <a:rPr lang="zh-CN" altLang="en-US"/>
              <a:pPr>
                <a:defRPr/>
              </a:pPr>
              <a:t>2021/11/25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B380111-A689-4FBF-BF12-4465273060E5}" type="slidenum">
              <a:rPr lang="zh-CN" altLang="en-US"/>
              <a:pPr/>
              <a:t>‹#›</a:t>
            </a:fld>
            <a:endParaRPr lang="zh-CN" altLang="en-US"/>
          </a:p>
        </p:txBody>
      </p:sp>
    </p:spTree>
    <p:extLst>
      <p:ext uri="{BB962C8B-B14F-4D97-AF65-F5344CB8AC3E}">
        <p14:creationId xmlns:p14="http://schemas.microsoft.com/office/powerpoint/2010/main" val="3151981333"/>
      </p:ext>
    </p:extLst>
  </p:cSld>
  <p:clrMapOvr>
    <a:masterClrMapping/>
  </p:clrMapOvr>
  <p:transition spd="slow" advClick="0" advTm="3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A3689D2-569E-4B87-ACD3-8C991EC0F59C}" type="datetimeFigureOut">
              <a:rPr lang="zh-CN" altLang="en-US"/>
              <a:pPr>
                <a:defRPr/>
              </a:pPr>
              <a:t>2021/11/25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D1658ED-6D8C-4CA5-9A78-E2FB9A5E3E48}" type="slidenum">
              <a:rPr lang="zh-CN" altLang="en-US"/>
              <a:pPr/>
              <a:t>‹#›</a:t>
            </a:fld>
            <a:endParaRPr lang="zh-CN" altLang="en-US"/>
          </a:p>
        </p:txBody>
      </p:sp>
    </p:spTree>
    <p:extLst>
      <p:ext uri="{BB962C8B-B14F-4D97-AF65-F5344CB8AC3E}">
        <p14:creationId xmlns:p14="http://schemas.microsoft.com/office/powerpoint/2010/main" val="1345981635"/>
      </p:ext>
    </p:extLst>
  </p:cSld>
  <p:clrMapOvr>
    <a:masterClrMapping/>
  </p:clrMapOvr>
  <p:transition spd="slow" advClick="0"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9467AA98-3D68-4866-96E0-CF8AA78CE11F}" type="datetimeFigureOut">
              <a:rPr lang="zh-CN" altLang="en-US"/>
              <a:pPr>
                <a:defRPr/>
              </a:pPr>
              <a:t>2021/11/25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0151200-0DBE-41C8-84C5-C442DF762D70}" type="slidenum">
              <a:rPr lang="zh-CN" altLang="en-US"/>
              <a:pPr/>
              <a:t>‹#›</a:t>
            </a:fld>
            <a:endParaRPr lang="zh-CN" altLang="en-US"/>
          </a:p>
        </p:txBody>
      </p:sp>
    </p:spTree>
    <p:extLst>
      <p:ext uri="{BB962C8B-B14F-4D97-AF65-F5344CB8AC3E}">
        <p14:creationId xmlns:p14="http://schemas.microsoft.com/office/powerpoint/2010/main" val="2090052246"/>
      </p:ext>
    </p:extLst>
  </p:cSld>
  <p:clrMapOvr>
    <a:masterClrMapping/>
  </p:clrMapOvr>
  <p:transition spd="slow" advClick="0" advTm="300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BDE9B96-A5AC-4DC6-91B0-18CDC0C30910}" type="datetimeFigureOut">
              <a:rPr lang="zh-CN" altLang="en-US"/>
              <a:pPr>
                <a:defRPr/>
              </a:pPr>
              <a:t>2021/11/25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4CDCE76-11F5-4811-B0F2-4E9951E4926A}" type="slidenum">
              <a:rPr lang="zh-CN" altLang="en-US"/>
              <a:pPr/>
              <a:t>‹#›</a:t>
            </a:fld>
            <a:endParaRPr lang="zh-CN" altLang="en-US"/>
          </a:p>
        </p:txBody>
      </p:sp>
    </p:spTree>
    <p:extLst>
      <p:ext uri="{BB962C8B-B14F-4D97-AF65-F5344CB8AC3E}">
        <p14:creationId xmlns:p14="http://schemas.microsoft.com/office/powerpoint/2010/main" val="3264251679"/>
      </p:ext>
    </p:extLst>
  </p:cSld>
  <p:clrMapOvr>
    <a:masterClrMapping/>
  </p:clrMapOvr>
  <p:transition spd="slow" advClick="0"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F52C62D-E1A5-4700-9C9E-12DE49FBB37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84860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19618F7-7A7A-4325-B3E5-173416C6977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26514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B9E3489-ED8B-45CC-A557-2CE6E92A611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77495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E272C91-5E2C-47F9-A564-895B40FB360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845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021A61F-D230-44CE-A8F3-8AAF1E854DB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285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3E6AF8-1BF5-49EC-9F05-966093054AA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8063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7C088B-774C-4225-B566-76D931155B6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964482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C900BFA-E468-448A-9AEA-58085215AE1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883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B02D27E-26B5-4070-8DF6-0A82EDD377D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35351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671A6C1-B799-4695-9D13-785FFEF0BEA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01915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7688B5-B36E-4771-9835-F861CC406C1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84833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8058995-85C0-4EDB-9CF8-07D72190CFA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28663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9921A20-9F0A-4723-9F25-382458CD30F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3197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122BA0E-78DE-4FD0-BF2A-1C58064A75A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845427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C9690F-18B8-4241-98D8-B93B67F8F97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636098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3E020A-4E61-48D1-AC20-A19978C7E11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985270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jpg"/><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8866894C-A7F9-4348-BFF4-A67FE699D8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37248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0" tIns="60945" rIns="121890" bIns="60945"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0" tIns="60945" rIns="121890" bIns="60945"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121890" tIns="60945" rIns="121890" bIns="60945" rtlCol="0" anchor="ctr"/>
          <a:lstStyle>
            <a:lvl1pPr algn="l" eaLnBrk="1" fontAlgn="auto" hangingPunct="1">
              <a:spcBef>
                <a:spcPts val="0"/>
              </a:spcBef>
              <a:spcAft>
                <a:spcPts val="0"/>
              </a:spcAft>
              <a:defRPr sz="1600">
                <a:solidFill>
                  <a:prstClr val="black">
                    <a:tint val="75000"/>
                  </a:prstClr>
                </a:solidFill>
                <a:latin typeface="Calibri"/>
                <a:cs typeface="Arial" charset="0"/>
              </a:defRPr>
            </a:lvl1pPr>
          </a:lstStyle>
          <a:p>
            <a:pPr>
              <a:defRPr/>
            </a:pPr>
            <a:fld id="{00D80595-3FDD-4B7C-B02C-D99C7191D5FE}" type="datetimeFigureOut">
              <a:rPr lang="en-US"/>
              <a:pPr>
                <a:defRPr/>
              </a:pPr>
              <a:t>11/25/2021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890" tIns="60945" rIns="121890" bIns="60945" rtlCol="0" anchor="ctr"/>
          <a:lstStyle>
            <a:lvl1pPr algn="ctr" eaLnBrk="1" fontAlgn="auto" hangingPunct="1">
              <a:spcBef>
                <a:spcPts val="0"/>
              </a:spcBef>
              <a:spcAft>
                <a:spcPts val="0"/>
              </a:spcAft>
              <a:defRPr sz="16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890" tIns="60945" rIns="121890" bIns="60945" rtlCol="0" anchor="ctr"/>
          <a:lstStyle>
            <a:lvl1pPr algn="r" eaLnBrk="1" fontAlgn="auto" hangingPunct="1">
              <a:spcBef>
                <a:spcPts val="0"/>
              </a:spcBef>
              <a:spcAft>
                <a:spcPts val="0"/>
              </a:spcAft>
              <a:defRPr sz="1600">
                <a:solidFill>
                  <a:prstClr val="black">
                    <a:tint val="75000"/>
                  </a:prstClr>
                </a:solidFill>
                <a:latin typeface="Calibri"/>
                <a:cs typeface="Arial" charset="0"/>
              </a:defRPr>
            </a:lvl1pPr>
          </a:lstStyle>
          <a:p>
            <a:pPr>
              <a:defRPr/>
            </a:pPr>
            <a:fld id="{461132F0-D4FC-43D6-B2DF-722968522DB7}" type="slidenum">
              <a:rPr lang="en-US"/>
              <a:pPr>
                <a:defRPr/>
              </a:pPr>
              <a:t>‹#›</a:t>
            </a:fld>
            <a:endParaRPr lang="en-US"/>
          </a:p>
        </p:txBody>
      </p:sp>
    </p:spTree>
    <p:extLst>
      <p:ext uri="{BB962C8B-B14F-4D97-AF65-F5344CB8AC3E}">
        <p14:creationId xmlns:p14="http://schemas.microsoft.com/office/powerpoint/2010/main" val="8380290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7613"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defTabSz="1217613" rtl="0" eaLnBrk="0" fontAlgn="base" hangingPunct="0">
        <a:lnSpc>
          <a:spcPct val="90000"/>
        </a:lnSpc>
        <a:spcBef>
          <a:spcPct val="0"/>
        </a:spcBef>
        <a:spcAft>
          <a:spcPct val="0"/>
        </a:spcAft>
        <a:defRPr sz="5900">
          <a:solidFill>
            <a:schemeClr val="tx1"/>
          </a:solidFill>
          <a:latin typeface="Calibri Light" pitchFamily="34" charset="0"/>
        </a:defRPr>
      </a:lvl2pPr>
      <a:lvl3pPr algn="l" defTabSz="1217613" rtl="0" eaLnBrk="0" fontAlgn="base" hangingPunct="0">
        <a:lnSpc>
          <a:spcPct val="90000"/>
        </a:lnSpc>
        <a:spcBef>
          <a:spcPct val="0"/>
        </a:spcBef>
        <a:spcAft>
          <a:spcPct val="0"/>
        </a:spcAft>
        <a:defRPr sz="5900">
          <a:solidFill>
            <a:schemeClr val="tx1"/>
          </a:solidFill>
          <a:latin typeface="Calibri Light" pitchFamily="34" charset="0"/>
        </a:defRPr>
      </a:lvl3pPr>
      <a:lvl4pPr algn="l" defTabSz="1217613" rtl="0" eaLnBrk="0" fontAlgn="base" hangingPunct="0">
        <a:lnSpc>
          <a:spcPct val="90000"/>
        </a:lnSpc>
        <a:spcBef>
          <a:spcPct val="0"/>
        </a:spcBef>
        <a:spcAft>
          <a:spcPct val="0"/>
        </a:spcAft>
        <a:defRPr sz="5900">
          <a:solidFill>
            <a:schemeClr val="tx1"/>
          </a:solidFill>
          <a:latin typeface="Calibri Light" pitchFamily="34" charset="0"/>
        </a:defRPr>
      </a:lvl4pPr>
      <a:lvl5pPr algn="l" defTabSz="1217613" rtl="0" eaLnBrk="0" fontAlgn="base" hangingPunct="0">
        <a:lnSpc>
          <a:spcPct val="90000"/>
        </a:lnSpc>
        <a:spcBef>
          <a:spcPct val="0"/>
        </a:spcBef>
        <a:spcAft>
          <a:spcPct val="0"/>
        </a:spcAft>
        <a:defRPr sz="5900">
          <a:solidFill>
            <a:schemeClr val="tx1"/>
          </a:solidFill>
          <a:latin typeface="Calibri Light" pitchFamily="34" charset="0"/>
        </a:defRPr>
      </a:lvl5pPr>
      <a:lvl6pPr marL="457200" algn="l" defTabSz="1217613" rtl="0" fontAlgn="base">
        <a:lnSpc>
          <a:spcPct val="90000"/>
        </a:lnSpc>
        <a:spcBef>
          <a:spcPct val="0"/>
        </a:spcBef>
        <a:spcAft>
          <a:spcPct val="0"/>
        </a:spcAft>
        <a:defRPr sz="5900">
          <a:solidFill>
            <a:schemeClr val="tx1"/>
          </a:solidFill>
          <a:latin typeface="Calibri Light" pitchFamily="34" charset="0"/>
        </a:defRPr>
      </a:lvl6pPr>
      <a:lvl7pPr marL="914400" algn="l" defTabSz="1217613" rtl="0" fontAlgn="base">
        <a:lnSpc>
          <a:spcPct val="90000"/>
        </a:lnSpc>
        <a:spcBef>
          <a:spcPct val="0"/>
        </a:spcBef>
        <a:spcAft>
          <a:spcPct val="0"/>
        </a:spcAft>
        <a:defRPr sz="5900">
          <a:solidFill>
            <a:schemeClr val="tx1"/>
          </a:solidFill>
          <a:latin typeface="Calibri Light" pitchFamily="34" charset="0"/>
        </a:defRPr>
      </a:lvl7pPr>
      <a:lvl8pPr marL="1371600" algn="l" defTabSz="1217613" rtl="0" fontAlgn="base">
        <a:lnSpc>
          <a:spcPct val="90000"/>
        </a:lnSpc>
        <a:spcBef>
          <a:spcPct val="0"/>
        </a:spcBef>
        <a:spcAft>
          <a:spcPct val="0"/>
        </a:spcAft>
        <a:defRPr sz="5900">
          <a:solidFill>
            <a:schemeClr val="tx1"/>
          </a:solidFill>
          <a:latin typeface="Calibri Light" pitchFamily="34" charset="0"/>
        </a:defRPr>
      </a:lvl8pPr>
      <a:lvl9pPr marL="1828800" algn="l" defTabSz="1217613" rtl="0" fontAlgn="base">
        <a:lnSpc>
          <a:spcPct val="90000"/>
        </a:lnSpc>
        <a:spcBef>
          <a:spcPct val="0"/>
        </a:spcBef>
        <a:spcAft>
          <a:spcPct val="0"/>
        </a:spcAft>
        <a:defRPr sz="5900">
          <a:solidFill>
            <a:schemeClr val="tx1"/>
          </a:solidFill>
          <a:latin typeface="Calibri Light" pitchFamily="34" charset="0"/>
        </a:defRPr>
      </a:lvl9pPr>
    </p:titleStyle>
    <p:bodyStyle>
      <a:lvl1pPr marL="303213" indent="-303213" algn="l" defTabSz="1217613" rtl="0" eaLnBrk="0" fontAlgn="base" hangingPunct="0">
        <a:lnSpc>
          <a:spcPct val="90000"/>
        </a:lnSpc>
        <a:spcBef>
          <a:spcPts val="1338"/>
        </a:spcBef>
        <a:spcAft>
          <a:spcPct val="0"/>
        </a:spcAft>
        <a:buFont typeface="Arial" charset="0"/>
        <a:buChar char="•"/>
        <a:defRPr sz="3700" kern="1200">
          <a:solidFill>
            <a:schemeClr val="tx1"/>
          </a:solidFill>
          <a:latin typeface="+mn-lt"/>
          <a:ea typeface="+mn-ea"/>
          <a:cs typeface="+mn-cs"/>
        </a:defRPr>
      </a:lvl1pPr>
      <a:lvl2pPr marL="912813" indent="-303213" algn="l" defTabSz="1217613" rtl="0" eaLnBrk="0" fontAlgn="base" hangingPunct="0">
        <a:lnSpc>
          <a:spcPct val="90000"/>
        </a:lnSpc>
        <a:spcBef>
          <a:spcPts val="663"/>
        </a:spcBef>
        <a:spcAft>
          <a:spcPct val="0"/>
        </a:spcAft>
        <a:buFont typeface="Arial" charset="0"/>
        <a:buChar char="•"/>
        <a:defRPr sz="3200" kern="1200">
          <a:solidFill>
            <a:schemeClr val="tx1"/>
          </a:solidFill>
          <a:latin typeface="+mn-lt"/>
          <a:ea typeface="+mn-ea"/>
          <a:cs typeface="+mn-cs"/>
        </a:defRPr>
      </a:lvl2pPr>
      <a:lvl3pPr marL="1522413" indent="-303213" algn="l" defTabSz="1217613" rtl="0" eaLnBrk="0" fontAlgn="base" hangingPunct="0">
        <a:lnSpc>
          <a:spcPct val="90000"/>
        </a:lnSpc>
        <a:spcBef>
          <a:spcPts val="663"/>
        </a:spcBef>
        <a:spcAft>
          <a:spcPct val="0"/>
        </a:spcAft>
        <a:buFont typeface="Arial" charset="0"/>
        <a:buChar char="•"/>
        <a:defRPr sz="2700" kern="1200">
          <a:solidFill>
            <a:schemeClr val="tx1"/>
          </a:solidFill>
          <a:latin typeface="+mn-lt"/>
          <a:ea typeface="+mn-ea"/>
          <a:cs typeface="+mn-cs"/>
        </a:defRPr>
      </a:lvl3pPr>
      <a:lvl4pPr marL="2132013" indent="-303213" algn="l" defTabSz="1217613" rtl="0" eaLnBrk="0" fontAlgn="base" hangingPunct="0">
        <a:lnSpc>
          <a:spcPct val="90000"/>
        </a:lnSpc>
        <a:spcBef>
          <a:spcPts val="663"/>
        </a:spcBef>
        <a:spcAft>
          <a:spcPct val="0"/>
        </a:spcAft>
        <a:buFont typeface="Arial" charset="0"/>
        <a:buChar char="•"/>
        <a:defRPr sz="2400" kern="1200">
          <a:solidFill>
            <a:schemeClr val="tx1"/>
          </a:solidFill>
          <a:latin typeface="+mn-lt"/>
          <a:ea typeface="+mn-ea"/>
          <a:cs typeface="+mn-cs"/>
        </a:defRPr>
      </a:lvl4pPr>
      <a:lvl5pPr marL="2741613" indent="-303213" algn="l" defTabSz="1217613" rtl="0" eaLnBrk="0" fontAlgn="base" hangingPunct="0">
        <a:lnSpc>
          <a:spcPct val="90000"/>
        </a:lnSpc>
        <a:spcBef>
          <a:spcPts val="663"/>
        </a:spcBef>
        <a:spcAft>
          <a:spcPct val="0"/>
        </a:spcAft>
        <a:buFont typeface="Arial" charset="0"/>
        <a:buChar char="•"/>
        <a:defRPr sz="2400" kern="1200">
          <a:solidFill>
            <a:schemeClr val="tx1"/>
          </a:solidFill>
          <a:latin typeface="+mn-lt"/>
          <a:ea typeface="+mn-ea"/>
          <a:cs typeface="+mn-cs"/>
        </a:defRPr>
      </a:lvl5pPr>
      <a:lvl6pPr marL="3351876"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314"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746"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177"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870" rtl="0" eaLnBrk="1" latinLnBrk="0" hangingPunct="1">
        <a:defRPr sz="2400" kern="1200">
          <a:solidFill>
            <a:schemeClr val="tx1"/>
          </a:solidFill>
          <a:latin typeface="+mn-lt"/>
          <a:ea typeface="+mn-ea"/>
          <a:cs typeface="+mn-cs"/>
        </a:defRPr>
      </a:lvl1pPr>
      <a:lvl2pPr marL="609427" algn="l" defTabSz="1218870" rtl="0" eaLnBrk="1" latinLnBrk="0" hangingPunct="1">
        <a:defRPr sz="2400" kern="1200">
          <a:solidFill>
            <a:schemeClr val="tx1"/>
          </a:solidFill>
          <a:latin typeface="+mn-lt"/>
          <a:ea typeface="+mn-ea"/>
          <a:cs typeface="+mn-cs"/>
        </a:defRPr>
      </a:lvl2pPr>
      <a:lvl3pPr marL="1218870" algn="l" defTabSz="1218870" rtl="0" eaLnBrk="1" latinLnBrk="0" hangingPunct="1">
        <a:defRPr sz="2400" kern="1200">
          <a:solidFill>
            <a:schemeClr val="tx1"/>
          </a:solidFill>
          <a:latin typeface="+mn-lt"/>
          <a:ea typeface="+mn-ea"/>
          <a:cs typeface="+mn-cs"/>
        </a:defRPr>
      </a:lvl3pPr>
      <a:lvl4pPr marL="1828301" algn="l" defTabSz="1218870" rtl="0" eaLnBrk="1" latinLnBrk="0" hangingPunct="1">
        <a:defRPr sz="2400" kern="1200">
          <a:solidFill>
            <a:schemeClr val="tx1"/>
          </a:solidFill>
          <a:latin typeface="+mn-lt"/>
          <a:ea typeface="+mn-ea"/>
          <a:cs typeface="+mn-cs"/>
        </a:defRPr>
      </a:lvl4pPr>
      <a:lvl5pPr marL="2437738" algn="l" defTabSz="1218870" rtl="0" eaLnBrk="1" latinLnBrk="0" hangingPunct="1">
        <a:defRPr sz="2400" kern="1200">
          <a:solidFill>
            <a:schemeClr val="tx1"/>
          </a:solidFill>
          <a:latin typeface="+mn-lt"/>
          <a:ea typeface="+mn-ea"/>
          <a:cs typeface="+mn-cs"/>
        </a:defRPr>
      </a:lvl5pPr>
      <a:lvl6pPr marL="3047164" algn="l" defTabSz="1218870" rtl="0" eaLnBrk="1" latinLnBrk="0" hangingPunct="1">
        <a:defRPr sz="2400" kern="1200">
          <a:solidFill>
            <a:schemeClr val="tx1"/>
          </a:solidFill>
          <a:latin typeface="+mn-lt"/>
          <a:ea typeface="+mn-ea"/>
          <a:cs typeface="+mn-cs"/>
        </a:defRPr>
      </a:lvl6pPr>
      <a:lvl7pPr marL="3656591" algn="l" defTabSz="1218870" rtl="0" eaLnBrk="1" latinLnBrk="0" hangingPunct="1">
        <a:defRPr sz="2400" kern="1200">
          <a:solidFill>
            <a:schemeClr val="tx1"/>
          </a:solidFill>
          <a:latin typeface="+mn-lt"/>
          <a:ea typeface="+mn-ea"/>
          <a:cs typeface="+mn-cs"/>
        </a:defRPr>
      </a:lvl7pPr>
      <a:lvl8pPr marL="4266027" algn="l" defTabSz="1218870" rtl="0" eaLnBrk="1" latinLnBrk="0" hangingPunct="1">
        <a:defRPr sz="2400" kern="1200">
          <a:solidFill>
            <a:schemeClr val="tx1"/>
          </a:solidFill>
          <a:latin typeface="+mn-lt"/>
          <a:ea typeface="+mn-ea"/>
          <a:cs typeface="+mn-cs"/>
        </a:defRPr>
      </a:lvl8pPr>
      <a:lvl9pPr marL="4875459" algn="l" defTabSz="12188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t="-12000" b="-12000"/>
          </a:stretch>
        </a:blipFill>
        <a:effectLst/>
      </p:bgPr>
    </p:bg>
    <p:spTree>
      <p:nvGrpSpPr>
        <p:cNvPr id="1" name=""/>
        <p:cNvGrpSpPr/>
        <p:nvPr/>
      </p:nvGrpSpPr>
      <p:grpSpPr>
        <a:xfrm>
          <a:off x="0" y="0"/>
          <a:ext cx="0" cy="0"/>
          <a:chOff x="0" y="0"/>
          <a:chExt cx="0" cy="0"/>
        </a:xfrm>
      </p:grpSpPr>
      <p:sp>
        <p:nvSpPr>
          <p:cNvPr id="11266" name="标题占位符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 name="文本占位符 2">
            <a:extLst>
              <a:ext uri="{FF2B5EF4-FFF2-40B4-BE49-F238E27FC236}">
                <a16:creationId xmlns:a16="http://schemas.microsoft.com/office/drawing/2014/main" id="{CBF22EA1-9DCF-44C1-AA63-5A9E9399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等线"/>
                <a:cs typeface="+mn-cs"/>
              </a:defRPr>
            </a:lvl1pPr>
          </a:lstStyle>
          <a:p>
            <a:pPr>
              <a:defRPr/>
            </a:pPr>
            <a:fld id="{DA41A2B9-F727-460D-AE6C-BFFF1C62E9EF}" type="datetimeFigureOut">
              <a:rPr lang="zh-CN" altLang="en-US"/>
              <a:pPr>
                <a:defRPr/>
              </a:pPr>
              <a:t>2021/11/25</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等线"/>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等线" charset="-122"/>
              </a:defRPr>
            </a:lvl1pPr>
          </a:lstStyle>
          <a:p>
            <a:pPr fontAlgn="base">
              <a:spcBef>
                <a:spcPct val="0"/>
              </a:spcBef>
              <a:spcAft>
                <a:spcPct val="0"/>
              </a:spcAft>
            </a:pPr>
            <a:fld id="{40C0811C-F6F3-443E-8FE6-B90A25EEDE6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pic>
        <p:nvPicPr>
          <p:cNvPr id="11271" name="Picture 6" descr="A picture containing diagram&#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897717" y="1616075"/>
            <a:ext cx="238971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5924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ransition spd="med" advClick="0" advTm="0">
    <p:pull/>
  </p:transition>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等线 Light"/>
        </a:defRPr>
      </a:lvl2pPr>
      <a:lvl3pPr algn="l" defTabSz="685800" rtl="0" fontAlgn="base">
        <a:lnSpc>
          <a:spcPct val="90000"/>
        </a:lnSpc>
        <a:spcBef>
          <a:spcPct val="0"/>
        </a:spcBef>
        <a:spcAft>
          <a:spcPct val="0"/>
        </a:spcAft>
        <a:defRPr sz="3300">
          <a:solidFill>
            <a:schemeClr val="tx1"/>
          </a:solidFill>
          <a:latin typeface="等线 Light"/>
        </a:defRPr>
      </a:lvl3pPr>
      <a:lvl4pPr algn="l" defTabSz="685800" rtl="0" fontAlgn="base">
        <a:lnSpc>
          <a:spcPct val="90000"/>
        </a:lnSpc>
        <a:spcBef>
          <a:spcPct val="0"/>
        </a:spcBef>
        <a:spcAft>
          <a:spcPct val="0"/>
        </a:spcAft>
        <a:defRPr sz="3300">
          <a:solidFill>
            <a:schemeClr val="tx1"/>
          </a:solidFill>
          <a:latin typeface="等线 Light"/>
        </a:defRPr>
      </a:lvl4pPr>
      <a:lvl5pPr algn="l" defTabSz="685800" rtl="0" fontAlgn="base">
        <a:lnSpc>
          <a:spcPct val="90000"/>
        </a:lnSpc>
        <a:spcBef>
          <a:spcPct val="0"/>
        </a:spcBef>
        <a:spcAft>
          <a:spcPct val="0"/>
        </a:spcAft>
        <a:defRPr sz="3300">
          <a:solidFill>
            <a:schemeClr val="tx1"/>
          </a:solidFill>
          <a:latin typeface="等线 Light"/>
        </a:defRPr>
      </a:lvl5pPr>
      <a:lvl6pPr marL="457200" algn="l" defTabSz="685800" rtl="0" fontAlgn="base">
        <a:lnSpc>
          <a:spcPct val="90000"/>
        </a:lnSpc>
        <a:spcBef>
          <a:spcPct val="0"/>
        </a:spcBef>
        <a:spcAft>
          <a:spcPct val="0"/>
        </a:spcAft>
        <a:defRPr sz="3300">
          <a:solidFill>
            <a:schemeClr val="tx1"/>
          </a:solidFill>
          <a:latin typeface="等线 Light"/>
        </a:defRPr>
      </a:lvl6pPr>
      <a:lvl7pPr marL="914400" algn="l" defTabSz="685800" rtl="0" fontAlgn="base">
        <a:lnSpc>
          <a:spcPct val="90000"/>
        </a:lnSpc>
        <a:spcBef>
          <a:spcPct val="0"/>
        </a:spcBef>
        <a:spcAft>
          <a:spcPct val="0"/>
        </a:spcAft>
        <a:defRPr sz="3300">
          <a:solidFill>
            <a:schemeClr val="tx1"/>
          </a:solidFill>
          <a:latin typeface="等线 Light"/>
        </a:defRPr>
      </a:lvl7pPr>
      <a:lvl8pPr marL="1371600" algn="l" defTabSz="685800" rtl="0" fontAlgn="base">
        <a:lnSpc>
          <a:spcPct val="90000"/>
        </a:lnSpc>
        <a:spcBef>
          <a:spcPct val="0"/>
        </a:spcBef>
        <a:spcAft>
          <a:spcPct val="0"/>
        </a:spcAft>
        <a:defRPr sz="3300">
          <a:solidFill>
            <a:schemeClr val="tx1"/>
          </a:solidFill>
          <a:latin typeface="等线 Light"/>
        </a:defRPr>
      </a:lvl8pPr>
      <a:lvl9pPr marL="1828800" algn="l" defTabSz="685800" rtl="0" fontAlgn="base">
        <a:lnSpc>
          <a:spcPct val="90000"/>
        </a:lnSpc>
        <a:spcBef>
          <a:spcPct val="0"/>
        </a:spcBef>
        <a:spcAft>
          <a:spcPct val="0"/>
        </a:spcAft>
        <a:defRPr sz="3300">
          <a:solidFill>
            <a:schemeClr val="tx1"/>
          </a:solidFill>
          <a:latin typeface="等线 Light"/>
        </a:defRPr>
      </a:lvl9pPr>
    </p:titleStyle>
    <p:bodyStyle>
      <a:lvl1pPr marL="171450" indent="-171450" algn="l" defTabSz="685800" rtl="0" fontAlgn="base">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t="-12000" b="-12000"/>
          </a:stretch>
        </a:blip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099"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00">
                    <a:tint val="75000"/>
                  </a:srgbClr>
                </a:solidFill>
                <a:latin typeface="Calibri"/>
                <a:cs typeface="+mn-cs"/>
              </a:defRPr>
            </a:lvl1pPr>
          </a:lstStyle>
          <a:p>
            <a:pPr>
              <a:defRPr/>
            </a:pPr>
            <a:fld id="{0C1269C9-2AE2-49F2-ABAC-7814C767382B}" type="datetimeFigureOut">
              <a:rPr lang="zh-CN" altLang="en-US"/>
              <a:pPr>
                <a:defRPr/>
              </a:pPr>
              <a:t>2021/11/25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Calibri"/>
                <a:cs typeface="+mn-cs"/>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EF9A8EFD-E021-4F7A-A709-AC94AF1B2BA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pic>
        <p:nvPicPr>
          <p:cNvPr id="4103" name="Picture 6" descr="A picture containing diagram&#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031066" y="1700213"/>
            <a:ext cx="285538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110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ransition spd="slow" advClick="0" advTm="3000">
    <p:random/>
  </p:transition>
  <p:txStyles>
    <p:titleStyle>
      <a:lvl1pPr algn="ctr" rtl="0" fontAlgn="base">
        <a:spcBef>
          <a:spcPct val="0"/>
        </a:spcBef>
        <a:spcAft>
          <a:spcPct val="0"/>
        </a:spcAft>
        <a:defRPr sz="4400" kern="1200">
          <a:solidFill>
            <a:schemeClr val="tx1"/>
          </a:solidFill>
          <a:latin typeface="+mj-lt"/>
          <a:ea typeface="Microsoft YaHei" pitchFamily="34" charset="-122"/>
          <a:cs typeface="+mj-cs"/>
        </a:defRPr>
      </a:lvl1pPr>
      <a:lvl2pPr algn="ctr" rtl="0" fontAlgn="base">
        <a:spcBef>
          <a:spcPct val="0"/>
        </a:spcBef>
        <a:spcAft>
          <a:spcPct val="0"/>
        </a:spcAft>
        <a:defRPr sz="4400">
          <a:solidFill>
            <a:schemeClr val="tx1"/>
          </a:solidFill>
          <a:latin typeface="Calibri" pitchFamily="34" charset="0"/>
          <a:ea typeface="Microsoft YaHei" pitchFamily="34" charset="-122"/>
        </a:defRPr>
      </a:lvl2pPr>
      <a:lvl3pPr algn="ctr" rtl="0" fontAlgn="base">
        <a:spcBef>
          <a:spcPct val="0"/>
        </a:spcBef>
        <a:spcAft>
          <a:spcPct val="0"/>
        </a:spcAft>
        <a:defRPr sz="4400">
          <a:solidFill>
            <a:schemeClr val="tx1"/>
          </a:solidFill>
          <a:latin typeface="Calibri" pitchFamily="34" charset="0"/>
          <a:ea typeface="Microsoft YaHei" pitchFamily="34" charset="-122"/>
        </a:defRPr>
      </a:lvl3pPr>
      <a:lvl4pPr algn="ctr" rtl="0" fontAlgn="base">
        <a:spcBef>
          <a:spcPct val="0"/>
        </a:spcBef>
        <a:spcAft>
          <a:spcPct val="0"/>
        </a:spcAft>
        <a:defRPr sz="4400">
          <a:solidFill>
            <a:schemeClr val="tx1"/>
          </a:solidFill>
          <a:latin typeface="Calibri" pitchFamily="34" charset="0"/>
          <a:ea typeface="Microsoft YaHei" pitchFamily="34" charset="-122"/>
        </a:defRPr>
      </a:lvl4pPr>
      <a:lvl5pPr algn="ctr" rtl="0" fontAlgn="base">
        <a:spcBef>
          <a:spcPct val="0"/>
        </a:spcBef>
        <a:spcAft>
          <a:spcPct val="0"/>
        </a:spcAft>
        <a:defRPr sz="4400">
          <a:solidFill>
            <a:schemeClr val="tx1"/>
          </a:solidFill>
          <a:latin typeface="Calibri" pitchFamily="34" charset="0"/>
          <a:ea typeface="Microsoft YaHei" pitchFamily="34" charset="-122"/>
        </a:defRPr>
      </a:lvl5pPr>
      <a:lvl6pPr marL="457200" algn="ctr" rtl="0" fontAlgn="base">
        <a:spcBef>
          <a:spcPct val="0"/>
        </a:spcBef>
        <a:spcAft>
          <a:spcPct val="0"/>
        </a:spcAft>
        <a:defRPr sz="4400">
          <a:solidFill>
            <a:schemeClr val="tx1"/>
          </a:solidFill>
          <a:latin typeface="Calibri" pitchFamily="34" charset="0"/>
          <a:ea typeface="Microsoft YaHei" pitchFamily="34" charset="-122"/>
        </a:defRPr>
      </a:lvl6pPr>
      <a:lvl7pPr marL="914400" algn="ctr" rtl="0" fontAlgn="base">
        <a:spcBef>
          <a:spcPct val="0"/>
        </a:spcBef>
        <a:spcAft>
          <a:spcPct val="0"/>
        </a:spcAft>
        <a:defRPr sz="4400">
          <a:solidFill>
            <a:schemeClr val="tx1"/>
          </a:solidFill>
          <a:latin typeface="Calibri" pitchFamily="34" charset="0"/>
          <a:ea typeface="Microsoft YaHei" pitchFamily="34" charset="-122"/>
        </a:defRPr>
      </a:lvl7pPr>
      <a:lvl8pPr marL="1371600" algn="ctr" rtl="0" fontAlgn="base">
        <a:spcBef>
          <a:spcPct val="0"/>
        </a:spcBef>
        <a:spcAft>
          <a:spcPct val="0"/>
        </a:spcAft>
        <a:defRPr sz="4400">
          <a:solidFill>
            <a:schemeClr val="tx1"/>
          </a:solidFill>
          <a:latin typeface="Calibri" pitchFamily="34" charset="0"/>
          <a:ea typeface="Microsoft YaHei" pitchFamily="34" charset="-122"/>
        </a:defRPr>
      </a:lvl8pPr>
      <a:lvl9pPr marL="1828800" algn="ctr" rtl="0" fontAlgn="base">
        <a:spcBef>
          <a:spcPct val="0"/>
        </a:spcBef>
        <a:spcAft>
          <a:spcPct val="0"/>
        </a:spcAft>
        <a:defRPr sz="4400">
          <a:solidFill>
            <a:schemeClr val="tx1"/>
          </a:solidFill>
          <a:latin typeface="Calibri" pitchFamily="34" charset="0"/>
          <a:ea typeface="Microsoft YaHei" pitchFamily="34"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icrosoft YaHei" pitchFamily="34" charset="-122"/>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icrosoft YaHei" pitchFamily="34" charset="-122"/>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icrosoft YaHei" pitchFamily="34" charset="-122"/>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icrosoft YaHei" pitchFamily="34" charset="-122"/>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icrosoft YaHei"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FFFFC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E8ACA1-D52D-45C6-A7A1-DCE7929E09A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1443740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337" y="0"/>
            <a:ext cx="1048886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016446" y="1034715"/>
            <a:ext cx="10049933" cy="221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002060"/>
                </a:solidFill>
                <a:latin typeface="Times New Roman" pitchFamily="18" charset="0"/>
                <a:cs typeface="Times New Roman" pitchFamily="18" charset="0"/>
              </a:rPr>
              <a:t> </a:t>
            </a:r>
            <a:endParaRPr lang="en-US" sz="4800" dirty="0" smtClean="0">
              <a:solidFill>
                <a:srgbClr val="002060"/>
              </a:solidFill>
              <a:latin typeface="Times New Roman" pitchFamily="18" charset="0"/>
              <a:cs typeface="Times New Roman" pitchFamily="18" charset="0"/>
            </a:endParaRPr>
          </a:p>
          <a:p>
            <a:pPr algn="ctr" fontAlgn="base">
              <a:spcBef>
                <a:spcPct val="0"/>
              </a:spcBef>
              <a:spcAft>
                <a:spcPct val="0"/>
              </a:spcAft>
            </a:pPr>
            <a:r>
              <a:rPr lang="en-US" sz="4800" b="1" dirty="0" err="1" smtClean="0">
                <a:solidFill>
                  <a:srgbClr val="FF0000"/>
                </a:solidFill>
                <a:latin typeface="Times New Roman" pitchFamily="18" charset="0"/>
                <a:cs typeface="Times New Roman" pitchFamily="18" charset="0"/>
              </a:rPr>
              <a:t>Tập</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làm</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văn</a:t>
            </a:r>
            <a:endParaRPr lang="en-US" sz="4800" b="1" dirty="0" smtClean="0">
              <a:solidFill>
                <a:srgbClr val="FF0000"/>
              </a:solidFill>
              <a:latin typeface="Times New Roman" pitchFamily="18" charset="0"/>
              <a:cs typeface="Times New Roman" pitchFamily="18" charset="0"/>
            </a:endParaRPr>
          </a:p>
          <a:p>
            <a:pPr algn="ctr" fontAlgn="base">
              <a:spcBef>
                <a:spcPct val="0"/>
              </a:spcBef>
              <a:spcAft>
                <a:spcPct val="0"/>
              </a:spcAft>
            </a:pPr>
            <a:r>
              <a:rPr lang="en-US" sz="4800" b="1" dirty="0" err="1" smtClean="0">
                <a:solidFill>
                  <a:srgbClr val="002060"/>
                </a:solidFill>
                <a:latin typeface="Times New Roman" pitchFamily="18" charset="0"/>
                <a:cs typeface="Times New Roman" pitchFamily="18" charset="0"/>
              </a:rPr>
              <a:t>Nói</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viết</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về</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cảnh</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đẹp</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đất</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nước</a:t>
            </a:r>
            <a:endParaRPr lang="en-US" sz="4800" dirty="0" smtClean="0">
              <a:solidFill>
                <a:srgbClr val="000000"/>
              </a:solidFill>
              <a:latin typeface="Times New Roman" pitchFamily="18" charset="0"/>
              <a:cs typeface="Times New Roman" pitchFamily="18" charset="0"/>
            </a:endParaRPr>
          </a:p>
        </p:txBody>
      </p:sp>
      <p:pic>
        <p:nvPicPr>
          <p:cNvPr id="14340" name="Google Shape;19;p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1" y="-68263"/>
            <a:ext cx="1873251"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467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pic>
          <p:nvPicPr>
            <p:cNvPr id="3" name="Picture 2"/>
            <p:cNvPicPr>
              <a:picLocks noChangeAspect="1"/>
            </p:cNvPicPr>
            <p:nvPr/>
          </p:nvPicPr>
          <p:blipFill>
            <a:blip r:embed="rId2"/>
            <a:stretch>
              <a:fillRect/>
            </a:stretch>
          </p:blipFill>
          <p:spPr>
            <a:xfrm>
              <a:off x="6987654" y="0"/>
              <a:ext cx="5204346" cy="6858000"/>
            </a:xfrm>
            <a:prstGeom prst="rect">
              <a:avLst/>
            </a:prstGeom>
          </p:spPr>
        </p:pic>
        <p:grpSp>
          <p:nvGrpSpPr>
            <p:cNvPr id="8" name="Group 7"/>
            <p:cNvGrpSpPr/>
            <p:nvPr/>
          </p:nvGrpSpPr>
          <p:grpSpPr>
            <a:xfrm>
              <a:off x="0" y="0"/>
              <a:ext cx="6987654" cy="6858000"/>
              <a:chOff x="0" y="0"/>
              <a:chExt cx="6987654" cy="6858000"/>
            </a:xfrm>
          </p:grpSpPr>
          <p:sp>
            <p:nvSpPr>
              <p:cNvPr id="6" name="Rounded Rectangle 5"/>
              <p:cNvSpPr/>
              <p:nvPr/>
            </p:nvSpPr>
            <p:spPr bwMode="auto">
              <a:xfrm>
                <a:off x="0" y="0"/>
                <a:ext cx="6987654" cy="6858000"/>
              </a:xfrm>
              <a:prstGeom prst="roundRect">
                <a:avLst/>
              </a:prstGeom>
              <a:solidFill>
                <a:schemeClr val="bg1"/>
              </a:solidFill>
              <a:ln w="9525" cap="flat" cmpd="sng" algn="ctr">
                <a:solidFill>
                  <a:srgbClr val="00206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Text Box 29"/>
              <p:cNvSpPr txBox="1">
                <a:spLocks noChangeArrowheads="1"/>
              </p:cNvSpPr>
              <p:nvPr/>
            </p:nvSpPr>
            <p:spPr bwMode="auto">
              <a:xfrm>
                <a:off x="0" y="495856"/>
                <a:ext cx="6987654" cy="56323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indent="914400" algn="just" fontAlgn="auto">
                  <a:spcBef>
                    <a:spcPct val="50000"/>
                  </a:spcBef>
                  <a:spcAft>
                    <a:spcPts val="0"/>
                  </a:spcAft>
                  <a:defRPr/>
                </a:pPr>
                <a:r>
                  <a:rPr lang="en-US" sz="3000" b="1" kern="0" dirty="0" err="1">
                    <a:solidFill>
                      <a:srgbClr val="FF0000"/>
                    </a:solidFill>
                    <a:latin typeface="Times New Roman" pitchFamily="18" charset="0"/>
                    <a:cs typeface="Times New Roman" pitchFamily="18" charset="0"/>
                  </a:rPr>
                  <a:t>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chụp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Phan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Thiết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nổi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tiếng</a:t>
                </a:r>
                <a:r>
                  <a:rPr lang="en-US" sz="3000" b="1" kern="0" dirty="0">
                    <a:solidFill>
                      <a:srgbClr val="FF0000"/>
                    </a:solidFill>
                    <a:latin typeface="Times New Roman" pitchFamily="18" charset="0"/>
                    <a:cs typeface="Times New Roman" pitchFamily="18" charset="0"/>
                  </a:rPr>
                  <a:t> ở </a:t>
                </a:r>
                <a:r>
                  <a:rPr lang="en-US" sz="3000" b="1" kern="0" dirty="0" err="1">
                    <a:solidFill>
                      <a:srgbClr val="FF0000"/>
                    </a:solidFill>
                    <a:latin typeface="Times New Roman" pitchFamily="18" charset="0"/>
                    <a:cs typeface="Times New Roman" pitchFamily="18" charset="0"/>
                  </a:rPr>
                  <a:t>nước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Bao</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trùm</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lên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bức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màu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trời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núi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rặng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dừa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Nổi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bật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giữa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màu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ấy</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cồn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cát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trắng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tinh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màu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ngà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của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bãi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cát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ven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bờ</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Đặc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biệt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hơn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nữa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núi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liền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kề</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nhau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rất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đẹp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đây</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đó</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chiếc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thuyền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câu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nhấp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nhô</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trên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sóng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nước</a:t>
                </a:r>
                <a:r>
                  <a:rPr lang="en-US" sz="3000" b="1" kern="0" dirty="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Mọi</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người</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đang</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tắm</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biển</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rất</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vui</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Trước</a:t>
                </a:r>
                <a:r>
                  <a:rPr lang="en-US" sz="3000" b="1" kern="0" dirty="0" smtClean="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đẹp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đó</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em</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càng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yêu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mến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tự</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hào</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về</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đất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nước</a:t>
                </a:r>
                <a:r>
                  <a:rPr lang="en-US" sz="3000" b="1" kern="0" dirty="0">
                    <a:solidFill>
                      <a:srgbClr val="FF0000"/>
                    </a:solidFill>
                    <a:latin typeface="Times New Roman" pitchFamily="18" charset="0"/>
                    <a:cs typeface="Times New Roman" pitchFamily="18" charset="0"/>
                  </a:rPr>
                  <a:t> ta.</a:t>
                </a:r>
              </a:p>
            </p:txBody>
          </p:sp>
        </p:grpSp>
      </p:grpSp>
    </p:spTree>
    <p:extLst>
      <p:ext uri="{BB962C8B-B14F-4D97-AF65-F5344CB8AC3E}">
        <p14:creationId xmlns:p14="http://schemas.microsoft.com/office/powerpoint/2010/main" val="1286266558"/>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660264" y="-63491"/>
            <a:ext cx="10487487" cy="1189600"/>
          </a:xfrm>
          <a:prstGeom prst="horizontalScroll">
            <a:avLst>
              <a:gd name="adj" fmla="val 16642"/>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4000" b="1" kern="0" dirty="0" smtClean="0">
                <a:solidFill>
                  <a:srgbClr val="FF0000"/>
                </a:solidFill>
                <a:latin typeface="Times New Roman" panose="02020603050405020304" pitchFamily="18" charset="0"/>
                <a:cs typeface="Times New Roman" panose="02020603050405020304" pitchFamily="18" charset="0"/>
              </a:rPr>
              <a:t>Giới thiệu một số cảnh đẹp của </a:t>
            </a:r>
            <a:r>
              <a:rPr lang="en-US" sz="4000" b="1" kern="0" dirty="0">
                <a:solidFill>
                  <a:srgbClr val="FF0000"/>
                </a:solidFill>
                <a:latin typeface="Times New Roman" panose="02020603050405020304" pitchFamily="18" charset="0"/>
                <a:cs typeface="Times New Roman" panose="02020603050405020304" pitchFamily="18" charset="0"/>
              </a:rPr>
              <a:t>đất nước</a:t>
            </a:r>
          </a:p>
        </p:txBody>
      </p:sp>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3" name="Group 2"/>
          <p:cNvGrpSpPr/>
          <p:nvPr/>
        </p:nvGrpSpPr>
        <p:grpSpPr>
          <a:xfrm>
            <a:off x="0" y="968991"/>
            <a:ext cx="12192000" cy="5889009"/>
            <a:chOff x="0" y="968991"/>
            <a:chExt cx="12192000" cy="5889009"/>
          </a:xfrm>
        </p:grpSpPr>
        <p:pic>
          <p:nvPicPr>
            <p:cNvPr id="2" name="Picture 1"/>
            <p:cNvPicPr>
              <a:picLocks noChangeAspect="1"/>
            </p:cNvPicPr>
            <p:nvPr/>
          </p:nvPicPr>
          <p:blipFill>
            <a:blip r:embed="rId3"/>
            <a:stretch>
              <a:fillRect/>
            </a:stretch>
          </p:blipFill>
          <p:spPr>
            <a:xfrm>
              <a:off x="0" y="968991"/>
              <a:ext cx="12192000" cy="5889009"/>
            </a:xfrm>
            <a:prstGeom prst="rect">
              <a:avLst/>
            </a:prstGeom>
          </p:spPr>
        </p:pic>
        <p:sp>
          <p:nvSpPr>
            <p:cNvPr id="9" name="Rectangle 15" descr="Blue tissue paper"/>
            <p:cNvSpPr>
              <a:spLocks noChangeArrowheads="1"/>
            </p:cNvSpPr>
            <p:nvPr/>
          </p:nvSpPr>
          <p:spPr bwMode="auto">
            <a:xfrm>
              <a:off x="8164818" y="968991"/>
              <a:ext cx="4007555" cy="1121657"/>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3600" b="1" kern="0" dirty="0" smtClean="0">
                  <a:solidFill>
                    <a:srgbClr val="FF0000"/>
                  </a:solidFill>
                  <a:latin typeface="Times New Roman" panose="02020603050405020304" pitchFamily="18" charset="0"/>
                  <a:cs typeface="+mn-cs"/>
                </a:rPr>
                <a:t>Hồ Gươm – Hà Nội</a:t>
              </a:r>
              <a:endParaRPr lang="en-US" altLang="en-US" sz="3600" b="1" kern="0" dirty="0">
                <a:solidFill>
                  <a:srgbClr val="FF0000"/>
                </a:solidFill>
                <a:latin typeface="Times New Roman" panose="02020603050405020304" pitchFamily="18" charset="0"/>
                <a:cs typeface="+mn-cs"/>
              </a:endParaRPr>
            </a:p>
          </p:txBody>
        </p:sp>
      </p:grpSp>
    </p:spTree>
    <p:extLst>
      <p:ext uri="{BB962C8B-B14F-4D97-AF65-F5344CB8AC3E}">
        <p14:creationId xmlns:p14="http://schemas.microsoft.com/office/powerpoint/2010/main" val="2889920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11" name="Group 10"/>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grpSp>
          <p:nvGrpSpPr>
            <p:cNvPr id="9" name="Group 8"/>
            <p:cNvGrpSpPr/>
            <p:nvPr/>
          </p:nvGrpSpPr>
          <p:grpSpPr>
            <a:xfrm>
              <a:off x="0" y="6045958"/>
              <a:ext cx="5418158" cy="812042"/>
              <a:chOff x="204716" y="6045958"/>
              <a:chExt cx="5418158" cy="812042"/>
            </a:xfrm>
          </p:grpSpPr>
          <p:sp>
            <p:nvSpPr>
              <p:cNvPr id="3" name="Rounded Rectangle 2"/>
              <p:cNvSpPr/>
              <p:nvPr/>
            </p:nvSpPr>
            <p:spPr bwMode="auto">
              <a:xfrm>
                <a:off x="204716" y="6045958"/>
                <a:ext cx="5349923" cy="812042"/>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341191" y="6114197"/>
                <a:ext cx="5281683" cy="584775"/>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Ruộng bậc thang ở Lào Cai</a:t>
                </a:r>
                <a:endParaRPr lang="en-US" sz="3200" b="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69336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9" name="Group 8"/>
          <p:cNvGrpSpPr/>
          <p:nvPr/>
        </p:nvGrpSpPr>
        <p:grpSpPr>
          <a:xfrm>
            <a:off x="0" y="0"/>
            <a:ext cx="12192000" cy="6858001"/>
            <a:chOff x="0" y="0"/>
            <a:chExt cx="12192000" cy="6858001"/>
          </a:xfrm>
        </p:grpSpPr>
        <p:pic>
          <p:nvPicPr>
            <p:cNvPr id="2" name="Picture 1"/>
            <p:cNvPicPr>
              <a:picLocks noChangeAspect="1"/>
            </p:cNvPicPr>
            <p:nvPr/>
          </p:nvPicPr>
          <p:blipFill>
            <a:blip r:embed="rId3"/>
            <a:stretch>
              <a:fillRect/>
            </a:stretch>
          </p:blipFill>
          <p:spPr>
            <a:xfrm>
              <a:off x="0" y="1"/>
              <a:ext cx="12192000" cy="6858000"/>
            </a:xfrm>
            <a:prstGeom prst="rect">
              <a:avLst/>
            </a:prstGeom>
          </p:spPr>
        </p:pic>
        <p:sp>
          <p:nvSpPr>
            <p:cNvPr id="3" name="Rounded Rectangle 2"/>
            <p:cNvSpPr/>
            <p:nvPr/>
          </p:nvSpPr>
          <p:spPr bwMode="auto">
            <a:xfrm>
              <a:off x="0" y="0"/>
              <a:ext cx="2142699" cy="1009934"/>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341194" y="181801"/>
              <a:ext cx="1951630"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SaPa</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99165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11" name="Group 10"/>
          <p:cNvGrpSpPr/>
          <p:nvPr/>
        </p:nvGrpSpPr>
        <p:grpSpPr>
          <a:xfrm>
            <a:off x="0" y="-9526"/>
            <a:ext cx="12192000" cy="6867525"/>
            <a:chOff x="0" y="-9526"/>
            <a:chExt cx="12192000" cy="6867525"/>
          </a:xfrm>
        </p:grpSpPr>
        <p:pic>
          <p:nvPicPr>
            <p:cNvPr id="2" name="Picture 1"/>
            <p:cNvPicPr>
              <a:picLocks noChangeAspect="1"/>
            </p:cNvPicPr>
            <p:nvPr/>
          </p:nvPicPr>
          <p:blipFill>
            <a:blip r:embed="rId3"/>
            <a:stretch>
              <a:fillRect/>
            </a:stretch>
          </p:blipFill>
          <p:spPr>
            <a:xfrm>
              <a:off x="0" y="-9526"/>
              <a:ext cx="12192000" cy="6867525"/>
            </a:xfrm>
            <a:prstGeom prst="rect">
              <a:avLst/>
            </a:prstGeom>
          </p:spPr>
        </p:pic>
        <p:sp>
          <p:nvSpPr>
            <p:cNvPr id="3" name="Rounded Rectangle 2"/>
            <p:cNvSpPr/>
            <p:nvPr/>
          </p:nvSpPr>
          <p:spPr bwMode="auto">
            <a:xfrm>
              <a:off x="3384646" y="0"/>
              <a:ext cx="6155140" cy="928048"/>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3575713" y="122830"/>
              <a:ext cx="6141493"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Phố cổ Hội An – Quảng Nam</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917201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9" name="Group 8"/>
          <p:cNvGrpSpPr/>
          <p:nvPr/>
        </p:nvGrpSpPr>
        <p:grpSpPr>
          <a:xfrm>
            <a:off x="0" y="-16301"/>
            <a:ext cx="12192000" cy="6874301"/>
            <a:chOff x="0" y="-16301"/>
            <a:chExt cx="12192000" cy="6874301"/>
          </a:xfrm>
        </p:grpSpPr>
        <p:pic>
          <p:nvPicPr>
            <p:cNvPr id="2" name="Picture 1"/>
            <p:cNvPicPr>
              <a:picLocks noChangeAspect="1"/>
            </p:cNvPicPr>
            <p:nvPr/>
          </p:nvPicPr>
          <p:blipFill>
            <a:blip r:embed="rId3"/>
            <a:stretch>
              <a:fillRect/>
            </a:stretch>
          </p:blipFill>
          <p:spPr>
            <a:xfrm>
              <a:off x="0" y="-16301"/>
              <a:ext cx="12192000" cy="6874301"/>
            </a:xfrm>
            <a:prstGeom prst="rect">
              <a:avLst/>
            </a:prstGeom>
          </p:spPr>
        </p:pic>
        <p:sp>
          <p:nvSpPr>
            <p:cNvPr id="3" name="Rounded Rectangle 2"/>
            <p:cNvSpPr/>
            <p:nvPr/>
          </p:nvSpPr>
          <p:spPr bwMode="auto">
            <a:xfrm>
              <a:off x="8434316" y="0"/>
              <a:ext cx="3757684" cy="1132764"/>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8684526" y="243216"/>
              <a:ext cx="3507474"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Kinh thành Huế</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66608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824"/>
            <a:ext cx="12192000" cy="7922524"/>
            <a:chOff x="0" y="-6824"/>
            <a:chExt cx="12192000" cy="7922524"/>
          </a:xfrm>
        </p:grpSpPr>
        <p:pic>
          <p:nvPicPr>
            <p:cNvPr id="2" name="Picture 1"/>
            <p:cNvPicPr>
              <a:picLocks noChangeAspect="1"/>
            </p:cNvPicPr>
            <p:nvPr/>
          </p:nvPicPr>
          <p:blipFill>
            <a:blip r:embed="rId2"/>
            <a:stretch>
              <a:fillRect/>
            </a:stretch>
          </p:blipFill>
          <p:spPr>
            <a:xfrm>
              <a:off x="0" y="-1"/>
              <a:ext cx="12192000" cy="7915701"/>
            </a:xfrm>
            <a:prstGeom prst="rect">
              <a:avLst/>
            </a:prstGeom>
          </p:spPr>
        </p:pic>
        <p:sp>
          <p:nvSpPr>
            <p:cNvPr id="3" name="Rounded Rectangle 2"/>
            <p:cNvSpPr/>
            <p:nvPr/>
          </p:nvSpPr>
          <p:spPr bwMode="auto">
            <a:xfrm>
              <a:off x="2224585" y="-6824"/>
              <a:ext cx="6660107" cy="1078173"/>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2442948" y="209096"/>
              <a:ext cx="6223379"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Sông Hương – Cầu Tràng Tiền</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21892577"/>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 y="0"/>
            <a:ext cx="12192002" cy="6858000"/>
            <a:chOff x="-2" y="0"/>
            <a:chExt cx="12192002" cy="685800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
          <p:nvSpPr>
            <p:cNvPr id="3" name="Rounded Rectangle 2"/>
            <p:cNvSpPr/>
            <p:nvPr/>
          </p:nvSpPr>
          <p:spPr bwMode="auto">
            <a:xfrm>
              <a:off x="0" y="6018662"/>
              <a:ext cx="6318913" cy="839337"/>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2" y="6118648"/>
              <a:ext cx="6646460" cy="584775"/>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Nhà thờ Đức Bà – TP Hồ Chí Minh</a:t>
              </a:r>
              <a:endParaRPr lang="en-US"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517309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0"/>
            <a:ext cx="12192001" cy="6858000"/>
            <a:chOff x="-1" y="0"/>
            <a:chExt cx="12192001" cy="685800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
          <p:nvSpPr>
            <p:cNvPr id="3" name="Rounded Rectangle 2"/>
            <p:cNvSpPr/>
            <p:nvPr/>
          </p:nvSpPr>
          <p:spPr bwMode="auto">
            <a:xfrm>
              <a:off x="4042011" y="2150561"/>
              <a:ext cx="4107976" cy="1146412"/>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4219432" y="2431380"/>
              <a:ext cx="3753134" cy="584775"/>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Đà Lạt – Lâm Đồng</a:t>
              </a:r>
              <a:endParaRPr lang="en-US"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885070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Hộp Văn bản 4"/>
          <p:cNvSpPr txBox="1">
            <a:spLocks noChangeArrowheads="1"/>
          </p:cNvSpPr>
          <p:nvPr/>
        </p:nvSpPr>
        <p:spPr bwMode="auto">
          <a:xfrm>
            <a:off x="1866900" y="381001"/>
            <a:ext cx="8458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lnSpc>
                <a:spcPct val="150000"/>
              </a:lnSpc>
              <a:spcBef>
                <a:spcPct val="0"/>
              </a:spcBef>
              <a:spcAft>
                <a:spcPct val="0"/>
              </a:spcAft>
            </a:pPr>
            <a:r>
              <a:rPr lang="en-US" altLang="en-US" sz="2400">
                <a:solidFill>
                  <a:srgbClr val="000000"/>
                </a:solidFill>
              </a:rPr>
              <a:t>	</a:t>
            </a:r>
            <a:r>
              <a:rPr lang="vi-VN" altLang="en-US" sz="2400">
                <a:solidFill>
                  <a:srgbClr val="000000"/>
                </a:solidFill>
              </a:rPr>
              <a:t>Trong các bức </a:t>
            </a:r>
            <a:r>
              <a:rPr lang="en-US" altLang="en-US" sz="2400">
                <a:solidFill>
                  <a:srgbClr val="000000"/>
                </a:solidFill>
              </a:rPr>
              <a:t>ảnh</a:t>
            </a:r>
            <a:r>
              <a:rPr lang="vi-VN" altLang="en-US" sz="2400">
                <a:solidFill>
                  <a:srgbClr val="000000"/>
                </a:solidFill>
              </a:rPr>
              <a:t>, em thích nhất là bức ảnh về cánh đồng lúa ở miền quê Việt Nam. Nhìn từ xa, cánh đồng lúa như một tấm thảm khổng lồ xanh mướt trải dài tới tận chân trời. Trên bầu trời cao trong xanh, những đám mây trắng xốp đang bồng bềnh dạo chơi. </a:t>
            </a:r>
            <a:r>
              <a:rPr lang="en-US" altLang="en-US" sz="2400">
                <a:solidFill>
                  <a:srgbClr val="000000"/>
                </a:solidFill>
              </a:rPr>
              <a:t>B</a:t>
            </a:r>
            <a:r>
              <a:rPr lang="vi-VN" altLang="en-US" sz="2400">
                <a:solidFill>
                  <a:srgbClr val="000000"/>
                </a:solidFill>
              </a:rPr>
              <a:t>ức tranh khiến cho người nhìn một cảm giác thanh bình và tươi mát đến lạ. Em yêu cánh đồng lúa Việt Nam, yêu những khung cảnh thiên nhiên đẹp đẽ của đất nước mình. Dù sau này lớn lên và đi xa, em vẫn mãi nhớ về cánh đồng lúa Việt Nam.</a:t>
            </a:r>
            <a:endParaRPr lang="en-US" altLang="en-US" sz="2400">
              <a:solidFill>
                <a:srgbClr val="000000"/>
              </a:solidFill>
            </a:endParaRPr>
          </a:p>
        </p:txBody>
      </p:sp>
    </p:spTree>
    <p:extLst>
      <p:ext uri="{BB962C8B-B14F-4D97-AF65-F5344CB8AC3E}">
        <p14:creationId xmlns:p14="http://schemas.microsoft.com/office/powerpoint/2010/main" val="1097304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p:cNvPicPr>
            <a:picLocks noChangeAspect="1"/>
          </p:cNvPicPr>
          <p:nvPr/>
        </p:nvPicPr>
        <p:blipFill>
          <a:blip r:embed="rId2">
            <a:extLst>
              <a:ext uri="{28A0092B-C50C-407E-A947-70E740481C1C}">
                <a14:useLocalDpi xmlns:a14="http://schemas.microsoft.com/office/drawing/2010/main" val="0"/>
              </a:ext>
            </a:extLst>
          </a:blip>
          <a:srcRect l="3851" t="3853" r="30786" b="5205"/>
          <a:stretch>
            <a:fillRect/>
          </a:stretch>
        </p:blipFill>
        <p:spPr bwMode="auto">
          <a:xfrm>
            <a:off x="-107853" y="-155907"/>
            <a:ext cx="11937056" cy="773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68535" y="570873"/>
            <a:ext cx="8231717" cy="615553"/>
          </a:xfrm>
          <a:prstGeom prst="rect">
            <a:avLst/>
          </a:prstGeom>
        </p:spPr>
        <p:txBody>
          <a:bodyPr lIns="0" tIns="0" rIns="0" bIns="0">
            <a:spAutoFit/>
          </a:bodyPr>
          <a:lstStyle/>
          <a:p>
            <a:pPr algn="ctr">
              <a:defRPr/>
            </a:pPr>
            <a:r>
              <a:rPr lang="en-US" altLang="en-US" sz="4000" b="1" dirty="0" smtClean="0">
                <a:solidFill>
                  <a:srgbClr val="FFFFFF"/>
                </a:solidFill>
                <a:latin typeface="Times New Roman" pitchFamily="18" charset="0"/>
                <a:cs typeface="Times New Roman" panose="02020603050405020304" pitchFamily="18" charset="0"/>
              </a:rPr>
              <a:t>KHỞI ĐỘNG</a:t>
            </a:r>
            <a:endParaRPr lang="en-US" altLang="en-US" sz="4000" b="1" dirty="0">
              <a:solidFill>
                <a:srgbClr val="FFFFFF"/>
              </a:solidFill>
              <a:latin typeface="Times New Roman" pitchFamily="18" charset="0"/>
              <a:cs typeface="Times New Roman" panose="02020603050405020304" pitchFamily="18" charset="0"/>
            </a:endParaRPr>
          </a:p>
        </p:txBody>
      </p:sp>
      <p:sp>
        <p:nvSpPr>
          <p:cNvPr id="2" name="Rectangle 1"/>
          <p:cNvSpPr/>
          <p:nvPr/>
        </p:nvSpPr>
        <p:spPr>
          <a:xfrm>
            <a:off x="-3149600" y="1219200"/>
            <a:ext cx="2844800"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srgbClr val="FFFFFF"/>
              </a:solidFill>
            </a:endParaRPr>
          </a:p>
        </p:txBody>
      </p:sp>
      <p:sp>
        <p:nvSpPr>
          <p:cNvPr id="3" name="TextBox 2"/>
          <p:cNvSpPr txBox="1"/>
          <p:nvPr/>
        </p:nvSpPr>
        <p:spPr>
          <a:xfrm>
            <a:off x="2816665" y="1623679"/>
            <a:ext cx="8184270" cy="1938992"/>
          </a:xfrm>
          <a:prstGeom prst="rect">
            <a:avLst/>
          </a:prstGeom>
          <a:noFill/>
        </p:spPr>
        <p:txBody>
          <a:bodyPr wrap="square" rtlCol="0">
            <a:spAutoFit/>
          </a:bodyPr>
          <a:lstStyle/>
          <a:p>
            <a:r>
              <a:rPr lang="vi-VN" sz="4000" dirty="0" smtClean="0">
                <a:solidFill>
                  <a:schemeClr val="bg1"/>
                </a:solidFill>
                <a:latin typeface="Times New Roman" panose="02020603050405020304" pitchFamily="18" charset="0"/>
                <a:cs typeface="Times New Roman" panose="02020603050405020304" pitchFamily="18" charset="0"/>
              </a:rPr>
              <a:t>Kể tên về những danh lam thắng cảnh mà e đã được đi, xem qua ( tivi, sách báo,...)</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07135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Hộp Văn bản 16"/>
          <p:cNvSpPr txBox="1">
            <a:spLocks noChangeArrowheads="1"/>
          </p:cNvSpPr>
          <p:nvPr/>
        </p:nvSpPr>
        <p:spPr bwMode="auto">
          <a:xfrm>
            <a:off x="1943100" y="228600"/>
            <a:ext cx="83058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lnSpc>
                <a:spcPct val="150000"/>
              </a:lnSpc>
              <a:spcBef>
                <a:spcPct val="0"/>
              </a:spcBef>
              <a:spcAft>
                <a:spcPct val="0"/>
              </a:spcAft>
            </a:pPr>
            <a:r>
              <a:rPr lang="en-US" altLang="en-US" sz="2800">
                <a:solidFill>
                  <a:srgbClr val="000000"/>
                </a:solidFill>
              </a:rPr>
              <a:t>	</a:t>
            </a:r>
            <a:r>
              <a:rPr lang="vi-VN" altLang="en-US" sz="2400">
                <a:solidFill>
                  <a:srgbClr val="000000"/>
                </a:solidFill>
              </a:rPr>
              <a:t>Em có một bức tranh về phong cảnh Hồ Gươm giữa lòng Hà Nội. </a:t>
            </a:r>
            <a:r>
              <a:rPr lang="en-US" altLang="en-US" sz="2400">
                <a:solidFill>
                  <a:srgbClr val="000000"/>
                </a:solidFill>
              </a:rPr>
              <a:t> Hình ảnh nổi bất giữa bức </a:t>
            </a:r>
            <a:r>
              <a:rPr lang="vi-VN" altLang="en-US" sz="2400">
                <a:solidFill>
                  <a:srgbClr val="000000"/>
                </a:solidFill>
              </a:rPr>
              <a:t>tranh là đền Ngọc Sơn với những nhịp cầu Thê Húc cong cong sơn màu đỏ rực. Đền có những đường mái uốn cong ẩn dưới bóng cây đa cổ thụ sum xuê. </a:t>
            </a:r>
            <a:r>
              <a:rPr lang="en-US" altLang="en-US" sz="2400">
                <a:solidFill>
                  <a:srgbClr val="000000"/>
                </a:solidFill>
              </a:rPr>
              <a:t>Em thích nhất </a:t>
            </a:r>
            <a:r>
              <a:rPr lang="vi-VN" altLang="en-US" sz="2400">
                <a:solidFill>
                  <a:srgbClr val="000000"/>
                </a:solidFill>
              </a:rPr>
              <a:t>hình ảnh Tháp Rùa cổ kính như hòn đảo nhỏ nổi giữa làn nước mênh mông màu ngọc bích. Quanh hồ, hàng cây xanh rợp bóng mát cùng hoa phượng đỏ và bằng lăng tím đua nhau khoe sắc. Em mong ước</a:t>
            </a:r>
            <a:r>
              <a:rPr lang="en-US" altLang="en-US" sz="2400">
                <a:solidFill>
                  <a:srgbClr val="000000"/>
                </a:solidFill>
              </a:rPr>
              <a:t> mỗi chiều thứ 7 lại </a:t>
            </a:r>
            <a:r>
              <a:rPr lang="vi-VN" altLang="en-US" sz="2400">
                <a:solidFill>
                  <a:srgbClr val="000000"/>
                </a:solidFill>
              </a:rPr>
              <a:t>được dạo chơi ven hồ và thưởng thức cảnh đẹp của thủ đô thân yêu.</a:t>
            </a:r>
            <a:endParaRPr lang="en-US" altLang="en-US" sz="2400">
              <a:solidFill>
                <a:srgbClr val="000000"/>
              </a:solidFill>
            </a:endParaRPr>
          </a:p>
        </p:txBody>
      </p:sp>
    </p:spTree>
    <p:extLst>
      <p:ext uri="{BB962C8B-B14F-4D97-AF65-F5344CB8AC3E}">
        <p14:creationId xmlns:p14="http://schemas.microsoft.com/office/powerpoint/2010/main" val="330720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Hộp Văn bản 4"/>
          <p:cNvSpPr txBox="1">
            <a:spLocks noChangeArrowheads="1"/>
          </p:cNvSpPr>
          <p:nvPr/>
        </p:nvSpPr>
        <p:spPr bwMode="auto">
          <a:xfrm>
            <a:off x="1600200" y="1"/>
            <a:ext cx="89916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600">
                <a:solidFill>
                  <a:srgbClr val="444444"/>
                </a:solidFill>
                <a:latin typeface="Times New Roman" panose="02020603050405020304" pitchFamily="18" charset="0"/>
                <a:cs typeface="Times New Roman" panose="02020603050405020304" pitchFamily="18" charset="0"/>
              </a:rPr>
              <a:t>	</a:t>
            </a:r>
            <a:r>
              <a:rPr lang="vi-VN" altLang="en-US" sz="3600">
                <a:solidFill>
                  <a:srgbClr val="444444"/>
                </a:solidFill>
                <a:latin typeface="Times New Roman" panose="02020603050405020304" pitchFamily="18" charset="0"/>
                <a:cs typeface="Times New Roman" panose="02020603050405020304" pitchFamily="18" charset="0"/>
              </a:rPr>
              <a:t>Nhà em nằm cạnh biển. Buổi tối, em vẫn thường cùng bố mẹ ra ngắm biển. Biển quê em đẹp nhất vào những đêm trăng sáng. Mặt biển như một tấm thảm dát vàng khổng lồ. Xa xa, ánh đèn trên những chiếc thuyền đánh cá lúc ẩn lúc hiện như những ánh sao trong đêm. Trên bãi biển, người dân và du khách cùng tận hưởng những làn gió mát, nghe tiếng sóng vỗ rì rào. Một vài bạn nhỏ đang chơi trò đuổi bắt, trốn tìm say sưa. Chơi hết buổi tối mà em cũng chưa muốn về vì luyến tiếc vẻ đẹp của nó.</a:t>
            </a:r>
            <a:endParaRPr lang="en-US" altLang="en-US" sz="36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725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组合 3"/>
          <p:cNvGrpSpPr>
            <a:grpSpLocks/>
          </p:cNvGrpSpPr>
          <p:nvPr/>
        </p:nvGrpSpPr>
        <p:grpSpPr bwMode="auto">
          <a:xfrm>
            <a:off x="9800167" y="474663"/>
            <a:ext cx="3058584" cy="1211262"/>
            <a:chOff x="9559925" y="2573338"/>
            <a:chExt cx="3059113" cy="1616075"/>
          </a:xfrm>
        </p:grpSpPr>
        <p:sp>
          <p:nvSpPr>
            <p:cNvPr id="79987" name="Freeform 5"/>
            <p:cNvSpPr>
              <a:spLocks/>
            </p:cNvSpPr>
            <p:nvPr/>
          </p:nvSpPr>
          <p:spPr bwMode="auto">
            <a:xfrm>
              <a:off x="9577388" y="2573338"/>
              <a:ext cx="3041650" cy="1497013"/>
            </a:xfrm>
            <a:custGeom>
              <a:avLst/>
              <a:gdLst>
                <a:gd name="T0" fmla="*/ 3041650 w 709"/>
                <a:gd name="T1" fmla="*/ 1273962 h 349"/>
                <a:gd name="T2" fmla="*/ 0 w 709"/>
                <a:gd name="T3" fmla="*/ 30026 h 349"/>
                <a:gd name="T4" fmla="*/ 42901 w 709"/>
                <a:gd name="T5" fmla="*/ 0 h 349"/>
                <a:gd name="T6" fmla="*/ 3028780 w 709"/>
                <a:gd name="T7" fmla="*/ 1222489 h 349"/>
                <a:gd name="T8" fmla="*/ 3041650 w 709"/>
                <a:gd name="T9" fmla="*/ 1273962 h 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8" name="Freeform 6"/>
            <p:cNvSpPr>
              <a:spLocks/>
            </p:cNvSpPr>
            <p:nvPr/>
          </p:nvSpPr>
          <p:spPr bwMode="auto">
            <a:xfrm>
              <a:off x="9559925" y="2722563"/>
              <a:ext cx="338138" cy="322263"/>
            </a:xfrm>
            <a:custGeom>
              <a:avLst/>
              <a:gdLst>
                <a:gd name="T0" fmla="*/ 0 w 79"/>
                <a:gd name="T1" fmla="*/ 322263 h 75"/>
                <a:gd name="T2" fmla="*/ 119846 w 79"/>
                <a:gd name="T3" fmla="*/ 0 h 75"/>
                <a:gd name="T4" fmla="*/ 338138 w 79"/>
                <a:gd name="T5" fmla="*/ 266404 h 75"/>
                <a:gd name="T6" fmla="*/ 0 w 79"/>
                <a:gd name="T7" fmla="*/ 322263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9" name="Freeform 7"/>
            <p:cNvSpPr>
              <a:spLocks/>
            </p:cNvSpPr>
            <p:nvPr/>
          </p:nvSpPr>
          <p:spPr bwMode="auto">
            <a:xfrm>
              <a:off x="9932988" y="3092450"/>
              <a:ext cx="322263" cy="333375"/>
            </a:xfrm>
            <a:custGeom>
              <a:avLst/>
              <a:gdLst>
                <a:gd name="T0" fmla="*/ 0 w 75"/>
                <a:gd name="T1" fmla="*/ 333375 h 78"/>
                <a:gd name="T2" fmla="*/ 64453 w 75"/>
                <a:gd name="T3" fmla="*/ 0 h 78"/>
                <a:gd name="T4" fmla="*/ 322263 w 75"/>
                <a:gd name="T5" fmla="*/ 222250 h 78"/>
                <a:gd name="T6" fmla="*/ 0 w 75"/>
                <a:gd name="T7" fmla="*/ 333375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0" name="Freeform 8"/>
            <p:cNvSpPr>
              <a:spLocks/>
            </p:cNvSpPr>
            <p:nvPr/>
          </p:nvSpPr>
          <p:spPr bwMode="auto">
            <a:xfrm>
              <a:off x="10353675" y="3397250"/>
              <a:ext cx="300038" cy="338138"/>
            </a:xfrm>
            <a:custGeom>
              <a:avLst/>
              <a:gdLst>
                <a:gd name="T0" fmla="*/ 4286 w 70"/>
                <a:gd name="T1" fmla="*/ 338138 h 79"/>
                <a:gd name="T2" fmla="*/ 12859 w 70"/>
                <a:gd name="T3" fmla="*/ 0 h 79"/>
                <a:gd name="T4" fmla="*/ 300038 w 70"/>
                <a:gd name="T5" fmla="*/ 175489 h 79"/>
                <a:gd name="T6" fmla="*/ 4286 w 70"/>
                <a:gd name="T7" fmla="*/ 338138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1" name="Freeform 9"/>
            <p:cNvSpPr>
              <a:spLocks/>
            </p:cNvSpPr>
            <p:nvPr/>
          </p:nvSpPr>
          <p:spPr bwMode="auto">
            <a:xfrm>
              <a:off x="10777538" y="3632200"/>
              <a:ext cx="314325" cy="339725"/>
            </a:xfrm>
            <a:custGeom>
              <a:avLst/>
              <a:gdLst>
                <a:gd name="T0" fmla="*/ 47364 w 73"/>
                <a:gd name="T1" fmla="*/ 339725 h 79"/>
                <a:gd name="T2" fmla="*/ 0 w 73"/>
                <a:gd name="T3" fmla="*/ 0 h 79"/>
                <a:gd name="T4" fmla="*/ 314325 w 73"/>
                <a:gd name="T5" fmla="*/ 124709 h 79"/>
                <a:gd name="T6" fmla="*/ 47364 w 73"/>
                <a:gd name="T7" fmla="*/ 339725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2" name="Freeform 10"/>
            <p:cNvSpPr>
              <a:spLocks/>
            </p:cNvSpPr>
            <p:nvPr/>
          </p:nvSpPr>
          <p:spPr bwMode="auto">
            <a:xfrm>
              <a:off x="11223625" y="3795713"/>
              <a:ext cx="327025" cy="325438"/>
            </a:xfrm>
            <a:custGeom>
              <a:avLst/>
              <a:gdLst>
                <a:gd name="T0" fmla="*/ 103271 w 76"/>
                <a:gd name="T1" fmla="*/ 325438 h 76"/>
                <a:gd name="T2" fmla="*/ 0 w 76"/>
                <a:gd name="T3" fmla="*/ 0 h 76"/>
                <a:gd name="T4" fmla="*/ 327025 w 76"/>
                <a:gd name="T5" fmla="*/ 72795 h 76"/>
                <a:gd name="T6" fmla="*/ 103271 w 76"/>
                <a:gd name="T7" fmla="*/ 325438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3" name="Freeform 11"/>
            <p:cNvSpPr>
              <a:spLocks/>
            </p:cNvSpPr>
            <p:nvPr/>
          </p:nvSpPr>
          <p:spPr bwMode="auto">
            <a:xfrm>
              <a:off x="11691938" y="3886200"/>
              <a:ext cx="338138" cy="303213"/>
            </a:xfrm>
            <a:custGeom>
              <a:avLst/>
              <a:gdLst>
                <a:gd name="T0" fmla="*/ 154088 w 79"/>
                <a:gd name="T1" fmla="*/ 303213 h 71"/>
                <a:gd name="T2" fmla="*/ 0 w 79"/>
                <a:gd name="T3" fmla="*/ 0 h 71"/>
                <a:gd name="T4" fmla="*/ 338138 w 79"/>
                <a:gd name="T5" fmla="*/ 12812 h 71"/>
                <a:gd name="T6" fmla="*/ 154088 w 79"/>
                <a:gd name="T7" fmla="*/ 303213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4" name="Freeform 12"/>
            <p:cNvSpPr>
              <a:spLocks/>
            </p:cNvSpPr>
            <p:nvPr/>
          </p:nvSpPr>
          <p:spPr bwMode="auto">
            <a:xfrm>
              <a:off x="12172950" y="3851275"/>
              <a:ext cx="342900" cy="312738"/>
            </a:xfrm>
            <a:custGeom>
              <a:avLst/>
              <a:gdLst>
                <a:gd name="T0" fmla="*/ 210026 w 80"/>
                <a:gd name="T1" fmla="*/ 312738 h 73"/>
                <a:gd name="T2" fmla="*/ 0 w 80"/>
                <a:gd name="T3" fmla="*/ 42841 h 73"/>
                <a:gd name="T4" fmla="*/ 342900 w 80"/>
                <a:gd name="T5" fmla="*/ 0 h 73"/>
                <a:gd name="T6" fmla="*/ 210026 w 80"/>
                <a:gd name="T7" fmla="*/ 312738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grpSp>
        <p:nvGrpSpPr>
          <p:cNvPr id="79875" name="组合 12"/>
          <p:cNvGrpSpPr>
            <a:grpSpLocks/>
          </p:cNvGrpSpPr>
          <p:nvPr/>
        </p:nvGrpSpPr>
        <p:grpSpPr bwMode="auto">
          <a:xfrm>
            <a:off x="-666751" y="461963"/>
            <a:ext cx="3092451" cy="1212850"/>
            <a:chOff x="-920750" y="2238375"/>
            <a:chExt cx="3092451" cy="1617663"/>
          </a:xfrm>
        </p:grpSpPr>
        <p:sp>
          <p:nvSpPr>
            <p:cNvPr id="79979" name="Freeform 13"/>
            <p:cNvSpPr>
              <a:spLocks/>
            </p:cNvSpPr>
            <p:nvPr/>
          </p:nvSpPr>
          <p:spPr bwMode="auto">
            <a:xfrm>
              <a:off x="-920750" y="2238375"/>
              <a:ext cx="3036888" cy="1501775"/>
            </a:xfrm>
            <a:custGeom>
              <a:avLst/>
              <a:gdLst>
                <a:gd name="T0" fmla="*/ 3036888 w 708"/>
                <a:gd name="T1" fmla="*/ 25745 h 350"/>
                <a:gd name="T2" fmla="*/ 0 w 708"/>
                <a:gd name="T3" fmla="*/ 1278654 h 350"/>
                <a:gd name="T4" fmla="*/ 12868 w 708"/>
                <a:gd name="T5" fmla="*/ 1231456 h 350"/>
                <a:gd name="T6" fmla="*/ 2993994 w 708"/>
                <a:gd name="T7" fmla="*/ 0 h 350"/>
                <a:gd name="T8" fmla="*/ 3036888 w 708"/>
                <a:gd name="T9" fmla="*/ 25745 h 3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0" name="Freeform 14"/>
            <p:cNvSpPr>
              <a:spLocks/>
            </p:cNvSpPr>
            <p:nvPr/>
          </p:nvSpPr>
          <p:spPr bwMode="auto">
            <a:xfrm>
              <a:off x="-762000" y="3533775"/>
              <a:ext cx="342900" cy="312738"/>
            </a:xfrm>
            <a:custGeom>
              <a:avLst/>
              <a:gdLst>
                <a:gd name="T0" fmla="*/ 141446 w 80"/>
                <a:gd name="T1" fmla="*/ 312738 h 73"/>
                <a:gd name="T2" fmla="*/ 0 w 80"/>
                <a:gd name="T3" fmla="*/ 0 h 73"/>
                <a:gd name="T4" fmla="*/ 342900 w 80"/>
                <a:gd name="T5" fmla="*/ 34273 h 73"/>
                <a:gd name="T6" fmla="*/ 141446 w 80"/>
                <a:gd name="T7" fmla="*/ 312738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1" name="Freeform 15"/>
            <p:cNvSpPr>
              <a:spLocks/>
            </p:cNvSpPr>
            <p:nvPr/>
          </p:nvSpPr>
          <p:spPr bwMode="auto">
            <a:xfrm>
              <a:off x="-277812" y="3551238"/>
              <a:ext cx="339725" cy="304800"/>
            </a:xfrm>
            <a:custGeom>
              <a:avLst/>
              <a:gdLst>
                <a:gd name="T0" fmla="*/ 189214 w 79"/>
                <a:gd name="T1" fmla="*/ 304800 h 71"/>
                <a:gd name="T2" fmla="*/ 0 w 79"/>
                <a:gd name="T3" fmla="*/ 21465 h 71"/>
                <a:gd name="T4" fmla="*/ 339725 w 79"/>
                <a:gd name="T5" fmla="*/ 0 h 71"/>
                <a:gd name="T6" fmla="*/ 189214 w 79"/>
                <a:gd name="T7" fmla="*/ 30480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2" name="Freeform 16"/>
            <p:cNvSpPr>
              <a:spLocks/>
            </p:cNvSpPr>
            <p:nvPr/>
          </p:nvSpPr>
          <p:spPr bwMode="auto">
            <a:xfrm>
              <a:off x="198438" y="3452813"/>
              <a:ext cx="325438" cy="325438"/>
            </a:xfrm>
            <a:custGeom>
              <a:avLst/>
              <a:gdLst>
                <a:gd name="T0" fmla="*/ 231232 w 76"/>
                <a:gd name="T1" fmla="*/ 325438 h 76"/>
                <a:gd name="T2" fmla="*/ 0 w 76"/>
                <a:gd name="T3" fmla="*/ 77077 h 76"/>
                <a:gd name="T4" fmla="*/ 325438 w 76"/>
                <a:gd name="T5" fmla="*/ 0 h 76"/>
                <a:gd name="T6" fmla="*/ 231232 w 76"/>
                <a:gd name="T7" fmla="*/ 325438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3" name="Freeform 17"/>
            <p:cNvSpPr>
              <a:spLocks/>
            </p:cNvSpPr>
            <p:nvPr/>
          </p:nvSpPr>
          <p:spPr bwMode="auto">
            <a:xfrm>
              <a:off x="657225" y="3276600"/>
              <a:ext cx="309563" cy="338138"/>
            </a:xfrm>
            <a:custGeom>
              <a:avLst/>
              <a:gdLst>
                <a:gd name="T0" fmla="*/ 270868 w 72"/>
                <a:gd name="T1" fmla="*/ 338138 h 79"/>
                <a:gd name="T2" fmla="*/ 0 w 72"/>
                <a:gd name="T3" fmla="*/ 128407 h 79"/>
                <a:gd name="T4" fmla="*/ 309563 w 72"/>
                <a:gd name="T5" fmla="*/ 0 h 79"/>
                <a:gd name="T6" fmla="*/ 270868 w 72"/>
                <a:gd name="T7" fmla="*/ 338138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4" name="Freeform 18"/>
            <p:cNvSpPr>
              <a:spLocks/>
            </p:cNvSpPr>
            <p:nvPr/>
          </p:nvSpPr>
          <p:spPr bwMode="auto">
            <a:xfrm>
              <a:off x="1090613" y="3032125"/>
              <a:ext cx="300038" cy="338138"/>
            </a:xfrm>
            <a:custGeom>
              <a:avLst/>
              <a:gdLst>
                <a:gd name="T0" fmla="*/ 300038 w 70"/>
                <a:gd name="T1" fmla="*/ 338138 h 79"/>
                <a:gd name="T2" fmla="*/ 0 w 70"/>
                <a:gd name="T3" fmla="*/ 179770 h 79"/>
                <a:gd name="T4" fmla="*/ 282893 w 70"/>
                <a:gd name="T5" fmla="*/ 0 h 79"/>
                <a:gd name="T6" fmla="*/ 300038 w 70"/>
                <a:gd name="T7" fmla="*/ 338138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5" name="Freeform 19"/>
            <p:cNvSpPr>
              <a:spLocks/>
            </p:cNvSpPr>
            <p:nvPr/>
          </p:nvSpPr>
          <p:spPr bwMode="auto">
            <a:xfrm>
              <a:off x="1485900" y="2719388"/>
              <a:ext cx="325438" cy="333375"/>
            </a:xfrm>
            <a:custGeom>
              <a:avLst/>
              <a:gdLst>
                <a:gd name="T0" fmla="*/ 325438 w 76"/>
                <a:gd name="T1" fmla="*/ 333375 h 78"/>
                <a:gd name="T2" fmla="*/ 0 w 76"/>
                <a:gd name="T3" fmla="*/ 226524 h 78"/>
                <a:gd name="T4" fmla="*/ 248361 w 76"/>
                <a:gd name="T5" fmla="*/ 0 h 78"/>
                <a:gd name="T6" fmla="*/ 325438 w 76"/>
                <a:gd name="T7" fmla="*/ 333375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6" name="Freeform 20"/>
            <p:cNvSpPr>
              <a:spLocks/>
            </p:cNvSpPr>
            <p:nvPr/>
          </p:nvSpPr>
          <p:spPr bwMode="auto">
            <a:xfrm>
              <a:off x="1833563" y="2341563"/>
              <a:ext cx="338138" cy="322263"/>
            </a:xfrm>
            <a:custGeom>
              <a:avLst/>
              <a:gdLst>
                <a:gd name="T0" fmla="*/ 338138 w 79"/>
                <a:gd name="T1" fmla="*/ 322263 h 75"/>
                <a:gd name="T2" fmla="*/ 0 w 79"/>
                <a:gd name="T3" fmla="*/ 274998 h 75"/>
                <a:gd name="T4" fmla="*/ 214011 w 79"/>
                <a:gd name="T5" fmla="*/ 0 h 75"/>
                <a:gd name="T6" fmla="*/ 338138 w 79"/>
                <a:gd name="T7" fmla="*/ 322263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sp>
        <p:nvSpPr>
          <p:cNvPr id="79876" name="Oval 28"/>
          <p:cNvSpPr>
            <a:spLocks noChangeArrowheads="1"/>
          </p:cNvSpPr>
          <p:nvPr/>
        </p:nvSpPr>
        <p:spPr bwMode="auto">
          <a:xfrm>
            <a:off x="8157635" y="952503"/>
            <a:ext cx="681567" cy="5111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877" name="Freeform 56"/>
          <p:cNvSpPr>
            <a:spLocks/>
          </p:cNvSpPr>
          <p:nvPr/>
        </p:nvSpPr>
        <p:spPr bwMode="auto">
          <a:xfrm>
            <a:off x="3312584" y="1084263"/>
            <a:ext cx="412749" cy="150812"/>
          </a:xfrm>
          <a:custGeom>
            <a:avLst/>
            <a:gdLst>
              <a:gd name="T0" fmla="*/ 3225 w 96"/>
              <a:gd name="T1" fmla="*/ 151210 h 47"/>
              <a:gd name="T2" fmla="*/ 0 w 96"/>
              <a:gd name="T3" fmla="*/ 135124 h 47"/>
              <a:gd name="T4" fmla="*/ 9674 w 96"/>
              <a:gd name="T5" fmla="*/ 99734 h 47"/>
              <a:gd name="T6" fmla="*/ 51594 w 96"/>
              <a:gd name="T7" fmla="*/ 67562 h 47"/>
              <a:gd name="T8" fmla="*/ 90289 w 96"/>
              <a:gd name="T9" fmla="*/ 67562 h 47"/>
              <a:gd name="T10" fmla="*/ 103188 w 96"/>
              <a:gd name="T11" fmla="*/ 73996 h 47"/>
              <a:gd name="T12" fmla="*/ 106412 w 96"/>
              <a:gd name="T13" fmla="*/ 48259 h 47"/>
              <a:gd name="T14" fmla="*/ 122535 w 96"/>
              <a:gd name="T15" fmla="*/ 22521 h 47"/>
              <a:gd name="T16" fmla="*/ 135434 w 96"/>
              <a:gd name="T17" fmla="*/ 12869 h 47"/>
              <a:gd name="T18" fmla="*/ 174129 w 96"/>
              <a:gd name="T19" fmla="*/ 0 h 47"/>
              <a:gd name="T20" fmla="*/ 212825 w 96"/>
              <a:gd name="T21" fmla="*/ 12869 h 47"/>
              <a:gd name="T22" fmla="*/ 212825 w 96"/>
              <a:gd name="T23" fmla="*/ 12869 h 47"/>
              <a:gd name="T24" fmla="*/ 245071 w 96"/>
              <a:gd name="T25" fmla="*/ 51476 h 47"/>
              <a:gd name="T26" fmla="*/ 245071 w 96"/>
              <a:gd name="T27" fmla="*/ 86865 h 47"/>
              <a:gd name="T28" fmla="*/ 241846 w 96"/>
              <a:gd name="T29" fmla="*/ 96517 h 47"/>
              <a:gd name="T30" fmla="*/ 254745 w 96"/>
              <a:gd name="T31" fmla="*/ 93300 h 47"/>
              <a:gd name="T32" fmla="*/ 306338 w 96"/>
              <a:gd name="T33" fmla="*/ 151210 h 47"/>
              <a:gd name="T34" fmla="*/ 3225 w 96"/>
              <a:gd name="T35" fmla="*/ 15121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78" name="Freeform 57"/>
          <p:cNvSpPr>
            <a:spLocks/>
          </p:cNvSpPr>
          <p:nvPr/>
        </p:nvSpPr>
        <p:spPr bwMode="auto">
          <a:xfrm>
            <a:off x="5162551" y="1338266"/>
            <a:ext cx="814916" cy="250825"/>
          </a:xfrm>
          <a:custGeom>
            <a:avLst/>
            <a:gdLst>
              <a:gd name="T0" fmla="*/ 610791 w 190"/>
              <a:gd name="T1" fmla="*/ 251222 h 78"/>
              <a:gd name="T2" fmla="*/ 523994 w 190"/>
              <a:gd name="T3" fmla="*/ 164261 h 78"/>
              <a:gd name="T4" fmla="*/ 427554 w 190"/>
              <a:gd name="T5" fmla="*/ 177144 h 78"/>
              <a:gd name="T6" fmla="*/ 427554 w 190"/>
              <a:gd name="T7" fmla="*/ 173923 h 78"/>
              <a:gd name="T8" fmla="*/ 337542 w 190"/>
              <a:gd name="T9" fmla="*/ 115949 h 78"/>
              <a:gd name="T10" fmla="*/ 337542 w 190"/>
              <a:gd name="T11" fmla="*/ 115949 h 78"/>
              <a:gd name="T12" fmla="*/ 225028 w 190"/>
              <a:gd name="T13" fmla="*/ 0 h 78"/>
              <a:gd name="T14" fmla="*/ 109299 w 190"/>
              <a:gd name="T15" fmla="*/ 115949 h 78"/>
              <a:gd name="T16" fmla="*/ 118944 w 190"/>
              <a:gd name="T17" fmla="*/ 154598 h 78"/>
              <a:gd name="T18" fmla="*/ 102870 w 190"/>
              <a:gd name="T19" fmla="*/ 154598 h 78"/>
              <a:gd name="T20" fmla="*/ 0 w 190"/>
              <a:gd name="T21" fmla="*/ 251222 h 78"/>
              <a:gd name="T22" fmla="*/ 610791 w 190"/>
              <a:gd name="T23" fmla="*/ 251222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79" name="Freeform 58"/>
          <p:cNvSpPr>
            <a:spLocks/>
          </p:cNvSpPr>
          <p:nvPr/>
        </p:nvSpPr>
        <p:spPr bwMode="auto">
          <a:xfrm>
            <a:off x="9503835" y="1501775"/>
            <a:ext cx="539751" cy="198438"/>
          </a:xfrm>
          <a:custGeom>
            <a:avLst/>
            <a:gdLst>
              <a:gd name="T0" fmla="*/ 3213 w 126"/>
              <a:gd name="T1" fmla="*/ 198835 h 62"/>
              <a:gd name="T2" fmla="*/ 385536 w 126"/>
              <a:gd name="T3" fmla="*/ 198835 h 62"/>
              <a:gd name="T4" fmla="*/ 305216 w 126"/>
              <a:gd name="T5" fmla="*/ 73761 h 62"/>
              <a:gd name="T6" fmla="*/ 289152 w 126"/>
              <a:gd name="T7" fmla="*/ 73761 h 62"/>
              <a:gd name="T8" fmla="*/ 212045 w 126"/>
              <a:gd name="T9" fmla="*/ 0 h 62"/>
              <a:gd name="T10" fmla="*/ 138150 w 126"/>
              <a:gd name="T11" fmla="*/ 99418 h 62"/>
              <a:gd name="T12" fmla="*/ 106022 w 126"/>
              <a:gd name="T13" fmla="*/ 93003 h 62"/>
              <a:gd name="T14" fmla="*/ 3213 w 126"/>
              <a:gd name="T15" fmla="*/ 195628 h 62"/>
              <a:gd name="T16" fmla="*/ 3213 w 126"/>
              <a:gd name="T17" fmla="*/ 198835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0" name="Freeform 59"/>
          <p:cNvSpPr>
            <a:spLocks/>
          </p:cNvSpPr>
          <p:nvPr/>
        </p:nvSpPr>
        <p:spPr bwMode="auto">
          <a:xfrm>
            <a:off x="6934202" y="1322388"/>
            <a:ext cx="480484" cy="163512"/>
          </a:xfrm>
          <a:custGeom>
            <a:avLst/>
            <a:gdLst>
              <a:gd name="T0" fmla="*/ 328549 w 112"/>
              <a:gd name="T1" fmla="*/ 0 h 51"/>
              <a:gd name="T2" fmla="*/ 219033 w 112"/>
              <a:gd name="T3" fmla="*/ 31984 h 51"/>
              <a:gd name="T4" fmla="*/ 151390 w 112"/>
              <a:gd name="T5" fmla="*/ 118339 h 51"/>
              <a:gd name="T6" fmla="*/ 180380 w 112"/>
              <a:gd name="T7" fmla="*/ 131132 h 51"/>
              <a:gd name="T8" fmla="*/ 209370 w 112"/>
              <a:gd name="T9" fmla="*/ 118339 h 51"/>
              <a:gd name="T10" fmla="*/ 141727 w 112"/>
              <a:gd name="T11" fmla="*/ 31984 h 51"/>
              <a:gd name="T12" fmla="*/ 32211 w 112"/>
              <a:gd name="T13" fmla="*/ 0 h 51"/>
              <a:gd name="T14" fmla="*/ 0 w 112"/>
              <a:gd name="T15" fmla="*/ 31984 h 51"/>
              <a:gd name="T16" fmla="*/ 32211 w 112"/>
              <a:gd name="T17" fmla="*/ 63967 h 51"/>
              <a:gd name="T18" fmla="*/ 103074 w 112"/>
              <a:gd name="T19" fmla="*/ 86356 h 51"/>
              <a:gd name="T20" fmla="*/ 151390 w 112"/>
              <a:gd name="T21" fmla="*/ 143926 h 51"/>
              <a:gd name="T22" fmla="*/ 180380 w 112"/>
              <a:gd name="T23" fmla="*/ 163116 h 51"/>
              <a:gd name="T24" fmla="*/ 209370 w 112"/>
              <a:gd name="T25" fmla="*/ 143926 h 51"/>
              <a:gd name="T26" fmla="*/ 257686 w 112"/>
              <a:gd name="T27" fmla="*/ 86356 h 51"/>
              <a:gd name="T28" fmla="*/ 328549 w 112"/>
              <a:gd name="T29" fmla="*/ 63967 h 51"/>
              <a:gd name="T30" fmla="*/ 360760 w 112"/>
              <a:gd name="T31" fmla="*/ 31984 h 51"/>
              <a:gd name="T32" fmla="*/ 328549 w 11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1" name="Freeform 60"/>
          <p:cNvSpPr>
            <a:spLocks/>
          </p:cNvSpPr>
          <p:nvPr/>
        </p:nvSpPr>
        <p:spPr bwMode="auto">
          <a:xfrm>
            <a:off x="8015817" y="1785941"/>
            <a:ext cx="480483" cy="161925"/>
          </a:xfrm>
          <a:custGeom>
            <a:avLst/>
            <a:gdLst>
              <a:gd name="T0" fmla="*/ 328549 w 112"/>
              <a:gd name="T1" fmla="*/ 0 h 51"/>
              <a:gd name="T2" fmla="*/ 219033 w 112"/>
              <a:gd name="T3" fmla="*/ 31984 h 51"/>
              <a:gd name="T4" fmla="*/ 151390 w 112"/>
              <a:gd name="T5" fmla="*/ 118339 h 51"/>
              <a:gd name="T6" fmla="*/ 180380 w 112"/>
              <a:gd name="T7" fmla="*/ 131132 h 51"/>
              <a:gd name="T8" fmla="*/ 209370 w 112"/>
              <a:gd name="T9" fmla="*/ 118339 h 51"/>
              <a:gd name="T10" fmla="*/ 141727 w 112"/>
              <a:gd name="T11" fmla="*/ 31984 h 51"/>
              <a:gd name="T12" fmla="*/ 32211 w 112"/>
              <a:gd name="T13" fmla="*/ 0 h 51"/>
              <a:gd name="T14" fmla="*/ 0 w 112"/>
              <a:gd name="T15" fmla="*/ 31984 h 51"/>
              <a:gd name="T16" fmla="*/ 32211 w 112"/>
              <a:gd name="T17" fmla="*/ 63967 h 51"/>
              <a:gd name="T18" fmla="*/ 103074 w 112"/>
              <a:gd name="T19" fmla="*/ 86356 h 51"/>
              <a:gd name="T20" fmla="*/ 151390 w 112"/>
              <a:gd name="T21" fmla="*/ 143926 h 51"/>
              <a:gd name="T22" fmla="*/ 180380 w 112"/>
              <a:gd name="T23" fmla="*/ 163116 h 51"/>
              <a:gd name="T24" fmla="*/ 209370 w 112"/>
              <a:gd name="T25" fmla="*/ 143926 h 51"/>
              <a:gd name="T26" fmla="*/ 257686 w 112"/>
              <a:gd name="T27" fmla="*/ 86356 h 51"/>
              <a:gd name="T28" fmla="*/ 328549 w 112"/>
              <a:gd name="T29" fmla="*/ 63967 h 51"/>
              <a:gd name="T30" fmla="*/ 360760 w 112"/>
              <a:gd name="T31" fmla="*/ 31984 h 51"/>
              <a:gd name="T32" fmla="*/ 328549 w 11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2" name="Freeform 61"/>
          <p:cNvSpPr>
            <a:spLocks/>
          </p:cNvSpPr>
          <p:nvPr/>
        </p:nvSpPr>
        <p:spPr bwMode="auto">
          <a:xfrm>
            <a:off x="4119033" y="1025525"/>
            <a:ext cx="482600" cy="165100"/>
          </a:xfrm>
          <a:custGeom>
            <a:avLst/>
            <a:gdLst>
              <a:gd name="T0" fmla="*/ 328549 w 112"/>
              <a:gd name="T1" fmla="*/ 0 h 51"/>
              <a:gd name="T2" fmla="*/ 219033 w 112"/>
              <a:gd name="T3" fmla="*/ 32217 h 51"/>
              <a:gd name="T4" fmla="*/ 151390 w 112"/>
              <a:gd name="T5" fmla="*/ 119202 h 51"/>
              <a:gd name="T6" fmla="*/ 180380 w 112"/>
              <a:gd name="T7" fmla="*/ 132089 h 51"/>
              <a:gd name="T8" fmla="*/ 209370 w 112"/>
              <a:gd name="T9" fmla="*/ 119202 h 51"/>
              <a:gd name="T10" fmla="*/ 141727 w 112"/>
              <a:gd name="T11" fmla="*/ 32217 h 51"/>
              <a:gd name="T12" fmla="*/ 32211 w 112"/>
              <a:gd name="T13" fmla="*/ 0 h 51"/>
              <a:gd name="T14" fmla="*/ 0 w 112"/>
              <a:gd name="T15" fmla="*/ 32217 h 51"/>
              <a:gd name="T16" fmla="*/ 32211 w 112"/>
              <a:gd name="T17" fmla="*/ 64434 h 51"/>
              <a:gd name="T18" fmla="*/ 103074 w 112"/>
              <a:gd name="T19" fmla="*/ 86986 h 51"/>
              <a:gd name="T20" fmla="*/ 151390 w 112"/>
              <a:gd name="T21" fmla="*/ 144976 h 51"/>
              <a:gd name="T22" fmla="*/ 180380 w 112"/>
              <a:gd name="T23" fmla="*/ 164306 h 51"/>
              <a:gd name="T24" fmla="*/ 209370 w 112"/>
              <a:gd name="T25" fmla="*/ 144976 h 51"/>
              <a:gd name="T26" fmla="*/ 257686 w 112"/>
              <a:gd name="T27" fmla="*/ 86986 h 51"/>
              <a:gd name="T28" fmla="*/ 328549 w 112"/>
              <a:gd name="T29" fmla="*/ 64434 h 51"/>
              <a:gd name="T30" fmla="*/ 360760 w 112"/>
              <a:gd name="T31" fmla="*/ 32217 h 51"/>
              <a:gd name="T32" fmla="*/ 328549 w 11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3" name="Freeform 104"/>
          <p:cNvSpPr>
            <a:spLocks/>
          </p:cNvSpPr>
          <p:nvPr/>
        </p:nvSpPr>
        <p:spPr bwMode="auto">
          <a:xfrm>
            <a:off x="10481735" y="1914525"/>
            <a:ext cx="495300" cy="173038"/>
          </a:xfrm>
          <a:custGeom>
            <a:avLst/>
            <a:gdLst>
              <a:gd name="T0" fmla="*/ 370285 w 115"/>
              <a:gd name="T1" fmla="*/ 173831 h 54"/>
              <a:gd name="T2" fmla="*/ 276909 w 115"/>
              <a:gd name="T3" fmla="*/ 74039 h 54"/>
              <a:gd name="T4" fmla="*/ 264029 w 115"/>
              <a:gd name="T5" fmla="*/ 74039 h 54"/>
              <a:gd name="T6" fmla="*/ 186752 w 115"/>
              <a:gd name="T7" fmla="*/ 0 h 54"/>
              <a:gd name="T8" fmla="*/ 106256 w 115"/>
              <a:gd name="T9" fmla="*/ 93354 h 54"/>
              <a:gd name="T10" fmla="*/ 77277 w 115"/>
              <a:gd name="T11" fmla="*/ 90135 h 54"/>
              <a:gd name="T12" fmla="*/ 6440 w 115"/>
              <a:gd name="T13" fmla="*/ 173831 h 54"/>
              <a:gd name="T14" fmla="*/ 370285 w 115"/>
              <a:gd name="T15" fmla="*/ 173831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nvGrpSpPr>
          <p:cNvPr id="79884" name="组合 29"/>
          <p:cNvGrpSpPr>
            <a:grpSpLocks/>
          </p:cNvGrpSpPr>
          <p:nvPr/>
        </p:nvGrpSpPr>
        <p:grpSpPr bwMode="auto">
          <a:xfrm>
            <a:off x="57151" y="3729041"/>
            <a:ext cx="12092516" cy="2270125"/>
            <a:chOff x="44450" y="4062455"/>
            <a:chExt cx="11814175" cy="2887672"/>
          </a:xfrm>
        </p:grpSpPr>
        <p:sp>
          <p:nvSpPr>
            <p:cNvPr id="79888" name="Freeform 21"/>
            <p:cNvSpPr>
              <a:spLocks/>
            </p:cNvSpPr>
            <p:nvPr/>
          </p:nvSpPr>
          <p:spPr bwMode="auto">
            <a:xfrm>
              <a:off x="8169275" y="5348288"/>
              <a:ext cx="892175" cy="892175"/>
            </a:xfrm>
            <a:custGeom>
              <a:avLst/>
              <a:gdLst>
                <a:gd name="T0" fmla="*/ 651974 w 208"/>
                <a:gd name="T1" fmla="*/ 291673 h 208"/>
                <a:gd name="T2" fmla="*/ 450377 w 208"/>
                <a:gd name="T3" fmla="*/ 0 h 208"/>
                <a:gd name="T4" fmla="*/ 248780 w 208"/>
                <a:gd name="T5" fmla="*/ 291673 h 208"/>
                <a:gd name="T6" fmla="*/ 446088 w 208"/>
                <a:gd name="T7" fmla="*/ 892175 h 208"/>
                <a:gd name="T8" fmla="*/ 446088 w 208"/>
                <a:gd name="T9" fmla="*/ 892175 h 208"/>
                <a:gd name="T10" fmla="*/ 446088 w 208"/>
                <a:gd name="T11" fmla="*/ 892175 h 208"/>
                <a:gd name="T12" fmla="*/ 446088 w 208"/>
                <a:gd name="T13" fmla="*/ 892175 h 208"/>
                <a:gd name="T14" fmla="*/ 446088 w 208"/>
                <a:gd name="T15" fmla="*/ 892175 h 208"/>
                <a:gd name="T16" fmla="*/ 651974 w 208"/>
                <a:gd name="T17" fmla="*/ 291673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9" name="Freeform 22"/>
            <p:cNvSpPr>
              <a:spLocks/>
            </p:cNvSpPr>
            <p:nvPr/>
          </p:nvSpPr>
          <p:spPr bwMode="auto">
            <a:xfrm>
              <a:off x="8431213" y="5799138"/>
              <a:ext cx="385763" cy="882650"/>
            </a:xfrm>
            <a:custGeom>
              <a:avLst/>
              <a:gdLst>
                <a:gd name="T0" fmla="*/ 385763 w 243"/>
                <a:gd name="T1" fmla="*/ 153988 h 556"/>
                <a:gd name="T2" fmla="*/ 219075 w 243"/>
                <a:gd name="T3" fmla="*/ 252413 h 556"/>
                <a:gd name="T4" fmla="*/ 193675 w 243"/>
                <a:gd name="T5" fmla="*/ 0 h 556"/>
                <a:gd name="T6" fmla="*/ 168275 w 243"/>
                <a:gd name="T7" fmla="*/ 252413 h 556"/>
                <a:gd name="T8" fmla="*/ 0 w 243"/>
                <a:gd name="T9" fmla="*/ 153988 h 556"/>
                <a:gd name="T10" fmla="*/ 153988 w 243"/>
                <a:gd name="T11" fmla="*/ 333375 h 556"/>
                <a:gd name="T12" fmla="*/ 158750 w 243"/>
                <a:gd name="T13" fmla="*/ 882650 h 556"/>
                <a:gd name="T14" fmla="*/ 239713 w 243"/>
                <a:gd name="T15" fmla="*/ 882650 h 556"/>
                <a:gd name="T16" fmla="*/ 231775 w 243"/>
                <a:gd name="T17" fmla="*/ 333375 h 556"/>
                <a:gd name="T18" fmla="*/ 385763 w 243"/>
                <a:gd name="T19" fmla="*/ 153988 h 5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0" name="Freeform 23"/>
            <p:cNvSpPr>
              <a:spLocks/>
            </p:cNvSpPr>
            <p:nvPr/>
          </p:nvSpPr>
          <p:spPr bwMode="auto">
            <a:xfrm>
              <a:off x="1760538" y="4062455"/>
              <a:ext cx="1882775" cy="1295400"/>
            </a:xfrm>
            <a:custGeom>
              <a:avLst/>
              <a:gdLst>
                <a:gd name="T0" fmla="*/ 1741245 w 439"/>
                <a:gd name="T1" fmla="*/ 1295400 h 302"/>
                <a:gd name="T2" fmla="*/ 1766978 w 439"/>
                <a:gd name="T3" fmla="*/ 1201033 h 302"/>
                <a:gd name="T4" fmla="*/ 1102217 w 439"/>
                <a:gd name="T5" fmla="*/ 115814 h 302"/>
                <a:gd name="T6" fmla="*/ 17155 w 439"/>
                <a:gd name="T7" fmla="*/ 780672 h 302"/>
                <a:gd name="T8" fmla="*/ 0 w 439"/>
                <a:gd name="T9" fmla="*/ 875038 h 302"/>
                <a:gd name="T10" fmla="*/ 1741245 w 439"/>
                <a:gd name="T11" fmla="*/ 1295400 h 3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1" name="Freeform 24"/>
            <p:cNvSpPr>
              <a:spLocks/>
            </p:cNvSpPr>
            <p:nvPr/>
          </p:nvSpPr>
          <p:spPr bwMode="auto">
            <a:xfrm>
              <a:off x="1893888" y="4230733"/>
              <a:ext cx="1595438" cy="1093788"/>
            </a:xfrm>
            <a:custGeom>
              <a:avLst/>
              <a:gdLst>
                <a:gd name="T0" fmla="*/ 1475351 w 372"/>
                <a:gd name="T1" fmla="*/ 1093788 h 255"/>
                <a:gd name="T2" fmla="*/ 1496795 w 372"/>
                <a:gd name="T3" fmla="*/ 1016579 h 255"/>
                <a:gd name="T4" fmla="*/ 934961 w 372"/>
                <a:gd name="T5" fmla="*/ 98655 h 255"/>
                <a:gd name="T6" fmla="*/ 12866 w 372"/>
                <a:gd name="T7" fmla="*/ 660562 h 255"/>
                <a:gd name="T8" fmla="*/ 0 w 372"/>
                <a:gd name="T9" fmla="*/ 737771 h 255"/>
                <a:gd name="T10" fmla="*/ 1475351 w 372"/>
                <a:gd name="T11" fmla="*/ 1093788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2" name="Freeform 25"/>
            <p:cNvSpPr>
              <a:spLocks/>
            </p:cNvSpPr>
            <p:nvPr/>
          </p:nvSpPr>
          <p:spPr bwMode="auto">
            <a:xfrm>
              <a:off x="2073275" y="4432345"/>
              <a:ext cx="1209675" cy="849313"/>
            </a:xfrm>
            <a:custGeom>
              <a:avLst/>
              <a:gdLst>
                <a:gd name="T0" fmla="*/ 1111014 w 282"/>
                <a:gd name="T1" fmla="*/ 849313 h 198"/>
                <a:gd name="T2" fmla="*/ 1136751 w 282"/>
                <a:gd name="T3" fmla="*/ 772103 h 198"/>
                <a:gd name="T4" fmla="*/ 712078 w 282"/>
                <a:gd name="T5" fmla="*/ 77210 h 198"/>
                <a:gd name="T6" fmla="*/ 12869 w 282"/>
                <a:gd name="T7" fmla="*/ 501867 h 198"/>
                <a:gd name="T8" fmla="*/ 0 w 282"/>
                <a:gd name="T9" fmla="*/ 583367 h 198"/>
                <a:gd name="T10" fmla="*/ 1111014 w 282"/>
                <a:gd name="T11" fmla="*/ 849313 h 1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3" name="Freeform 26"/>
            <p:cNvSpPr>
              <a:spLocks/>
            </p:cNvSpPr>
            <p:nvPr/>
          </p:nvSpPr>
          <p:spPr bwMode="auto">
            <a:xfrm>
              <a:off x="2274888" y="4654601"/>
              <a:ext cx="788988" cy="579438"/>
            </a:xfrm>
            <a:custGeom>
              <a:avLst/>
              <a:gdLst>
                <a:gd name="T0" fmla="*/ 711804 w 184"/>
                <a:gd name="T1" fmla="*/ 579438 h 135"/>
                <a:gd name="T2" fmla="*/ 737532 w 184"/>
                <a:gd name="T3" fmla="*/ 502180 h 135"/>
                <a:gd name="T4" fmla="*/ 463102 w 184"/>
                <a:gd name="T5" fmla="*/ 47213 h 135"/>
                <a:gd name="T6" fmla="*/ 8576 w 184"/>
                <a:gd name="T7" fmla="*/ 326202 h 135"/>
                <a:gd name="T8" fmla="*/ 0 w 184"/>
                <a:gd name="T9" fmla="*/ 407753 h 135"/>
                <a:gd name="T10" fmla="*/ 711804 w 184"/>
                <a:gd name="T11" fmla="*/ 579438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4" name="Freeform 27"/>
            <p:cNvSpPr>
              <a:spLocks/>
            </p:cNvSpPr>
            <p:nvPr/>
          </p:nvSpPr>
          <p:spPr bwMode="auto">
            <a:xfrm>
              <a:off x="2459038" y="4860970"/>
              <a:ext cx="400050" cy="325438"/>
            </a:xfrm>
            <a:custGeom>
              <a:avLst/>
              <a:gdLst>
                <a:gd name="T0" fmla="*/ 339827 w 93"/>
                <a:gd name="T1" fmla="*/ 325438 h 76"/>
                <a:gd name="T2" fmla="*/ 374240 w 93"/>
                <a:gd name="T3" fmla="*/ 252643 h 76"/>
                <a:gd name="T4" fmla="*/ 236589 w 93"/>
                <a:gd name="T5" fmla="*/ 25692 h 76"/>
                <a:gd name="T6" fmla="*/ 4302 w 93"/>
                <a:gd name="T7" fmla="*/ 162719 h 76"/>
                <a:gd name="T8" fmla="*/ 4302 w 93"/>
                <a:gd name="T9" fmla="*/ 244079 h 76"/>
                <a:gd name="T10" fmla="*/ 339827 w 93"/>
                <a:gd name="T11" fmla="*/ 325438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5" name="Freeform 29"/>
            <p:cNvSpPr>
              <a:spLocks/>
            </p:cNvSpPr>
            <p:nvPr/>
          </p:nvSpPr>
          <p:spPr bwMode="auto">
            <a:xfrm>
              <a:off x="44450" y="4432345"/>
              <a:ext cx="3011488" cy="2517775"/>
            </a:xfrm>
            <a:custGeom>
              <a:avLst/>
              <a:gdLst>
                <a:gd name="T0" fmla="*/ 3011488 w 702"/>
                <a:gd name="T1" fmla="*/ 2517775 h 587"/>
                <a:gd name="T2" fmla="*/ 3011488 w 702"/>
                <a:gd name="T3" fmla="*/ 2457726 h 587"/>
                <a:gd name="T4" fmla="*/ 1505744 w 702"/>
                <a:gd name="T5" fmla="*/ 0 h 587"/>
                <a:gd name="T6" fmla="*/ 0 w 702"/>
                <a:gd name="T7" fmla="*/ 2457726 h 587"/>
                <a:gd name="T8" fmla="*/ 0 w 702"/>
                <a:gd name="T9" fmla="*/ 2517775 h 587"/>
                <a:gd name="T10" fmla="*/ 3011488 w 702"/>
                <a:gd name="T11" fmla="*/ 2517775 h 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6" name="Freeform 30"/>
            <p:cNvSpPr>
              <a:spLocks noEditPoints="1"/>
            </p:cNvSpPr>
            <p:nvPr/>
          </p:nvSpPr>
          <p:spPr bwMode="auto">
            <a:xfrm>
              <a:off x="44450" y="6527800"/>
              <a:ext cx="0" cy="85725"/>
            </a:xfrm>
            <a:custGeom>
              <a:avLst/>
              <a:gdLst>
                <a:gd name="T0" fmla="*/ 85725 h 20"/>
                <a:gd name="T1" fmla="*/ 81439 h 20"/>
                <a:gd name="T2" fmla="*/ 81439 h 20"/>
                <a:gd name="T3" fmla="*/ 77153 h 20"/>
                <a:gd name="T4" fmla="*/ 77153 h 20"/>
                <a:gd name="T5" fmla="*/ 77153 h 20"/>
                <a:gd name="T6" fmla="*/ 72866 h 20"/>
                <a:gd name="T7" fmla="*/ 72866 h 20"/>
                <a:gd name="T8" fmla="*/ 68580 h 20"/>
                <a:gd name="T9" fmla="*/ 68580 h 20"/>
                <a:gd name="T10" fmla="*/ 64294 h 20"/>
                <a:gd name="T11" fmla="*/ 64294 h 20"/>
                <a:gd name="T12" fmla="*/ 60008 h 20"/>
                <a:gd name="T13" fmla="*/ 60008 h 20"/>
                <a:gd name="T14" fmla="*/ 55721 h 20"/>
                <a:gd name="T15" fmla="*/ 55721 h 20"/>
                <a:gd name="T16" fmla="*/ 51435 h 20"/>
                <a:gd name="T17" fmla="*/ 51435 h 20"/>
                <a:gd name="T18" fmla="*/ 47149 h 20"/>
                <a:gd name="T19" fmla="*/ 47149 h 20"/>
                <a:gd name="T20" fmla="*/ 47149 h 20"/>
                <a:gd name="T21" fmla="*/ 42863 h 20"/>
                <a:gd name="T22" fmla="*/ 42863 h 20"/>
                <a:gd name="T23" fmla="*/ 38576 h 20"/>
                <a:gd name="T24" fmla="*/ 38576 h 20"/>
                <a:gd name="T25" fmla="*/ 34290 h 20"/>
                <a:gd name="T26" fmla="*/ 34290 h 20"/>
                <a:gd name="T27" fmla="*/ 30004 h 20"/>
                <a:gd name="T28" fmla="*/ 30004 h 20"/>
                <a:gd name="T29" fmla="*/ 25718 h 20"/>
                <a:gd name="T30" fmla="*/ 25718 h 20"/>
                <a:gd name="T31" fmla="*/ 21431 h 20"/>
                <a:gd name="T32" fmla="*/ 21431 h 20"/>
                <a:gd name="T33" fmla="*/ 21431 h 20"/>
                <a:gd name="T34" fmla="*/ 17145 h 20"/>
                <a:gd name="T35" fmla="*/ 17145 h 20"/>
                <a:gd name="T36" fmla="*/ 12859 h 20"/>
                <a:gd name="T37" fmla="*/ 12859 h 20"/>
                <a:gd name="T38" fmla="*/ 8573 h 20"/>
                <a:gd name="T39" fmla="*/ 8573 h 20"/>
                <a:gd name="T40" fmla="*/ 4286 h 20"/>
                <a:gd name="T41" fmla="*/ 4286 h 20"/>
                <a:gd name="T42" fmla="*/ 0 h 20"/>
                <a:gd name="T43" fmla="*/ 0 h 20"/>
                <a:gd name="T44" fmla="*/ 0 h 20"/>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45">
                  <a:pos x="0" y="T0"/>
                </a:cxn>
                <a:cxn ang="T46">
                  <a:pos x="0" y="T1"/>
                </a:cxn>
                <a:cxn ang="T47">
                  <a:pos x="0" y="T2"/>
                </a:cxn>
                <a:cxn ang="T48">
                  <a:pos x="0" y="T3"/>
                </a:cxn>
                <a:cxn ang="T49">
                  <a:pos x="0" y="T4"/>
                </a:cxn>
                <a:cxn ang="T50">
                  <a:pos x="0" y="T5"/>
                </a:cxn>
                <a:cxn ang="T51">
                  <a:pos x="0" y="T6"/>
                </a:cxn>
                <a:cxn ang="T52">
                  <a:pos x="0" y="T7"/>
                </a:cxn>
                <a:cxn ang="T53">
                  <a:pos x="0" y="T8"/>
                </a:cxn>
                <a:cxn ang="T54">
                  <a:pos x="0" y="T9"/>
                </a:cxn>
                <a:cxn ang="T55">
                  <a:pos x="0" y="T10"/>
                </a:cxn>
                <a:cxn ang="T56">
                  <a:pos x="0" y="T11"/>
                </a:cxn>
                <a:cxn ang="T57">
                  <a:pos x="0" y="T12"/>
                </a:cxn>
                <a:cxn ang="T58">
                  <a:pos x="0" y="T13"/>
                </a:cxn>
                <a:cxn ang="T59">
                  <a:pos x="0" y="T14"/>
                </a:cxn>
                <a:cxn ang="T60">
                  <a:pos x="0" y="T15"/>
                </a:cxn>
                <a:cxn ang="T61">
                  <a:pos x="0" y="T16"/>
                </a:cxn>
                <a:cxn ang="T62">
                  <a:pos x="0" y="T17"/>
                </a:cxn>
                <a:cxn ang="T63">
                  <a:pos x="0" y="T18"/>
                </a:cxn>
                <a:cxn ang="T64">
                  <a:pos x="0" y="T19"/>
                </a:cxn>
                <a:cxn ang="T65">
                  <a:pos x="0" y="T20"/>
                </a:cxn>
                <a:cxn ang="T66">
                  <a:pos x="0" y="T21"/>
                </a:cxn>
                <a:cxn ang="T67">
                  <a:pos x="0" y="T22"/>
                </a:cxn>
                <a:cxn ang="T68">
                  <a:pos x="0" y="T23"/>
                </a:cxn>
                <a:cxn ang="T69">
                  <a:pos x="0" y="T24"/>
                </a:cxn>
                <a:cxn ang="T70">
                  <a:pos x="0" y="T25"/>
                </a:cxn>
                <a:cxn ang="T71">
                  <a:pos x="0" y="T26"/>
                </a:cxn>
                <a:cxn ang="T72">
                  <a:pos x="0" y="T27"/>
                </a:cxn>
                <a:cxn ang="T73">
                  <a:pos x="0" y="T28"/>
                </a:cxn>
                <a:cxn ang="T74">
                  <a:pos x="0" y="T29"/>
                </a:cxn>
                <a:cxn ang="T75">
                  <a:pos x="0" y="T30"/>
                </a:cxn>
                <a:cxn ang="T76">
                  <a:pos x="0" y="T31"/>
                </a:cxn>
                <a:cxn ang="T77">
                  <a:pos x="0" y="T32"/>
                </a:cxn>
                <a:cxn ang="T78">
                  <a:pos x="0" y="T33"/>
                </a:cxn>
                <a:cxn ang="T79">
                  <a:pos x="0" y="T34"/>
                </a:cxn>
                <a:cxn ang="T80">
                  <a:pos x="0" y="T35"/>
                </a:cxn>
                <a:cxn ang="T81">
                  <a:pos x="0" y="T36"/>
                </a:cxn>
                <a:cxn ang="T82">
                  <a:pos x="0" y="T37"/>
                </a:cxn>
                <a:cxn ang="T83">
                  <a:pos x="0" y="T38"/>
                </a:cxn>
                <a:cxn ang="T84">
                  <a:pos x="0" y="T39"/>
                </a:cxn>
                <a:cxn ang="T85">
                  <a:pos x="0" y="T40"/>
                </a:cxn>
                <a:cxn ang="T86">
                  <a:pos x="0" y="T41"/>
                </a:cxn>
                <a:cxn ang="T87">
                  <a:pos x="0" y="T42"/>
                </a:cxn>
                <a:cxn ang="T88">
                  <a:pos x="0" y="T43"/>
                </a:cxn>
                <a:cxn ang="T89">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7" name="Freeform 31"/>
            <p:cNvSpPr>
              <a:spLocks/>
            </p:cNvSpPr>
            <p:nvPr/>
          </p:nvSpPr>
          <p:spPr bwMode="auto">
            <a:xfrm>
              <a:off x="44450" y="4435525"/>
              <a:ext cx="1458913" cy="2514600"/>
            </a:xfrm>
            <a:custGeom>
              <a:avLst/>
              <a:gdLst>
                <a:gd name="T0" fmla="*/ 0 w 340"/>
                <a:gd name="T1" fmla="*/ 2368702 h 586"/>
                <a:gd name="T2" fmla="*/ 0 w 340"/>
                <a:gd name="T3" fmla="*/ 2368702 h 586"/>
                <a:gd name="T4" fmla="*/ 0 w 340"/>
                <a:gd name="T5" fmla="*/ 2368702 h 586"/>
                <a:gd name="T6" fmla="*/ 0 w 340"/>
                <a:gd name="T7" fmla="*/ 2372993 h 586"/>
                <a:gd name="T8" fmla="*/ 0 w 340"/>
                <a:gd name="T9" fmla="*/ 2372993 h 586"/>
                <a:gd name="T10" fmla="*/ 0 w 340"/>
                <a:gd name="T11" fmla="*/ 2377284 h 586"/>
                <a:gd name="T12" fmla="*/ 0 w 340"/>
                <a:gd name="T13" fmla="*/ 2377284 h 586"/>
                <a:gd name="T14" fmla="*/ 0 w 340"/>
                <a:gd name="T15" fmla="*/ 2381575 h 586"/>
                <a:gd name="T16" fmla="*/ 0 w 340"/>
                <a:gd name="T17" fmla="*/ 2381575 h 586"/>
                <a:gd name="T18" fmla="*/ 0 w 340"/>
                <a:gd name="T19" fmla="*/ 2385866 h 586"/>
                <a:gd name="T20" fmla="*/ 0 w 340"/>
                <a:gd name="T21" fmla="*/ 2385866 h 586"/>
                <a:gd name="T22" fmla="*/ 0 w 340"/>
                <a:gd name="T23" fmla="*/ 2385866 h 586"/>
                <a:gd name="T24" fmla="*/ 0 w 340"/>
                <a:gd name="T25" fmla="*/ 2390157 h 586"/>
                <a:gd name="T26" fmla="*/ 0 w 340"/>
                <a:gd name="T27" fmla="*/ 2390157 h 586"/>
                <a:gd name="T28" fmla="*/ 0 w 340"/>
                <a:gd name="T29" fmla="*/ 2394448 h 586"/>
                <a:gd name="T30" fmla="*/ 0 w 340"/>
                <a:gd name="T31" fmla="*/ 2394448 h 586"/>
                <a:gd name="T32" fmla="*/ 0 w 340"/>
                <a:gd name="T33" fmla="*/ 2398740 h 586"/>
                <a:gd name="T34" fmla="*/ 0 w 340"/>
                <a:gd name="T35" fmla="*/ 2398740 h 586"/>
                <a:gd name="T36" fmla="*/ 0 w 340"/>
                <a:gd name="T37" fmla="*/ 2403031 h 586"/>
                <a:gd name="T38" fmla="*/ 0 w 340"/>
                <a:gd name="T39" fmla="*/ 2403031 h 586"/>
                <a:gd name="T40" fmla="*/ 0 w 340"/>
                <a:gd name="T41" fmla="*/ 2403031 h 586"/>
                <a:gd name="T42" fmla="*/ 0 w 340"/>
                <a:gd name="T43" fmla="*/ 2407322 h 586"/>
                <a:gd name="T44" fmla="*/ 0 w 340"/>
                <a:gd name="T45" fmla="*/ 2407322 h 586"/>
                <a:gd name="T46" fmla="*/ 0 w 340"/>
                <a:gd name="T47" fmla="*/ 2411613 h 586"/>
                <a:gd name="T48" fmla="*/ 0 w 340"/>
                <a:gd name="T49" fmla="*/ 2411613 h 586"/>
                <a:gd name="T50" fmla="*/ 0 w 340"/>
                <a:gd name="T51" fmla="*/ 2415904 h 586"/>
                <a:gd name="T52" fmla="*/ 0 w 340"/>
                <a:gd name="T53" fmla="*/ 2415904 h 586"/>
                <a:gd name="T54" fmla="*/ 0 w 340"/>
                <a:gd name="T55" fmla="*/ 2420195 h 586"/>
                <a:gd name="T56" fmla="*/ 0 w 340"/>
                <a:gd name="T57" fmla="*/ 2420195 h 586"/>
                <a:gd name="T58" fmla="*/ 0 w 340"/>
                <a:gd name="T59" fmla="*/ 2424486 h 586"/>
                <a:gd name="T60" fmla="*/ 0 w 340"/>
                <a:gd name="T61" fmla="*/ 2424486 h 586"/>
                <a:gd name="T62" fmla="*/ 0 w 340"/>
                <a:gd name="T63" fmla="*/ 2424486 h 586"/>
                <a:gd name="T64" fmla="*/ 0 w 340"/>
                <a:gd name="T65" fmla="*/ 2428777 h 586"/>
                <a:gd name="T66" fmla="*/ 0 w 340"/>
                <a:gd name="T67" fmla="*/ 2428777 h 586"/>
                <a:gd name="T68" fmla="*/ 0 w 340"/>
                <a:gd name="T69" fmla="*/ 2433069 h 586"/>
                <a:gd name="T70" fmla="*/ 0 w 340"/>
                <a:gd name="T71" fmla="*/ 2433069 h 586"/>
                <a:gd name="T72" fmla="*/ 0 w 340"/>
                <a:gd name="T73" fmla="*/ 2437360 h 586"/>
                <a:gd name="T74" fmla="*/ 0 w 340"/>
                <a:gd name="T75" fmla="*/ 2437360 h 586"/>
                <a:gd name="T76" fmla="*/ 0 w 340"/>
                <a:gd name="T77" fmla="*/ 2441651 h 586"/>
                <a:gd name="T78" fmla="*/ 0 w 340"/>
                <a:gd name="T79" fmla="*/ 2441651 h 586"/>
                <a:gd name="T80" fmla="*/ 0 w 340"/>
                <a:gd name="T81" fmla="*/ 2445942 h 586"/>
                <a:gd name="T82" fmla="*/ 0 w 340"/>
                <a:gd name="T83" fmla="*/ 2445942 h 586"/>
                <a:gd name="T84" fmla="*/ 0 w 340"/>
                <a:gd name="T85" fmla="*/ 2450233 h 586"/>
                <a:gd name="T86" fmla="*/ 0 w 340"/>
                <a:gd name="T87" fmla="*/ 2450233 h 586"/>
                <a:gd name="T88" fmla="*/ 0 w 340"/>
                <a:gd name="T89" fmla="*/ 2450233 h 586"/>
                <a:gd name="T90" fmla="*/ 0 w 340"/>
                <a:gd name="T91" fmla="*/ 2514600 h 586"/>
                <a:gd name="T92" fmla="*/ 1458913 w 340"/>
                <a:gd name="T93" fmla="*/ 0 h 5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8" name="Freeform 32"/>
            <p:cNvSpPr>
              <a:spLocks/>
            </p:cNvSpPr>
            <p:nvPr/>
          </p:nvSpPr>
          <p:spPr bwMode="auto">
            <a:xfrm>
              <a:off x="1952625" y="4981627"/>
              <a:ext cx="2355850" cy="1968500"/>
            </a:xfrm>
            <a:custGeom>
              <a:avLst/>
              <a:gdLst>
                <a:gd name="T0" fmla="*/ 2355850 w 549"/>
                <a:gd name="T1" fmla="*/ 1968500 h 459"/>
                <a:gd name="T2" fmla="*/ 2355850 w 549"/>
                <a:gd name="T3" fmla="*/ 1921325 h 459"/>
                <a:gd name="T4" fmla="*/ 1180071 w 549"/>
                <a:gd name="T5" fmla="*/ 0 h 459"/>
                <a:gd name="T6" fmla="*/ 0 w 549"/>
                <a:gd name="T7" fmla="*/ 1921325 h 459"/>
                <a:gd name="T8" fmla="*/ 4291 w 549"/>
                <a:gd name="T9" fmla="*/ 1968500 h 459"/>
                <a:gd name="T10" fmla="*/ 2355850 w 549"/>
                <a:gd name="T11" fmla="*/ 1968500 h 4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9" name="Freeform 33"/>
            <p:cNvSpPr>
              <a:spLocks noEditPoints="1"/>
            </p:cNvSpPr>
            <p:nvPr/>
          </p:nvSpPr>
          <p:spPr bwMode="auto">
            <a:xfrm>
              <a:off x="1952625" y="6527800"/>
              <a:ext cx="4763" cy="93663"/>
            </a:xfrm>
            <a:custGeom>
              <a:avLst/>
              <a:gdLst>
                <a:gd name="T0" fmla="*/ 0 w 1"/>
                <a:gd name="T1" fmla="*/ 93663 h 22"/>
                <a:gd name="T2" fmla="*/ 0 w 1"/>
                <a:gd name="T3" fmla="*/ 93663 h 22"/>
                <a:gd name="T4" fmla="*/ 0 w 1"/>
                <a:gd name="T5" fmla="*/ 89406 h 22"/>
                <a:gd name="T6" fmla="*/ 0 w 1"/>
                <a:gd name="T7" fmla="*/ 89406 h 22"/>
                <a:gd name="T8" fmla="*/ 0 w 1"/>
                <a:gd name="T9" fmla="*/ 89406 h 22"/>
                <a:gd name="T10" fmla="*/ 4763 w 1"/>
                <a:gd name="T11" fmla="*/ 85148 h 22"/>
                <a:gd name="T12" fmla="*/ 4763 w 1"/>
                <a:gd name="T13" fmla="*/ 85148 h 22"/>
                <a:gd name="T14" fmla="*/ 4763 w 1"/>
                <a:gd name="T15" fmla="*/ 85148 h 22"/>
                <a:gd name="T16" fmla="*/ 4763 w 1"/>
                <a:gd name="T17" fmla="*/ 80891 h 22"/>
                <a:gd name="T18" fmla="*/ 4763 w 1"/>
                <a:gd name="T19" fmla="*/ 80891 h 22"/>
                <a:gd name="T20" fmla="*/ 4763 w 1"/>
                <a:gd name="T21" fmla="*/ 80891 h 22"/>
                <a:gd name="T22" fmla="*/ 4763 w 1"/>
                <a:gd name="T23" fmla="*/ 76633 h 22"/>
                <a:gd name="T24" fmla="*/ 4763 w 1"/>
                <a:gd name="T25" fmla="*/ 76633 h 22"/>
                <a:gd name="T26" fmla="*/ 4763 w 1"/>
                <a:gd name="T27" fmla="*/ 76633 h 22"/>
                <a:gd name="T28" fmla="*/ 4763 w 1"/>
                <a:gd name="T29" fmla="*/ 72376 h 22"/>
                <a:gd name="T30" fmla="*/ 4763 w 1"/>
                <a:gd name="T31" fmla="*/ 72376 h 22"/>
                <a:gd name="T32" fmla="*/ 4763 w 1"/>
                <a:gd name="T33" fmla="*/ 68119 h 22"/>
                <a:gd name="T34" fmla="*/ 4763 w 1"/>
                <a:gd name="T35" fmla="*/ 68119 h 22"/>
                <a:gd name="T36" fmla="*/ 4763 w 1"/>
                <a:gd name="T37" fmla="*/ 68119 h 22"/>
                <a:gd name="T38" fmla="*/ 4763 w 1"/>
                <a:gd name="T39" fmla="*/ 63861 h 22"/>
                <a:gd name="T40" fmla="*/ 4763 w 1"/>
                <a:gd name="T41" fmla="*/ 63861 h 22"/>
                <a:gd name="T42" fmla="*/ 4763 w 1"/>
                <a:gd name="T43" fmla="*/ 63861 h 22"/>
                <a:gd name="T44" fmla="*/ 4763 w 1"/>
                <a:gd name="T45" fmla="*/ 59604 h 22"/>
                <a:gd name="T46" fmla="*/ 4763 w 1"/>
                <a:gd name="T47" fmla="*/ 59604 h 22"/>
                <a:gd name="T48" fmla="*/ 4763 w 1"/>
                <a:gd name="T49" fmla="*/ 59604 h 22"/>
                <a:gd name="T50" fmla="*/ 4763 w 1"/>
                <a:gd name="T51" fmla="*/ 55346 h 22"/>
                <a:gd name="T52" fmla="*/ 4763 w 1"/>
                <a:gd name="T53" fmla="*/ 55346 h 22"/>
                <a:gd name="T54" fmla="*/ 4763 w 1"/>
                <a:gd name="T55" fmla="*/ 55346 h 22"/>
                <a:gd name="T56" fmla="*/ 4763 w 1"/>
                <a:gd name="T57" fmla="*/ 51089 h 22"/>
                <a:gd name="T58" fmla="*/ 4763 w 1"/>
                <a:gd name="T59" fmla="*/ 51089 h 22"/>
                <a:gd name="T60" fmla="*/ 4763 w 1"/>
                <a:gd name="T61" fmla="*/ 51089 h 22"/>
                <a:gd name="T62" fmla="*/ 4763 w 1"/>
                <a:gd name="T63" fmla="*/ 46832 h 22"/>
                <a:gd name="T64" fmla="*/ 4763 w 1"/>
                <a:gd name="T65" fmla="*/ 46832 h 22"/>
                <a:gd name="T66" fmla="*/ 4763 w 1"/>
                <a:gd name="T67" fmla="*/ 42574 h 22"/>
                <a:gd name="T68" fmla="*/ 4763 w 1"/>
                <a:gd name="T69" fmla="*/ 42574 h 22"/>
                <a:gd name="T70" fmla="*/ 4763 w 1"/>
                <a:gd name="T71" fmla="*/ 42574 h 22"/>
                <a:gd name="T72" fmla="*/ 4763 w 1"/>
                <a:gd name="T73" fmla="*/ 38317 h 22"/>
                <a:gd name="T74" fmla="*/ 4763 w 1"/>
                <a:gd name="T75" fmla="*/ 38317 h 22"/>
                <a:gd name="T76" fmla="*/ 4763 w 1"/>
                <a:gd name="T77" fmla="*/ 38317 h 22"/>
                <a:gd name="T78" fmla="*/ 4763 w 1"/>
                <a:gd name="T79" fmla="*/ 34059 h 22"/>
                <a:gd name="T80" fmla="*/ 4763 w 1"/>
                <a:gd name="T81" fmla="*/ 34059 h 22"/>
                <a:gd name="T82" fmla="*/ 4763 w 1"/>
                <a:gd name="T83" fmla="*/ 34059 h 22"/>
                <a:gd name="T84" fmla="*/ 4763 w 1"/>
                <a:gd name="T85" fmla="*/ 0 h 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0" name="Freeform 34"/>
            <p:cNvSpPr>
              <a:spLocks/>
            </p:cNvSpPr>
            <p:nvPr/>
          </p:nvSpPr>
          <p:spPr bwMode="auto">
            <a:xfrm>
              <a:off x="1952625" y="4984800"/>
              <a:ext cx="1141413" cy="1965325"/>
            </a:xfrm>
            <a:custGeom>
              <a:avLst/>
              <a:gdLst>
                <a:gd name="T0" fmla="*/ 4291 w 266"/>
                <a:gd name="T1" fmla="*/ 1819428 h 458"/>
                <a:gd name="T2" fmla="*/ 4291 w 266"/>
                <a:gd name="T3" fmla="*/ 1853756 h 458"/>
                <a:gd name="T4" fmla="*/ 4291 w 266"/>
                <a:gd name="T5" fmla="*/ 1853756 h 458"/>
                <a:gd name="T6" fmla="*/ 4291 w 266"/>
                <a:gd name="T7" fmla="*/ 1853756 h 458"/>
                <a:gd name="T8" fmla="*/ 4291 w 266"/>
                <a:gd name="T9" fmla="*/ 1858047 h 458"/>
                <a:gd name="T10" fmla="*/ 4291 w 266"/>
                <a:gd name="T11" fmla="*/ 1858047 h 458"/>
                <a:gd name="T12" fmla="*/ 4291 w 266"/>
                <a:gd name="T13" fmla="*/ 1858047 h 458"/>
                <a:gd name="T14" fmla="*/ 4291 w 266"/>
                <a:gd name="T15" fmla="*/ 1862339 h 458"/>
                <a:gd name="T16" fmla="*/ 4291 w 266"/>
                <a:gd name="T17" fmla="*/ 1862339 h 458"/>
                <a:gd name="T18" fmla="*/ 4291 w 266"/>
                <a:gd name="T19" fmla="*/ 1862339 h 458"/>
                <a:gd name="T20" fmla="*/ 4291 w 266"/>
                <a:gd name="T21" fmla="*/ 1866630 h 458"/>
                <a:gd name="T22" fmla="*/ 4291 w 266"/>
                <a:gd name="T23" fmla="*/ 1866630 h 458"/>
                <a:gd name="T24" fmla="*/ 4291 w 266"/>
                <a:gd name="T25" fmla="*/ 1870921 h 458"/>
                <a:gd name="T26" fmla="*/ 4291 w 266"/>
                <a:gd name="T27" fmla="*/ 1870921 h 458"/>
                <a:gd name="T28" fmla="*/ 4291 w 266"/>
                <a:gd name="T29" fmla="*/ 1870921 h 458"/>
                <a:gd name="T30" fmla="*/ 4291 w 266"/>
                <a:gd name="T31" fmla="*/ 1875212 h 458"/>
                <a:gd name="T32" fmla="*/ 4291 w 266"/>
                <a:gd name="T33" fmla="*/ 1875212 h 458"/>
                <a:gd name="T34" fmla="*/ 4291 w 266"/>
                <a:gd name="T35" fmla="*/ 1875212 h 458"/>
                <a:gd name="T36" fmla="*/ 4291 w 266"/>
                <a:gd name="T37" fmla="*/ 1879503 h 458"/>
                <a:gd name="T38" fmla="*/ 4291 w 266"/>
                <a:gd name="T39" fmla="*/ 1879503 h 458"/>
                <a:gd name="T40" fmla="*/ 4291 w 266"/>
                <a:gd name="T41" fmla="*/ 1879503 h 458"/>
                <a:gd name="T42" fmla="*/ 4291 w 266"/>
                <a:gd name="T43" fmla="*/ 1883794 h 458"/>
                <a:gd name="T44" fmla="*/ 4291 w 266"/>
                <a:gd name="T45" fmla="*/ 1883794 h 458"/>
                <a:gd name="T46" fmla="*/ 4291 w 266"/>
                <a:gd name="T47" fmla="*/ 1883794 h 458"/>
                <a:gd name="T48" fmla="*/ 4291 w 266"/>
                <a:gd name="T49" fmla="*/ 1888085 h 458"/>
                <a:gd name="T50" fmla="*/ 4291 w 266"/>
                <a:gd name="T51" fmla="*/ 1888085 h 458"/>
                <a:gd name="T52" fmla="*/ 4291 w 266"/>
                <a:gd name="T53" fmla="*/ 1888085 h 458"/>
                <a:gd name="T54" fmla="*/ 4291 w 266"/>
                <a:gd name="T55" fmla="*/ 1892376 h 458"/>
                <a:gd name="T56" fmla="*/ 4291 w 266"/>
                <a:gd name="T57" fmla="*/ 1892376 h 458"/>
                <a:gd name="T58" fmla="*/ 4291 w 266"/>
                <a:gd name="T59" fmla="*/ 1896667 h 458"/>
                <a:gd name="T60" fmla="*/ 4291 w 266"/>
                <a:gd name="T61" fmla="*/ 1896667 h 458"/>
                <a:gd name="T62" fmla="*/ 4291 w 266"/>
                <a:gd name="T63" fmla="*/ 1896667 h 458"/>
                <a:gd name="T64" fmla="*/ 4291 w 266"/>
                <a:gd name="T65" fmla="*/ 1900958 h 458"/>
                <a:gd name="T66" fmla="*/ 4291 w 266"/>
                <a:gd name="T67" fmla="*/ 1900958 h 458"/>
                <a:gd name="T68" fmla="*/ 4291 w 266"/>
                <a:gd name="T69" fmla="*/ 1900958 h 458"/>
                <a:gd name="T70" fmla="*/ 4291 w 266"/>
                <a:gd name="T71" fmla="*/ 1905250 h 458"/>
                <a:gd name="T72" fmla="*/ 4291 w 266"/>
                <a:gd name="T73" fmla="*/ 1905250 h 458"/>
                <a:gd name="T74" fmla="*/ 4291 w 266"/>
                <a:gd name="T75" fmla="*/ 1905250 h 458"/>
                <a:gd name="T76" fmla="*/ 0 w 266"/>
                <a:gd name="T77" fmla="*/ 1909541 h 458"/>
                <a:gd name="T78" fmla="*/ 0 w 266"/>
                <a:gd name="T79" fmla="*/ 1909541 h 458"/>
                <a:gd name="T80" fmla="*/ 0 w 266"/>
                <a:gd name="T81" fmla="*/ 1909541 h 458"/>
                <a:gd name="T82" fmla="*/ 0 w 266"/>
                <a:gd name="T83" fmla="*/ 1913832 h 458"/>
                <a:gd name="T84" fmla="*/ 0 w 266"/>
                <a:gd name="T85" fmla="*/ 1913832 h 458"/>
                <a:gd name="T86" fmla="*/ 0 w 266"/>
                <a:gd name="T87" fmla="*/ 1918123 h 458"/>
                <a:gd name="T88" fmla="*/ 4291 w 266"/>
                <a:gd name="T89" fmla="*/ 1965325 h 458"/>
                <a:gd name="T90" fmla="*/ 1141413 w 266"/>
                <a:gd name="T91" fmla="*/ 0 h 4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1" name="Freeform 35"/>
            <p:cNvSpPr>
              <a:spLocks/>
            </p:cNvSpPr>
            <p:nvPr/>
          </p:nvSpPr>
          <p:spPr bwMode="auto">
            <a:xfrm>
              <a:off x="10499725" y="5537200"/>
              <a:ext cx="1358900" cy="1136650"/>
            </a:xfrm>
            <a:custGeom>
              <a:avLst/>
              <a:gdLst>
                <a:gd name="T0" fmla="*/ 1358900 w 317"/>
                <a:gd name="T1" fmla="*/ 1136650 h 265"/>
                <a:gd name="T2" fmla="*/ 1358900 w 317"/>
                <a:gd name="T3" fmla="*/ 1110915 h 265"/>
                <a:gd name="T4" fmla="*/ 681593 w 317"/>
                <a:gd name="T5" fmla="*/ 0 h 265"/>
                <a:gd name="T6" fmla="*/ 0 w 317"/>
                <a:gd name="T7" fmla="*/ 1110915 h 265"/>
                <a:gd name="T8" fmla="*/ 4287 w 317"/>
                <a:gd name="T9" fmla="*/ 1136650 h 265"/>
                <a:gd name="T10" fmla="*/ 1358900 w 317"/>
                <a:gd name="T11" fmla="*/ 1136650 h 2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2" name="Freeform 36"/>
            <p:cNvSpPr>
              <a:spLocks noEditPoints="1"/>
            </p:cNvSpPr>
            <p:nvPr/>
          </p:nvSpPr>
          <p:spPr bwMode="auto">
            <a:xfrm>
              <a:off x="10499725" y="6570663"/>
              <a:ext cx="3175" cy="73025"/>
            </a:xfrm>
            <a:custGeom>
              <a:avLst/>
              <a:gdLst>
                <a:gd name="T0" fmla="*/ 0 w 1"/>
                <a:gd name="T1" fmla="*/ 73025 h 17"/>
                <a:gd name="T2" fmla="*/ 0 w 1"/>
                <a:gd name="T3" fmla="*/ 68729 h 17"/>
                <a:gd name="T4" fmla="*/ 0 w 1"/>
                <a:gd name="T5" fmla="*/ 68729 h 17"/>
                <a:gd name="T6" fmla="*/ 0 w 1"/>
                <a:gd name="T7" fmla="*/ 68729 h 17"/>
                <a:gd name="T8" fmla="*/ 3175 w 1"/>
                <a:gd name="T9" fmla="*/ 64434 h 17"/>
                <a:gd name="T10" fmla="*/ 3175 w 1"/>
                <a:gd name="T11" fmla="*/ 64434 h 17"/>
                <a:gd name="T12" fmla="*/ 3175 w 1"/>
                <a:gd name="T13" fmla="*/ 64434 h 17"/>
                <a:gd name="T14" fmla="*/ 3175 w 1"/>
                <a:gd name="T15" fmla="*/ 64434 h 17"/>
                <a:gd name="T16" fmla="*/ 3175 w 1"/>
                <a:gd name="T17" fmla="*/ 64434 h 17"/>
                <a:gd name="T18" fmla="*/ 3175 w 1"/>
                <a:gd name="T19" fmla="*/ 60138 h 17"/>
                <a:gd name="T20" fmla="*/ 3175 w 1"/>
                <a:gd name="T21" fmla="*/ 60138 h 17"/>
                <a:gd name="T22" fmla="*/ 3175 w 1"/>
                <a:gd name="T23" fmla="*/ 60138 h 17"/>
                <a:gd name="T24" fmla="*/ 3175 w 1"/>
                <a:gd name="T25" fmla="*/ 60138 h 17"/>
                <a:gd name="T26" fmla="*/ 3175 w 1"/>
                <a:gd name="T27" fmla="*/ 55843 h 17"/>
                <a:gd name="T28" fmla="*/ 3175 w 1"/>
                <a:gd name="T29" fmla="*/ 55843 h 17"/>
                <a:gd name="T30" fmla="*/ 3175 w 1"/>
                <a:gd name="T31" fmla="*/ 55843 h 17"/>
                <a:gd name="T32" fmla="*/ 3175 w 1"/>
                <a:gd name="T33" fmla="*/ 51547 h 17"/>
                <a:gd name="T34" fmla="*/ 3175 w 1"/>
                <a:gd name="T35" fmla="*/ 51547 h 17"/>
                <a:gd name="T36" fmla="*/ 3175 w 1"/>
                <a:gd name="T37" fmla="*/ 51547 h 17"/>
                <a:gd name="T38" fmla="*/ 3175 w 1"/>
                <a:gd name="T39" fmla="*/ 47251 h 17"/>
                <a:gd name="T40" fmla="*/ 3175 w 1"/>
                <a:gd name="T41" fmla="*/ 47251 h 17"/>
                <a:gd name="T42" fmla="*/ 3175 w 1"/>
                <a:gd name="T43" fmla="*/ 47251 h 17"/>
                <a:gd name="T44" fmla="*/ 3175 w 1"/>
                <a:gd name="T45" fmla="*/ 42956 h 17"/>
                <a:gd name="T46" fmla="*/ 3175 w 1"/>
                <a:gd name="T47" fmla="*/ 42956 h 17"/>
                <a:gd name="T48" fmla="*/ 3175 w 1"/>
                <a:gd name="T49" fmla="*/ 42956 h 17"/>
                <a:gd name="T50" fmla="*/ 3175 w 1"/>
                <a:gd name="T51" fmla="*/ 42956 h 17"/>
                <a:gd name="T52" fmla="*/ 3175 w 1"/>
                <a:gd name="T53" fmla="*/ 42956 h 17"/>
                <a:gd name="T54" fmla="*/ 3175 w 1"/>
                <a:gd name="T55" fmla="*/ 38660 h 17"/>
                <a:gd name="T56" fmla="*/ 3175 w 1"/>
                <a:gd name="T57" fmla="*/ 38660 h 17"/>
                <a:gd name="T58" fmla="*/ 3175 w 1"/>
                <a:gd name="T59" fmla="*/ 38660 h 17"/>
                <a:gd name="T60" fmla="*/ 3175 w 1"/>
                <a:gd name="T61" fmla="*/ 38660 h 17"/>
                <a:gd name="T62" fmla="*/ 3175 w 1"/>
                <a:gd name="T63" fmla="*/ 34365 h 17"/>
                <a:gd name="T64" fmla="*/ 3175 w 1"/>
                <a:gd name="T65" fmla="*/ 34365 h 17"/>
                <a:gd name="T66" fmla="*/ 3175 w 1"/>
                <a:gd name="T67" fmla="*/ 34365 h 17"/>
                <a:gd name="T68" fmla="*/ 3175 w 1"/>
                <a:gd name="T69" fmla="*/ 30069 h 17"/>
                <a:gd name="T70" fmla="*/ 3175 w 1"/>
                <a:gd name="T71" fmla="*/ 30069 h 17"/>
                <a:gd name="T72" fmla="*/ 3175 w 1"/>
                <a:gd name="T73" fmla="*/ 30069 h 17"/>
                <a:gd name="T74" fmla="*/ 3175 w 1"/>
                <a:gd name="T75" fmla="*/ 25774 h 17"/>
                <a:gd name="T76" fmla="*/ 3175 w 1"/>
                <a:gd name="T77" fmla="*/ 25774 h 17"/>
                <a:gd name="T78" fmla="*/ 3175 w 1"/>
                <a:gd name="T79" fmla="*/ 25774 h 17"/>
                <a:gd name="T80" fmla="*/ 3175 w 1"/>
                <a:gd name="T81" fmla="*/ 25774 h 17"/>
                <a:gd name="T82" fmla="*/ 3175 w 1"/>
                <a:gd name="T83" fmla="*/ 25774 h 17"/>
                <a:gd name="T84" fmla="*/ 3175 w 1"/>
                <a:gd name="T85" fmla="*/ 21478 h 17"/>
                <a:gd name="T86" fmla="*/ 3175 w 1"/>
                <a:gd name="T87" fmla="*/ 21478 h 17"/>
                <a:gd name="T88" fmla="*/ 3175 w 1"/>
                <a:gd name="T89" fmla="*/ 21478 h 17"/>
                <a:gd name="T90" fmla="*/ 3175 w 1"/>
                <a:gd name="T91" fmla="*/ 21478 h 17"/>
                <a:gd name="T92" fmla="*/ 3175 w 1"/>
                <a:gd name="T93" fmla="*/ 17182 h 17"/>
                <a:gd name="T94" fmla="*/ 3175 w 1"/>
                <a:gd name="T95" fmla="*/ 17182 h 17"/>
                <a:gd name="T96" fmla="*/ 3175 w 1"/>
                <a:gd name="T97" fmla="*/ 17182 h 17"/>
                <a:gd name="T98" fmla="*/ 3175 w 1"/>
                <a:gd name="T99" fmla="*/ 12887 h 17"/>
                <a:gd name="T100" fmla="*/ 3175 w 1"/>
                <a:gd name="T101" fmla="*/ 12887 h 17"/>
                <a:gd name="T102" fmla="*/ 3175 w 1"/>
                <a:gd name="T103" fmla="*/ 12887 h 17"/>
                <a:gd name="T104" fmla="*/ 3175 w 1"/>
                <a:gd name="T105" fmla="*/ 8591 h 17"/>
                <a:gd name="T106" fmla="*/ 3175 w 1"/>
                <a:gd name="T107" fmla="*/ 8591 h 17"/>
                <a:gd name="T108" fmla="*/ 3175 w 1"/>
                <a:gd name="T109" fmla="*/ 8591 h 17"/>
                <a:gd name="T110" fmla="*/ 3175 w 1"/>
                <a:gd name="T111" fmla="*/ 8591 h 17"/>
                <a:gd name="T112" fmla="*/ 3175 w 1"/>
                <a:gd name="T113" fmla="*/ 8591 h 17"/>
                <a:gd name="T114" fmla="*/ 3175 w 1"/>
                <a:gd name="T115" fmla="*/ 4296 h 17"/>
                <a:gd name="T116" fmla="*/ 3175 w 1"/>
                <a:gd name="T117" fmla="*/ 4296 h 17"/>
                <a:gd name="T118" fmla="*/ 3175 w 1"/>
                <a:gd name="T119" fmla="*/ 4296 h 17"/>
                <a:gd name="T120" fmla="*/ 3175 w 1"/>
                <a:gd name="T121" fmla="*/ 0 h 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3" name="Freeform 37"/>
            <p:cNvSpPr>
              <a:spLocks/>
            </p:cNvSpPr>
            <p:nvPr/>
          </p:nvSpPr>
          <p:spPr bwMode="auto">
            <a:xfrm>
              <a:off x="10499725" y="5537200"/>
              <a:ext cx="660400" cy="1136650"/>
            </a:xfrm>
            <a:custGeom>
              <a:avLst/>
              <a:gdLst>
                <a:gd name="T0" fmla="*/ 4288 w 154"/>
                <a:gd name="T1" fmla="*/ 1033708 h 265"/>
                <a:gd name="T2" fmla="*/ 4288 w 154"/>
                <a:gd name="T3" fmla="*/ 1037997 h 265"/>
                <a:gd name="T4" fmla="*/ 4288 w 154"/>
                <a:gd name="T5" fmla="*/ 1037997 h 265"/>
                <a:gd name="T6" fmla="*/ 4288 w 154"/>
                <a:gd name="T7" fmla="*/ 1042287 h 265"/>
                <a:gd name="T8" fmla="*/ 4288 w 154"/>
                <a:gd name="T9" fmla="*/ 1042287 h 265"/>
                <a:gd name="T10" fmla="*/ 4288 w 154"/>
                <a:gd name="T11" fmla="*/ 1042287 h 265"/>
                <a:gd name="T12" fmla="*/ 4288 w 154"/>
                <a:gd name="T13" fmla="*/ 1046576 h 265"/>
                <a:gd name="T14" fmla="*/ 4288 w 154"/>
                <a:gd name="T15" fmla="*/ 1046576 h 265"/>
                <a:gd name="T16" fmla="*/ 4288 w 154"/>
                <a:gd name="T17" fmla="*/ 1050865 h 265"/>
                <a:gd name="T18" fmla="*/ 4288 w 154"/>
                <a:gd name="T19" fmla="*/ 1050865 h 265"/>
                <a:gd name="T20" fmla="*/ 4288 w 154"/>
                <a:gd name="T21" fmla="*/ 1050865 h 265"/>
                <a:gd name="T22" fmla="*/ 4288 w 154"/>
                <a:gd name="T23" fmla="*/ 1055154 h 265"/>
                <a:gd name="T24" fmla="*/ 4288 w 154"/>
                <a:gd name="T25" fmla="*/ 1055154 h 265"/>
                <a:gd name="T26" fmla="*/ 4288 w 154"/>
                <a:gd name="T27" fmla="*/ 1059444 h 265"/>
                <a:gd name="T28" fmla="*/ 4288 w 154"/>
                <a:gd name="T29" fmla="*/ 1059444 h 265"/>
                <a:gd name="T30" fmla="*/ 4288 w 154"/>
                <a:gd name="T31" fmla="*/ 1059444 h 265"/>
                <a:gd name="T32" fmla="*/ 4288 w 154"/>
                <a:gd name="T33" fmla="*/ 1063733 h 265"/>
                <a:gd name="T34" fmla="*/ 4288 w 154"/>
                <a:gd name="T35" fmla="*/ 1063733 h 265"/>
                <a:gd name="T36" fmla="*/ 4288 w 154"/>
                <a:gd name="T37" fmla="*/ 1068022 h 265"/>
                <a:gd name="T38" fmla="*/ 4288 w 154"/>
                <a:gd name="T39" fmla="*/ 1068022 h 265"/>
                <a:gd name="T40" fmla="*/ 4288 w 154"/>
                <a:gd name="T41" fmla="*/ 1068022 h 265"/>
                <a:gd name="T42" fmla="*/ 4288 w 154"/>
                <a:gd name="T43" fmla="*/ 1072311 h 265"/>
                <a:gd name="T44" fmla="*/ 4288 w 154"/>
                <a:gd name="T45" fmla="*/ 1072311 h 265"/>
                <a:gd name="T46" fmla="*/ 4288 w 154"/>
                <a:gd name="T47" fmla="*/ 1076601 h 265"/>
                <a:gd name="T48" fmla="*/ 4288 w 154"/>
                <a:gd name="T49" fmla="*/ 1076601 h 265"/>
                <a:gd name="T50" fmla="*/ 4288 w 154"/>
                <a:gd name="T51" fmla="*/ 1076601 h 265"/>
                <a:gd name="T52" fmla="*/ 4288 w 154"/>
                <a:gd name="T53" fmla="*/ 1080890 h 265"/>
                <a:gd name="T54" fmla="*/ 4288 w 154"/>
                <a:gd name="T55" fmla="*/ 1080890 h 265"/>
                <a:gd name="T56" fmla="*/ 4288 w 154"/>
                <a:gd name="T57" fmla="*/ 1085179 h 265"/>
                <a:gd name="T58" fmla="*/ 4288 w 154"/>
                <a:gd name="T59" fmla="*/ 1085179 h 265"/>
                <a:gd name="T60" fmla="*/ 4288 w 154"/>
                <a:gd name="T61" fmla="*/ 1089468 h 265"/>
                <a:gd name="T62" fmla="*/ 4288 w 154"/>
                <a:gd name="T63" fmla="*/ 1089468 h 265"/>
                <a:gd name="T64" fmla="*/ 4288 w 154"/>
                <a:gd name="T65" fmla="*/ 1089468 h 265"/>
                <a:gd name="T66" fmla="*/ 4288 w 154"/>
                <a:gd name="T67" fmla="*/ 1093758 h 265"/>
                <a:gd name="T68" fmla="*/ 4288 w 154"/>
                <a:gd name="T69" fmla="*/ 1093758 h 265"/>
                <a:gd name="T70" fmla="*/ 4288 w 154"/>
                <a:gd name="T71" fmla="*/ 1098047 h 265"/>
                <a:gd name="T72" fmla="*/ 4288 w 154"/>
                <a:gd name="T73" fmla="*/ 1098047 h 265"/>
                <a:gd name="T74" fmla="*/ 4288 w 154"/>
                <a:gd name="T75" fmla="*/ 1098047 h 265"/>
                <a:gd name="T76" fmla="*/ 0 w 154"/>
                <a:gd name="T77" fmla="*/ 1102336 h 265"/>
                <a:gd name="T78" fmla="*/ 0 w 154"/>
                <a:gd name="T79" fmla="*/ 1102336 h 265"/>
                <a:gd name="T80" fmla="*/ 0 w 154"/>
                <a:gd name="T81" fmla="*/ 1106625 h 265"/>
                <a:gd name="T82" fmla="*/ 0 w 154"/>
                <a:gd name="T83" fmla="*/ 1110915 h 265"/>
                <a:gd name="T84" fmla="*/ 4288 w 154"/>
                <a:gd name="T85" fmla="*/ 1136650 h 265"/>
                <a:gd name="T86" fmla="*/ 660400 w 154"/>
                <a:gd name="T87" fmla="*/ 0 h 2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4" name="Freeform 38"/>
            <p:cNvSpPr>
              <a:spLocks/>
            </p:cNvSpPr>
            <p:nvPr/>
          </p:nvSpPr>
          <p:spPr bwMode="auto">
            <a:xfrm>
              <a:off x="8877300" y="6132513"/>
              <a:ext cx="1093788" cy="415925"/>
            </a:xfrm>
            <a:custGeom>
              <a:avLst/>
              <a:gdLst>
                <a:gd name="T0" fmla="*/ 0 w 255"/>
                <a:gd name="T1" fmla="*/ 415925 h 97"/>
                <a:gd name="T2" fmla="*/ 1093788 w 255"/>
                <a:gd name="T3" fmla="*/ 415925 h 97"/>
                <a:gd name="T4" fmla="*/ 1089499 w 255"/>
                <a:gd name="T5" fmla="*/ 381622 h 97"/>
                <a:gd name="T6" fmla="*/ 1068052 w 255"/>
                <a:gd name="T7" fmla="*/ 334455 h 97"/>
                <a:gd name="T8" fmla="*/ 995133 w 255"/>
                <a:gd name="T9" fmla="*/ 261561 h 97"/>
                <a:gd name="T10" fmla="*/ 995133 w 255"/>
                <a:gd name="T11" fmla="*/ 261561 h 97"/>
                <a:gd name="T12" fmla="*/ 896477 w 255"/>
                <a:gd name="T13" fmla="*/ 231546 h 97"/>
                <a:gd name="T14" fmla="*/ 866452 w 255"/>
                <a:gd name="T15" fmla="*/ 235834 h 97"/>
                <a:gd name="T16" fmla="*/ 866452 w 255"/>
                <a:gd name="T17" fmla="*/ 222970 h 97"/>
                <a:gd name="T18" fmla="*/ 682009 w 255"/>
                <a:gd name="T19" fmla="*/ 38591 h 97"/>
                <a:gd name="T20" fmla="*/ 579064 w 255"/>
                <a:gd name="T21" fmla="*/ 68606 h 97"/>
                <a:gd name="T22" fmla="*/ 463251 w 255"/>
                <a:gd name="T23" fmla="*/ 0 h 97"/>
                <a:gd name="T24" fmla="*/ 334570 w 255"/>
                <a:gd name="T25" fmla="*/ 111485 h 97"/>
                <a:gd name="T26" fmla="*/ 287387 w 255"/>
                <a:gd name="T27" fmla="*/ 102909 h 97"/>
                <a:gd name="T28" fmla="*/ 158706 w 255"/>
                <a:gd name="T29" fmla="*/ 235834 h 97"/>
                <a:gd name="T30" fmla="*/ 162996 w 255"/>
                <a:gd name="T31" fmla="*/ 265849 h 97"/>
                <a:gd name="T32" fmla="*/ 158706 w 255"/>
                <a:gd name="T33" fmla="*/ 265849 h 97"/>
                <a:gd name="T34" fmla="*/ 0 w 255"/>
                <a:gd name="T35" fmla="*/ 415925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5" name="Freeform 39"/>
            <p:cNvSpPr>
              <a:spLocks/>
            </p:cNvSpPr>
            <p:nvPr/>
          </p:nvSpPr>
          <p:spPr bwMode="auto">
            <a:xfrm>
              <a:off x="9426575" y="6167438"/>
              <a:ext cx="544513" cy="381000"/>
            </a:xfrm>
            <a:custGeom>
              <a:avLst/>
              <a:gdLst>
                <a:gd name="T0" fmla="*/ 0 w 127"/>
                <a:gd name="T1" fmla="*/ 0 h 89"/>
                <a:gd name="T2" fmla="*/ 0 w 127"/>
                <a:gd name="T3" fmla="*/ 381000 h 89"/>
                <a:gd name="T4" fmla="*/ 544513 w 127"/>
                <a:gd name="T5" fmla="*/ 381000 h 89"/>
                <a:gd name="T6" fmla="*/ 540225 w 127"/>
                <a:gd name="T7" fmla="*/ 346753 h 89"/>
                <a:gd name="T8" fmla="*/ 518788 w 127"/>
                <a:gd name="T9" fmla="*/ 299663 h 89"/>
                <a:gd name="T10" fmla="*/ 445900 w 127"/>
                <a:gd name="T11" fmla="*/ 226888 h 89"/>
                <a:gd name="T12" fmla="*/ 445900 w 127"/>
                <a:gd name="T13" fmla="*/ 226888 h 89"/>
                <a:gd name="T14" fmla="*/ 347288 w 127"/>
                <a:gd name="T15" fmla="*/ 196921 h 89"/>
                <a:gd name="T16" fmla="*/ 317275 w 127"/>
                <a:gd name="T17" fmla="*/ 201202 h 89"/>
                <a:gd name="T18" fmla="*/ 317275 w 127"/>
                <a:gd name="T19" fmla="*/ 201202 h 89"/>
                <a:gd name="T20" fmla="*/ 317275 w 127"/>
                <a:gd name="T21" fmla="*/ 201202 h 89"/>
                <a:gd name="T22" fmla="*/ 317275 w 127"/>
                <a:gd name="T23" fmla="*/ 188360 h 89"/>
                <a:gd name="T24" fmla="*/ 132913 w 127"/>
                <a:gd name="T25" fmla="*/ 4281 h 89"/>
                <a:gd name="T26" fmla="*/ 30013 w 127"/>
                <a:gd name="T27" fmla="*/ 34247 h 89"/>
                <a:gd name="T28" fmla="*/ 30013 w 127"/>
                <a:gd name="T29" fmla="*/ 34247 h 89"/>
                <a:gd name="T30" fmla="*/ 30013 w 127"/>
                <a:gd name="T31" fmla="*/ 34247 h 89"/>
                <a:gd name="T32" fmla="*/ 30013 w 127"/>
                <a:gd name="T33" fmla="*/ 34247 h 89"/>
                <a:gd name="T34" fmla="*/ 0 w 127"/>
                <a:gd name="T35" fmla="*/ 0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6" name="Freeform 40"/>
            <p:cNvSpPr>
              <a:spLocks/>
            </p:cNvSpPr>
            <p:nvPr/>
          </p:nvSpPr>
          <p:spPr bwMode="auto">
            <a:xfrm>
              <a:off x="9061450" y="6369050"/>
              <a:ext cx="120650" cy="93663"/>
            </a:xfrm>
            <a:custGeom>
              <a:avLst/>
              <a:gdLst>
                <a:gd name="T0" fmla="*/ 68943 w 28"/>
                <a:gd name="T1" fmla="*/ 0 h 22"/>
                <a:gd name="T2" fmla="*/ 68943 w 28"/>
                <a:gd name="T3" fmla="*/ 93663 h 22"/>
                <a:gd name="T4" fmla="*/ 68943 w 28"/>
                <a:gd name="T5" fmla="*/ 0 h 22"/>
                <a:gd name="T6" fmla="*/ 0 60000 65536"/>
                <a:gd name="T7" fmla="*/ 0 60000 65536"/>
                <a:gd name="T8" fmla="*/ 0 60000 65536"/>
              </a:gdLst>
              <a:ahLst/>
              <a:cxnLst>
                <a:cxn ang="T6">
                  <a:pos x="T0" y="T1"/>
                </a:cxn>
                <a:cxn ang="T7">
                  <a:pos x="T2" y="T3"/>
                </a:cxn>
                <a:cxn ang="T8">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7" name="Freeform 41"/>
            <p:cNvSpPr>
              <a:spLocks/>
            </p:cNvSpPr>
            <p:nvPr/>
          </p:nvSpPr>
          <p:spPr bwMode="auto">
            <a:xfrm>
              <a:off x="9250363" y="6223000"/>
              <a:ext cx="138113" cy="107950"/>
            </a:xfrm>
            <a:custGeom>
              <a:avLst/>
              <a:gdLst>
                <a:gd name="T0" fmla="*/ 69057 w 32"/>
                <a:gd name="T1" fmla="*/ 0 h 25"/>
                <a:gd name="T2" fmla="*/ 69057 w 32"/>
                <a:gd name="T3" fmla="*/ 107950 h 25"/>
                <a:gd name="T4" fmla="*/ 69057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8" name="Freeform 42"/>
            <p:cNvSpPr>
              <a:spLocks/>
            </p:cNvSpPr>
            <p:nvPr/>
          </p:nvSpPr>
          <p:spPr bwMode="auto">
            <a:xfrm>
              <a:off x="9302750" y="6381750"/>
              <a:ext cx="136525" cy="107950"/>
            </a:xfrm>
            <a:custGeom>
              <a:avLst/>
              <a:gdLst>
                <a:gd name="T0" fmla="*/ 68263 w 32"/>
                <a:gd name="T1" fmla="*/ 0 h 25"/>
                <a:gd name="T2" fmla="*/ 68263 w 32"/>
                <a:gd name="T3" fmla="*/ 107950 h 25"/>
                <a:gd name="T4" fmla="*/ 68263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9" name="Freeform 43"/>
            <p:cNvSpPr>
              <a:spLocks/>
            </p:cNvSpPr>
            <p:nvPr/>
          </p:nvSpPr>
          <p:spPr bwMode="auto">
            <a:xfrm>
              <a:off x="9491663" y="6270625"/>
              <a:ext cx="119063" cy="93663"/>
            </a:xfrm>
            <a:custGeom>
              <a:avLst/>
              <a:gdLst>
                <a:gd name="T0" fmla="*/ 68036 w 28"/>
                <a:gd name="T1" fmla="*/ 0 h 22"/>
                <a:gd name="T2" fmla="*/ 68036 w 28"/>
                <a:gd name="T3" fmla="*/ 93663 h 22"/>
                <a:gd name="T4" fmla="*/ 68036 w 28"/>
                <a:gd name="T5" fmla="*/ 0 h 22"/>
                <a:gd name="T6" fmla="*/ 0 60000 65536"/>
                <a:gd name="T7" fmla="*/ 0 60000 65536"/>
                <a:gd name="T8" fmla="*/ 0 60000 65536"/>
              </a:gdLst>
              <a:ahLst/>
              <a:cxnLst>
                <a:cxn ang="T6">
                  <a:pos x="T0" y="T1"/>
                </a:cxn>
                <a:cxn ang="T7">
                  <a:pos x="T2" y="T3"/>
                </a:cxn>
                <a:cxn ang="T8">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0" name="Freeform 44"/>
            <p:cNvSpPr>
              <a:spLocks/>
            </p:cNvSpPr>
            <p:nvPr/>
          </p:nvSpPr>
          <p:spPr bwMode="auto">
            <a:xfrm>
              <a:off x="9628188" y="6389688"/>
              <a:ext cx="120650" cy="95250"/>
            </a:xfrm>
            <a:custGeom>
              <a:avLst/>
              <a:gdLst>
                <a:gd name="T0" fmla="*/ 68943 w 28"/>
                <a:gd name="T1" fmla="*/ 0 h 22"/>
                <a:gd name="T2" fmla="*/ 68943 w 28"/>
                <a:gd name="T3" fmla="*/ 95250 h 22"/>
                <a:gd name="T4" fmla="*/ 68943 w 28"/>
                <a:gd name="T5" fmla="*/ 0 h 22"/>
                <a:gd name="T6" fmla="*/ 0 60000 65536"/>
                <a:gd name="T7" fmla="*/ 0 60000 65536"/>
                <a:gd name="T8" fmla="*/ 0 60000 65536"/>
              </a:gdLst>
              <a:ahLst/>
              <a:cxnLst>
                <a:cxn ang="T6">
                  <a:pos x="T0" y="T1"/>
                </a:cxn>
                <a:cxn ang="T7">
                  <a:pos x="T2" y="T3"/>
                </a:cxn>
                <a:cxn ang="T8">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1" name="Freeform 45"/>
            <p:cNvSpPr>
              <a:spLocks/>
            </p:cNvSpPr>
            <p:nvPr/>
          </p:nvSpPr>
          <p:spPr bwMode="auto">
            <a:xfrm>
              <a:off x="3789363" y="6081713"/>
              <a:ext cx="974725" cy="471488"/>
            </a:xfrm>
            <a:custGeom>
              <a:avLst/>
              <a:gdLst>
                <a:gd name="T0" fmla="*/ 970431 w 227"/>
                <a:gd name="T1" fmla="*/ 471488 h 110"/>
                <a:gd name="T2" fmla="*/ 974725 w 227"/>
                <a:gd name="T3" fmla="*/ 415767 h 110"/>
                <a:gd name="T4" fmla="*/ 729970 w 227"/>
                <a:gd name="T5" fmla="*/ 171450 h 110"/>
                <a:gd name="T6" fmla="*/ 708501 w 227"/>
                <a:gd name="T7" fmla="*/ 171450 h 110"/>
                <a:gd name="T8" fmla="*/ 493803 w 227"/>
                <a:gd name="T9" fmla="*/ 0 h 110"/>
                <a:gd name="T10" fmla="*/ 270518 w 227"/>
                <a:gd name="T11" fmla="*/ 218599 h 110"/>
                <a:gd name="T12" fmla="*/ 210403 w 227"/>
                <a:gd name="T13" fmla="*/ 210026 h 110"/>
                <a:gd name="T14" fmla="*/ 0 w 227"/>
                <a:gd name="T15" fmla="*/ 424339 h 110"/>
                <a:gd name="T16" fmla="*/ 4294 w 227"/>
                <a:gd name="T17" fmla="*/ 471488 h 110"/>
                <a:gd name="T18" fmla="*/ 970431 w 227"/>
                <a:gd name="T19" fmla="*/ 471488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2" name="Freeform 46"/>
            <p:cNvSpPr>
              <a:spLocks/>
            </p:cNvSpPr>
            <p:nvPr/>
          </p:nvSpPr>
          <p:spPr bwMode="auto">
            <a:xfrm>
              <a:off x="3879850" y="6376988"/>
              <a:ext cx="136525" cy="107950"/>
            </a:xfrm>
            <a:custGeom>
              <a:avLst/>
              <a:gdLst>
                <a:gd name="T0" fmla="*/ 68263 w 32"/>
                <a:gd name="T1" fmla="*/ 0 h 25"/>
                <a:gd name="T2" fmla="*/ 68263 w 32"/>
                <a:gd name="T3" fmla="*/ 107950 h 25"/>
                <a:gd name="T4" fmla="*/ 68263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3" name="Freeform 47"/>
            <p:cNvSpPr>
              <a:spLocks/>
            </p:cNvSpPr>
            <p:nvPr/>
          </p:nvSpPr>
          <p:spPr bwMode="auto">
            <a:xfrm>
              <a:off x="4114800" y="6369050"/>
              <a:ext cx="120650" cy="133350"/>
            </a:xfrm>
            <a:custGeom>
              <a:avLst/>
              <a:gdLst>
                <a:gd name="T0" fmla="*/ 107723 w 28"/>
                <a:gd name="T1" fmla="*/ 30111 h 31"/>
                <a:gd name="T2" fmla="*/ 47398 w 28"/>
                <a:gd name="T3" fmla="*/ 8603 h 31"/>
                <a:gd name="T4" fmla="*/ 21545 w 28"/>
                <a:gd name="T5" fmla="*/ 21508 h 31"/>
                <a:gd name="T6" fmla="*/ 4309 w 28"/>
                <a:gd name="T7" fmla="*/ 77429 h 31"/>
                <a:gd name="T8" fmla="*/ 99105 w 28"/>
                <a:gd name="T9" fmla="*/ 103239 h 31"/>
                <a:gd name="T10" fmla="*/ 107723 w 28"/>
                <a:gd name="T11" fmla="*/ 30111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4" name="Freeform 48"/>
            <p:cNvSpPr>
              <a:spLocks/>
            </p:cNvSpPr>
            <p:nvPr/>
          </p:nvSpPr>
          <p:spPr bwMode="auto">
            <a:xfrm>
              <a:off x="4137025" y="6215063"/>
              <a:ext cx="153988" cy="119063"/>
            </a:xfrm>
            <a:custGeom>
              <a:avLst/>
              <a:gdLst>
                <a:gd name="T0" fmla="*/ 85549 w 36"/>
                <a:gd name="T1" fmla="*/ 0 h 28"/>
                <a:gd name="T2" fmla="*/ 85549 w 36"/>
                <a:gd name="T3" fmla="*/ 119063 h 28"/>
                <a:gd name="T4" fmla="*/ 85549 w 36"/>
                <a:gd name="T5" fmla="*/ 0 h 28"/>
                <a:gd name="T6" fmla="*/ 0 60000 65536"/>
                <a:gd name="T7" fmla="*/ 0 60000 65536"/>
                <a:gd name="T8" fmla="*/ 0 60000 65536"/>
              </a:gdLst>
              <a:ahLst/>
              <a:cxnLst>
                <a:cxn ang="T6">
                  <a:pos x="T0" y="T1"/>
                </a:cxn>
                <a:cxn ang="T7">
                  <a:pos x="T2" y="T3"/>
                </a:cxn>
                <a:cxn ang="T8">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5" name="Freeform 49"/>
            <p:cNvSpPr>
              <a:spLocks/>
            </p:cNvSpPr>
            <p:nvPr/>
          </p:nvSpPr>
          <p:spPr bwMode="auto">
            <a:xfrm>
              <a:off x="4346575" y="6343650"/>
              <a:ext cx="115888" cy="128588"/>
            </a:xfrm>
            <a:custGeom>
              <a:avLst/>
              <a:gdLst>
                <a:gd name="T0" fmla="*/ 103012 w 27"/>
                <a:gd name="T1" fmla="*/ 25718 h 30"/>
                <a:gd name="T2" fmla="*/ 85843 w 27"/>
                <a:gd name="T3" fmla="*/ 12859 h 30"/>
                <a:gd name="T4" fmla="*/ 30045 w 27"/>
                <a:gd name="T5" fmla="*/ 12859 h 30"/>
                <a:gd name="T6" fmla="*/ 8584 w 27"/>
                <a:gd name="T7" fmla="*/ 34290 h 30"/>
                <a:gd name="T8" fmla="*/ 0 w 27"/>
                <a:gd name="T9" fmla="*/ 64294 h 30"/>
                <a:gd name="T10" fmla="*/ 42921 w 27"/>
                <a:gd name="T11" fmla="*/ 120015 h 30"/>
                <a:gd name="T12" fmla="*/ 111596 w 27"/>
                <a:gd name="T13" fmla="*/ 94298 h 30"/>
                <a:gd name="T14" fmla="*/ 115888 w 27"/>
                <a:gd name="T15" fmla="*/ 64294 h 30"/>
                <a:gd name="T16" fmla="*/ 103012 w 27"/>
                <a:gd name="T17" fmla="*/ 2571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6" name="Freeform 50"/>
            <p:cNvSpPr>
              <a:spLocks/>
            </p:cNvSpPr>
            <p:nvPr/>
          </p:nvSpPr>
          <p:spPr bwMode="auto">
            <a:xfrm>
              <a:off x="4514850" y="6373813"/>
              <a:ext cx="153988" cy="115888"/>
            </a:xfrm>
            <a:custGeom>
              <a:avLst/>
              <a:gdLst>
                <a:gd name="T0" fmla="*/ 68439 w 36"/>
                <a:gd name="T1" fmla="*/ 0 h 27"/>
                <a:gd name="T2" fmla="*/ 68439 w 36"/>
                <a:gd name="T3" fmla="*/ 115888 h 27"/>
                <a:gd name="T4" fmla="*/ 68439 w 36"/>
                <a:gd name="T5" fmla="*/ 0 h 27"/>
                <a:gd name="T6" fmla="*/ 0 60000 65536"/>
                <a:gd name="T7" fmla="*/ 0 60000 65536"/>
                <a:gd name="T8" fmla="*/ 0 60000 65536"/>
              </a:gdLst>
              <a:ahLst/>
              <a:cxnLst>
                <a:cxn ang="T6">
                  <a:pos x="T0" y="T1"/>
                </a:cxn>
                <a:cxn ang="T7">
                  <a:pos x="T2" y="T3"/>
                </a:cxn>
                <a:cxn ang="T8">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7" name="Freeform 51"/>
            <p:cNvSpPr>
              <a:spLocks noEditPoints="1"/>
            </p:cNvSpPr>
            <p:nvPr/>
          </p:nvSpPr>
          <p:spPr bwMode="auto">
            <a:xfrm>
              <a:off x="3789363" y="6291263"/>
              <a:ext cx="269875" cy="214313"/>
            </a:xfrm>
            <a:custGeom>
              <a:avLst/>
              <a:gdLst>
                <a:gd name="T0" fmla="*/ 269875 w 63"/>
                <a:gd name="T1" fmla="*/ 8573 h 50"/>
                <a:gd name="T2" fmla="*/ 269875 w 63"/>
                <a:gd name="T3" fmla="*/ 8573 h 50"/>
                <a:gd name="T4" fmla="*/ 269875 w 63"/>
                <a:gd name="T5" fmla="*/ 8573 h 50"/>
                <a:gd name="T6" fmla="*/ 269875 w 63"/>
                <a:gd name="T7" fmla="*/ 8573 h 50"/>
                <a:gd name="T8" fmla="*/ 269875 w 63"/>
                <a:gd name="T9" fmla="*/ 8573 h 50"/>
                <a:gd name="T10" fmla="*/ 269875 w 63"/>
                <a:gd name="T11" fmla="*/ 8573 h 50"/>
                <a:gd name="T12" fmla="*/ 269875 w 63"/>
                <a:gd name="T13" fmla="*/ 8573 h 50"/>
                <a:gd name="T14" fmla="*/ 269875 w 63"/>
                <a:gd name="T15" fmla="*/ 8573 h 50"/>
                <a:gd name="T16" fmla="*/ 269875 w 63"/>
                <a:gd name="T17" fmla="*/ 8573 h 50"/>
                <a:gd name="T18" fmla="*/ 269875 w 63"/>
                <a:gd name="T19" fmla="*/ 8573 h 50"/>
                <a:gd name="T20" fmla="*/ 269875 w 63"/>
                <a:gd name="T21" fmla="*/ 8573 h 50"/>
                <a:gd name="T22" fmla="*/ 269875 w 63"/>
                <a:gd name="T23" fmla="*/ 8573 h 50"/>
                <a:gd name="T24" fmla="*/ 269875 w 63"/>
                <a:gd name="T25" fmla="*/ 4286 h 50"/>
                <a:gd name="T26" fmla="*/ 269875 w 63"/>
                <a:gd name="T27" fmla="*/ 8573 h 50"/>
                <a:gd name="T28" fmla="*/ 269875 w 63"/>
                <a:gd name="T29" fmla="*/ 4286 h 50"/>
                <a:gd name="T30" fmla="*/ 269875 w 63"/>
                <a:gd name="T31" fmla="*/ 4286 h 50"/>
                <a:gd name="T32" fmla="*/ 269875 w 63"/>
                <a:gd name="T33" fmla="*/ 4286 h 50"/>
                <a:gd name="T34" fmla="*/ 269875 w 63"/>
                <a:gd name="T35" fmla="*/ 4286 h 50"/>
                <a:gd name="T36" fmla="*/ 269875 w 63"/>
                <a:gd name="T37" fmla="*/ 4286 h 50"/>
                <a:gd name="T38" fmla="*/ 269875 w 63"/>
                <a:gd name="T39" fmla="*/ 4286 h 50"/>
                <a:gd name="T40" fmla="*/ 269875 w 63"/>
                <a:gd name="T41" fmla="*/ 4286 h 50"/>
                <a:gd name="T42" fmla="*/ 269875 w 63"/>
                <a:gd name="T43" fmla="*/ 4286 h 50"/>
                <a:gd name="T44" fmla="*/ 269875 w 63"/>
                <a:gd name="T45" fmla="*/ 4286 h 50"/>
                <a:gd name="T46" fmla="*/ 269875 w 63"/>
                <a:gd name="T47" fmla="*/ 4286 h 50"/>
                <a:gd name="T48" fmla="*/ 269875 w 63"/>
                <a:gd name="T49" fmla="*/ 4286 h 50"/>
                <a:gd name="T50" fmla="*/ 269875 w 63"/>
                <a:gd name="T51" fmla="*/ 4286 h 50"/>
                <a:gd name="T52" fmla="*/ 269875 w 63"/>
                <a:gd name="T53" fmla="*/ 4286 h 50"/>
                <a:gd name="T54" fmla="*/ 269875 w 63"/>
                <a:gd name="T55" fmla="*/ 4286 h 50"/>
                <a:gd name="T56" fmla="*/ 269875 w 63"/>
                <a:gd name="T57" fmla="*/ 4286 h 50"/>
                <a:gd name="T58" fmla="*/ 269875 w 63"/>
                <a:gd name="T59" fmla="*/ 4286 h 50"/>
                <a:gd name="T60" fmla="*/ 269875 w 63"/>
                <a:gd name="T61" fmla="*/ 0 h 50"/>
                <a:gd name="T62" fmla="*/ 269875 w 63"/>
                <a:gd name="T63" fmla="*/ 4286 h 50"/>
                <a:gd name="T64" fmla="*/ 269875 w 63"/>
                <a:gd name="T65" fmla="*/ 0 h 50"/>
                <a:gd name="T66" fmla="*/ 269875 w 63"/>
                <a:gd name="T67" fmla="*/ 0 h 50"/>
                <a:gd name="T68" fmla="*/ 269875 w 63"/>
                <a:gd name="T69" fmla="*/ 0 h 50"/>
                <a:gd name="T70" fmla="*/ 269875 w 63"/>
                <a:gd name="T71" fmla="*/ 0 h 50"/>
                <a:gd name="T72" fmla="*/ 209903 w 63"/>
                <a:gd name="T73" fmla="*/ 0 h 50"/>
                <a:gd name="T74" fmla="*/ 0 w 63"/>
                <a:gd name="T75" fmla="*/ 214313 h 50"/>
                <a:gd name="T76" fmla="*/ 0 w 63"/>
                <a:gd name="T77" fmla="*/ 214313 h 50"/>
                <a:gd name="T78" fmla="*/ 209903 w 63"/>
                <a:gd name="T79" fmla="*/ 0 h 50"/>
                <a:gd name="T80" fmla="*/ 269875 w 63"/>
                <a:gd name="T81" fmla="*/ 8573 h 50"/>
                <a:gd name="T82" fmla="*/ 269875 w 63"/>
                <a:gd name="T83" fmla="*/ 8573 h 50"/>
                <a:gd name="T84" fmla="*/ 269875 w 63"/>
                <a:gd name="T85" fmla="*/ 8573 h 50"/>
                <a:gd name="T86" fmla="*/ 209903 w 63"/>
                <a:gd name="T87" fmla="*/ 0 h 50"/>
                <a:gd name="T88" fmla="*/ 269875 w 63"/>
                <a:gd name="T89" fmla="*/ 0 h 50"/>
                <a:gd name="T90" fmla="*/ 269875 w 63"/>
                <a:gd name="T91" fmla="*/ 0 h 50"/>
                <a:gd name="T92" fmla="*/ 269875 w 63"/>
                <a:gd name="T93" fmla="*/ 0 h 50"/>
                <a:gd name="T94" fmla="*/ 269875 w 63"/>
                <a:gd name="T95" fmla="*/ 0 h 50"/>
                <a:gd name="T96" fmla="*/ 269875 w 63"/>
                <a:gd name="T97" fmla="*/ 0 h 50"/>
                <a:gd name="T98" fmla="*/ 269875 w 63"/>
                <a:gd name="T99" fmla="*/ 0 h 50"/>
                <a:gd name="T100" fmla="*/ 269875 w 63"/>
                <a:gd name="T101" fmla="*/ 0 h 50"/>
                <a:gd name="T102" fmla="*/ 269875 w 63"/>
                <a:gd name="T103" fmla="*/ 0 h 50"/>
                <a:gd name="T104" fmla="*/ 269875 w 63"/>
                <a:gd name="T105" fmla="*/ 0 h 50"/>
                <a:gd name="T106" fmla="*/ 269875 w 63"/>
                <a:gd name="T107" fmla="*/ 0 h 50"/>
                <a:gd name="T108" fmla="*/ 269875 w 63"/>
                <a:gd name="T109" fmla="*/ 0 h 50"/>
                <a:gd name="T110" fmla="*/ 269875 w 63"/>
                <a:gd name="T111" fmla="*/ 0 h 50"/>
                <a:gd name="T112" fmla="*/ 269875 w 63"/>
                <a:gd name="T113" fmla="*/ 0 h 50"/>
                <a:gd name="T114" fmla="*/ 269875 w 63"/>
                <a:gd name="T115" fmla="*/ 0 h 50"/>
                <a:gd name="T116" fmla="*/ 269875 w 63"/>
                <a:gd name="T117" fmla="*/ 0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8" name="Freeform 52"/>
            <p:cNvSpPr>
              <a:spLocks noEditPoints="1"/>
            </p:cNvSpPr>
            <p:nvPr/>
          </p:nvSpPr>
          <p:spPr bwMode="auto">
            <a:xfrm>
              <a:off x="3789363" y="6086475"/>
              <a:ext cx="458788" cy="466725"/>
            </a:xfrm>
            <a:custGeom>
              <a:avLst/>
              <a:gdLst>
                <a:gd name="T0" fmla="*/ 158646 w 107"/>
                <a:gd name="T1" fmla="*/ 398215 h 109"/>
                <a:gd name="T2" fmla="*/ 158646 w 107"/>
                <a:gd name="T3" fmla="*/ 291168 h 109"/>
                <a:gd name="T4" fmla="*/ 158646 w 107"/>
                <a:gd name="T5" fmla="*/ 398215 h 109"/>
                <a:gd name="T6" fmla="*/ 385896 w 107"/>
                <a:gd name="T7" fmla="*/ 402497 h 109"/>
                <a:gd name="T8" fmla="*/ 330156 w 107"/>
                <a:gd name="T9" fmla="*/ 359678 h 109"/>
                <a:gd name="T10" fmla="*/ 347307 w 107"/>
                <a:gd name="T11" fmla="*/ 304014 h 109"/>
                <a:gd name="T12" fmla="*/ 373033 w 107"/>
                <a:gd name="T13" fmla="*/ 291168 h 109"/>
                <a:gd name="T14" fmla="*/ 394472 w 107"/>
                <a:gd name="T15" fmla="*/ 286886 h 109"/>
                <a:gd name="T16" fmla="*/ 433062 w 107"/>
                <a:gd name="T17" fmla="*/ 312577 h 109"/>
                <a:gd name="T18" fmla="*/ 424486 w 107"/>
                <a:gd name="T19" fmla="*/ 385369 h 109"/>
                <a:gd name="T20" fmla="*/ 385896 w 107"/>
                <a:gd name="T21" fmla="*/ 402497 h 109"/>
                <a:gd name="T22" fmla="*/ 458788 w 107"/>
                <a:gd name="T23" fmla="*/ 0 h 109"/>
                <a:gd name="T24" fmla="*/ 270128 w 107"/>
                <a:gd name="T25" fmla="*/ 205530 h 109"/>
                <a:gd name="T26" fmla="*/ 270128 w 107"/>
                <a:gd name="T27" fmla="*/ 205530 h 109"/>
                <a:gd name="T28" fmla="*/ 270128 w 107"/>
                <a:gd name="T29" fmla="*/ 205530 h 109"/>
                <a:gd name="T30" fmla="*/ 270128 w 107"/>
                <a:gd name="T31" fmla="*/ 205530 h 109"/>
                <a:gd name="T32" fmla="*/ 270128 w 107"/>
                <a:gd name="T33" fmla="*/ 205530 h 109"/>
                <a:gd name="T34" fmla="*/ 270128 w 107"/>
                <a:gd name="T35" fmla="*/ 205530 h 109"/>
                <a:gd name="T36" fmla="*/ 270128 w 107"/>
                <a:gd name="T37" fmla="*/ 205530 h 109"/>
                <a:gd name="T38" fmla="*/ 270128 w 107"/>
                <a:gd name="T39" fmla="*/ 205530 h 109"/>
                <a:gd name="T40" fmla="*/ 270128 w 107"/>
                <a:gd name="T41" fmla="*/ 205530 h 109"/>
                <a:gd name="T42" fmla="*/ 270128 w 107"/>
                <a:gd name="T43" fmla="*/ 205530 h 109"/>
                <a:gd name="T44" fmla="*/ 270128 w 107"/>
                <a:gd name="T45" fmla="*/ 205530 h 109"/>
                <a:gd name="T46" fmla="*/ 270128 w 107"/>
                <a:gd name="T47" fmla="*/ 205530 h 109"/>
                <a:gd name="T48" fmla="*/ 270128 w 107"/>
                <a:gd name="T49" fmla="*/ 205530 h 109"/>
                <a:gd name="T50" fmla="*/ 270128 w 107"/>
                <a:gd name="T51" fmla="*/ 209812 h 109"/>
                <a:gd name="T52" fmla="*/ 270128 w 107"/>
                <a:gd name="T53" fmla="*/ 209812 h 109"/>
                <a:gd name="T54" fmla="*/ 270128 w 107"/>
                <a:gd name="T55" fmla="*/ 209812 h 109"/>
                <a:gd name="T56" fmla="*/ 270128 w 107"/>
                <a:gd name="T57" fmla="*/ 209812 h 109"/>
                <a:gd name="T58" fmla="*/ 270128 w 107"/>
                <a:gd name="T59" fmla="*/ 209812 h 109"/>
                <a:gd name="T60" fmla="*/ 270128 w 107"/>
                <a:gd name="T61" fmla="*/ 209812 h 109"/>
                <a:gd name="T62" fmla="*/ 270128 w 107"/>
                <a:gd name="T63" fmla="*/ 209812 h 109"/>
                <a:gd name="T64" fmla="*/ 270128 w 107"/>
                <a:gd name="T65" fmla="*/ 209812 h 109"/>
                <a:gd name="T66" fmla="*/ 270128 w 107"/>
                <a:gd name="T67" fmla="*/ 209812 h 109"/>
                <a:gd name="T68" fmla="*/ 270128 w 107"/>
                <a:gd name="T69" fmla="*/ 209812 h 109"/>
                <a:gd name="T70" fmla="*/ 270128 w 107"/>
                <a:gd name="T71" fmla="*/ 209812 h 109"/>
                <a:gd name="T72" fmla="*/ 270128 w 107"/>
                <a:gd name="T73" fmla="*/ 209812 h 109"/>
                <a:gd name="T74" fmla="*/ 270128 w 107"/>
                <a:gd name="T75" fmla="*/ 214094 h 109"/>
                <a:gd name="T76" fmla="*/ 270128 w 107"/>
                <a:gd name="T77" fmla="*/ 214094 h 109"/>
                <a:gd name="T78" fmla="*/ 270128 w 107"/>
                <a:gd name="T79" fmla="*/ 214094 h 109"/>
                <a:gd name="T80" fmla="*/ 270128 w 107"/>
                <a:gd name="T81" fmla="*/ 214094 h 109"/>
                <a:gd name="T82" fmla="*/ 270128 w 107"/>
                <a:gd name="T83" fmla="*/ 214094 h 109"/>
                <a:gd name="T84" fmla="*/ 270128 w 107"/>
                <a:gd name="T85" fmla="*/ 214094 h 109"/>
                <a:gd name="T86" fmla="*/ 270128 w 107"/>
                <a:gd name="T87" fmla="*/ 214094 h 109"/>
                <a:gd name="T88" fmla="*/ 270128 w 107"/>
                <a:gd name="T89" fmla="*/ 214094 h 109"/>
                <a:gd name="T90" fmla="*/ 270128 w 107"/>
                <a:gd name="T91" fmla="*/ 214094 h 109"/>
                <a:gd name="T92" fmla="*/ 270128 w 107"/>
                <a:gd name="T93" fmla="*/ 214094 h 109"/>
                <a:gd name="T94" fmla="*/ 270128 w 107"/>
                <a:gd name="T95" fmla="*/ 214094 h 109"/>
                <a:gd name="T96" fmla="*/ 210099 w 107"/>
                <a:gd name="T97" fmla="*/ 205530 h 109"/>
                <a:gd name="T98" fmla="*/ 0 w 107"/>
                <a:gd name="T99" fmla="*/ 419624 h 109"/>
                <a:gd name="T100" fmla="*/ 4288 w 107"/>
                <a:gd name="T101" fmla="*/ 466725 h 109"/>
                <a:gd name="T102" fmla="*/ 458788 w 107"/>
                <a:gd name="T103" fmla="*/ 466725 h 109"/>
                <a:gd name="T104" fmla="*/ 458788 w 107"/>
                <a:gd name="T105" fmla="*/ 239785 h 109"/>
                <a:gd name="T106" fmla="*/ 433062 w 107"/>
                <a:gd name="T107" fmla="*/ 248349 h 109"/>
                <a:gd name="T108" fmla="*/ 433062 w 107"/>
                <a:gd name="T109" fmla="*/ 128456 h 109"/>
                <a:gd name="T110" fmla="*/ 458788 w 107"/>
                <a:gd name="T111" fmla="*/ 132738 h 109"/>
                <a:gd name="T112" fmla="*/ 458788 w 107"/>
                <a:gd name="T113" fmla="*/ 0 h 1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9" name="Freeform 53"/>
            <p:cNvSpPr>
              <a:spLocks/>
            </p:cNvSpPr>
            <p:nvPr/>
          </p:nvSpPr>
          <p:spPr bwMode="auto">
            <a:xfrm>
              <a:off x="3879850" y="6376988"/>
              <a:ext cx="136525" cy="107950"/>
            </a:xfrm>
            <a:custGeom>
              <a:avLst/>
              <a:gdLst>
                <a:gd name="T0" fmla="*/ 68263 w 32"/>
                <a:gd name="T1" fmla="*/ 0 h 25"/>
                <a:gd name="T2" fmla="*/ 68263 w 32"/>
                <a:gd name="T3" fmla="*/ 107950 h 25"/>
                <a:gd name="T4" fmla="*/ 68263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0" name="Freeform 54"/>
            <p:cNvSpPr>
              <a:spLocks/>
            </p:cNvSpPr>
            <p:nvPr/>
          </p:nvSpPr>
          <p:spPr bwMode="auto">
            <a:xfrm>
              <a:off x="4114800" y="6373813"/>
              <a:ext cx="120650" cy="115888"/>
            </a:xfrm>
            <a:custGeom>
              <a:avLst/>
              <a:gdLst>
                <a:gd name="T0" fmla="*/ 68943 w 28"/>
                <a:gd name="T1" fmla="*/ 0 h 27"/>
                <a:gd name="T2" fmla="*/ 47398 w 28"/>
                <a:gd name="T3" fmla="*/ 4292 h 27"/>
                <a:gd name="T4" fmla="*/ 21545 w 28"/>
                <a:gd name="T5" fmla="*/ 17169 h 27"/>
                <a:gd name="T6" fmla="*/ 4309 w 28"/>
                <a:gd name="T7" fmla="*/ 72967 h 27"/>
                <a:gd name="T8" fmla="*/ 60325 w 28"/>
                <a:gd name="T9" fmla="*/ 115888 h 27"/>
                <a:gd name="T10" fmla="*/ 99105 w 28"/>
                <a:gd name="T11" fmla="*/ 98719 h 27"/>
                <a:gd name="T12" fmla="*/ 107723 w 28"/>
                <a:gd name="T13" fmla="*/ 25753 h 27"/>
                <a:gd name="T14" fmla="*/ 68943 w 28"/>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1" name="Freeform 55"/>
            <p:cNvSpPr>
              <a:spLocks/>
            </p:cNvSpPr>
            <p:nvPr/>
          </p:nvSpPr>
          <p:spPr bwMode="auto">
            <a:xfrm>
              <a:off x="4137025" y="6215063"/>
              <a:ext cx="111125" cy="119063"/>
            </a:xfrm>
            <a:custGeom>
              <a:avLst/>
              <a:gdLst>
                <a:gd name="T0" fmla="*/ 85481 w 26"/>
                <a:gd name="T1" fmla="*/ 0 h 28"/>
                <a:gd name="T2" fmla="*/ 85481 w 26"/>
                <a:gd name="T3" fmla="*/ 119063 h 28"/>
                <a:gd name="T4" fmla="*/ 111125 w 26"/>
                <a:gd name="T5" fmla="*/ 110559 h 28"/>
                <a:gd name="T6" fmla="*/ 111125 w 26"/>
                <a:gd name="T7" fmla="*/ 4252 h 28"/>
                <a:gd name="T8" fmla="*/ 85481 w 26"/>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2" name="Freeform 62"/>
            <p:cNvSpPr>
              <a:spLocks/>
            </p:cNvSpPr>
            <p:nvPr/>
          </p:nvSpPr>
          <p:spPr bwMode="auto">
            <a:xfrm>
              <a:off x="2773363" y="6069013"/>
              <a:ext cx="158750" cy="698500"/>
            </a:xfrm>
            <a:custGeom>
              <a:avLst/>
              <a:gdLst>
                <a:gd name="T0" fmla="*/ 30034 w 37"/>
                <a:gd name="T1" fmla="*/ 698500 h 163"/>
                <a:gd name="T2" fmla="*/ 30034 w 37"/>
                <a:gd name="T3" fmla="*/ 668503 h 163"/>
                <a:gd name="T4" fmla="*/ 38615 w 37"/>
                <a:gd name="T5" fmla="*/ 587083 h 163"/>
                <a:gd name="T6" fmla="*/ 47196 w 37"/>
                <a:gd name="T7" fmla="*/ 347107 h 163"/>
                <a:gd name="T8" fmla="*/ 47196 w 37"/>
                <a:gd name="T9" fmla="*/ 282828 h 163"/>
                <a:gd name="T10" fmla="*/ 42905 w 37"/>
                <a:gd name="T11" fmla="*/ 218549 h 163"/>
                <a:gd name="T12" fmla="*/ 38615 w 37"/>
                <a:gd name="T13" fmla="*/ 158555 h 163"/>
                <a:gd name="T14" fmla="*/ 30034 w 37"/>
                <a:gd name="T15" fmla="*/ 107132 h 163"/>
                <a:gd name="T16" fmla="*/ 21453 w 37"/>
                <a:gd name="T17" fmla="*/ 59994 h 163"/>
                <a:gd name="T18" fmla="*/ 8581 w 37"/>
                <a:gd name="T19" fmla="*/ 25712 h 163"/>
                <a:gd name="T20" fmla="*/ 0 w 37"/>
                <a:gd name="T21" fmla="*/ 0 h 163"/>
                <a:gd name="T22" fmla="*/ 12872 w 37"/>
                <a:gd name="T23" fmla="*/ 25712 h 163"/>
                <a:gd name="T24" fmla="*/ 30034 w 37"/>
                <a:gd name="T25" fmla="*/ 55709 h 163"/>
                <a:gd name="T26" fmla="*/ 47196 w 37"/>
                <a:gd name="T27" fmla="*/ 98561 h 163"/>
                <a:gd name="T28" fmla="*/ 68649 w 37"/>
                <a:gd name="T29" fmla="*/ 149985 h 163"/>
                <a:gd name="T30" fmla="*/ 85811 w 37"/>
                <a:gd name="T31" fmla="*/ 209979 h 163"/>
                <a:gd name="T32" fmla="*/ 98682 w 37"/>
                <a:gd name="T33" fmla="*/ 274258 h 163"/>
                <a:gd name="T34" fmla="*/ 111554 w 37"/>
                <a:gd name="T35" fmla="*/ 338537 h 163"/>
                <a:gd name="T36" fmla="*/ 150169 w 37"/>
                <a:gd name="T37" fmla="*/ 587083 h 163"/>
                <a:gd name="T38" fmla="*/ 158750 w 37"/>
                <a:gd name="T39" fmla="*/ 668503 h 163"/>
                <a:gd name="T40" fmla="*/ 158750 w 37"/>
                <a:gd name="T41" fmla="*/ 698500 h 163"/>
                <a:gd name="T42" fmla="*/ 30034 w 37"/>
                <a:gd name="T43" fmla="*/ 698500 h 1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3" name="Freeform 63"/>
            <p:cNvSpPr>
              <a:spLocks/>
            </p:cNvSpPr>
            <p:nvPr/>
          </p:nvSpPr>
          <p:spPr bwMode="auto">
            <a:xfrm>
              <a:off x="2506663" y="5772150"/>
              <a:ext cx="531813" cy="561975"/>
            </a:xfrm>
            <a:custGeom>
              <a:avLst/>
              <a:gdLst>
                <a:gd name="T0" fmla="*/ 450326 w 124"/>
                <a:gd name="T1" fmla="*/ 235944 h 131"/>
                <a:gd name="T2" fmla="*/ 394571 w 124"/>
                <a:gd name="T3" fmla="*/ 223074 h 131"/>
                <a:gd name="T4" fmla="*/ 351683 w 124"/>
                <a:gd name="T5" fmla="*/ 47189 h 131"/>
                <a:gd name="T6" fmla="*/ 175841 w 124"/>
                <a:gd name="T7" fmla="*/ 141566 h 131"/>
                <a:gd name="T8" fmla="*/ 128664 w 124"/>
                <a:gd name="T9" fmla="*/ 132986 h 131"/>
                <a:gd name="T10" fmla="*/ 85776 w 124"/>
                <a:gd name="T11" fmla="*/ 145856 h 131"/>
                <a:gd name="T12" fmla="*/ 85776 w 124"/>
                <a:gd name="T13" fmla="*/ 145856 h 131"/>
                <a:gd name="T14" fmla="*/ 30022 w 124"/>
                <a:gd name="T15" fmla="*/ 197335 h 131"/>
                <a:gd name="T16" fmla="*/ 72910 w 124"/>
                <a:gd name="T17" fmla="*/ 343191 h 131"/>
                <a:gd name="T18" fmla="*/ 90065 w 124"/>
                <a:gd name="T19" fmla="*/ 347481 h 131"/>
                <a:gd name="T20" fmla="*/ 77199 w 124"/>
                <a:gd name="T21" fmla="*/ 368930 h 131"/>
                <a:gd name="T22" fmla="*/ 128664 w 124"/>
                <a:gd name="T23" fmla="*/ 531946 h 131"/>
                <a:gd name="T24" fmla="*/ 291639 w 124"/>
                <a:gd name="T25" fmla="*/ 480467 h 131"/>
                <a:gd name="T26" fmla="*/ 304506 w 124"/>
                <a:gd name="T27" fmla="*/ 437568 h 131"/>
                <a:gd name="T28" fmla="*/ 308795 w 124"/>
                <a:gd name="T29" fmla="*/ 446148 h 131"/>
                <a:gd name="T30" fmla="*/ 360260 w 124"/>
                <a:gd name="T31" fmla="*/ 471887 h 131"/>
                <a:gd name="T32" fmla="*/ 385993 w 124"/>
                <a:gd name="T33" fmla="*/ 471887 h 131"/>
                <a:gd name="T34" fmla="*/ 411726 w 124"/>
                <a:gd name="T35" fmla="*/ 471887 h 131"/>
                <a:gd name="T36" fmla="*/ 428881 w 124"/>
                <a:gd name="T37" fmla="*/ 467598 h 131"/>
                <a:gd name="T38" fmla="*/ 501791 w 124"/>
                <a:gd name="T39" fmla="*/ 403249 h 131"/>
                <a:gd name="T40" fmla="*/ 450326 w 124"/>
                <a:gd name="T41" fmla="*/ 235944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4" name="Freeform 64"/>
            <p:cNvSpPr>
              <a:spLocks/>
            </p:cNvSpPr>
            <p:nvPr/>
          </p:nvSpPr>
          <p:spPr bwMode="auto">
            <a:xfrm>
              <a:off x="2597150" y="5915025"/>
              <a:ext cx="320675" cy="295275"/>
            </a:xfrm>
            <a:custGeom>
              <a:avLst/>
              <a:gdLst>
                <a:gd name="T0" fmla="*/ 205232 w 75"/>
                <a:gd name="T1" fmla="*/ 64190 h 69"/>
                <a:gd name="T2" fmla="*/ 115443 w 75"/>
                <a:gd name="T3" fmla="*/ 235364 h 69"/>
                <a:gd name="T4" fmla="*/ 205232 w 75"/>
                <a:gd name="T5" fmla="*/ 64190 h 69"/>
                <a:gd name="T6" fmla="*/ 0 60000 65536"/>
                <a:gd name="T7" fmla="*/ 0 60000 65536"/>
                <a:gd name="T8" fmla="*/ 0 60000 65536"/>
              </a:gdLst>
              <a:ahLst/>
              <a:cxnLst>
                <a:cxn ang="T6">
                  <a:pos x="T0" y="T1"/>
                </a:cxn>
                <a:cxn ang="T7">
                  <a:pos x="T2" y="T3"/>
                </a:cxn>
                <a:cxn ang="T8">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5" name="Freeform 65"/>
            <p:cNvSpPr>
              <a:spLocks/>
            </p:cNvSpPr>
            <p:nvPr/>
          </p:nvSpPr>
          <p:spPr bwMode="auto">
            <a:xfrm>
              <a:off x="2862263" y="6283325"/>
              <a:ext cx="236538" cy="188913"/>
            </a:xfrm>
            <a:custGeom>
              <a:avLst/>
              <a:gdLst>
                <a:gd name="T0" fmla="*/ 30105 w 55"/>
                <a:gd name="T1" fmla="*/ 188913 h 44"/>
                <a:gd name="T2" fmla="*/ 184930 w 55"/>
                <a:gd name="T3" fmla="*/ 0 h 44"/>
                <a:gd name="T4" fmla="*/ 30105 w 55"/>
                <a:gd name="T5" fmla="*/ 188913 h 44"/>
                <a:gd name="T6" fmla="*/ 0 60000 65536"/>
                <a:gd name="T7" fmla="*/ 0 60000 65536"/>
                <a:gd name="T8" fmla="*/ 0 60000 65536"/>
              </a:gdLst>
              <a:ahLst/>
              <a:cxnLst>
                <a:cxn ang="T6">
                  <a:pos x="T0" y="T1"/>
                </a:cxn>
                <a:cxn ang="T7">
                  <a:pos x="T2" y="T3"/>
                </a:cxn>
                <a:cxn ang="T8">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6" name="Freeform 66"/>
            <p:cNvSpPr>
              <a:spLocks/>
            </p:cNvSpPr>
            <p:nvPr/>
          </p:nvSpPr>
          <p:spPr bwMode="auto">
            <a:xfrm>
              <a:off x="2047875" y="6154738"/>
              <a:ext cx="158750" cy="698500"/>
            </a:xfrm>
            <a:custGeom>
              <a:avLst/>
              <a:gdLst>
                <a:gd name="T0" fmla="*/ 0 w 37"/>
                <a:gd name="T1" fmla="*/ 698500 h 163"/>
                <a:gd name="T2" fmla="*/ 0 w 37"/>
                <a:gd name="T3" fmla="*/ 668503 h 163"/>
                <a:gd name="T4" fmla="*/ 8581 w 37"/>
                <a:gd name="T5" fmla="*/ 587083 h 163"/>
                <a:gd name="T6" fmla="*/ 47196 w 37"/>
                <a:gd name="T7" fmla="*/ 338537 h 163"/>
                <a:gd name="T8" fmla="*/ 60068 w 37"/>
                <a:gd name="T9" fmla="*/ 274258 h 163"/>
                <a:gd name="T10" fmla="*/ 72939 w 37"/>
                <a:gd name="T11" fmla="*/ 209979 h 163"/>
                <a:gd name="T12" fmla="*/ 90101 w 37"/>
                <a:gd name="T13" fmla="*/ 149985 h 163"/>
                <a:gd name="T14" fmla="*/ 111554 w 37"/>
                <a:gd name="T15" fmla="*/ 98561 h 163"/>
                <a:gd name="T16" fmla="*/ 128716 w 37"/>
                <a:gd name="T17" fmla="*/ 55709 h 163"/>
                <a:gd name="T18" fmla="*/ 145878 w 37"/>
                <a:gd name="T19" fmla="*/ 25712 h 163"/>
                <a:gd name="T20" fmla="*/ 158750 w 37"/>
                <a:gd name="T21" fmla="*/ 0 h 163"/>
                <a:gd name="T22" fmla="*/ 150169 w 37"/>
                <a:gd name="T23" fmla="*/ 25712 h 163"/>
                <a:gd name="T24" fmla="*/ 137297 w 37"/>
                <a:gd name="T25" fmla="*/ 59994 h 163"/>
                <a:gd name="T26" fmla="*/ 128716 w 37"/>
                <a:gd name="T27" fmla="*/ 107132 h 163"/>
                <a:gd name="T28" fmla="*/ 120135 w 37"/>
                <a:gd name="T29" fmla="*/ 158555 h 163"/>
                <a:gd name="T30" fmla="*/ 115845 w 37"/>
                <a:gd name="T31" fmla="*/ 218549 h 163"/>
                <a:gd name="T32" fmla="*/ 111554 w 37"/>
                <a:gd name="T33" fmla="*/ 282828 h 163"/>
                <a:gd name="T34" fmla="*/ 111554 w 37"/>
                <a:gd name="T35" fmla="*/ 347107 h 163"/>
                <a:gd name="T36" fmla="*/ 120135 w 37"/>
                <a:gd name="T37" fmla="*/ 587083 h 163"/>
                <a:gd name="T38" fmla="*/ 128716 w 37"/>
                <a:gd name="T39" fmla="*/ 668503 h 163"/>
                <a:gd name="T40" fmla="*/ 128716 w 37"/>
                <a:gd name="T41" fmla="*/ 698500 h 163"/>
                <a:gd name="T42" fmla="*/ 0 w 37"/>
                <a:gd name="T43" fmla="*/ 698500 h 1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7" name="Freeform 67"/>
            <p:cNvSpPr>
              <a:spLocks/>
            </p:cNvSpPr>
            <p:nvPr/>
          </p:nvSpPr>
          <p:spPr bwMode="auto">
            <a:xfrm>
              <a:off x="1939925" y="5857875"/>
              <a:ext cx="531813" cy="561975"/>
            </a:xfrm>
            <a:custGeom>
              <a:avLst/>
              <a:gdLst>
                <a:gd name="T0" fmla="*/ 81487 w 124"/>
                <a:gd name="T1" fmla="*/ 235944 h 131"/>
                <a:gd name="T2" fmla="*/ 137242 w 124"/>
                <a:gd name="T3" fmla="*/ 223074 h 131"/>
                <a:gd name="T4" fmla="*/ 180130 w 124"/>
                <a:gd name="T5" fmla="*/ 47189 h 131"/>
                <a:gd name="T6" fmla="*/ 355972 w 124"/>
                <a:gd name="T7" fmla="*/ 141566 h 131"/>
                <a:gd name="T8" fmla="*/ 403149 w 124"/>
                <a:gd name="T9" fmla="*/ 132986 h 131"/>
                <a:gd name="T10" fmla="*/ 446037 w 124"/>
                <a:gd name="T11" fmla="*/ 145856 h 131"/>
                <a:gd name="T12" fmla="*/ 446037 w 124"/>
                <a:gd name="T13" fmla="*/ 145856 h 131"/>
                <a:gd name="T14" fmla="*/ 501791 w 124"/>
                <a:gd name="T15" fmla="*/ 197335 h 131"/>
                <a:gd name="T16" fmla="*/ 458903 w 124"/>
                <a:gd name="T17" fmla="*/ 343191 h 131"/>
                <a:gd name="T18" fmla="*/ 441748 w 124"/>
                <a:gd name="T19" fmla="*/ 347481 h 131"/>
                <a:gd name="T20" fmla="*/ 454614 w 124"/>
                <a:gd name="T21" fmla="*/ 368930 h 131"/>
                <a:gd name="T22" fmla="*/ 403149 w 124"/>
                <a:gd name="T23" fmla="*/ 531946 h 131"/>
                <a:gd name="T24" fmla="*/ 240174 w 124"/>
                <a:gd name="T25" fmla="*/ 480467 h 131"/>
                <a:gd name="T26" fmla="*/ 227307 w 124"/>
                <a:gd name="T27" fmla="*/ 437568 h 131"/>
                <a:gd name="T28" fmla="*/ 223018 w 124"/>
                <a:gd name="T29" fmla="*/ 446148 h 131"/>
                <a:gd name="T30" fmla="*/ 171553 w 124"/>
                <a:gd name="T31" fmla="*/ 471887 h 131"/>
                <a:gd name="T32" fmla="*/ 145820 w 124"/>
                <a:gd name="T33" fmla="*/ 471887 h 131"/>
                <a:gd name="T34" fmla="*/ 120087 w 124"/>
                <a:gd name="T35" fmla="*/ 471887 h 131"/>
                <a:gd name="T36" fmla="*/ 102932 w 124"/>
                <a:gd name="T37" fmla="*/ 467598 h 131"/>
                <a:gd name="T38" fmla="*/ 30022 w 124"/>
                <a:gd name="T39" fmla="*/ 403249 h 131"/>
                <a:gd name="T40" fmla="*/ 81487 w 124"/>
                <a:gd name="T41" fmla="*/ 235944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8" name="Freeform 68"/>
            <p:cNvSpPr>
              <a:spLocks/>
            </p:cNvSpPr>
            <p:nvPr/>
          </p:nvSpPr>
          <p:spPr bwMode="auto">
            <a:xfrm>
              <a:off x="2060575" y="6000750"/>
              <a:ext cx="322263" cy="295275"/>
            </a:xfrm>
            <a:custGeom>
              <a:avLst/>
              <a:gdLst>
                <a:gd name="T0" fmla="*/ 116015 w 75"/>
                <a:gd name="T1" fmla="*/ 64190 h 69"/>
                <a:gd name="T2" fmla="*/ 206248 w 75"/>
                <a:gd name="T3" fmla="*/ 235364 h 69"/>
                <a:gd name="T4" fmla="*/ 116015 w 75"/>
                <a:gd name="T5" fmla="*/ 64190 h 69"/>
                <a:gd name="T6" fmla="*/ 0 60000 65536"/>
                <a:gd name="T7" fmla="*/ 0 60000 65536"/>
                <a:gd name="T8" fmla="*/ 0 60000 65536"/>
              </a:gdLst>
              <a:ahLst/>
              <a:cxnLst>
                <a:cxn ang="T6">
                  <a:pos x="T0" y="T1"/>
                </a:cxn>
                <a:cxn ang="T7">
                  <a:pos x="T2" y="T3"/>
                </a:cxn>
                <a:cxn ang="T8">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9" name="Freeform 69"/>
            <p:cNvSpPr>
              <a:spLocks/>
            </p:cNvSpPr>
            <p:nvPr/>
          </p:nvSpPr>
          <p:spPr bwMode="auto">
            <a:xfrm>
              <a:off x="1879600" y="6369050"/>
              <a:ext cx="236538" cy="188913"/>
            </a:xfrm>
            <a:custGeom>
              <a:avLst/>
              <a:gdLst>
                <a:gd name="T0" fmla="*/ 206433 w 55"/>
                <a:gd name="T1" fmla="*/ 188913 h 44"/>
                <a:gd name="T2" fmla="*/ 51608 w 55"/>
                <a:gd name="T3" fmla="*/ 0 h 44"/>
                <a:gd name="T4" fmla="*/ 206433 w 55"/>
                <a:gd name="T5" fmla="*/ 188913 h 44"/>
                <a:gd name="T6" fmla="*/ 0 60000 65536"/>
                <a:gd name="T7" fmla="*/ 0 60000 65536"/>
                <a:gd name="T8" fmla="*/ 0 60000 65536"/>
              </a:gdLst>
              <a:ahLst/>
              <a:cxnLst>
                <a:cxn ang="T6">
                  <a:pos x="T0" y="T1"/>
                </a:cxn>
                <a:cxn ang="T7">
                  <a:pos x="T2" y="T3"/>
                </a:cxn>
                <a:cxn ang="T8">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0"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31"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32" name="Freeform 72"/>
            <p:cNvSpPr>
              <a:spLocks/>
            </p:cNvSpPr>
            <p:nvPr/>
          </p:nvSpPr>
          <p:spPr bwMode="auto">
            <a:xfrm>
              <a:off x="4729163" y="5194300"/>
              <a:ext cx="1257300" cy="1350963"/>
            </a:xfrm>
            <a:custGeom>
              <a:avLst/>
              <a:gdLst>
                <a:gd name="T0" fmla="*/ 1257300 w 792"/>
                <a:gd name="T1" fmla="*/ 1350963 h 851"/>
                <a:gd name="T2" fmla="*/ 1257300 w 792"/>
                <a:gd name="T3" fmla="*/ 642938 h 851"/>
                <a:gd name="T4" fmla="*/ 630238 w 792"/>
                <a:gd name="T5" fmla="*/ 0 h 851"/>
                <a:gd name="T6" fmla="*/ 0 w 792"/>
                <a:gd name="T7" fmla="*/ 642938 h 851"/>
                <a:gd name="T8" fmla="*/ 0 w 792"/>
                <a:gd name="T9" fmla="*/ 1350963 h 851"/>
                <a:gd name="T10" fmla="*/ 1257300 w 792"/>
                <a:gd name="T11" fmla="*/ 1350963 h 8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3" name="Freeform 73"/>
            <p:cNvSpPr>
              <a:spLocks/>
            </p:cNvSpPr>
            <p:nvPr/>
          </p:nvSpPr>
          <p:spPr bwMode="auto">
            <a:xfrm>
              <a:off x="4651375" y="5103813"/>
              <a:ext cx="1408113" cy="814388"/>
            </a:xfrm>
            <a:custGeom>
              <a:avLst/>
              <a:gdLst>
                <a:gd name="T0" fmla="*/ 94447 w 328"/>
                <a:gd name="T1" fmla="*/ 792957 h 190"/>
                <a:gd name="T2" fmla="*/ 699763 w 328"/>
                <a:gd name="T3" fmla="*/ 158591 h 190"/>
                <a:gd name="T4" fmla="*/ 1317959 w 328"/>
                <a:gd name="T5" fmla="*/ 814388 h 190"/>
                <a:gd name="T6" fmla="*/ 1408113 w 328"/>
                <a:gd name="T7" fmla="*/ 728663 h 190"/>
                <a:gd name="T8" fmla="*/ 746987 w 328"/>
                <a:gd name="T9" fmla="*/ 21431 h 190"/>
                <a:gd name="T10" fmla="*/ 699763 w 328"/>
                <a:gd name="T11" fmla="*/ 0 h 190"/>
                <a:gd name="T12" fmla="*/ 656833 w 328"/>
                <a:gd name="T13" fmla="*/ 21431 h 190"/>
                <a:gd name="T14" fmla="*/ 0 w 328"/>
                <a:gd name="T15" fmla="*/ 702945 h 190"/>
                <a:gd name="T16" fmla="*/ 94447 w 328"/>
                <a:gd name="T17" fmla="*/ 792957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4" name="Freeform 74"/>
            <p:cNvSpPr>
              <a:spLocks/>
            </p:cNvSpPr>
            <p:nvPr/>
          </p:nvSpPr>
          <p:spPr bwMode="auto">
            <a:xfrm>
              <a:off x="4883150" y="5927725"/>
              <a:ext cx="153988" cy="350838"/>
            </a:xfrm>
            <a:custGeom>
              <a:avLst/>
              <a:gdLst>
                <a:gd name="T0" fmla="*/ 153988 w 36"/>
                <a:gd name="T1" fmla="*/ 350838 h 82"/>
                <a:gd name="T2" fmla="*/ 153988 w 36"/>
                <a:gd name="T3" fmla="*/ 98406 h 82"/>
                <a:gd name="T4" fmla="*/ 76994 w 36"/>
                <a:gd name="T5" fmla="*/ 0 h 82"/>
                <a:gd name="T6" fmla="*/ 0 w 36"/>
                <a:gd name="T7" fmla="*/ 98406 h 82"/>
                <a:gd name="T8" fmla="*/ 0 w 36"/>
                <a:gd name="T9" fmla="*/ 350838 h 82"/>
                <a:gd name="T10" fmla="*/ 153988 w 36"/>
                <a:gd name="T11" fmla="*/ 350838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5" name="Freeform 75"/>
            <p:cNvSpPr>
              <a:spLocks/>
            </p:cNvSpPr>
            <p:nvPr/>
          </p:nvSpPr>
          <p:spPr bwMode="auto">
            <a:xfrm>
              <a:off x="4840288" y="5884863"/>
              <a:ext cx="239713" cy="436563"/>
            </a:xfrm>
            <a:custGeom>
              <a:avLst/>
              <a:gdLst>
                <a:gd name="T0" fmla="*/ 196907 w 56"/>
                <a:gd name="T1" fmla="*/ 393763 h 102"/>
                <a:gd name="T2" fmla="*/ 239713 w 56"/>
                <a:gd name="T3" fmla="*/ 393763 h 102"/>
                <a:gd name="T4" fmla="*/ 239713 w 56"/>
                <a:gd name="T5" fmla="*/ 141241 h 102"/>
                <a:gd name="T6" fmla="*/ 209749 w 56"/>
                <a:gd name="T7" fmla="*/ 47080 h 102"/>
                <a:gd name="T8" fmla="*/ 171224 w 56"/>
                <a:gd name="T9" fmla="*/ 12840 h 102"/>
                <a:gd name="T10" fmla="*/ 119856 w 56"/>
                <a:gd name="T11" fmla="*/ 0 h 102"/>
                <a:gd name="T12" fmla="*/ 68489 w 56"/>
                <a:gd name="T13" fmla="*/ 12840 h 102"/>
                <a:gd name="T14" fmla="*/ 17122 w 56"/>
                <a:gd name="T15" fmla="*/ 64200 h 102"/>
                <a:gd name="T16" fmla="*/ 0 w 56"/>
                <a:gd name="T17" fmla="*/ 141241 h 102"/>
                <a:gd name="T18" fmla="*/ 0 w 56"/>
                <a:gd name="T19" fmla="*/ 436563 h 102"/>
                <a:gd name="T20" fmla="*/ 239713 w 56"/>
                <a:gd name="T21" fmla="*/ 436563 h 102"/>
                <a:gd name="T22" fmla="*/ 239713 w 56"/>
                <a:gd name="T23" fmla="*/ 393763 h 102"/>
                <a:gd name="T24" fmla="*/ 196907 w 56"/>
                <a:gd name="T25" fmla="*/ 393763 h 102"/>
                <a:gd name="T26" fmla="*/ 196907 w 56"/>
                <a:gd name="T27" fmla="*/ 350962 h 102"/>
                <a:gd name="T28" fmla="*/ 85612 w 56"/>
                <a:gd name="T29" fmla="*/ 350962 h 102"/>
                <a:gd name="T30" fmla="*/ 85612 w 56"/>
                <a:gd name="T31" fmla="*/ 141241 h 102"/>
                <a:gd name="T32" fmla="*/ 98454 w 56"/>
                <a:gd name="T33" fmla="*/ 98441 h 102"/>
                <a:gd name="T34" fmla="*/ 107015 w 56"/>
                <a:gd name="T35" fmla="*/ 89881 h 102"/>
                <a:gd name="T36" fmla="*/ 119856 w 56"/>
                <a:gd name="T37" fmla="*/ 85601 h 102"/>
                <a:gd name="T38" fmla="*/ 132698 w 56"/>
                <a:gd name="T39" fmla="*/ 89881 h 102"/>
                <a:gd name="T40" fmla="*/ 145540 w 56"/>
                <a:gd name="T41" fmla="*/ 107001 h 102"/>
                <a:gd name="T42" fmla="*/ 154101 w 56"/>
                <a:gd name="T43" fmla="*/ 141241 h 102"/>
                <a:gd name="T44" fmla="*/ 154101 w 56"/>
                <a:gd name="T45" fmla="*/ 393763 h 102"/>
                <a:gd name="T46" fmla="*/ 196907 w 56"/>
                <a:gd name="T47" fmla="*/ 393763 h 102"/>
                <a:gd name="T48" fmla="*/ 196907 w 56"/>
                <a:gd name="T49" fmla="*/ 350962 h 102"/>
                <a:gd name="T50" fmla="*/ 196907 w 56"/>
                <a:gd name="T51" fmla="*/ 393763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6" name="Freeform 76"/>
            <p:cNvSpPr>
              <a:spLocks/>
            </p:cNvSpPr>
            <p:nvPr/>
          </p:nvSpPr>
          <p:spPr bwMode="auto">
            <a:xfrm>
              <a:off x="5694363" y="5927725"/>
              <a:ext cx="158750" cy="350838"/>
            </a:xfrm>
            <a:custGeom>
              <a:avLst/>
              <a:gdLst>
                <a:gd name="T0" fmla="*/ 158750 w 37"/>
                <a:gd name="T1" fmla="*/ 350838 h 82"/>
                <a:gd name="T2" fmla="*/ 158750 w 37"/>
                <a:gd name="T3" fmla="*/ 94127 h 82"/>
                <a:gd name="T4" fmla="*/ 77230 w 37"/>
                <a:gd name="T5" fmla="*/ 0 h 82"/>
                <a:gd name="T6" fmla="*/ 0 w 37"/>
                <a:gd name="T7" fmla="*/ 94127 h 82"/>
                <a:gd name="T8" fmla="*/ 0 w 37"/>
                <a:gd name="T9" fmla="*/ 350838 h 82"/>
                <a:gd name="T10" fmla="*/ 158750 w 37"/>
                <a:gd name="T11" fmla="*/ 350838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7" name="Freeform 77"/>
            <p:cNvSpPr>
              <a:spLocks/>
            </p:cNvSpPr>
            <p:nvPr/>
          </p:nvSpPr>
          <p:spPr bwMode="auto">
            <a:xfrm>
              <a:off x="5651500" y="5884863"/>
              <a:ext cx="239713" cy="436563"/>
            </a:xfrm>
            <a:custGeom>
              <a:avLst/>
              <a:gdLst>
                <a:gd name="T0" fmla="*/ 201188 w 56"/>
                <a:gd name="T1" fmla="*/ 393763 h 102"/>
                <a:gd name="T2" fmla="*/ 239713 w 56"/>
                <a:gd name="T3" fmla="*/ 393763 h 102"/>
                <a:gd name="T4" fmla="*/ 239713 w 56"/>
                <a:gd name="T5" fmla="*/ 136961 h 102"/>
                <a:gd name="T6" fmla="*/ 209749 w 56"/>
                <a:gd name="T7" fmla="*/ 42800 h 102"/>
                <a:gd name="T8" fmla="*/ 171224 w 56"/>
                <a:gd name="T9" fmla="*/ 12840 h 102"/>
                <a:gd name="T10" fmla="*/ 119856 w 56"/>
                <a:gd name="T11" fmla="*/ 0 h 102"/>
                <a:gd name="T12" fmla="*/ 72770 w 56"/>
                <a:gd name="T13" fmla="*/ 12840 h 102"/>
                <a:gd name="T14" fmla="*/ 17122 w 56"/>
                <a:gd name="T15" fmla="*/ 64200 h 102"/>
                <a:gd name="T16" fmla="*/ 0 w 56"/>
                <a:gd name="T17" fmla="*/ 136961 h 102"/>
                <a:gd name="T18" fmla="*/ 0 w 56"/>
                <a:gd name="T19" fmla="*/ 436563 h 102"/>
                <a:gd name="T20" fmla="*/ 239713 w 56"/>
                <a:gd name="T21" fmla="*/ 436563 h 102"/>
                <a:gd name="T22" fmla="*/ 239713 w 56"/>
                <a:gd name="T23" fmla="*/ 393763 h 102"/>
                <a:gd name="T24" fmla="*/ 201188 w 56"/>
                <a:gd name="T25" fmla="*/ 393763 h 102"/>
                <a:gd name="T26" fmla="*/ 201188 w 56"/>
                <a:gd name="T27" fmla="*/ 350962 h 102"/>
                <a:gd name="T28" fmla="*/ 85612 w 56"/>
                <a:gd name="T29" fmla="*/ 350962 h 102"/>
                <a:gd name="T30" fmla="*/ 85612 w 56"/>
                <a:gd name="T31" fmla="*/ 136961 h 102"/>
                <a:gd name="T32" fmla="*/ 98454 w 56"/>
                <a:gd name="T33" fmla="*/ 98441 h 102"/>
                <a:gd name="T34" fmla="*/ 111295 w 56"/>
                <a:gd name="T35" fmla="*/ 85601 h 102"/>
                <a:gd name="T36" fmla="*/ 119856 w 56"/>
                <a:gd name="T37" fmla="*/ 85601 h 102"/>
                <a:gd name="T38" fmla="*/ 132698 w 56"/>
                <a:gd name="T39" fmla="*/ 85601 h 102"/>
                <a:gd name="T40" fmla="*/ 149821 w 56"/>
                <a:gd name="T41" fmla="*/ 102721 h 102"/>
                <a:gd name="T42" fmla="*/ 158382 w 56"/>
                <a:gd name="T43" fmla="*/ 136961 h 102"/>
                <a:gd name="T44" fmla="*/ 158382 w 56"/>
                <a:gd name="T45" fmla="*/ 393763 h 102"/>
                <a:gd name="T46" fmla="*/ 201188 w 56"/>
                <a:gd name="T47" fmla="*/ 393763 h 102"/>
                <a:gd name="T48" fmla="*/ 201188 w 56"/>
                <a:gd name="T49" fmla="*/ 350962 h 102"/>
                <a:gd name="T50" fmla="*/ 201188 w 56"/>
                <a:gd name="T51" fmla="*/ 393763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8"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39" name="Freeform 79"/>
            <p:cNvSpPr>
              <a:spLocks/>
            </p:cNvSpPr>
            <p:nvPr/>
          </p:nvSpPr>
          <p:spPr bwMode="auto">
            <a:xfrm>
              <a:off x="5149850" y="5511800"/>
              <a:ext cx="415925" cy="411163"/>
            </a:xfrm>
            <a:custGeom>
              <a:avLst/>
              <a:gdLst>
                <a:gd name="T0" fmla="*/ 42879 w 97"/>
                <a:gd name="T1" fmla="*/ 205582 h 96"/>
                <a:gd name="T2" fmla="*/ 85758 w 97"/>
                <a:gd name="T3" fmla="*/ 205582 h 96"/>
                <a:gd name="T4" fmla="*/ 120061 w 97"/>
                <a:gd name="T5" fmla="*/ 119923 h 96"/>
                <a:gd name="T6" fmla="*/ 205819 w 97"/>
                <a:gd name="T7" fmla="*/ 81376 h 96"/>
                <a:gd name="T8" fmla="*/ 295864 w 97"/>
                <a:gd name="T9" fmla="*/ 119923 h 96"/>
                <a:gd name="T10" fmla="*/ 330167 w 97"/>
                <a:gd name="T11" fmla="*/ 205582 h 96"/>
                <a:gd name="T12" fmla="*/ 295864 w 97"/>
                <a:gd name="T13" fmla="*/ 291240 h 96"/>
                <a:gd name="T14" fmla="*/ 205819 w 97"/>
                <a:gd name="T15" fmla="*/ 325504 h 96"/>
                <a:gd name="T16" fmla="*/ 120061 w 97"/>
                <a:gd name="T17" fmla="*/ 291240 h 96"/>
                <a:gd name="T18" fmla="*/ 85758 w 97"/>
                <a:gd name="T19" fmla="*/ 205582 h 96"/>
                <a:gd name="T20" fmla="*/ 42879 w 97"/>
                <a:gd name="T21" fmla="*/ 205582 h 96"/>
                <a:gd name="T22" fmla="*/ 0 w 97"/>
                <a:gd name="T23" fmla="*/ 205582 h 96"/>
                <a:gd name="T24" fmla="*/ 205819 w 97"/>
                <a:gd name="T25" fmla="*/ 411163 h 96"/>
                <a:gd name="T26" fmla="*/ 415925 w 97"/>
                <a:gd name="T27" fmla="*/ 205582 h 96"/>
                <a:gd name="T28" fmla="*/ 205819 w 97"/>
                <a:gd name="T29" fmla="*/ 0 h 96"/>
                <a:gd name="T30" fmla="*/ 0 w 97"/>
                <a:gd name="T31" fmla="*/ 205582 h 96"/>
                <a:gd name="T32" fmla="*/ 42879 w 97"/>
                <a:gd name="T33" fmla="*/ 205582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0"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41" name="Freeform 81"/>
            <p:cNvSpPr>
              <a:spLocks/>
            </p:cNvSpPr>
            <p:nvPr/>
          </p:nvSpPr>
          <p:spPr bwMode="auto">
            <a:xfrm>
              <a:off x="6145213" y="5519738"/>
              <a:ext cx="496888" cy="827088"/>
            </a:xfrm>
            <a:custGeom>
              <a:avLst/>
              <a:gdLst>
                <a:gd name="T0" fmla="*/ 496888 w 313"/>
                <a:gd name="T1" fmla="*/ 827088 h 521"/>
                <a:gd name="T2" fmla="*/ 247650 w 313"/>
                <a:gd name="T3" fmla="*/ 0 h 521"/>
                <a:gd name="T4" fmla="*/ 0 w 313"/>
                <a:gd name="T5" fmla="*/ 827088 h 521"/>
                <a:gd name="T6" fmla="*/ 496888 w 313"/>
                <a:gd name="T7" fmla="*/ 827088 h 5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2" name="Freeform 82"/>
            <p:cNvSpPr>
              <a:spLocks/>
            </p:cNvSpPr>
            <p:nvPr/>
          </p:nvSpPr>
          <p:spPr bwMode="auto">
            <a:xfrm>
              <a:off x="6342063" y="5875338"/>
              <a:ext cx="107950" cy="673100"/>
            </a:xfrm>
            <a:custGeom>
              <a:avLst/>
              <a:gdLst>
                <a:gd name="T0" fmla="*/ 107950 w 68"/>
                <a:gd name="T1" fmla="*/ 673100 h 424"/>
                <a:gd name="T2" fmla="*/ 50800 w 68"/>
                <a:gd name="T3" fmla="*/ 0 h 424"/>
                <a:gd name="T4" fmla="*/ 0 w 68"/>
                <a:gd name="T5" fmla="*/ 673100 h 424"/>
                <a:gd name="T6" fmla="*/ 107950 w 68"/>
                <a:gd name="T7" fmla="*/ 673100 h 4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nvGrpSpPr>
            <p:cNvPr id="79943" name="组合 85"/>
            <p:cNvGrpSpPr>
              <a:grpSpLocks/>
            </p:cNvGrpSpPr>
            <p:nvPr/>
          </p:nvGrpSpPr>
          <p:grpSpPr bwMode="auto">
            <a:xfrm>
              <a:off x="395288" y="5437503"/>
              <a:ext cx="498475" cy="1310960"/>
              <a:chOff x="395288" y="5237478"/>
              <a:chExt cx="498475" cy="1310960"/>
            </a:xfrm>
          </p:grpSpPr>
          <p:sp>
            <p:nvSpPr>
              <p:cNvPr id="79977" name="Freeform 83"/>
              <p:cNvSpPr>
                <a:spLocks/>
              </p:cNvSpPr>
              <p:nvPr/>
            </p:nvSpPr>
            <p:spPr bwMode="auto">
              <a:xfrm>
                <a:off x="395288" y="5237478"/>
                <a:ext cx="498475" cy="827088"/>
              </a:xfrm>
              <a:custGeom>
                <a:avLst/>
                <a:gdLst>
                  <a:gd name="T0" fmla="*/ 498475 w 314"/>
                  <a:gd name="T1" fmla="*/ 827088 h 521"/>
                  <a:gd name="T2" fmla="*/ 249238 w 314"/>
                  <a:gd name="T3" fmla="*/ 0 h 521"/>
                  <a:gd name="T4" fmla="*/ 0 w 314"/>
                  <a:gd name="T5" fmla="*/ 827088 h 521"/>
                  <a:gd name="T6" fmla="*/ 498475 w 314"/>
                  <a:gd name="T7" fmla="*/ 827088 h 5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8" name="Freeform 84"/>
              <p:cNvSpPr>
                <a:spLocks/>
              </p:cNvSpPr>
              <p:nvPr/>
            </p:nvSpPr>
            <p:spPr bwMode="auto">
              <a:xfrm>
                <a:off x="593725" y="5875338"/>
                <a:ext cx="106363" cy="673100"/>
              </a:xfrm>
              <a:custGeom>
                <a:avLst/>
                <a:gdLst>
                  <a:gd name="T0" fmla="*/ 106363 w 67"/>
                  <a:gd name="T1" fmla="*/ 673100 h 424"/>
                  <a:gd name="T2" fmla="*/ 50800 w 67"/>
                  <a:gd name="T3" fmla="*/ 0 h 424"/>
                  <a:gd name="T4" fmla="*/ 0 w 67"/>
                  <a:gd name="T5" fmla="*/ 673100 h 424"/>
                  <a:gd name="T6" fmla="*/ 106363 w 67"/>
                  <a:gd name="T7" fmla="*/ 673100 h 4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sp>
          <p:nvSpPr>
            <p:cNvPr id="79944" name="Freeform 85"/>
            <p:cNvSpPr>
              <a:spLocks/>
            </p:cNvSpPr>
            <p:nvPr/>
          </p:nvSpPr>
          <p:spPr bwMode="auto">
            <a:xfrm>
              <a:off x="654050" y="5434013"/>
              <a:ext cx="892175" cy="892175"/>
            </a:xfrm>
            <a:custGeom>
              <a:avLst/>
              <a:gdLst>
                <a:gd name="T0" fmla="*/ 651974 w 208"/>
                <a:gd name="T1" fmla="*/ 291673 h 208"/>
                <a:gd name="T2" fmla="*/ 450377 w 208"/>
                <a:gd name="T3" fmla="*/ 0 h 208"/>
                <a:gd name="T4" fmla="*/ 248780 w 208"/>
                <a:gd name="T5" fmla="*/ 291673 h 208"/>
                <a:gd name="T6" fmla="*/ 446088 w 208"/>
                <a:gd name="T7" fmla="*/ 892175 h 208"/>
                <a:gd name="T8" fmla="*/ 446088 w 208"/>
                <a:gd name="T9" fmla="*/ 892175 h 208"/>
                <a:gd name="T10" fmla="*/ 446088 w 208"/>
                <a:gd name="T11" fmla="*/ 892175 h 208"/>
                <a:gd name="T12" fmla="*/ 446088 w 208"/>
                <a:gd name="T13" fmla="*/ 892175 h 208"/>
                <a:gd name="T14" fmla="*/ 446088 w 208"/>
                <a:gd name="T15" fmla="*/ 892175 h 208"/>
                <a:gd name="T16" fmla="*/ 651974 w 208"/>
                <a:gd name="T17" fmla="*/ 291673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5" name="Freeform 86"/>
            <p:cNvSpPr>
              <a:spLocks/>
            </p:cNvSpPr>
            <p:nvPr/>
          </p:nvSpPr>
          <p:spPr bwMode="auto">
            <a:xfrm>
              <a:off x="914400" y="5884863"/>
              <a:ext cx="387350" cy="882650"/>
            </a:xfrm>
            <a:custGeom>
              <a:avLst/>
              <a:gdLst>
                <a:gd name="T0" fmla="*/ 387350 w 244"/>
                <a:gd name="T1" fmla="*/ 153988 h 556"/>
                <a:gd name="T2" fmla="*/ 219075 w 244"/>
                <a:gd name="T3" fmla="*/ 252413 h 556"/>
                <a:gd name="T4" fmla="*/ 193675 w 244"/>
                <a:gd name="T5" fmla="*/ 0 h 556"/>
                <a:gd name="T6" fmla="*/ 168275 w 244"/>
                <a:gd name="T7" fmla="*/ 252413 h 556"/>
                <a:gd name="T8" fmla="*/ 0 w 244"/>
                <a:gd name="T9" fmla="*/ 153988 h 556"/>
                <a:gd name="T10" fmla="*/ 155575 w 244"/>
                <a:gd name="T11" fmla="*/ 333375 h 556"/>
                <a:gd name="T12" fmla="*/ 158750 w 244"/>
                <a:gd name="T13" fmla="*/ 882650 h 556"/>
                <a:gd name="T14" fmla="*/ 241300 w 244"/>
                <a:gd name="T15" fmla="*/ 882650 h 556"/>
                <a:gd name="T16" fmla="*/ 231775 w 244"/>
                <a:gd name="T17" fmla="*/ 333375 h 556"/>
                <a:gd name="T18" fmla="*/ 387350 w 244"/>
                <a:gd name="T19" fmla="*/ 153988 h 5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6"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47" name="Freeform 88"/>
            <p:cNvSpPr>
              <a:spLocks/>
            </p:cNvSpPr>
            <p:nvPr/>
          </p:nvSpPr>
          <p:spPr bwMode="auto">
            <a:xfrm>
              <a:off x="10709275" y="6030913"/>
              <a:ext cx="120650" cy="514350"/>
            </a:xfrm>
            <a:custGeom>
              <a:avLst/>
              <a:gdLst>
                <a:gd name="T0" fmla="*/ 0 w 76"/>
                <a:gd name="T1" fmla="*/ 0 h 324"/>
                <a:gd name="T2" fmla="*/ 0 w 76"/>
                <a:gd name="T3" fmla="*/ 514350 h 324"/>
                <a:gd name="T4" fmla="*/ 120650 w 76"/>
                <a:gd name="T5" fmla="*/ 514350 h 324"/>
                <a:gd name="T6" fmla="*/ 120650 w 76"/>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8"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49" name="Freeform 90"/>
            <p:cNvSpPr>
              <a:spLocks/>
            </p:cNvSpPr>
            <p:nvPr/>
          </p:nvSpPr>
          <p:spPr bwMode="auto">
            <a:xfrm>
              <a:off x="10401300" y="6030913"/>
              <a:ext cx="119063" cy="514350"/>
            </a:xfrm>
            <a:custGeom>
              <a:avLst/>
              <a:gdLst>
                <a:gd name="T0" fmla="*/ 0 w 75"/>
                <a:gd name="T1" fmla="*/ 0 h 324"/>
                <a:gd name="T2" fmla="*/ 0 w 75"/>
                <a:gd name="T3" fmla="*/ 514350 h 324"/>
                <a:gd name="T4" fmla="*/ 119063 w 75"/>
                <a:gd name="T5" fmla="*/ 514350 h 324"/>
                <a:gd name="T6" fmla="*/ 119063 w 75"/>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0"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51" name="Freeform 92"/>
            <p:cNvSpPr>
              <a:spLocks/>
            </p:cNvSpPr>
            <p:nvPr/>
          </p:nvSpPr>
          <p:spPr bwMode="auto">
            <a:xfrm>
              <a:off x="10126663" y="6030913"/>
              <a:ext cx="119063" cy="514350"/>
            </a:xfrm>
            <a:custGeom>
              <a:avLst/>
              <a:gdLst>
                <a:gd name="T0" fmla="*/ 0 w 75"/>
                <a:gd name="T1" fmla="*/ 0 h 324"/>
                <a:gd name="T2" fmla="*/ 0 w 75"/>
                <a:gd name="T3" fmla="*/ 514350 h 324"/>
                <a:gd name="T4" fmla="*/ 119063 w 75"/>
                <a:gd name="T5" fmla="*/ 514350 h 324"/>
                <a:gd name="T6" fmla="*/ 119063 w 75"/>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2"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53" name="Freeform 94"/>
            <p:cNvSpPr>
              <a:spLocks/>
            </p:cNvSpPr>
            <p:nvPr/>
          </p:nvSpPr>
          <p:spPr bwMode="auto">
            <a:xfrm>
              <a:off x="9834563" y="6030913"/>
              <a:ext cx="119063" cy="514350"/>
            </a:xfrm>
            <a:custGeom>
              <a:avLst/>
              <a:gdLst>
                <a:gd name="T0" fmla="*/ 0 w 75"/>
                <a:gd name="T1" fmla="*/ 0 h 324"/>
                <a:gd name="T2" fmla="*/ 0 w 75"/>
                <a:gd name="T3" fmla="*/ 514350 h 324"/>
                <a:gd name="T4" fmla="*/ 119063 w 75"/>
                <a:gd name="T5" fmla="*/ 514350 h 324"/>
                <a:gd name="T6" fmla="*/ 119063 w 75"/>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4"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55" name="Freeform 96"/>
            <p:cNvSpPr>
              <a:spLocks/>
            </p:cNvSpPr>
            <p:nvPr/>
          </p:nvSpPr>
          <p:spPr bwMode="auto">
            <a:xfrm>
              <a:off x="9885363" y="6218238"/>
              <a:ext cx="858838" cy="155575"/>
            </a:xfrm>
            <a:custGeom>
              <a:avLst/>
              <a:gdLst>
                <a:gd name="T0" fmla="*/ 0 w 541"/>
                <a:gd name="T1" fmla="*/ 155575 h 98"/>
                <a:gd name="T2" fmla="*/ 858838 w 541"/>
                <a:gd name="T3" fmla="*/ 155575 h 98"/>
                <a:gd name="T4" fmla="*/ 858838 w 541"/>
                <a:gd name="T5" fmla="*/ 0 h 98"/>
                <a:gd name="T6" fmla="*/ 0 w 54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6" name="Freeform 97"/>
            <p:cNvSpPr>
              <a:spLocks/>
            </p:cNvSpPr>
            <p:nvPr/>
          </p:nvSpPr>
          <p:spPr bwMode="auto">
            <a:xfrm>
              <a:off x="6762750" y="5824538"/>
              <a:ext cx="1355725" cy="617538"/>
            </a:xfrm>
            <a:custGeom>
              <a:avLst/>
              <a:gdLst>
                <a:gd name="T0" fmla="*/ 205933 w 316"/>
                <a:gd name="T1" fmla="*/ 240154 h 144"/>
                <a:gd name="T2" fmla="*/ 343222 w 316"/>
                <a:gd name="T3" fmla="*/ 240154 h 144"/>
                <a:gd name="T4" fmla="*/ 343222 w 316"/>
                <a:gd name="T5" fmla="*/ 192981 h 144"/>
                <a:gd name="T6" fmla="*/ 523413 w 316"/>
                <a:gd name="T7" fmla="*/ 0 h 144"/>
                <a:gd name="T8" fmla="*/ 913827 w 316"/>
                <a:gd name="T9" fmla="*/ 0 h 144"/>
                <a:gd name="T10" fmla="*/ 1098309 w 316"/>
                <a:gd name="T11" fmla="*/ 192981 h 144"/>
                <a:gd name="T12" fmla="*/ 1098309 w 316"/>
                <a:gd name="T13" fmla="*/ 240154 h 144"/>
                <a:gd name="T14" fmla="*/ 1166953 w 316"/>
                <a:gd name="T15" fmla="*/ 240154 h 144"/>
                <a:gd name="T16" fmla="*/ 1355725 w 316"/>
                <a:gd name="T17" fmla="*/ 433134 h 144"/>
                <a:gd name="T18" fmla="*/ 1355725 w 316"/>
                <a:gd name="T19" fmla="*/ 424557 h 144"/>
                <a:gd name="T20" fmla="*/ 1166953 w 316"/>
                <a:gd name="T21" fmla="*/ 617538 h 144"/>
                <a:gd name="T22" fmla="*/ 862344 w 316"/>
                <a:gd name="T23" fmla="*/ 617538 h 144"/>
                <a:gd name="T24" fmla="*/ 776539 w 316"/>
                <a:gd name="T25" fmla="*/ 617538 h 144"/>
                <a:gd name="T26" fmla="*/ 205933 w 316"/>
                <a:gd name="T27" fmla="*/ 617538 h 144"/>
                <a:gd name="T28" fmla="*/ 0 w 316"/>
                <a:gd name="T29" fmla="*/ 424557 h 144"/>
                <a:gd name="T30" fmla="*/ 0 w 316"/>
                <a:gd name="T31" fmla="*/ 433134 h 144"/>
                <a:gd name="T32" fmla="*/ 205933 w 316"/>
                <a:gd name="T33" fmla="*/ 240154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7" name="Freeform 98"/>
            <p:cNvSpPr>
              <a:spLocks/>
            </p:cNvSpPr>
            <p:nvPr/>
          </p:nvSpPr>
          <p:spPr bwMode="auto">
            <a:xfrm>
              <a:off x="6757988" y="6172200"/>
              <a:ext cx="77788" cy="179388"/>
            </a:xfrm>
            <a:custGeom>
              <a:avLst/>
              <a:gdLst>
                <a:gd name="T0" fmla="*/ 34572 w 18"/>
                <a:gd name="T1" fmla="*/ 179388 h 42"/>
                <a:gd name="T2" fmla="*/ 0 w 18"/>
                <a:gd name="T3" fmla="*/ 81152 h 42"/>
                <a:gd name="T4" fmla="*/ 21608 w 18"/>
                <a:gd name="T5" fmla="*/ 0 h 42"/>
                <a:gd name="T6" fmla="*/ 51859 w 18"/>
                <a:gd name="T7" fmla="*/ 140948 h 42"/>
                <a:gd name="T8" fmla="*/ 34572 w 18"/>
                <a:gd name="T9" fmla="*/ 179388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8" name="Freeform 99"/>
            <p:cNvSpPr>
              <a:spLocks/>
            </p:cNvSpPr>
            <p:nvPr/>
          </p:nvSpPr>
          <p:spPr bwMode="auto">
            <a:xfrm>
              <a:off x="7213600" y="5918200"/>
              <a:ext cx="531813" cy="155575"/>
            </a:xfrm>
            <a:custGeom>
              <a:avLst/>
              <a:gdLst>
                <a:gd name="T0" fmla="*/ 0 w 124"/>
                <a:gd name="T1" fmla="*/ 155575 h 36"/>
                <a:gd name="T2" fmla="*/ 0 w 124"/>
                <a:gd name="T3" fmla="*/ 47537 h 36"/>
                <a:gd name="T4" fmla="*/ 47177 w 124"/>
                <a:gd name="T5" fmla="*/ 0 h 36"/>
                <a:gd name="T6" fmla="*/ 484636 w 124"/>
                <a:gd name="T7" fmla="*/ 0 h 36"/>
                <a:gd name="T8" fmla="*/ 531813 w 124"/>
                <a:gd name="T9" fmla="*/ 47537 h 36"/>
                <a:gd name="T10" fmla="*/ 531813 w 124"/>
                <a:gd name="T11" fmla="*/ 155575 h 36"/>
                <a:gd name="T12" fmla="*/ 0 w 124"/>
                <a:gd name="T13" fmla="*/ 15557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9"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0"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1"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2"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3" name="Freeform 105"/>
            <p:cNvSpPr>
              <a:spLocks/>
            </p:cNvSpPr>
            <p:nvPr/>
          </p:nvSpPr>
          <p:spPr bwMode="auto">
            <a:xfrm>
              <a:off x="6551613" y="5026025"/>
              <a:ext cx="352425" cy="184150"/>
            </a:xfrm>
            <a:custGeom>
              <a:avLst/>
              <a:gdLst>
                <a:gd name="T0" fmla="*/ 193404 w 82"/>
                <a:gd name="T1" fmla="*/ 111347 h 43"/>
                <a:gd name="T2" fmla="*/ 81659 w 82"/>
                <a:gd name="T3" fmla="*/ 12848 h 43"/>
                <a:gd name="T4" fmla="*/ 184808 w 82"/>
                <a:gd name="T5" fmla="*/ 175585 h 43"/>
                <a:gd name="T6" fmla="*/ 193404 w 82"/>
                <a:gd name="T7" fmla="*/ 11134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4" name="Freeform 106"/>
            <p:cNvSpPr>
              <a:spLocks/>
            </p:cNvSpPr>
            <p:nvPr/>
          </p:nvSpPr>
          <p:spPr bwMode="auto">
            <a:xfrm>
              <a:off x="6518275" y="5164138"/>
              <a:ext cx="381000" cy="201613"/>
            </a:xfrm>
            <a:custGeom>
              <a:avLst/>
              <a:gdLst>
                <a:gd name="T0" fmla="*/ 209764 w 89"/>
                <a:gd name="T1" fmla="*/ 102951 h 47"/>
                <a:gd name="T2" fmla="*/ 77056 w 89"/>
                <a:gd name="T3" fmla="*/ 167296 h 47"/>
                <a:gd name="T4" fmla="*/ 218326 w 89"/>
                <a:gd name="T5" fmla="*/ 38607 h 47"/>
                <a:gd name="T6" fmla="*/ 209764 w 89"/>
                <a:gd name="T7" fmla="*/ 102951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5" name="Freeform 107"/>
            <p:cNvSpPr>
              <a:spLocks/>
            </p:cNvSpPr>
            <p:nvPr/>
          </p:nvSpPr>
          <p:spPr bwMode="auto">
            <a:xfrm>
              <a:off x="6621463" y="5051425"/>
              <a:ext cx="385763" cy="211138"/>
            </a:xfrm>
            <a:custGeom>
              <a:avLst/>
              <a:gdLst>
                <a:gd name="T0" fmla="*/ 175736 w 90"/>
                <a:gd name="T1" fmla="*/ 94797 h 49"/>
                <a:gd name="T2" fmla="*/ 312897 w 90"/>
                <a:gd name="T3" fmla="*/ 38780 h 49"/>
                <a:gd name="T4" fmla="*/ 158591 w 90"/>
                <a:gd name="T5" fmla="*/ 159431 h 49"/>
                <a:gd name="T6" fmla="*/ 175736 w 90"/>
                <a:gd name="T7" fmla="*/ 9479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6" name="Freeform 108"/>
            <p:cNvSpPr>
              <a:spLocks/>
            </p:cNvSpPr>
            <p:nvPr/>
          </p:nvSpPr>
          <p:spPr bwMode="auto">
            <a:xfrm>
              <a:off x="6616700" y="5194300"/>
              <a:ext cx="338138" cy="192088"/>
            </a:xfrm>
            <a:custGeom>
              <a:avLst/>
              <a:gdLst>
                <a:gd name="T0" fmla="*/ 154088 w 79"/>
                <a:gd name="T1" fmla="*/ 81104 h 45"/>
                <a:gd name="T2" fmla="*/ 261094 w 79"/>
                <a:gd name="T3" fmla="*/ 183551 h 45"/>
                <a:gd name="T4" fmla="*/ 162649 w 79"/>
                <a:gd name="T5" fmla="*/ 17074 h 45"/>
                <a:gd name="T6" fmla="*/ 154088 w 79"/>
                <a:gd name="T7" fmla="*/ 8110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7" name="Freeform 109"/>
            <p:cNvSpPr>
              <a:spLocks/>
            </p:cNvSpPr>
            <p:nvPr/>
          </p:nvSpPr>
          <p:spPr bwMode="auto">
            <a:xfrm>
              <a:off x="6694488" y="5091113"/>
              <a:ext cx="141288" cy="234950"/>
            </a:xfrm>
            <a:custGeom>
              <a:avLst/>
              <a:gdLst>
                <a:gd name="T0" fmla="*/ 132725 w 33"/>
                <a:gd name="T1" fmla="*/ 128155 h 55"/>
                <a:gd name="T2" fmla="*/ 51377 w 33"/>
                <a:gd name="T3" fmla="*/ 230678 h 55"/>
                <a:gd name="T4" fmla="*/ 12844 w 33"/>
                <a:gd name="T5" fmla="*/ 106795 h 55"/>
                <a:gd name="T6" fmla="*/ 89911 w 33"/>
                <a:gd name="T7" fmla="*/ 4272 h 55"/>
                <a:gd name="T8" fmla="*/ 132725 w 33"/>
                <a:gd name="T9" fmla="*/ 1281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8" name="Freeform 110"/>
            <p:cNvSpPr>
              <a:spLocks/>
            </p:cNvSpPr>
            <p:nvPr/>
          </p:nvSpPr>
          <p:spPr bwMode="auto">
            <a:xfrm>
              <a:off x="6710363" y="5133975"/>
              <a:ext cx="115888" cy="63500"/>
            </a:xfrm>
            <a:custGeom>
              <a:avLst/>
              <a:gdLst>
                <a:gd name="T0" fmla="*/ 115888 w 27"/>
                <a:gd name="T1" fmla="*/ 63500 h 15"/>
                <a:gd name="T2" fmla="*/ 115888 w 27"/>
                <a:gd name="T3" fmla="*/ 16933 h 15"/>
                <a:gd name="T4" fmla="*/ 17169 w 27"/>
                <a:gd name="T5" fmla="*/ 0 h 15"/>
                <a:gd name="T6" fmla="*/ 0 w 27"/>
                <a:gd name="T7" fmla="*/ 42333 h 15"/>
                <a:gd name="T8" fmla="*/ 115888 w 27"/>
                <a:gd name="T9" fmla="*/ 6350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9" name="Freeform 111"/>
            <p:cNvSpPr>
              <a:spLocks/>
            </p:cNvSpPr>
            <p:nvPr/>
          </p:nvSpPr>
          <p:spPr bwMode="auto">
            <a:xfrm>
              <a:off x="6702425" y="5240338"/>
              <a:ext cx="111125" cy="60325"/>
            </a:xfrm>
            <a:custGeom>
              <a:avLst/>
              <a:gdLst>
                <a:gd name="T0" fmla="*/ 85481 w 26"/>
                <a:gd name="T1" fmla="*/ 60325 h 14"/>
                <a:gd name="T2" fmla="*/ 111125 w 26"/>
                <a:gd name="T3" fmla="*/ 21545 h 14"/>
                <a:gd name="T4" fmla="*/ 0 w 26"/>
                <a:gd name="T5" fmla="*/ 0 h 14"/>
                <a:gd name="T6" fmla="*/ 8548 w 26"/>
                <a:gd name="T7" fmla="*/ 47398 h 14"/>
                <a:gd name="T8" fmla="*/ 85481 w 26"/>
                <a:gd name="T9" fmla="*/ 6032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0" name="Freeform 112"/>
            <p:cNvSpPr>
              <a:spLocks/>
            </p:cNvSpPr>
            <p:nvPr/>
          </p:nvSpPr>
          <p:spPr bwMode="auto">
            <a:xfrm>
              <a:off x="4330700" y="4730750"/>
              <a:ext cx="222250" cy="363538"/>
            </a:xfrm>
            <a:custGeom>
              <a:avLst/>
              <a:gdLst>
                <a:gd name="T0" fmla="*/ 158139 w 52"/>
                <a:gd name="T1" fmla="*/ 196738 h 85"/>
                <a:gd name="T2" fmla="*/ 158139 w 52"/>
                <a:gd name="T3" fmla="*/ 51323 h 85"/>
                <a:gd name="T4" fmla="*/ 102577 w 52"/>
                <a:gd name="T5" fmla="*/ 235230 h 85"/>
                <a:gd name="T6" fmla="*/ 158139 w 52"/>
                <a:gd name="T7" fmla="*/ 196738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1" name="Freeform 113"/>
            <p:cNvSpPr>
              <a:spLocks/>
            </p:cNvSpPr>
            <p:nvPr/>
          </p:nvSpPr>
          <p:spPr bwMode="auto">
            <a:xfrm>
              <a:off x="4217988" y="4821238"/>
              <a:ext cx="292100" cy="290513"/>
            </a:xfrm>
            <a:custGeom>
              <a:avLst/>
              <a:gdLst>
                <a:gd name="T0" fmla="*/ 158937 w 68"/>
                <a:gd name="T1" fmla="*/ 179435 h 68"/>
                <a:gd name="T2" fmla="*/ 25774 w 68"/>
                <a:gd name="T3" fmla="*/ 119623 h 68"/>
                <a:gd name="T4" fmla="*/ 214779 w 68"/>
                <a:gd name="T5" fmla="*/ 145257 h 68"/>
                <a:gd name="T6" fmla="*/ 158937 w 68"/>
                <a:gd name="T7" fmla="*/ 179435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2" name="Freeform 114"/>
            <p:cNvSpPr>
              <a:spLocks/>
            </p:cNvSpPr>
            <p:nvPr/>
          </p:nvSpPr>
          <p:spPr bwMode="auto">
            <a:xfrm>
              <a:off x="4389438" y="4849813"/>
              <a:ext cx="274638" cy="304800"/>
            </a:xfrm>
            <a:custGeom>
              <a:avLst/>
              <a:gdLst>
                <a:gd name="T0" fmla="*/ 124445 w 64"/>
                <a:gd name="T1" fmla="*/ 124496 h 71"/>
                <a:gd name="T2" fmla="*/ 257473 w 64"/>
                <a:gd name="T3" fmla="*/ 193183 h 71"/>
                <a:gd name="T4" fmla="*/ 64368 w 64"/>
                <a:gd name="T5" fmla="*/ 154546 h 71"/>
                <a:gd name="T6" fmla="*/ 124445 w 64"/>
                <a:gd name="T7" fmla="*/ 124496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3" name="Freeform 115"/>
            <p:cNvSpPr>
              <a:spLocks/>
            </p:cNvSpPr>
            <p:nvPr/>
          </p:nvSpPr>
          <p:spPr bwMode="auto">
            <a:xfrm>
              <a:off x="4330700" y="4867275"/>
              <a:ext cx="222250" cy="373063"/>
            </a:xfrm>
            <a:custGeom>
              <a:avLst/>
              <a:gdLst>
                <a:gd name="T0" fmla="*/ 72659 w 52"/>
                <a:gd name="T1" fmla="*/ 171523 h 87"/>
                <a:gd name="T2" fmla="*/ 59837 w 52"/>
                <a:gd name="T3" fmla="*/ 317318 h 87"/>
                <a:gd name="T4" fmla="*/ 128221 w 52"/>
                <a:gd name="T5" fmla="*/ 137219 h 87"/>
                <a:gd name="T6" fmla="*/ 72659 w 52"/>
                <a:gd name="T7" fmla="*/ 171523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4" name="Freeform 116"/>
            <p:cNvSpPr>
              <a:spLocks/>
            </p:cNvSpPr>
            <p:nvPr/>
          </p:nvSpPr>
          <p:spPr bwMode="auto">
            <a:xfrm>
              <a:off x="4330700" y="4902200"/>
              <a:ext cx="234950" cy="176213"/>
            </a:xfrm>
            <a:custGeom>
              <a:avLst/>
              <a:gdLst>
                <a:gd name="T0" fmla="*/ 149514 w 55"/>
                <a:gd name="T1" fmla="*/ 141830 h 41"/>
                <a:gd name="T2" fmla="*/ 17087 w 55"/>
                <a:gd name="T3" fmla="*/ 150426 h 41"/>
                <a:gd name="T4" fmla="*/ 85436 w 55"/>
                <a:gd name="T5" fmla="*/ 38681 h 41"/>
                <a:gd name="T6" fmla="*/ 217863 w 55"/>
                <a:gd name="T7" fmla="*/ 30085 h 41"/>
                <a:gd name="T8" fmla="*/ 149514 w 55"/>
                <a:gd name="T9" fmla="*/ 14183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5" name="Freeform 117"/>
            <p:cNvSpPr>
              <a:spLocks/>
            </p:cNvSpPr>
            <p:nvPr/>
          </p:nvSpPr>
          <p:spPr bwMode="auto">
            <a:xfrm>
              <a:off x="4437063" y="4914900"/>
              <a:ext cx="95250" cy="115888"/>
            </a:xfrm>
            <a:custGeom>
              <a:avLst/>
              <a:gdLst>
                <a:gd name="T0" fmla="*/ 60614 w 22"/>
                <a:gd name="T1" fmla="*/ 115888 h 27"/>
                <a:gd name="T2" fmla="*/ 95250 w 22"/>
                <a:gd name="T3" fmla="*/ 85843 h 27"/>
                <a:gd name="T4" fmla="*/ 43295 w 22"/>
                <a:gd name="T5" fmla="*/ 0 h 27"/>
                <a:gd name="T6" fmla="*/ 0 w 22"/>
                <a:gd name="T7" fmla="*/ 12876 h 27"/>
                <a:gd name="T8" fmla="*/ 60614 w 22"/>
                <a:gd name="T9" fmla="*/ 115888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6" name="Freeform 118"/>
            <p:cNvSpPr>
              <a:spLocks/>
            </p:cNvSpPr>
            <p:nvPr/>
          </p:nvSpPr>
          <p:spPr bwMode="auto">
            <a:xfrm>
              <a:off x="4351338" y="4965700"/>
              <a:ext cx="85725" cy="103188"/>
            </a:xfrm>
            <a:custGeom>
              <a:avLst/>
              <a:gdLst>
                <a:gd name="T0" fmla="*/ 42863 w 20"/>
                <a:gd name="T1" fmla="*/ 103188 h 24"/>
                <a:gd name="T2" fmla="*/ 85725 w 20"/>
                <a:gd name="T3" fmla="*/ 94589 h 24"/>
                <a:gd name="T4" fmla="*/ 30004 w 20"/>
                <a:gd name="T5" fmla="*/ 0 h 24"/>
                <a:gd name="T6" fmla="*/ 0 w 20"/>
                <a:gd name="T7" fmla="*/ 34396 h 24"/>
                <a:gd name="T8" fmla="*/ 42863 w 20"/>
                <a:gd name="T9" fmla="*/ 10318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sp>
        <p:nvSpPr>
          <p:cNvPr id="79885" name="Freeform 122"/>
          <p:cNvSpPr>
            <a:spLocks/>
          </p:cNvSpPr>
          <p:nvPr/>
        </p:nvSpPr>
        <p:spPr bwMode="auto">
          <a:xfrm>
            <a:off x="-131233" y="5675316"/>
            <a:ext cx="12551833" cy="333375"/>
          </a:xfrm>
          <a:custGeom>
            <a:avLst/>
            <a:gdLst>
              <a:gd name="T0" fmla="*/ 9414272 w 2904"/>
              <a:gd name="T1" fmla="*/ 193358 h 100"/>
              <a:gd name="T2" fmla="*/ 9268390 w 2904"/>
              <a:gd name="T3" fmla="*/ 333376 h 100"/>
              <a:gd name="T4" fmla="*/ 145882 w 2904"/>
              <a:gd name="T5" fmla="*/ 333376 h 100"/>
              <a:gd name="T6" fmla="*/ 0 w 2904"/>
              <a:gd name="T7" fmla="*/ 193358 h 100"/>
              <a:gd name="T8" fmla="*/ 0 w 2904"/>
              <a:gd name="T9" fmla="*/ 140018 h 100"/>
              <a:gd name="T10" fmla="*/ 145882 w 2904"/>
              <a:gd name="T11" fmla="*/ 0 h 100"/>
              <a:gd name="T12" fmla="*/ 9268390 w 2904"/>
              <a:gd name="T13" fmla="*/ 0 h 100"/>
              <a:gd name="T14" fmla="*/ 9414272 w 2904"/>
              <a:gd name="T15" fmla="*/ 140018 h 100"/>
              <a:gd name="T16" fmla="*/ 9414272 w 2904"/>
              <a:gd name="T17" fmla="*/ 193358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124" name="文本框 123"/>
          <p:cNvSpPr txBox="1"/>
          <p:nvPr/>
        </p:nvSpPr>
        <p:spPr>
          <a:xfrm>
            <a:off x="884791" y="1746251"/>
            <a:ext cx="10117536" cy="1328023"/>
          </a:xfrm>
          <a:prstGeom prst="roundRect">
            <a:avLst/>
          </a:prstGeom>
          <a:noFill/>
          <a:ln w="38100">
            <a:solidFill>
              <a:srgbClr val="FFC000"/>
            </a:solidFill>
            <a:prstDash val="dash"/>
          </a:ln>
        </p:spPr>
        <p:txBody>
          <a:bodyPr>
            <a:spAutoFit/>
          </a:bodyPr>
          <a:lstStyle/>
          <a:p>
            <a:pPr algn="ctr" eaLnBrk="0" fontAlgn="base" hangingPunct="0">
              <a:spcBef>
                <a:spcPct val="0"/>
              </a:spcBef>
              <a:spcAft>
                <a:spcPct val="0"/>
              </a:spcAft>
              <a:defRPr/>
            </a:pP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Chúc</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c</a:t>
            </a:r>
            <a:r>
              <a:rPr lang="vi-VN" altLang="zh-CN" sz="72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ác em</a:t>
            </a:r>
            <a:r>
              <a:rPr lang="en-US" altLang="zh-CN" sz="72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học</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tốt</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nhé</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a:t>
            </a:r>
            <a:endParaRPr lang="zh-CN" altLang="en-US"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endParaRPr>
          </a:p>
        </p:txBody>
      </p:sp>
      <p:sp>
        <p:nvSpPr>
          <p:cNvPr id="2" name="Rectangle 1"/>
          <p:cNvSpPr/>
          <p:nvPr/>
        </p:nvSpPr>
        <p:spPr>
          <a:xfrm>
            <a:off x="-2844800" y="1446216"/>
            <a:ext cx="2393949" cy="2414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Tree>
    <p:extLst>
      <p:ext uri="{BB962C8B-B14F-4D97-AF65-F5344CB8AC3E}">
        <p14:creationId xmlns:p14="http://schemas.microsoft.com/office/powerpoint/2010/main" val="3942957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67195" y="243840"/>
            <a:ext cx="9220200" cy="1485900"/>
          </a:xfrm>
          <a:prstGeom prst="rect">
            <a:avLst/>
          </a:prstGeom>
        </p:spPr>
        <p:txBody>
          <a:bodyPr/>
          <a:lstStyle>
            <a:lvl1pPr algn="ctr" rtl="0" fontAlgn="base">
              <a:spcBef>
                <a:spcPct val="0"/>
              </a:spcBef>
              <a:spcAft>
                <a:spcPct val="0"/>
              </a:spcAft>
              <a:defRPr sz="4400" kern="1200">
                <a:solidFill>
                  <a:schemeClr val="tx1"/>
                </a:solidFill>
                <a:latin typeface="+mj-lt"/>
                <a:ea typeface="Microsoft YaHei" pitchFamily="34" charset="-122"/>
                <a:cs typeface="+mj-cs"/>
              </a:defRPr>
            </a:lvl1pPr>
            <a:lvl2pPr algn="ctr" rtl="0" fontAlgn="base">
              <a:spcBef>
                <a:spcPct val="0"/>
              </a:spcBef>
              <a:spcAft>
                <a:spcPct val="0"/>
              </a:spcAft>
              <a:defRPr sz="4400">
                <a:solidFill>
                  <a:schemeClr val="tx1"/>
                </a:solidFill>
                <a:latin typeface="Calibri" pitchFamily="34" charset="0"/>
                <a:ea typeface="Microsoft YaHei" pitchFamily="34" charset="-122"/>
              </a:defRPr>
            </a:lvl2pPr>
            <a:lvl3pPr algn="ctr" rtl="0" fontAlgn="base">
              <a:spcBef>
                <a:spcPct val="0"/>
              </a:spcBef>
              <a:spcAft>
                <a:spcPct val="0"/>
              </a:spcAft>
              <a:defRPr sz="4400">
                <a:solidFill>
                  <a:schemeClr val="tx1"/>
                </a:solidFill>
                <a:latin typeface="Calibri" pitchFamily="34" charset="0"/>
                <a:ea typeface="Microsoft YaHei" pitchFamily="34" charset="-122"/>
              </a:defRPr>
            </a:lvl3pPr>
            <a:lvl4pPr algn="ctr" rtl="0" fontAlgn="base">
              <a:spcBef>
                <a:spcPct val="0"/>
              </a:spcBef>
              <a:spcAft>
                <a:spcPct val="0"/>
              </a:spcAft>
              <a:defRPr sz="4400">
                <a:solidFill>
                  <a:schemeClr val="tx1"/>
                </a:solidFill>
                <a:latin typeface="Calibri" pitchFamily="34" charset="0"/>
                <a:ea typeface="Microsoft YaHei" pitchFamily="34" charset="-122"/>
              </a:defRPr>
            </a:lvl4pPr>
            <a:lvl5pPr algn="ctr" rtl="0" fontAlgn="base">
              <a:spcBef>
                <a:spcPct val="0"/>
              </a:spcBef>
              <a:spcAft>
                <a:spcPct val="0"/>
              </a:spcAft>
              <a:defRPr sz="4400">
                <a:solidFill>
                  <a:schemeClr val="tx1"/>
                </a:solidFill>
                <a:latin typeface="Calibri" pitchFamily="34" charset="0"/>
                <a:ea typeface="Microsoft YaHei" pitchFamily="34" charset="-122"/>
              </a:defRPr>
            </a:lvl5pPr>
            <a:lvl6pPr marL="457200" algn="ctr" rtl="0" fontAlgn="base">
              <a:spcBef>
                <a:spcPct val="0"/>
              </a:spcBef>
              <a:spcAft>
                <a:spcPct val="0"/>
              </a:spcAft>
              <a:defRPr sz="4400">
                <a:solidFill>
                  <a:schemeClr val="tx1"/>
                </a:solidFill>
                <a:latin typeface="Calibri" pitchFamily="34" charset="0"/>
                <a:ea typeface="Microsoft YaHei" pitchFamily="34" charset="-122"/>
              </a:defRPr>
            </a:lvl6pPr>
            <a:lvl7pPr marL="914400" algn="ctr" rtl="0" fontAlgn="base">
              <a:spcBef>
                <a:spcPct val="0"/>
              </a:spcBef>
              <a:spcAft>
                <a:spcPct val="0"/>
              </a:spcAft>
              <a:defRPr sz="4400">
                <a:solidFill>
                  <a:schemeClr val="tx1"/>
                </a:solidFill>
                <a:latin typeface="Calibri" pitchFamily="34" charset="0"/>
                <a:ea typeface="Microsoft YaHei" pitchFamily="34" charset="-122"/>
              </a:defRPr>
            </a:lvl7pPr>
            <a:lvl8pPr marL="1371600" algn="ctr" rtl="0" fontAlgn="base">
              <a:spcBef>
                <a:spcPct val="0"/>
              </a:spcBef>
              <a:spcAft>
                <a:spcPct val="0"/>
              </a:spcAft>
              <a:defRPr sz="4400">
                <a:solidFill>
                  <a:schemeClr val="tx1"/>
                </a:solidFill>
                <a:latin typeface="Calibri" pitchFamily="34" charset="0"/>
                <a:ea typeface="Microsoft YaHei" pitchFamily="34" charset="-122"/>
              </a:defRPr>
            </a:lvl8pPr>
            <a:lvl9pPr marL="1828800" algn="ctr" rtl="0" fontAlgn="base">
              <a:spcBef>
                <a:spcPct val="0"/>
              </a:spcBef>
              <a:spcAft>
                <a:spcPct val="0"/>
              </a:spcAft>
              <a:defRPr sz="4400">
                <a:solidFill>
                  <a:schemeClr val="tx1"/>
                </a:solidFill>
                <a:latin typeface="Calibri" pitchFamily="34" charset="0"/>
                <a:ea typeface="Microsoft YaHei" pitchFamily="34" charset="-122"/>
              </a:defRPr>
            </a:lvl9pPr>
          </a:lstStyle>
          <a:p>
            <a:r>
              <a:rPr lang="vi-VN" sz="4000" b="1" dirty="0" smtClean="0">
                <a:latin typeface="Times New Roman" panose="02020603050405020304" pitchFamily="18" charset="0"/>
                <a:cs typeface="Times New Roman" panose="02020603050405020304" pitchFamily="18" charset="0"/>
              </a:rPr>
              <a:t>Thứ năm  ngày 25  </a:t>
            </a:r>
            <a:r>
              <a:rPr lang="vi-VN" sz="4000" b="1" dirty="0" smtClean="0">
                <a:latin typeface="Times New Roman" panose="02020603050405020304" pitchFamily="18" charset="0"/>
                <a:cs typeface="Times New Roman" panose="02020603050405020304" pitchFamily="18" charset="0"/>
              </a:rPr>
              <a:t>tháng </a:t>
            </a:r>
            <a:r>
              <a:rPr lang="en-US" sz="4000" b="1" dirty="0" smtClean="0">
                <a:latin typeface="Times New Roman" panose="02020603050405020304" pitchFamily="18" charset="0"/>
                <a:cs typeface="Times New Roman" panose="02020603050405020304" pitchFamily="18" charset="0"/>
              </a:rPr>
              <a:t>11</a:t>
            </a:r>
            <a:r>
              <a:rPr lang="vi-VN" sz="4000" b="1" dirty="0" smtClean="0">
                <a:latin typeface="Times New Roman" panose="02020603050405020304" pitchFamily="18" charset="0"/>
                <a:cs typeface="Times New Roman" panose="02020603050405020304" pitchFamily="18" charset="0"/>
              </a:rPr>
              <a:t> năm 2021.</a:t>
            </a:r>
            <a:br>
              <a:rPr lang="vi-VN" sz="4000" b="1" dirty="0" smtClean="0">
                <a:latin typeface="Times New Roman" panose="02020603050405020304" pitchFamily="18" charset="0"/>
                <a:cs typeface="Times New Roman" panose="02020603050405020304" pitchFamily="18" charset="0"/>
              </a:rPr>
            </a:br>
            <a:r>
              <a:rPr lang="vi-VN" sz="4000" b="1" dirty="0" smtClean="0">
                <a:latin typeface="Times New Roman" panose="02020603050405020304" pitchFamily="18" charset="0"/>
                <a:cs typeface="Times New Roman" panose="02020603050405020304" pitchFamily="18" charset="0"/>
              </a:rPr>
              <a:t/>
            </a:r>
            <a:br>
              <a:rPr lang="vi-VN" sz="4000" b="1" dirty="0" smtClean="0">
                <a:latin typeface="Times New Roman" panose="02020603050405020304" pitchFamily="18" charset="0"/>
                <a:cs typeface="Times New Roman" panose="02020603050405020304" pitchFamily="18" charset="0"/>
              </a:rPr>
            </a:br>
            <a:r>
              <a:rPr lang="vi-VN" sz="4000" b="1" u="sng" dirty="0" smtClean="0">
                <a:latin typeface="Times New Roman" panose="02020603050405020304" pitchFamily="18" charset="0"/>
                <a:cs typeface="Times New Roman" panose="02020603050405020304" pitchFamily="18" charset="0"/>
              </a:rPr>
              <a:t>Tập làm văn</a:t>
            </a:r>
            <a:r>
              <a:rPr lang="vi-VN" sz="4000" b="1" u="sng" dirty="0" smtClean="0">
                <a:latin typeface="HP001 4 hàng" panose="020B0603050302020204" pitchFamily="34" charset="0"/>
              </a:rPr>
              <a:t/>
            </a:r>
            <a:br>
              <a:rPr lang="vi-VN" sz="4000" b="1" u="sng" dirty="0" smtClean="0">
                <a:latin typeface="HP001 4 hàng" panose="020B0603050302020204" pitchFamily="34" charset="0"/>
              </a:rPr>
            </a:br>
            <a:endParaRPr lang="en-US" sz="4000" b="1" dirty="0">
              <a:solidFill>
                <a:srgbClr val="FF0000"/>
              </a:solidFill>
              <a:latin typeface="HP001 4 hàng" panose="020B0603050302020204" pitchFamily="34" charset="0"/>
            </a:endParaRPr>
          </a:p>
        </p:txBody>
      </p:sp>
      <p:sp>
        <p:nvSpPr>
          <p:cNvPr id="5" name="Rectangle 4"/>
          <p:cNvSpPr/>
          <p:nvPr/>
        </p:nvSpPr>
        <p:spPr>
          <a:xfrm>
            <a:off x="2460355" y="2326213"/>
            <a:ext cx="7606570" cy="769441"/>
          </a:xfrm>
          <a:prstGeom prst="rect">
            <a:avLst/>
          </a:prstGeom>
        </p:spPr>
        <p:txBody>
          <a:bodyPr wrap="none">
            <a:spAutoFit/>
          </a:bodyPr>
          <a:lstStyle/>
          <a:p>
            <a:pPr algn="ctr"/>
            <a:r>
              <a:rPr lang="en-US" sz="4400" b="1" kern="0" dirty="0" err="1" smtClean="0">
                <a:solidFill>
                  <a:srgbClr val="FF0000"/>
                </a:solidFill>
                <a:latin typeface="Times New Roman" panose="02020603050405020304" pitchFamily="18" charset="0"/>
                <a:cs typeface="Times New Roman" panose="02020603050405020304" pitchFamily="18" charset="0"/>
              </a:rPr>
              <a:t>Nói</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viết</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về</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cảnh</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đẹp</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đất</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nước</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85800" y="3095654"/>
            <a:ext cx="11323320" cy="3657600"/>
            <a:chOff x="685800" y="3095654"/>
            <a:chExt cx="11323320" cy="3657600"/>
          </a:xfrm>
        </p:grpSpPr>
        <p:sp>
          <p:nvSpPr>
            <p:cNvPr id="7" name="Horizontal Scroll 6"/>
            <p:cNvSpPr/>
            <p:nvPr/>
          </p:nvSpPr>
          <p:spPr>
            <a:xfrm>
              <a:off x="685800" y="3095654"/>
              <a:ext cx="11155680" cy="3657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58240" y="3865095"/>
              <a:ext cx="10850880" cy="2308324"/>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 Dựa vào ảnh hoặc tranh về một cảnh đẹp đất nước, nói được những điều đã biết về cảnh đẹp đó.</a:t>
              </a:r>
            </a:p>
            <a:p>
              <a:r>
                <a:rPr lang="vi-VN" sz="3600" b="1" dirty="0">
                  <a:solidFill>
                    <a:srgbClr val="FF0000"/>
                  </a:solidFill>
                  <a:latin typeface="Times New Roman" panose="02020603050405020304" pitchFamily="18" charset="0"/>
                  <a:cs typeface="Times New Roman" panose="02020603050405020304" pitchFamily="18" charset="0"/>
                </a:rPr>
                <a:t> - Viết những điều đã nói thành một đoạn văn </a:t>
              </a:r>
              <a:r>
                <a:rPr lang="vi-VN" sz="3600" b="1" dirty="0" smtClean="0">
                  <a:solidFill>
                    <a:srgbClr val="FF0000"/>
                  </a:solidFill>
                  <a:latin typeface="Times New Roman" panose="02020603050405020304" pitchFamily="18" charset="0"/>
                  <a:cs typeface="Times New Roman" panose="02020603050405020304" pitchFamily="18" charset="0"/>
                </a:rPr>
                <a:t>ngắn.</a:t>
              </a:r>
              <a:endParaRPr lang="vi-VN" sz="3600" b="1" dirty="0">
                <a:solidFill>
                  <a:srgbClr val="FF0000"/>
                </a:solidFill>
                <a:latin typeface="Times New Roman" panose="02020603050405020304" pitchFamily="18" charset="0"/>
                <a:cs typeface="Times New Roman" panose="02020603050405020304" pitchFamily="18" charset="0"/>
              </a:endParaRPr>
            </a:p>
            <a:p>
              <a:endParaRPr lang="en-US" sz="3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95650506"/>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74320" y="198120"/>
            <a:ext cx="11658600" cy="6659880"/>
          </a:xfrm>
          <a:prstGeom prst="roundRect">
            <a:avLst/>
          </a:prstGeom>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3"/>
          <p:cNvSpPr txBox="1">
            <a:spLocks noChangeArrowheads="1"/>
          </p:cNvSpPr>
          <p:nvPr/>
        </p:nvSpPr>
        <p:spPr>
          <a:xfrm>
            <a:off x="541020" y="467719"/>
            <a:ext cx="11125200" cy="5169385"/>
          </a:xfrm>
          <a:prstGeom prst="rect">
            <a:avLst/>
          </a:prstGeom>
          <a:noFill/>
          <a:ln>
            <a:noFill/>
          </a:ln>
        </p:spPr>
        <p:style>
          <a:lnRef idx="0">
            <a:scrgbClr r="0" g="0" b="0"/>
          </a:lnRef>
          <a:fillRef idx="0">
            <a:scrgbClr r="0" g="0" b="0"/>
          </a:fillRef>
          <a:effectRef idx="0">
            <a:scrgbClr r="0" g="0" b="0"/>
          </a:effectRef>
          <a:fontRef idx="minor">
            <a:schemeClr val="dk1"/>
          </a:fontRef>
        </p:style>
        <p:txBody>
          <a:bodyPr>
            <a:no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just" eaLnBrk="1" fontAlgn="auto" hangingPunct="1">
              <a:spcAft>
                <a:spcPts val="0"/>
              </a:spcAft>
              <a:buClr>
                <a:schemeClr val="accent3"/>
              </a:buClr>
              <a:buFont typeface="Wingdings 2" pitchFamily="18" charset="2"/>
              <a:buNone/>
              <a:defRPr/>
            </a:pPr>
            <a:r>
              <a:rPr lang="en-US" sz="4000" b="1" i="1" dirty="0" err="1" smtClean="0">
                <a:solidFill>
                  <a:srgbClr val="FF0000"/>
                </a:solidFill>
                <a:latin typeface="Times New Roman" panose="02020603050405020304" pitchFamily="18" charset="0"/>
                <a:cs typeface="Times New Roman" panose="02020603050405020304" pitchFamily="18" charset="0"/>
              </a:rPr>
              <a:t>Hãy</a:t>
            </a:r>
            <a:r>
              <a:rPr lang="en-US" sz="4000" b="1" i="1" dirty="0" smtClean="0">
                <a:solidFill>
                  <a:srgbClr val="FF0000"/>
                </a:solidFill>
                <a:latin typeface="Times New Roman" panose="02020603050405020304" pitchFamily="18" charset="0"/>
                <a:cs typeface="Times New Roman" panose="02020603050405020304" pitchFamily="18" charset="0"/>
              </a:rPr>
              <a:t> nói những điều em biết về cảnh đẹp ở nước ta theo gợi ý dưới đây:</a:t>
            </a:r>
          </a:p>
          <a:p>
            <a:pPr marL="274320" indent="-274320" algn="ctr" eaLnBrk="1" fontAlgn="auto" hangingPunct="1">
              <a:spcAft>
                <a:spcPts val="0"/>
              </a:spcAft>
              <a:buClr>
                <a:schemeClr val="accent3"/>
              </a:buClr>
              <a:buFont typeface="Wingdings 2" pitchFamily="18" charset="2"/>
              <a:buNone/>
              <a:defRPr/>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u="sng" dirty="0" smtClean="0">
                <a:solidFill>
                  <a:srgbClr val="FF0000"/>
                </a:solidFill>
                <a:latin typeface="Times New Roman" panose="02020603050405020304" pitchFamily="18" charset="0"/>
                <a:cs typeface="Times New Roman" panose="02020603050405020304" pitchFamily="18" charset="0"/>
              </a:rPr>
              <a:t>Gợi ý:</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a) Tranh (ảnh) vẽ, chụp cảnh gì? Cảnh đó ở nơi nào? </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b) Màu sắc của tranh (ảnh) như thế nào?</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c) Cảnh trong tranh (ảnh) có gì đẹp?</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d) Cảnh trong tranh (ảnh) gợi cho em những suy nghĩ gì?</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951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circle(in)">
                                      <p:cBhvr>
                                        <p:cTn id="15" dur="2000"/>
                                        <p:tgtEl>
                                          <p:spTgt spid="6">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circle(in)">
                                      <p:cBhvr>
                                        <p:cTn id="18" dur="2000"/>
                                        <p:tgtEl>
                                          <p:spTgt spid="6">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circle(in)">
                                      <p:cBhvr>
                                        <p:cTn id="21" dur="2000"/>
                                        <p:tgtEl>
                                          <p:spTgt spid="6">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circle(in)">
                                      <p:cBhvr>
                                        <p:cTn id="24"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7" name="Rectangle 8"/>
            <p:cNvSpPr>
              <a:spLocks noChangeArrowheads="1"/>
            </p:cNvSpPr>
            <p:nvPr/>
          </p:nvSpPr>
          <p:spPr bwMode="auto">
            <a:xfrm>
              <a:off x="8001000" y="0"/>
              <a:ext cx="4191000" cy="838200"/>
            </a:xfrm>
            <a:prstGeom prst="rect">
              <a:avLst/>
            </a:prstGeom>
            <a:ln>
              <a:headEnd/>
              <a:tailEnd/>
            </a:ln>
            <a:extLst/>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t>Cảnh biển Phan Thiết</a:t>
              </a:r>
            </a:p>
          </p:txBody>
        </p:sp>
      </p:grpSp>
    </p:spTree>
    <p:extLst>
      <p:ext uri="{BB962C8B-B14F-4D97-AF65-F5344CB8AC3E}">
        <p14:creationId xmlns:p14="http://schemas.microsoft.com/office/powerpoint/2010/main" val="3813438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1920" y="60960"/>
            <a:ext cx="11917680" cy="6720840"/>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 name="Title 4"/>
          <p:cNvSpPr txBox="1">
            <a:spLocks/>
          </p:cNvSpPr>
          <p:nvPr/>
        </p:nvSpPr>
        <p:spPr>
          <a:xfrm>
            <a:off x="533400" y="694689"/>
            <a:ext cx="11658600" cy="1066800"/>
          </a:xfrm>
          <a:prstGeom prst="rect">
            <a:avLst/>
          </a:prstGeom>
          <a:noFill/>
          <a:ln>
            <a:noFill/>
          </a:ln>
          <a:extLst/>
        </p:spPr>
        <p:style>
          <a:lnRef idx="0">
            <a:scrgbClr r="0" g="0" b="0"/>
          </a:lnRef>
          <a:fillRef idx="0">
            <a:scrgbClr r="0" g="0" b="0"/>
          </a:fillRef>
          <a:effectRef idx="0">
            <a:scrgbClr r="0" g="0" b="0"/>
          </a:effectRef>
          <a:fontRef idx="minor">
            <a:schemeClr val="dk1"/>
          </a:fontRef>
        </p:style>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274320" indent="-274320" algn="just" eaLnBrk="1" fontAlgn="auto" hangingPunct="1">
              <a:spcAft>
                <a:spcPts val="0"/>
              </a:spcAft>
              <a:buClr>
                <a:schemeClr val="accent3"/>
              </a:buClr>
              <a:defRPr/>
            </a:pPr>
            <a:r>
              <a:rPr lang="en-US" sz="3600" b="1" dirty="0" smtClean="0">
                <a:solidFill>
                  <a:srgbClr val="FF0000"/>
                </a:solidFill>
                <a:latin typeface="Times New Roman" panose="02020603050405020304" pitchFamily="18" charset="0"/>
                <a:cs typeface="Times New Roman" panose="02020603050405020304" pitchFamily="18" charset="0"/>
              </a:rPr>
              <a:t>a) Tranh (ảnh) vẽ, chụp cảnh gì? Cảnh đó ở nơi nào?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15" descr="Blue tissue paper"/>
          <p:cNvSpPr>
            <a:spLocks noChangeArrowheads="1"/>
          </p:cNvSpPr>
          <p:nvPr/>
        </p:nvSpPr>
        <p:spPr bwMode="auto">
          <a:xfrm>
            <a:off x="446566" y="1920611"/>
            <a:ext cx="12039601" cy="83820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nchor="ctr"/>
          <a:lstStyle/>
          <a:p>
            <a:pPr marL="274320" indent="-274320" algn="just" eaLnBrk="1" fontAlgn="auto" hangingPunct="1">
              <a:spcAft>
                <a:spcPts val="0"/>
              </a:spcAft>
              <a:buClr>
                <a:schemeClr val="accent3"/>
              </a:buClr>
              <a:buFont typeface="Wingdings 2" pitchFamily="18" charset="2"/>
              <a:buNone/>
              <a:defRPr/>
            </a:pPr>
            <a:r>
              <a:rPr lang="en-US" sz="3600" b="1" dirty="0" smtClean="0">
                <a:solidFill>
                  <a:schemeClr val="tx1"/>
                </a:solidFill>
                <a:latin typeface="Times New Roman" panose="02020603050405020304" pitchFamily="18" charset="0"/>
                <a:cs typeface="Times New Roman" panose="02020603050405020304" pitchFamily="18" charset="0"/>
              </a:rPr>
              <a:t>(cảnh biển Phan Thiết, nơi có </a:t>
            </a:r>
            <a:r>
              <a:rPr lang="en-US" sz="3600" b="1" dirty="0" err="1" smtClean="0">
                <a:solidFill>
                  <a:schemeClr val="tx1"/>
                </a:solidFill>
                <a:latin typeface="Times New Roman" panose="02020603050405020304" pitchFamily="18" charset="0"/>
                <a:cs typeface="Times New Roman" panose="02020603050405020304" pitchFamily="18" charset="0"/>
              </a:rPr>
              <a:t>nhiều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bãi</a:t>
            </a:r>
            <a:r>
              <a:rPr lang="vi-VN"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tắm</a:t>
            </a:r>
            <a:r>
              <a:rPr lang="en-US" sz="3600" b="1" dirty="0" smtClean="0">
                <a:solidFill>
                  <a:schemeClr val="tx1"/>
                </a:solidFill>
                <a:latin typeface="Times New Roman" panose="02020603050405020304" pitchFamily="18" charset="0"/>
                <a:cs typeface="Times New Roman" panose="02020603050405020304" pitchFamily="18" charset="0"/>
              </a:rPr>
              <a:t> đẹp </a:t>
            </a:r>
            <a:r>
              <a:rPr lang="en-US" sz="3600" b="1" dirty="0" err="1" smtClean="0">
                <a:solidFill>
                  <a:schemeClr val="tx1"/>
                </a:solidFill>
                <a:latin typeface="Times New Roman" panose="02020603050405020304" pitchFamily="18" charset="0"/>
                <a:cs typeface="Times New Roman" panose="02020603050405020304" pitchFamily="18" charset="0"/>
              </a:rPr>
              <a:t>thuộc</a:t>
            </a:r>
            <a:r>
              <a:rPr lang="en-US" sz="3600" b="1" dirty="0" smtClean="0">
                <a:solidFill>
                  <a:schemeClr val="tx1"/>
                </a:solidFill>
                <a:latin typeface="Times New Roman" panose="02020603050405020304" pitchFamily="18" charset="0"/>
                <a:cs typeface="Times New Roman" panose="02020603050405020304" pitchFamily="18" charset="0"/>
              </a:rPr>
              <a:t> </a:t>
            </a:r>
            <a:endParaRPr lang="vi-VN" sz="3600" b="1" dirty="0" smtClean="0">
              <a:solidFill>
                <a:schemeClr val="tx1"/>
              </a:solidFill>
              <a:latin typeface="Times New Roman" panose="02020603050405020304" pitchFamily="18" charset="0"/>
              <a:cs typeface="Times New Roman" panose="02020603050405020304" pitchFamily="18" charset="0"/>
            </a:endParaRPr>
          </a:p>
          <a:p>
            <a:pPr marL="274320" indent="-274320" algn="just" eaLnBrk="1" fontAlgn="auto" hangingPunct="1">
              <a:spcAft>
                <a:spcPts val="0"/>
              </a:spcAft>
              <a:buClr>
                <a:schemeClr val="accent3"/>
              </a:buClr>
              <a:buFont typeface="Wingdings 2" pitchFamily="18" charset="2"/>
              <a:buNone/>
              <a:defRPr/>
            </a:pPr>
            <a:r>
              <a:rPr lang="en-US" sz="3600" b="1" dirty="0" err="1" smtClean="0">
                <a:solidFill>
                  <a:schemeClr val="tx1"/>
                </a:solidFill>
                <a:latin typeface="Times New Roman" panose="02020603050405020304" pitchFamily="18" charset="0"/>
                <a:cs typeface="Times New Roman" panose="02020603050405020304" pitchFamily="18" charset="0"/>
              </a:rPr>
              <a:t>tỉnh</a:t>
            </a:r>
            <a:r>
              <a:rPr lang="vi-VN"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Bình</a:t>
            </a:r>
            <a:r>
              <a:rPr lang="en-US" sz="3600" b="1" dirty="0" smtClean="0">
                <a:solidFill>
                  <a:schemeClr val="tx1"/>
                </a:solidFill>
                <a:latin typeface="Times New Roman" panose="02020603050405020304" pitchFamily="18" charset="0"/>
                <a:cs typeface="Times New Roman" panose="02020603050405020304" pitchFamily="18" charset="0"/>
              </a:rPr>
              <a:t> Thuận)</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15" descr="Blue tissue paper"/>
          <p:cNvSpPr>
            <a:spLocks noChangeArrowheads="1"/>
          </p:cNvSpPr>
          <p:nvPr/>
        </p:nvSpPr>
        <p:spPr bwMode="auto">
          <a:xfrm>
            <a:off x="563879" y="3268583"/>
            <a:ext cx="11804977" cy="83820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nchor="ctr"/>
          <a:lstStyle/>
          <a:p>
            <a:pPr marL="274320" indent="-274320" algn="just" eaLnBrk="1" fontAlgn="auto" hangingPunct="1">
              <a:spcAft>
                <a:spcPts val="0"/>
              </a:spcAft>
              <a:buClr>
                <a:schemeClr val="accent3"/>
              </a:buClr>
              <a:buFont typeface="Wingdings 2" pitchFamily="18" charset="2"/>
              <a:buNone/>
              <a:defRPr/>
            </a:pPr>
            <a:r>
              <a:rPr lang="en-US" sz="3600" b="1" dirty="0">
                <a:solidFill>
                  <a:srgbClr val="FF0000"/>
                </a:solidFill>
                <a:latin typeface="Times New Roman" panose="02020603050405020304" pitchFamily="18" charset="0"/>
                <a:cs typeface="Times New Roman" panose="02020603050405020304" pitchFamily="18" charset="0"/>
              </a:rPr>
              <a:t>b) Màu sắc của tranh (ảnh)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nào?</a:t>
            </a:r>
          </a:p>
        </p:txBody>
      </p:sp>
      <p:sp>
        <p:nvSpPr>
          <p:cNvPr id="6" name="Rectangle 5"/>
          <p:cNvSpPr/>
          <p:nvPr/>
        </p:nvSpPr>
        <p:spPr>
          <a:xfrm>
            <a:off x="298629" y="4425027"/>
            <a:ext cx="12304851"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auto">
              <a:spcBef>
                <a:spcPts val="0"/>
              </a:spcBef>
              <a:spcAft>
                <a:spcPts val="0"/>
              </a:spcAft>
              <a:defRPr/>
            </a:pPr>
            <a:r>
              <a:rPr lang="en-US" sz="3600" b="1" kern="0" dirty="0" smtClean="0">
                <a:solidFill>
                  <a:schemeClr val="tx1"/>
                </a:solidFill>
                <a:latin typeface="Times New Roman" panose="02020603050405020304" pitchFamily="18" charset="0"/>
                <a:cs typeface="Times New Roman" panose="02020603050405020304" pitchFamily="18" charset="0"/>
              </a:rPr>
              <a:t>( Bao trùm một màu xanh: Trời </a:t>
            </a:r>
            <a:r>
              <a:rPr lang="en-US" sz="3600" b="1" kern="0" dirty="0">
                <a:solidFill>
                  <a:schemeClr val="tx1"/>
                </a:solidFill>
                <a:latin typeface="Times New Roman" panose="02020603050405020304" pitchFamily="18" charset="0"/>
                <a:cs typeface="Times New Roman" panose="02020603050405020304" pitchFamily="18" charset="0"/>
              </a:rPr>
              <a:t>xanh.., biển </a:t>
            </a:r>
            <a:r>
              <a:rPr lang="en-US" sz="3600" b="1" kern="0" dirty="0" err="1">
                <a:solidFill>
                  <a:schemeClr val="tx1"/>
                </a:solidFill>
                <a:latin typeface="Times New Roman" panose="02020603050405020304" pitchFamily="18" charset="0"/>
                <a:cs typeface="Times New Roman" panose="02020603050405020304" pitchFamily="18" charset="0"/>
              </a:rPr>
              <a:t>xanh</a:t>
            </a:r>
            <a:r>
              <a:rPr lang="en-US" sz="3600" b="1" kern="0" dirty="0">
                <a:solidFill>
                  <a:schemeClr val="tx1"/>
                </a:solidFill>
                <a:latin typeface="Times New Roman" panose="02020603050405020304" pitchFamily="18" charset="0"/>
                <a:cs typeface="Times New Roman" panose="02020603050405020304" pitchFamily="18" charset="0"/>
              </a:rPr>
              <a:t>..</a:t>
            </a:r>
            <a:r>
              <a:rPr lang="en-US" sz="3600" b="1" kern="0" dirty="0" err="1">
                <a:solidFill>
                  <a:schemeClr val="tx1"/>
                </a:solidFill>
                <a:latin typeface="Times New Roman" panose="02020603050405020304" pitchFamily="18" charset="0"/>
                <a:cs typeface="Times New Roman" panose="02020603050405020304" pitchFamily="18" charset="0"/>
              </a:rPr>
              <a:t>rặng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smtClean="0">
                <a:solidFill>
                  <a:schemeClr val="tx1"/>
                </a:solidFill>
                <a:latin typeface="Times New Roman" panose="02020603050405020304" pitchFamily="18" charset="0"/>
                <a:cs typeface="Times New Roman" panose="02020603050405020304" pitchFamily="18" charset="0"/>
              </a:rPr>
              <a:t>dừa xanh, </a:t>
            </a:r>
            <a:r>
              <a:rPr lang="en-US" sz="3600" b="1" kern="0" dirty="0" err="1" smtClean="0">
                <a:solidFill>
                  <a:schemeClr val="tx1"/>
                </a:solidFill>
                <a:latin typeface="Times New Roman" panose="02020603050405020304" pitchFamily="18" charset="0"/>
                <a:cs typeface="Times New Roman" panose="02020603050405020304" pitchFamily="18" charset="0"/>
              </a:rPr>
              <a:t>núi</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xanh</a:t>
            </a:r>
            <a:r>
              <a:rPr lang="en-US" sz="3600" b="1" kern="0" dirty="0" smtClean="0">
                <a:solidFill>
                  <a:schemeClr val="tx1"/>
                </a:solidFill>
                <a:latin typeface="Times New Roman" panose="02020603050405020304" pitchFamily="18" charset="0"/>
                <a:cs typeface="Times New Roman" panose="02020603050405020304" pitchFamily="18" charset="0"/>
              </a:rPr>
              <a:t>.</a:t>
            </a:r>
            <a:r>
              <a:rPr lang="vi-VN" sz="3600" b="1" kern="0" dirty="0" smtClean="0">
                <a:solidFill>
                  <a:schemeClr val="tx1"/>
                </a:solidFill>
                <a:latin typeface="Times New Roman" panose="02020603050405020304" pitchFamily="18" charset="0"/>
                <a:cs typeface="Times New Roman" panose="02020603050405020304" pitchFamily="18" charset="0"/>
              </a:rPr>
              <a:t> </a:t>
            </a:r>
            <a:r>
              <a:rPr lang="vi-VN" sz="3600" b="1" kern="0" dirty="0">
                <a:solidFill>
                  <a:schemeClr val="tx1"/>
                </a:solidFill>
                <a:latin typeface="Times New Roman" panose="02020603050405020304" pitchFamily="18" charset="0"/>
                <a:cs typeface="Times New Roman" panose="02020603050405020304" pitchFamily="18" charset="0"/>
              </a:rPr>
              <a:t>C</a:t>
            </a:r>
            <a:r>
              <a:rPr lang="en-US" sz="3600" b="1" kern="0" dirty="0" err="1" smtClean="0">
                <a:solidFill>
                  <a:schemeClr val="tx1"/>
                </a:solidFill>
                <a:latin typeface="Times New Roman" panose="02020603050405020304" pitchFamily="18" charset="0"/>
                <a:cs typeface="Times New Roman" panose="02020603050405020304" pitchFamily="18" charset="0"/>
              </a:rPr>
              <a:t>ồn</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cát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màu</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trắng</a:t>
            </a:r>
            <a:r>
              <a:rPr lang="en-US" sz="3600" b="1" kern="0" dirty="0">
                <a:solidFill>
                  <a:schemeClr val="tx1"/>
                </a:solidFill>
                <a:latin typeface="Times New Roman" panose="02020603050405020304" pitchFamily="18" charset="0"/>
                <a:cs typeface="Times New Roman" panose="02020603050405020304" pitchFamily="18" charset="0"/>
              </a:rPr>
              <a:t>…)</a:t>
            </a:r>
            <a:endParaRPr lang="en-US" sz="3600"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004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ppt_x"/>
                                          </p:val>
                                        </p:tav>
                                        <p:tav tm="100000">
                                          <p:val>
                                            <p:strVal val="#ppt_x"/>
                                          </p:val>
                                        </p:tav>
                                      </p:tavLst>
                                    </p:anim>
                                    <p:anim calcmode="lin" valueType="num">
                                      <p:cBhvr additive="base">
                                        <p:cTn id="19"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13368" y="279779"/>
            <a:ext cx="11491415" cy="6578221"/>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p:nvPr/>
        </p:nvSpPr>
        <p:spPr>
          <a:xfrm>
            <a:off x="817006" y="641394"/>
            <a:ext cx="11667891"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74320" indent="-274320" algn="just" eaLnBrk="1" fontAlgn="auto" hangingPunct="1">
              <a:spcAft>
                <a:spcPts val="0"/>
              </a:spcAft>
              <a:buClr>
                <a:schemeClr val="accent3"/>
              </a:buClr>
              <a:buFont typeface="Wingdings 2" pitchFamily="18" charset="2"/>
              <a:buNone/>
              <a:defRPr/>
            </a:pPr>
            <a:r>
              <a:rPr lang="en-US" sz="3600" b="1" dirty="0">
                <a:solidFill>
                  <a:srgbClr val="FF0000"/>
                </a:solidFill>
                <a:latin typeface="Times New Roman" panose="02020603050405020304" pitchFamily="18" charset="0"/>
                <a:cs typeface="Times New Roman" panose="02020603050405020304" pitchFamily="18" charset="0"/>
              </a:rPr>
              <a:t>c) Cảnh trong tranh (ảnh) có gì đẹp?</a:t>
            </a:r>
          </a:p>
        </p:txBody>
      </p:sp>
      <p:sp>
        <p:nvSpPr>
          <p:cNvPr id="4" name="Rectangle 3"/>
          <p:cNvSpPr/>
          <p:nvPr/>
        </p:nvSpPr>
        <p:spPr>
          <a:xfrm>
            <a:off x="606570" y="1287725"/>
            <a:ext cx="12088765"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auto">
              <a:spcBef>
                <a:spcPts val="0"/>
              </a:spcBef>
              <a:spcAft>
                <a:spcPts val="0"/>
              </a:spcAft>
              <a:defRPr/>
            </a:pPr>
            <a:r>
              <a:rPr lang="en-US" sz="3600" b="1" kern="0" dirty="0">
                <a:solidFill>
                  <a:schemeClr val="tx1"/>
                </a:solidFill>
                <a:latin typeface="HP001 4 hàng" panose="020B0603050302020204" pitchFamily="34" charset="0"/>
                <a:cs typeface="Times New Roman" pitchFamily="18" charset="0"/>
              </a:rPr>
              <a:t> </a:t>
            </a:r>
            <a:r>
              <a:rPr lang="en-US" sz="3600" b="1" kern="0" dirty="0">
                <a:solidFill>
                  <a:schemeClr val="tx1"/>
                </a:solidFill>
                <a:latin typeface="Times New Roman" panose="02020603050405020304" pitchFamily="18" charset="0"/>
                <a:cs typeface="Times New Roman" panose="02020603050405020304" pitchFamily="18" charset="0"/>
              </a:rPr>
              <a:t>(</a:t>
            </a:r>
            <a:r>
              <a:rPr lang="en-US" sz="3600" b="1" kern="0" dirty="0" err="1">
                <a:solidFill>
                  <a:schemeClr val="tx1"/>
                </a:solidFill>
                <a:latin typeface="Times New Roman" panose="02020603050405020304" pitchFamily="18" charset="0"/>
                <a:cs typeface="Times New Roman" panose="02020603050405020304" pitchFamily="18" charset="0"/>
              </a:rPr>
              <a:t>Núi</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và</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biển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liền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kề</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nhau</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bãi</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tắm</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với</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cát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trắng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tinh</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rặng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dừa</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ngả</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nghiêng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trong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gió</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có</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những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chiếc</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thuyền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đánh</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cá</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nhấp</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nhô</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Có</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nhiều</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người</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đang</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tắm</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biển</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rất</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thích</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thú</a:t>
            </a:r>
            <a:r>
              <a:rPr lang="en-US" sz="3600" b="1" kern="0" dirty="0" smtClean="0">
                <a:solidFill>
                  <a:schemeClr val="tx1"/>
                </a:solidFill>
                <a:latin typeface="Times New Roman" panose="02020603050405020304" pitchFamily="18" charset="0"/>
                <a:cs typeface="Times New Roman" panose="02020603050405020304" pitchFamily="18" charset="0"/>
              </a:rPr>
              <a:t>) </a:t>
            </a:r>
            <a:endParaRPr lang="en-US" sz="3600" b="1" kern="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6569" y="3804468"/>
            <a:ext cx="11116857"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74320" indent="-274320" algn="just" eaLnBrk="1" fontAlgn="auto" hangingPunct="1">
              <a:spcAft>
                <a:spcPts val="0"/>
              </a:spcAft>
              <a:buClr>
                <a:schemeClr val="accent3"/>
              </a:buClr>
              <a:buFont typeface="Wingdings 2" pitchFamily="18" charset="2"/>
              <a:buNone/>
              <a:defRPr/>
            </a:pPr>
            <a:r>
              <a:rPr lang="en-US" sz="3600" b="1" dirty="0">
                <a:solidFill>
                  <a:srgbClr val="FF0000"/>
                </a:solidFill>
                <a:latin typeface="Times New Roman" panose="02020603050405020304" pitchFamily="18" charset="0"/>
                <a:cs typeface="Times New Roman" panose="02020603050405020304" pitchFamily="18" charset="0"/>
              </a:rPr>
              <a:t>d) Cảnh trong tranh (ảnh) gợi cho em những suy nghĩ gì?</a:t>
            </a:r>
          </a:p>
        </p:txBody>
      </p:sp>
      <p:sp>
        <p:nvSpPr>
          <p:cNvPr id="6" name="Rectangle 5"/>
          <p:cNvSpPr/>
          <p:nvPr/>
        </p:nvSpPr>
        <p:spPr>
          <a:xfrm>
            <a:off x="817006" y="5389436"/>
            <a:ext cx="11074098"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auto">
              <a:spcBef>
                <a:spcPts val="0"/>
              </a:spcBef>
              <a:spcAft>
                <a:spcPts val="0"/>
              </a:spcAft>
              <a:defRPr/>
            </a:pPr>
            <a:r>
              <a:rPr lang="en-US" sz="3600" b="1" kern="0" dirty="0">
                <a:solidFill>
                  <a:schemeClr val="tx1"/>
                </a:solidFill>
                <a:latin typeface="Times New Roman" panose="02020603050405020304" pitchFamily="18" charset="0"/>
                <a:cs typeface="Times New Roman" panose="02020603050405020304" pitchFamily="18" charset="0"/>
              </a:rPr>
              <a:t>(</a:t>
            </a:r>
            <a:r>
              <a:rPr lang="en-US" sz="3600" b="1" kern="0" dirty="0" err="1">
                <a:solidFill>
                  <a:schemeClr val="tx1"/>
                </a:solidFill>
                <a:latin typeface="Times New Roman" panose="02020603050405020304" pitchFamily="18" charset="0"/>
                <a:cs typeface="Times New Roman" panose="02020603050405020304" pitchFamily="18" charset="0"/>
              </a:rPr>
              <a:t>Em</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rất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yêu</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biển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tự</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hào</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về</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cảnh</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đẹp</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của</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đất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nước</a:t>
            </a:r>
            <a:r>
              <a:rPr lang="en-US" sz="3600" b="1" kern="0" dirty="0">
                <a:solidFill>
                  <a:schemeClr val="tx1"/>
                </a:solidFill>
                <a:latin typeface="Times New Roman" panose="02020603050405020304" pitchFamily="18" charset="0"/>
                <a:cs typeface="Times New Roman" panose="02020603050405020304" pitchFamily="18" charset="0"/>
              </a:rPr>
              <a:t>.)</a:t>
            </a:r>
            <a:endParaRPr lang="en-US" sz="3600"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584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ppt_x"/>
                                          </p:val>
                                        </p:tav>
                                        <p:tav tm="100000">
                                          <p:val>
                                            <p:strVal val="#ppt_x"/>
                                          </p:val>
                                        </p:tav>
                                      </p:tavLst>
                                    </p:anim>
                                    <p:anim calcmode="lin" valueType="num">
                                      <p:cBhvr additive="base">
                                        <p:cTn id="19"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0"/>
          </a:xfrm>
          <a:prstGeom prst="rect">
            <a:avLst/>
          </a:prstGeom>
        </p:spPr>
      </p:pic>
      <p:sp>
        <p:nvSpPr>
          <p:cNvPr id="3" name="Rectangle 2"/>
          <p:cNvSpPr/>
          <p:nvPr/>
        </p:nvSpPr>
        <p:spPr>
          <a:xfrm>
            <a:off x="5335211" y="1920501"/>
            <a:ext cx="5787714" cy="2585323"/>
          </a:xfrm>
          <a:prstGeom prst="rect">
            <a:avLst/>
          </a:prstGeom>
        </p:spPr>
        <p:txBody>
          <a:bodyPr wrap="square">
            <a:spAutoFit/>
          </a:bodyPr>
          <a:lstStyle/>
          <a:p>
            <a:r>
              <a:rPr lang="vi-VN" sz="5400" b="1" dirty="0">
                <a:solidFill>
                  <a:srgbClr val="FF0000"/>
                </a:solidFill>
                <a:latin typeface="Times New Roman" panose="02020603050405020304" pitchFamily="18" charset="0"/>
                <a:cs typeface="Times New Roman" panose="02020603050405020304" pitchFamily="18" charset="0"/>
              </a:rPr>
              <a:t>Viết những điều đã nói thành một đoạn văn ngắn. </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20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8281" y="1"/>
            <a:ext cx="12310281" cy="6857999"/>
            <a:chOff x="-118281" y="-37675"/>
            <a:chExt cx="12310281" cy="6857999"/>
          </a:xfrm>
        </p:grpSpPr>
        <p:pic>
          <p:nvPicPr>
            <p:cNvPr id="2" name="Picture 1"/>
            <p:cNvPicPr>
              <a:picLocks noChangeAspect="1"/>
            </p:cNvPicPr>
            <p:nvPr/>
          </p:nvPicPr>
          <p:blipFill>
            <a:blip r:embed="rId2"/>
            <a:stretch>
              <a:fillRect/>
            </a:stretch>
          </p:blipFill>
          <p:spPr>
            <a:xfrm>
              <a:off x="0" y="-37675"/>
              <a:ext cx="12192000" cy="6857999"/>
            </a:xfrm>
            <a:prstGeom prst="rect">
              <a:avLst/>
            </a:prstGeom>
            <a:ln>
              <a:noFill/>
            </a:ln>
            <a:effectLst>
              <a:outerShdw blurRad="292100" dist="139700" dir="2700000" algn="tl" rotWithShape="0">
                <a:srgbClr val="333333">
                  <a:alpha val="65000"/>
                </a:srgbClr>
              </a:outerShdw>
            </a:effectLst>
          </p:spPr>
        </p:pic>
        <p:sp>
          <p:nvSpPr>
            <p:cNvPr id="8" name="Rectangle: Rounded Corners 3"/>
            <p:cNvSpPr/>
            <p:nvPr/>
          </p:nvSpPr>
          <p:spPr>
            <a:xfrm>
              <a:off x="-118281" y="0"/>
              <a:ext cx="12078269" cy="238835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just" fontAlgn="auto">
                <a:spcBef>
                  <a:spcPts val="0"/>
                </a:spcBef>
                <a:spcAft>
                  <a:spcPts val="0"/>
                </a:spcAft>
                <a:defRPr/>
              </a:pPr>
              <a:r>
                <a:rPr lang="en-US" sz="4800" b="1" kern="0" dirty="0" smtClean="0">
                  <a:solidFill>
                    <a:srgbClr val="FF0000"/>
                  </a:solidFill>
                  <a:latin typeface="Times New Roman" pitchFamily="18" charset="0"/>
                  <a:cs typeface="Times New Roman" panose="02020603050405020304" pitchFamily="18" charset="0"/>
                </a:rPr>
                <a:t>	</a:t>
              </a:r>
              <a:r>
                <a:rPr lang="en-US" sz="2800" b="1" kern="0" dirty="0" smtClean="0">
                  <a:solidFill>
                    <a:srgbClr val="FF0000"/>
                  </a:solidFill>
                  <a:latin typeface="Times New Roman" pitchFamily="18" charset="0"/>
                  <a:cs typeface="Times New Roman" pitchFamily="18" charset="0"/>
                </a:rPr>
                <a:t>Đây </a:t>
              </a:r>
              <a:r>
                <a:rPr lang="en-US" sz="2800" b="1" kern="0" dirty="0">
                  <a:solidFill>
                    <a:srgbClr val="FF0000"/>
                  </a:solidFill>
                  <a:latin typeface="Times New Roman" pitchFamily="18" charset="0"/>
                  <a:cs typeface="Times New Roman" pitchFamily="18" charset="0"/>
                </a:rPr>
                <a:t>là bãi biển Phan Thiết, một cảnh đẹp nổi tiếng ở nước ta. </a:t>
              </a:r>
              <a:r>
                <a:rPr lang="en-US" sz="2800" b="1" kern="0" dirty="0" err="1">
                  <a:solidFill>
                    <a:srgbClr val="FF0000"/>
                  </a:solidFill>
                  <a:latin typeface="Times New Roman" pitchFamily="18" charset="0"/>
                  <a:cs typeface="Times New Roman" pitchFamily="18" charset="0"/>
                </a:rPr>
                <a:t>Đến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với</a:t>
              </a:r>
              <a:r>
                <a:rPr lang="en-US" sz="2800" b="1" kern="0" dirty="0">
                  <a:solidFill>
                    <a:srgbClr val="FF0000"/>
                  </a:solidFill>
                  <a:latin typeface="Times New Roman" pitchFamily="18" charset="0"/>
                  <a:cs typeface="Times New Roman" pitchFamily="18" charset="0"/>
                </a:rPr>
                <a:t> Phan </a:t>
              </a:r>
              <a:r>
                <a:rPr lang="en-US" sz="2800" b="1" kern="0" dirty="0" err="1">
                  <a:solidFill>
                    <a:srgbClr val="FF0000"/>
                  </a:solidFill>
                  <a:latin typeface="Times New Roman" pitchFamily="18" charset="0"/>
                  <a:cs typeface="Times New Roman" pitchFamily="18" charset="0"/>
                </a:rPr>
                <a:t>Thiết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bạn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sẽ</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gặp</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một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không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gian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xanh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rộng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lớn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mênh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mông</a:t>
              </a:r>
              <a:r>
                <a:rPr lang="en-US" sz="2800" b="1" kern="0" dirty="0">
                  <a:solidFill>
                    <a:srgbClr val="FF0000"/>
                  </a:solidFill>
                  <a:latin typeface="Times New Roman" pitchFamily="18" charset="0"/>
                  <a:cs typeface="Times New Roman" pitchFamily="18" charset="0"/>
                </a:rPr>
                <a:t>. Biển xanh, trời xanh, núi xanh, </a:t>
              </a:r>
              <a:r>
                <a:rPr lang="en-US" sz="2800" b="1" kern="0" dirty="0" smtClean="0">
                  <a:solidFill>
                    <a:srgbClr val="FF0000"/>
                  </a:solidFill>
                  <a:latin typeface="Times New Roman" pitchFamily="18" charset="0"/>
                  <a:cs typeface="Times New Roman" pitchFamily="18" charset="0"/>
                </a:rPr>
                <a:t>rặng </a:t>
              </a:r>
              <a:r>
                <a:rPr lang="en-US" sz="2800" b="1" kern="0" dirty="0">
                  <a:solidFill>
                    <a:srgbClr val="FF0000"/>
                  </a:solidFill>
                  <a:latin typeface="Times New Roman" pitchFamily="18" charset="0"/>
                  <a:cs typeface="Times New Roman" pitchFamily="18" charset="0"/>
                </a:rPr>
                <a:t>dừa xanh. </a:t>
              </a:r>
              <a:r>
                <a:rPr lang="en-US" sz="2800" b="1" kern="0" dirty="0" err="1">
                  <a:solidFill>
                    <a:srgbClr val="FF0000"/>
                  </a:solidFill>
                  <a:latin typeface="Times New Roman" pitchFamily="18" charset="0"/>
                  <a:cs typeface="Times New Roman" pitchFamily="18" charset="0"/>
                </a:rPr>
                <a:t>Nổi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bật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lên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giữa</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điệp</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trùng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xanh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ấy</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là</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bãi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biển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với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dải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cát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vàng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nhạt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tròn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như</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giọt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nước</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Thật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là</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một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cảnh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đẹp</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hiếm</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thấy</a:t>
              </a:r>
              <a:r>
                <a:rPr lang="en-US" sz="2800" b="1" kern="0" dirty="0">
                  <a:solidFill>
                    <a:srgbClr val="FF0000"/>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3909669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3004</TotalTime>
  <Words>506</Words>
  <Application>Microsoft Office PowerPoint</Application>
  <PresentationFormat>Widescreen</PresentationFormat>
  <Paragraphs>43</Paragraphs>
  <Slides>22</Slides>
  <Notes>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微软雅黑</vt:lpstr>
      <vt:lpstr>微软雅黑</vt:lpstr>
      <vt:lpstr>宋体</vt:lpstr>
      <vt:lpstr>Arial</vt:lpstr>
      <vt:lpstr>Calibri</vt:lpstr>
      <vt:lpstr>Calibri Light</vt:lpstr>
      <vt:lpstr>等线</vt:lpstr>
      <vt:lpstr>等线 Light</vt:lpstr>
      <vt:lpstr>HP001 4 hàng</vt:lpstr>
      <vt:lpstr>Times New Roman</vt:lpstr>
      <vt:lpstr>UTM Cookies</vt:lpstr>
      <vt:lpstr>Wingdings 2</vt:lpstr>
      <vt:lpstr>方正稚艺简体</vt:lpstr>
      <vt:lpstr>Default Design</vt:lpstr>
      <vt:lpstr>6_Office Theme</vt:lpstr>
      <vt:lpstr>4_Office 主题​​</vt:lpstr>
      <vt:lpstr>更多模版请关注:尚佳素材公社shop64427429.taobao.com</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loltntvl@gmail.com</cp:lastModifiedBy>
  <cp:revision>460</cp:revision>
  <dcterms:created xsi:type="dcterms:W3CDTF">2020-04-13T03:29:35Z</dcterms:created>
  <dcterms:modified xsi:type="dcterms:W3CDTF">2021-11-25T14:21:04Z</dcterms:modified>
</cp:coreProperties>
</file>