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431" r:id="rId3"/>
    <p:sldId id="293" r:id="rId4"/>
    <p:sldId id="432" r:id="rId5"/>
    <p:sldId id="433" r:id="rId6"/>
    <p:sldId id="290" r:id="rId7"/>
    <p:sldId id="291" r:id="rId8"/>
    <p:sldId id="430" r:id="rId9"/>
    <p:sldId id="26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FF00"/>
    <a:srgbClr val="CC00CC"/>
    <a:srgbClr val="AB3C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301B821-A1FF-4177-AEE7-76D212191A0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331" autoAdjust="0"/>
    <p:restoredTop sz="65704" autoAdjust="0"/>
  </p:normalViewPr>
  <p:slideViewPr>
    <p:cSldViewPr snapToGrid="0">
      <p:cViewPr varScale="1">
        <p:scale>
          <a:sx n="69" d="100"/>
          <a:sy n="69" d="100"/>
        </p:scale>
        <p:origin x="72" y="186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2784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B33BB8-6C7A-4BE0-9B55-9EAC48D52EC6}" type="datetimeFigureOut">
              <a:rPr lang="en-US"/>
              <a:t>10/15/2021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F7AA83-DE31-4E93-AB07-EF7FB05F6670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212903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11EF64-F73B-4314-BB6F-BC0937BBDF19}" type="datetimeFigureOut">
              <a:rPr lang="en-US"/>
              <a:t>10/15/2021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5E2820-AFE1-45FA-949E-17BDB534E1D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57997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Cô xin chào các em học sinh khối 3. Thật vui vì cô được đồng hành cùng các em trong bài học ngày hôm nay ở môn Toán, chúng ta hãy cùng nhau phối hợp để có một tiết học thật tốt và hiệu quả, các em nhé!... </a:t>
            </a:r>
            <a:endParaRPr lang="vi-V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5E2820-AFE1-45FA-949E-17BDB534E1D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915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5213" y="304800"/>
            <a:ext cx="7091361" cy="2793906"/>
          </a:xfr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defRPr sz="66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5213" y="3108804"/>
            <a:ext cx="7091361" cy="8382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B9702-7FBF-4720-8670-571C5E7EEDDE}" type="datetime1">
              <a:rPr lang="en-US"/>
              <a:t>10/15/2021</a:t>
            </a:fld>
            <a:endParaRPr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90547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27AEA-BBBB-4C9B-AB23-214EAA8AB789}" type="datetime1">
              <a:rPr lang="en-US"/>
              <a:t>10/15/2021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666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65014" y="304801"/>
            <a:ext cx="17158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09800" y="304801"/>
            <a:ext cx="7502814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1CA30-F5CD-4CA0-B16A-349C6F830700}" type="datetime1">
              <a:rPr lang="en-US"/>
              <a:t>10/15/2021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99497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9BFB0C-C1D0-4085-ABAE-68B8CA78C9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3644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F48E-ABA0-4B58-B562-D1D7408067C4}" type="datetime1">
              <a:rPr lang="en-US"/>
              <a:t>10/15/2021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89990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0013" y="1600200"/>
            <a:ext cx="6400801" cy="2486025"/>
          </a:xfrm>
        </p:spPr>
        <p:txBody>
          <a:bodyPr anchor="b">
            <a:normAutofit/>
          </a:bodyPr>
          <a:lstStyle>
            <a:lvl1pPr>
              <a:defRPr sz="52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80011" y="4105029"/>
            <a:ext cx="6400801" cy="9144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5034C-8BD9-4B0C-893B-33834FAB227F}" type="datetime1">
              <a:rPr lang="en-US"/>
              <a:t>10/15/2021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17916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08213" y="1600200"/>
            <a:ext cx="4572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08813" y="1600200"/>
            <a:ext cx="4572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787AA-CBCD-47F9-A04C-7106C508CDE4}" type="datetime1">
              <a:rPr lang="en-US"/>
              <a:t>10/15/2021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07751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8213" y="1600200"/>
            <a:ext cx="4572000" cy="823912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21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8213" y="2505075"/>
            <a:ext cx="4572000" cy="33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008813" y="1600200"/>
            <a:ext cx="4572000" cy="823912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21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008813" y="2505075"/>
            <a:ext cx="4572000" cy="33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CC9DD-75F5-4611-BA0B-CFB1A226639C}" type="datetime1">
              <a:rPr lang="en-US"/>
              <a:t>10/15/2021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33046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0F1F9-2D3D-4243-878F-D000C3F2A1C4}" type="datetime1">
              <a:rPr lang="en-US"/>
              <a:t>10/15/2021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98309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BCBE8-1824-4658-A8BB-BECFAEB7E35A}" type="datetime1">
              <a:rPr lang="en-US"/>
              <a:t>10/15/2021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22526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7612" y="2277477"/>
            <a:ext cx="2743201" cy="2322178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3813" y="533400"/>
            <a:ext cx="6858000" cy="4800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37614" y="4583187"/>
            <a:ext cx="2743200" cy="1131813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5CD17-C377-4DE5-9FCA-CC7471605C58}" type="datetime1">
              <a:rPr lang="en-US"/>
              <a:t>10/15/2021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97700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7612" y="2277477"/>
            <a:ext cx="2743201" cy="2322178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8" name="Rounded Rectangle 7"/>
          <p:cNvSpPr/>
          <p:nvPr/>
        </p:nvSpPr>
        <p:spPr>
          <a:xfrm>
            <a:off x="1293812" y="533400"/>
            <a:ext cx="6858001" cy="4800600"/>
          </a:xfrm>
          <a:prstGeom prst="roundRect">
            <a:avLst>
              <a:gd name="adj" fmla="val 4409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1408112" y="647700"/>
            <a:ext cx="6629400" cy="4572000"/>
          </a:xfrm>
          <a:prstGeom prst="roundRect">
            <a:avLst>
              <a:gd name="adj" fmla="val 3725"/>
            </a:avLst>
          </a:prstGeom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37614" y="4583187"/>
            <a:ext cx="2743200" cy="1131813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E9F02-BE96-4BAE-86A5-1FA60D24CAE2}" type="datetime1">
              <a:rPr lang="en-US"/>
              <a:t>10/15/2021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39301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08213" y="304800"/>
            <a:ext cx="9372600" cy="120041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8213" y="1600200"/>
            <a:ext cx="93726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3576" y="6505078"/>
            <a:ext cx="964036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9D3B9702-7FBF-4720-8670-571C5E7EEDDE}" type="datetime1">
              <a:rPr lang="en-US" smtClean="0"/>
              <a:pPr/>
              <a:t>10/15/2021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80159" y="6505078"/>
            <a:ext cx="6876415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80814" y="6280298"/>
            <a:ext cx="533399" cy="3491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rgbClr val="AB3C19"/>
                </a:solidFill>
              </a:defRPr>
            </a:lvl1pPr>
          </a:lstStyle>
          <a:p>
            <a:fld id="{8FDBFFB2-86D9-4B8F-A59A-553A60B94B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255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3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80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SzPct val="80000"/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08" y="64397"/>
            <a:ext cx="8448908" cy="1816786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 TOÁN 3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xmlns="" id="{99A082B9-409A-46F1-93A8-150675D33B7F}"/>
              </a:ext>
            </a:extLst>
          </p:cNvPr>
          <p:cNvSpPr txBox="1">
            <a:spLocks/>
          </p:cNvSpPr>
          <p:nvPr/>
        </p:nvSpPr>
        <p:spPr>
          <a:xfrm>
            <a:off x="653243" y="2398690"/>
            <a:ext cx="7167437" cy="14379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80000"/>
              <a:buFont typeface="Wingdings" panose="05000000000000000000" pitchFamily="2" charset="2"/>
              <a:buNone/>
              <a:defRPr sz="2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80000"/>
              <a:buFont typeface="Wingdings" panose="05000000000000000000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sz="4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LUYỆN TẬP </a:t>
            </a:r>
          </a:p>
        </p:txBody>
      </p:sp>
    </p:spTree>
    <p:extLst>
      <p:ext uri="{BB962C8B-B14F-4D97-AF65-F5344CB8AC3E}">
        <p14:creationId xmlns:p14="http://schemas.microsoft.com/office/powerpoint/2010/main" val="35784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Tm="17787">
        <p14:vortex dir="r"/>
      </p:transition>
    </mc:Choice>
    <mc:Fallback xmlns="">
      <p:transition spd="slow" advTm="17787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571610" y="2253669"/>
            <a:ext cx="7080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</a:t>
            </a:r>
          </a:p>
        </p:txBody>
      </p:sp>
      <p:sp>
        <p:nvSpPr>
          <p:cNvPr id="5123" name="Text Box 7"/>
          <p:cNvSpPr txBox="1">
            <a:spLocks noChangeArrowheads="1"/>
          </p:cNvSpPr>
          <p:nvPr/>
        </p:nvSpPr>
        <p:spPr bwMode="auto">
          <a:xfrm>
            <a:off x="1274623" y="2266660"/>
            <a:ext cx="135572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x 8 = </a:t>
            </a:r>
          </a:p>
        </p:txBody>
      </p:sp>
      <p:sp>
        <p:nvSpPr>
          <p:cNvPr id="5124" name="Text Box 7"/>
          <p:cNvSpPr txBox="1">
            <a:spLocks noChangeArrowheads="1"/>
          </p:cNvSpPr>
          <p:nvPr/>
        </p:nvSpPr>
        <p:spPr bwMode="auto">
          <a:xfrm>
            <a:off x="1292084" y="2903246"/>
            <a:ext cx="1614488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 : 7 = </a:t>
            </a:r>
          </a:p>
        </p:txBody>
      </p:sp>
      <p:sp>
        <p:nvSpPr>
          <p:cNvPr id="5125" name="Text Box 7"/>
          <p:cNvSpPr txBox="1">
            <a:spLocks noChangeArrowheads="1"/>
          </p:cNvSpPr>
          <p:nvPr/>
        </p:nvSpPr>
        <p:spPr bwMode="auto">
          <a:xfrm>
            <a:off x="3597135" y="2320635"/>
            <a:ext cx="136842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x 9 = </a:t>
            </a:r>
          </a:p>
        </p:txBody>
      </p:sp>
      <p:sp>
        <p:nvSpPr>
          <p:cNvPr id="5126" name="Text Box 7"/>
          <p:cNvSpPr txBox="1">
            <a:spLocks noChangeArrowheads="1"/>
          </p:cNvSpPr>
          <p:nvPr/>
        </p:nvSpPr>
        <p:spPr bwMode="auto">
          <a:xfrm>
            <a:off x="5735497" y="2312696"/>
            <a:ext cx="14541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x 6 = </a:t>
            </a: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7988160" y="2320635"/>
            <a:ext cx="1477963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x 7 = </a:t>
            </a:r>
          </a:p>
        </p:txBody>
      </p:sp>
      <p:sp>
        <p:nvSpPr>
          <p:cNvPr id="5128" name="Text Box 7"/>
          <p:cNvSpPr txBox="1">
            <a:spLocks noChangeArrowheads="1"/>
          </p:cNvSpPr>
          <p:nvPr/>
        </p:nvSpPr>
        <p:spPr bwMode="auto">
          <a:xfrm>
            <a:off x="3620948" y="2928646"/>
            <a:ext cx="14938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63 : 7 = </a:t>
            </a:r>
          </a:p>
        </p:txBody>
      </p:sp>
      <p:sp>
        <p:nvSpPr>
          <p:cNvPr id="5129" name="Text Box 7"/>
          <p:cNvSpPr txBox="1">
            <a:spLocks noChangeArrowheads="1"/>
          </p:cNvSpPr>
          <p:nvPr/>
        </p:nvSpPr>
        <p:spPr bwMode="auto">
          <a:xfrm>
            <a:off x="5730735" y="2969921"/>
            <a:ext cx="1624013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 </a:t>
            </a:r>
            <a:r>
              <a:rPr lang="en-US" altLang="en-US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7 = </a:t>
            </a:r>
          </a:p>
        </p:txBody>
      </p:sp>
      <p:sp>
        <p:nvSpPr>
          <p:cNvPr id="5130" name="Text Box 7"/>
          <p:cNvSpPr txBox="1">
            <a:spLocks noChangeArrowheads="1"/>
          </p:cNvSpPr>
          <p:nvPr/>
        </p:nvSpPr>
        <p:spPr bwMode="auto">
          <a:xfrm>
            <a:off x="7973872" y="2915946"/>
            <a:ext cx="15240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49 : 7 = </a:t>
            </a:r>
          </a:p>
        </p:txBody>
      </p:sp>
      <p:sp>
        <p:nvSpPr>
          <p:cNvPr id="5131" name="Text Box 7"/>
          <p:cNvSpPr txBox="1">
            <a:spLocks noChangeArrowheads="1"/>
          </p:cNvSpPr>
          <p:nvPr/>
        </p:nvSpPr>
        <p:spPr bwMode="auto">
          <a:xfrm>
            <a:off x="757098" y="2290471"/>
            <a:ext cx="8445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</a:p>
        </p:txBody>
      </p:sp>
      <p:sp>
        <p:nvSpPr>
          <p:cNvPr id="27" name="Text Box 6"/>
          <p:cNvSpPr txBox="1">
            <a:spLocks noChangeArrowheads="1"/>
          </p:cNvSpPr>
          <p:nvPr/>
        </p:nvSpPr>
        <p:spPr bwMode="auto">
          <a:xfrm>
            <a:off x="2701784" y="2878711"/>
            <a:ext cx="51435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28" name="Text Box 6"/>
          <p:cNvSpPr txBox="1">
            <a:spLocks noChangeArrowheads="1"/>
          </p:cNvSpPr>
          <p:nvPr/>
        </p:nvSpPr>
        <p:spPr bwMode="auto">
          <a:xfrm>
            <a:off x="4987784" y="2872504"/>
            <a:ext cx="5143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41" name="Text Box 6"/>
          <p:cNvSpPr txBox="1">
            <a:spLocks noChangeArrowheads="1"/>
          </p:cNvSpPr>
          <p:nvPr/>
        </p:nvSpPr>
        <p:spPr bwMode="auto">
          <a:xfrm>
            <a:off x="4840148" y="2276616"/>
            <a:ext cx="661987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63</a:t>
            </a:r>
          </a:p>
        </p:txBody>
      </p:sp>
      <p:sp>
        <p:nvSpPr>
          <p:cNvPr id="42" name="Text Box 6"/>
          <p:cNvSpPr txBox="1">
            <a:spLocks noChangeArrowheads="1"/>
          </p:cNvSpPr>
          <p:nvPr/>
        </p:nvSpPr>
        <p:spPr bwMode="auto">
          <a:xfrm>
            <a:off x="7205522" y="2942935"/>
            <a:ext cx="51435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43" name="Text Box 6"/>
          <p:cNvSpPr txBox="1">
            <a:spLocks noChangeArrowheads="1"/>
          </p:cNvSpPr>
          <p:nvPr/>
        </p:nvSpPr>
        <p:spPr bwMode="auto">
          <a:xfrm>
            <a:off x="6993805" y="2262471"/>
            <a:ext cx="7207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</a:t>
            </a:r>
          </a:p>
        </p:txBody>
      </p:sp>
      <p:sp>
        <p:nvSpPr>
          <p:cNvPr id="44" name="Text Box 6"/>
          <p:cNvSpPr txBox="1">
            <a:spLocks noChangeArrowheads="1"/>
          </p:cNvSpPr>
          <p:nvPr/>
        </p:nvSpPr>
        <p:spPr bwMode="auto">
          <a:xfrm>
            <a:off x="9413734" y="2885784"/>
            <a:ext cx="5143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45" name="Text Box 6"/>
          <p:cNvSpPr txBox="1">
            <a:spLocks noChangeArrowheads="1"/>
          </p:cNvSpPr>
          <p:nvPr/>
        </p:nvSpPr>
        <p:spPr bwMode="auto">
          <a:xfrm>
            <a:off x="9264078" y="2246021"/>
            <a:ext cx="6699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49</a:t>
            </a:r>
          </a:p>
        </p:txBody>
      </p:sp>
      <p:pic>
        <p:nvPicPr>
          <p:cNvPr id="5139" name="Picture 10" descr="Hoa da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5" y="5262563"/>
            <a:ext cx="18288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0" name="Picture 10" descr="Hoa da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9063" y="5175250"/>
            <a:ext cx="16764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85B10552-B376-4DB7-8566-C502D5966414}"/>
              </a:ext>
            </a:extLst>
          </p:cNvPr>
          <p:cNvSpPr txBox="1"/>
          <p:nvPr/>
        </p:nvSpPr>
        <p:spPr>
          <a:xfrm>
            <a:off x="763293" y="1483709"/>
            <a:ext cx="306056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eaLnBrk="1" hangingPunct="1"/>
            <a:r>
              <a:rPr lang="en-US" altLang="vi-VN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1. </a:t>
            </a:r>
            <a:r>
              <a:rPr lang="en-US" altLang="vi-VN" sz="32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Tính</a:t>
            </a:r>
            <a:r>
              <a:rPr lang="en-US" altLang="vi-VN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nhẩm</a:t>
            </a:r>
            <a:r>
              <a:rPr lang="en-US" altLang="vi-VN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843279701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123" grpId="0"/>
      <p:bldP spid="5124" grpId="0"/>
      <p:bldP spid="5125" grpId="0"/>
      <p:bldP spid="5126" grpId="0"/>
      <p:bldP spid="5127" grpId="0"/>
      <p:bldP spid="5128" grpId="0"/>
      <p:bldP spid="5129" grpId="0"/>
      <p:bldP spid="5130" grpId="0"/>
      <p:bldP spid="5131" grpId="0"/>
      <p:bldP spid="27" grpId="0"/>
      <p:bldP spid="41" grpId="0"/>
      <p:bldP spid="42" grpId="0"/>
      <p:bldP spid="43" grpId="0"/>
      <p:bldP spid="44" grpId="0"/>
      <p:bldP spid="45" grpId="0"/>
      <p:bldP spid="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85B10552-B376-4DB7-8566-C502D5966414}"/>
              </a:ext>
            </a:extLst>
          </p:cNvPr>
          <p:cNvSpPr txBox="1"/>
          <p:nvPr/>
        </p:nvSpPr>
        <p:spPr>
          <a:xfrm>
            <a:off x="457199" y="1447485"/>
            <a:ext cx="362034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eaLnBrk="1" hangingPunct="1"/>
            <a:r>
              <a:rPr lang="en-US" altLang="vi-VN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1. </a:t>
            </a:r>
            <a:r>
              <a:rPr lang="en-US" altLang="vi-VN" sz="32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Tính</a:t>
            </a:r>
            <a:r>
              <a:rPr lang="en-US" altLang="vi-VN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nhẩm</a:t>
            </a:r>
            <a:r>
              <a:rPr lang="en-US" altLang="vi-VN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:</a:t>
            </a:r>
          </a:p>
        </p:txBody>
      </p:sp>
      <p:pic>
        <p:nvPicPr>
          <p:cNvPr id="37" name="Picture 20" descr="Picture1">
            <a:extLst>
              <a:ext uri="{FF2B5EF4-FFF2-40B4-BE49-F238E27FC236}">
                <a16:creationId xmlns:a16="http://schemas.microsoft.com/office/drawing/2014/main" xmlns="" id="{F273A7C7-5840-42E0-A2EF-EFF58C3B8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1070979" y="-94622"/>
            <a:ext cx="990600" cy="122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" name="Picture 21" descr="Picture1">
            <a:extLst>
              <a:ext uri="{FF2B5EF4-FFF2-40B4-BE49-F238E27FC236}">
                <a16:creationId xmlns:a16="http://schemas.microsoft.com/office/drawing/2014/main" xmlns="" id="{6907840C-E743-460B-A739-706B8D7415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15888" y="5751512"/>
            <a:ext cx="990600" cy="122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22" descr="Picture1">
            <a:extLst>
              <a:ext uri="{FF2B5EF4-FFF2-40B4-BE49-F238E27FC236}">
                <a16:creationId xmlns:a16="http://schemas.microsoft.com/office/drawing/2014/main" xmlns="" id="{24022DCA-FA1B-43F7-B2F4-23159BB653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85863" cy="110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" name="TextBox 40">
            <a:extLst>
              <a:ext uri="{FF2B5EF4-FFF2-40B4-BE49-F238E27FC236}">
                <a16:creationId xmlns:a16="http://schemas.microsoft.com/office/drawing/2014/main" xmlns="" id="{4A81C8D3-311D-4E02-A161-280A7146CD9D}"/>
              </a:ext>
            </a:extLst>
          </p:cNvPr>
          <p:cNvSpPr txBox="1"/>
          <p:nvPr/>
        </p:nvSpPr>
        <p:spPr>
          <a:xfrm>
            <a:off x="1624199" y="1722330"/>
            <a:ext cx="141950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eaLnBrk="1" hangingPunct="1"/>
            <a:r>
              <a:rPr lang="en-US" altLang="vi-VN" sz="2800" dirty="0">
                <a:latin typeface="Times New Roman" panose="02020603050405020304" pitchFamily="18" charset="0"/>
              </a:rPr>
              <a:t>     </a:t>
            </a:r>
          </a:p>
          <a:p>
            <a:pPr algn="l" eaLnBrk="1" hangingPunct="1"/>
            <a:r>
              <a:rPr lang="en-US" altLang="vi-VN" sz="2800" dirty="0">
                <a:latin typeface="Times New Roman" panose="02020603050405020304" pitchFamily="18" charset="0"/>
              </a:rPr>
              <a:t>     </a:t>
            </a:r>
            <a:r>
              <a:rPr lang="en-US" altLang="vi-VN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10</a:t>
            </a:r>
            <a:r>
              <a:rPr lang="en-US" altLang="vi-VN" sz="2800" dirty="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xmlns="" id="{80EC8CAB-FCC0-4AE1-9817-CEA5E1201BD7}"/>
              </a:ext>
            </a:extLst>
          </p:cNvPr>
          <p:cNvSpPr txBox="1"/>
          <p:nvPr/>
        </p:nvSpPr>
        <p:spPr>
          <a:xfrm>
            <a:off x="467951" y="2188895"/>
            <a:ext cx="2268871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eaLnBrk="1" hangingPunct="1"/>
            <a:r>
              <a:rPr lang="en-US" altLang="vi-VN" sz="2800" dirty="0">
                <a:solidFill>
                  <a:schemeClr val="tx2"/>
                </a:solidFill>
                <a:latin typeface="Times New Roman" panose="02020603050405020304" pitchFamily="18" charset="0"/>
              </a:rPr>
              <a:t>b)  70 : 7 = </a:t>
            </a:r>
            <a:r>
              <a:rPr lang="en-US" altLang="vi-VN" sz="2800" dirty="0" smtClean="0">
                <a:solidFill>
                  <a:schemeClr val="tx2"/>
                </a:solidFill>
                <a:latin typeface="Times New Roman" panose="02020603050405020304" pitchFamily="18" charset="0"/>
              </a:rPr>
              <a:t>...</a:t>
            </a:r>
            <a:endParaRPr lang="en-US" altLang="vi-VN" sz="2800" dirty="0">
              <a:solidFill>
                <a:schemeClr val="tx2"/>
              </a:solidFill>
              <a:latin typeface="Times New Roman" panose="02020603050405020304" pitchFamily="18" charset="0"/>
            </a:endParaRPr>
          </a:p>
          <a:p>
            <a:pPr algn="l" eaLnBrk="1" hangingPunct="1"/>
            <a:r>
              <a:rPr lang="en-US" altLang="vi-VN" sz="2800" dirty="0">
                <a:solidFill>
                  <a:schemeClr val="tx2"/>
                </a:solidFill>
                <a:latin typeface="Times New Roman" panose="02020603050405020304" pitchFamily="18" charset="0"/>
              </a:rPr>
              <a:t>      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xmlns="" id="{B30D5124-8D85-4B8C-80C3-4CD057CBFF48}"/>
              </a:ext>
            </a:extLst>
          </p:cNvPr>
          <p:cNvSpPr txBox="1"/>
          <p:nvPr/>
        </p:nvSpPr>
        <p:spPr>
          <a:xfrm>
            <a:off x="3696001" y="2153217"/>
            <a:ext cx="1875468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eaLnBrk="1" hangingPunct="1"/>
            <a:r>
              <a:rPr lang="en-US" altLang="vi-VN" sz="2800" dirty="0">
                <a:solidFill>
                  <a:schemeClr val="tx2"/>
                </a:solidFill>
                <a:latin typeface="Times New Roman" panose="02020603050405020304" pitchFamily="18" charset="0"/>
              </a:rPr>
              <a:t>28 : 7 = ...</a:t>
            </a:r>
          </a:p>
          <a:p>
            <a:pPr algn="l" eaLnBrk="1" hangingPunct="1"/>
            <a:r>
              <a:rPr lang="en-US" altLang="vi-VN" sz="2800" dirty="0">
                <a:solidFill>
                  <a:schemeClr val="tx2"/>
                </a:solidFill>
                <a:latin typeface="Times New Roman" panose="02020603050405020304" pitchFamily="18" charset="0"/>
              </a:rPr>
              <a:t>42 : 6 = …</a:t>
            </a:r>
          </a:p>
          <a:p>
            <a:pPr algn="l" eaLnBrk="1" hangingPunct="1"/>
            <a:r>
              <a:rPr lang="en-US" altLang="vi-VN" sz="2800" dirty="0">
                <a:solidFill>
                  <a:schemeClr val="tx2"/>
                </a:solidFill>
                <a:latin typeface="Times New Roman" panose="02020603050405020304" pitchFamily="18" charset="0"/>
              </a:rPr>
              <a:t>42 : 7 = …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xmlns="" id="{8A8FFC43-A713-4B0B-BAA3-4DCDA9BB6BDF}"/>
              </a:ext>
            </a:extLst>
          </p:cNvPr>
          <p:cNvSpPr txBox="1"/>
          <p:nvPr/>
        </p:nvSpPr>
        <p:spPr>
          <a:xfrm>
            <a:off x="6289435" y="2153217"/>
            <a:ext cx="2268871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eaLnBrk="1" hangingPunct="1"/>
            <a:r>
              <a:rPr lang="en-US" altLang="vi-VN" sz="2800" dirty="0">
                <a:solidFill>
                  <a:schemeClr val="tx2"/>
                </a:solidFill>
                <a:latin typeface="Times New Roman" panose="02020603050405020304" pitchFamily="18" charset="0"/>
              </a:rPr>
              <a:t>     30 : 6 = ...</a:t>
            </a:r>
          </a:p>
          <a:p>
            <a:pPr algn="l" eaLnBrk="1" hangingPunct="1"/>
            <a:r>
              <a:rPr lang="en-US" altLang="vi-VN" sz="2800" dirty="0">
                <a:solidFill>
                  <a:schemeClr val="tx2"/>
                </a:solidFill>
                <a:latin typeface="Times New Roman" panose="02020603050405020304" pitchFamily="18" charset="0"/>
              </a:rPr>
              <a:t>     35 : 5 = …</a:t>
            </a:r>
          </a:p>
          <a:p>
            <a:pPr algn="l" eaLnBrk="1" hangingPunct="1"/>
            <a:r>
              <a:rPr lang="en-US" altLang="vi-VN" sz="2800" dirty="0">
                <a:solidFill>
                  <a:schemeClr val="tx2"/>
                </a:solidFill>
                <a:latin typeface="Times New Roman" panose="02020603050405020304" pitchFamily="18" charset="0"/>
              </a:rPr>
              <a:t>     35 : 7 = …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D4456B4E-0E45-435C-86F2-E216FF7C1486}"/>
              </a:ext>
            </a:extLst>
          </p:cNvPr>
          <p:cNvSpPr txBox="1"/>
          <p:nvPr/>
        </p:nvSpPr>
        <p:spPr>
          <a:xfrm>
            <a:off x="9201854" y="2153217"/>
            <a:ext cx="2268871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eaLnBrk="1" hangingPunct="1"/>
            <a:r>
              <a:rPr lang="en-US" altLang="vi-VN" sz="2800" dirty="0">
                <a:solidFill>
                  <a:schemeClr val="tx2"/>
                </a:solidFill>
                <a:latin typeface="Times New Roman" panose="02020603050405020304" pitchFamily="18" charset="0"/>
              </a:rPr>
              <a:t>     18 : 2 = ...</a:t>
            </a:r>
          </a:p>
          <a:p>
            <a:pPr algn="l" eaLnBrk="1" hangingPunct="1"/>
            <a:r>
              <a:rPr lang="en-US" altLang="vi-VN" sz="2800" dirty="0">
                <a:solidFill>
                  <a:schemeClr val="tx2"/>
                </a:solidFill>
                <a:latin typeface="Times New Roman" panose="02020603050405020304" pitchFamily="18" charset="0"/>
              </a:rPr>
              <a:t>     27 : 3 = …</a:t>
            </a:r>
          </a:p>
          <a:p>
            <a:pPr algn="l" eaLnBrk="1" hangingPunct="1"/>
            <a:r>
              <a:rPr lang="en-US" altLang="vi-VN" sz="2800" dirty="0">
                <a:solidFill>
                  <a:schemeClr val="tx2"/>
                </a:solidFill>
                <a:latin typeface="Times New Roman" panose="02020603050405020304" pitchFamily="18" charset="0"/>
              </a:rPr>
              <a:t>     56 : 7 = …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6F48FEDC-AD1F-4615-A1E8-9E08998B2B8D}"/>
              </a:ext>
            </a:extLst>
          </p:cNvPr>
          <p:cNvSpPr txBox="1"/>
          <p:nvPr/>
        </p:nvSpPr>
        <p:spPr>
          <a:xfrm>
            <a:off x="931896" y="2631897"/>
            <a:ext cx="187546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eaLnBrk="1" hangingPunct="1"/>
            <a:r>
              <a:rPr lang="en-US" altLang="vi-VN" sz="2800" dirty="0">
                <a:solidFill>
                  <a:schemeClr val="tx2"/>
                </a:solidFill>
                <a:latin typeface="Times New Roman" panose="02020603050405020304" pitchFamily="18" charset="0"/>
              </a:rPr>
              <a:t>63 : 7 = …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D791288E-A27E-4024-9CA5-D61441AA96F9}"/>
              </a:ext>
            </a:extLst>
          </p:cNvPr>
          <p:cNvSpPr txBox="1"/>
          <p:nvPr/>
        </p:nvSpPr>
        <p:spPr>
          <a:xfrm>
            <a:off x="915405" y="3053529"/>
            <a:ext cx="187546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eaLnBrk="1" hangingPunct="1"/>
            <a:r>
              <a:rPr lang="en-US" altLang="vi-VN" sz="2800" dirty="0">
                <a:solidFill>
                  <a:schemeClr val="tx2"/>
                </a:solidFill>
                <a:latin typeface="Times New Roman" panose="02020603050405020304" pitchFamily="18" charset="0"/>
              </a:rPr>
              <a:t>14 : 7 = …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CB22E91A-26C2-4330-AA4C-38E3D6489B96}"/>
              </a:ext>
            </a:extLst>
          </p:cNvPr>
          <p:cNvSpPr txBox="1"/>
          <p:nvPr/>
        </p:nvSpPr>
        <p:spPr>
          <a:xfrm>
            <a:off x="1746086" y="2177207"/>
            <a:ext cx="141950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eaLnBrk="1" hangingPunct="1"/>
            <a:r>
              <a:rPr lang="en-US" altLang="vi-VN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    </a:t>
            </a:r>
          </a:p>
          <a:p>
            <a:pPr algn="l" eaLnBrk="1" hangingPunct="1"/>
            <a:r>
              <a:rPr lang="en-US" altLang="vi-VN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    9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0A4F8E52-207E-42AD-B0EA-2530F2D2E04D}"/>
              </a:ext>
            </a:extLst>
          </p:cNvPr>
          <p:cNvSpPr txBox="1"/>
          <p:nvPr/>
        </p:nvSpPr>
        <p:spPr>
          <a:xfrm>
            <a:off x="1751195" y="2605138"/>
            <a:ext cx="141950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eaLnBrk="1" hangingPunct="1"/>
            <a:r>
              <a:rPr lang="en-US" altLang="vi-VN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    </a:t>
            </a:r>
          </a:p>
          <a:p>
            <a:pPr algn="l" eaLnBrk="1" hangingPunct="1"/>
            <a:r>
              <a:rPr lang="en-US" altLang="vi-VN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    2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4A81C8D3-311D-4E02-A161-280A7146CD9D}"/>
              </a:ext>
            </a:extLst>
          </p:cNvPr>
          <p:cNvSpPr txBox="1"/>
          <p:nvPr/>
        </p:nvSpPr>
        <p:spPr>
          <a:xfrm>
            <a:off x="10936356" y="1291442"/>
            <a:ext cx="744928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eaLnBrk="1" hangingPunct="1"/>
            <a:r>
              <a:rPr lang="en-US" altLang="vi-VN" sz="2800" dirty="0">
                <a:latin typeface="Times New Roman" panose="02020603050405020304" pitchFamily="18" charset="0"/>
              </a:rPr>
              <a:t>     </a:t>
            </a:r>
          </a:p>
          <a:p>
            <a:pPr algn="l" eaLnBrk="1" hangingPunct="1"/>
            <a:r>
              <a:rPr lang="en-US" altLang="vi-VN" sz="2800" dirty="0" smtClean="0">
                <a:latin typeface="Times New Roman" panose="02020603050405020304" pitchFamily="18" charset="0"/>
              </a:rPr>
              <a:t>     </a:t>
            </a:r>
            <a:r>
              <a:rPr lang="en-US" altLang="vi-VN" sz="28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9</a:t>
            </a:r>
            <a:r>
              <a:rPr lang="en-US" altLang="vi-VN" sz="2800" dirty="0" smtClean="0">
                <a:latin typeface="Times New Roman" panose="02020603050405020304" pitchFamily="18" charset="0"/>
              </a:rPr>
              <a:t> </a:t>
            </a:r>
            <a:endParaRPr lang="en-US" altLang="vi-VN" sz="2800" dirty="0">
              <a:latin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CB22E91A-26C2-4330-AA4C-38E3D6489B96}"/>
              </a:ext>
            </a:extLst>
          </p:cNvPr>
          <p:cNvSpPr txBox="1"/>
          <p:nvPr/>
        </p:nvSpPr>
        <p:spPr>
          <a:xfrm>
            <a:off x="10484618" y="2150311"/>
            <a:ext cx="141950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eaLnBrk="1" hangingPunct="1"/>
            <a:r>
              <a:rPr lang="en-US" altLang="vi-VN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    </a:t>
            </a:r>
          </a:p>
          <a:p>
            <a:pPr algn="l" eaLnBrk="1" hangingPunct="1"/>
            <a:r>
              <a:rPr lang="en-US" altLang="vi-VN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    </a:t>
            </a:r>
            <a:r>
              <a:rPr lang="en-US" altLang="vi-VN" sz="28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9 </a:t>
            </a:r>
            <a:endParaRPr lang="en-US" altLang="vi-VN" sz="28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0A4F8E52-207E-42AD-B0EA-2530F2D2E04D}"/>
              </a:ext>
            </a:extLst>
          </p:cNvPr>
          <p:cNvSpPr txBox="1"/>
          <p:nvPr/>
        </p:nvSpPr>
        <p:spPr>
          <a:xfrm>
            <a:off x="10484618" y="2544745"/>
            <a:ext cx="141950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eaLnBrk="1" hangingPunct="1"/>
            <a:r>
              <a:rPr lang="en-US" altLang="vi-VN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    </a:t>
            </a:r>
          </a:p>
          <a:p>
            <a:pPr algn="l" eaLnBrk="1" hangingPunct="1"/>
            <a:r>
              <a:rPr lang="en-US" altLang="vi-VN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    </a:t>
            </a:r>
            <a:r>
              <a:rPr lang="en-US" altLang="vi-VN" sz="28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8 </a:t>
            </a:r>
            <a:endParaRPr lang="en-US" altLang="vi-VN" sz="28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4A81C8D3-311D-4E02-A161-280A7146CD9D}"/>
              </a:ext>
            </a:extLst>
          </p:cNvPr>
          <p:cNvSpPr txBox="1"/>
          <p:nvPr/>
        </p:nvSpPr>
        <p:spPr>
          <a:xfrm>
            <a:off x="4939570" y="1269265"/>
            <a:ext cx="744928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eaLnBrk="1" hangingPunct="1"/>
            <a:r>
              <a:rPr lang="en-US" altLang="vi-VN" sz="2800" dirty="0">
                <a:latin typeface="Times New Roman" panose="02020603050405020304" pitchFamily="18" charset="0"/>
              </a:rPr>
              <a:t>     </a:t>
            </a:r>
          </a:p>
          <a:p>
            <a:pPr algn="l" eaLnBrk="1" hangingPunct="1"/>
            <a:r>
              <a:rPr lang="en-US" altLang="vi-VN" sz="2800" dirty="0">
                <a:latin typeface="Times New Roman" panose="02020603050405020304" pitchFamily="18" charset="0"/>
              </a:rPr>
              <a:t>     </a:t>
            </a:r>
            <a:r>
              <a:rPr lang="en-US" altLang="vi-VN" sz="28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4</a:t>
            </a:r>
            <a:r>
              <a:rPr lang="en-US" altLang="vi-VN" sz="2800" dirty="0" smtClean="0">
                <a:latin typeface="Times New Roman" panose="02020603050405020304" pitchFamily="18" charset="0"/>
              </a:rPr>
              <a:t> </a:t>
            </a:r>
            <a:endParaRPr lang="en-US" altLang="vi-VN" sz="2800" dirty="0">
              <a:latin typeface="Times New Roman" panose="02020603050405020304" pitchFamily="18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CB22E91A-26C2-4330-AA4C-38E3D6489B96}"/>
              </a:ext>
            </a:extLst>
          </p:cNvPr>
          <p:cNvSpPr txBox="1"/>
          <p:nvPr/>
        </p:nvSpPr>
        <p:spPr>
          <a:xfrm>
            <a:off x="4510944" y="2120082"/>
            <a:ext cx="141950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eaLnBrk="1" hangingPunct="1"/>
            <a:r>
              <a:rPr lang="en-US" altLang="vi-VN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    </a:t>
            </a:r>
          </a:p>
          <a:p>
            <a:pPr algn="l" eaLnBrk="1" hangingPunct="1"/>
            <a:r>
              <a:rPr lang="en-US" altLang="vi-VN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    </a:t>
            </a:r>
            <a:r>
              <a:rPr lang="en-US" altLang="vi-VN" sz="28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7 </a:t>
            </a:r>
            <a:endParaRPr lang="en-US" altLang="vi-VN" sz="28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0A4F8E52-207E-42AD-B0EA-2530F2D2E04D}"/>
              </a:ext>
            </a:extLst>
          </p:cNvPr>
          <p:cNvSpPr txBox="1"/>
          <p:nvPr/>
        </p:nvSpPr>
        <p:spPr>
          <a:xfrm>
            <a:off x="4510944" y="2544975"/>
            <a:ext cx="141950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eaLnBrk="1" hangingPunct="1"/>
            <a:r>
              <a:rPr lang="en-US" altLang="vi-VN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    </a:t>
            </a:r>
          </a:p>
          <a:p>
            <a:pPr algn="l" eaLnBrk="1" hangingPunct="1"/>
            <a:r>
              <a:rPr lang="en-US" altLang="vi-VN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    </a:t>
            </a:r>
            <a:r>
              <a:rPr lang="en-US" altLang="vi-VN" sz="28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6 </a:t>
            </a:r>
            <a:endParaRPr lang="en-US" altLang="vi-VN" sz="28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4A81C8D3-311D-4E02-A161-280A7146CD9D}"/>
              </a:ext>
            </a:extLst>
          </p:cNvPr>
          <p:cNvSpPr txBox="1"/>
          <p:nvPr/>
        </p:nvSpPr>
        <p:spPr>
          <a:xfrm>
            <a:off x="7947476" y="1722330"/>
            <a:ext cx="744928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eaLnBrk="1" hangingPunct="1"/>
            <a:r>
              <a:rPr lang="en-US" altLang="vi-VN" sz="2800" dirty="0">
                <a:latin typeface="Times New Roman" panose="02020603050405020304" pitchFamily="18" charset="0"/>
              </a:rPr>
              <a:t>     </a:t>
            </a:r>
          </a:p>
          <a:p>
            <a:pPr algn="l" eaLnBrk="1" hangingPunct="1"/>
            <a:r>
              <a:rPr lang="en-US" altLang="vi-VN" sz="2800" dirty="0">
                <a:latin typeface="Times New Roman" panose="02020603050405020304" pitchFamily="18" charset="0"/>
              </a:rPr>
              <a:t>     </a:t>
            </a:r>
            <a:r>
              <a:rPr lang="en-US" altLang="vi-VN" sz="28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7</a:t>
            </a:r>
            <a:r>
              <a:rPr lang="en-US" altLang="vi-VN" sz="2800" dirty="0" smtClean="0">
                <a:latin typeface="Times New Roman" panose="02020603050405020304" pitchFamily="18" charset="0"/>
              </a:rPr>
              <a:t> </a:t>
            </a:r>
            <a:endParaRPr lang="en-US" altLang="vi-VN" sz="2800" dirty="0">
              <a:latin typeface="Times New Roman" panose="02020603050405020304" pitchFamily="18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CB22E91A-26C2-4330-AA4C-38E3D6489B96}"/>
              </a:ext>
            </a:extLst>
          </p:cNvPr>
          <p:cNvSpPr txBox="1"/>
          <p:nvPr/>
        </p:nvSpPr>
        <p:spPr>
          <a:xfrm>
            <a:off x="7497781" y="1699692"/>
            <a:ext cx="141950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eaLnBrk="1" hangingPunct="1"/>
            <a:r>
              <a:rPr lang="en-US" altLang="vi-VN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    </a:t>
            </a:r>
          </a:p>
          <a:p>
            <a:pPr algn="l" eaLnBrk="1" hangingPunct="1"/>
            <a:r>
              <a:rPr lang="en-US" altLang="vi-VN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    </a:t>
            </a:r>
            <a:r>
              <a:rPr lang="en-US" altLang="vi-VN" sz="28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5 </a:t>
            </a:r>
            <a:endParaRPr lang="en-US" altLang="vi-VN" sz="28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0A4F8E52-207E-42AD-B0EA-2530F2D2E04D}"/>
              </a:ext>
            </a:extLst>
          </p:cNvPr>
          <p:cNvSpPr txBox="1"/>
          <p:nvPr/>
        </p:nvSpPr>
        <p:spPr>
          <a:xfrm>
            <a:off x="7527621" y="2544746"/>
            <a:ext cx="141950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eaLnBrk="1" hangingPunct="1"/>
            <a:r>
              <a:rPr lang="en-US" altLang="vi-VN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    </a:t>
            </a:r>
          </a:p>
          <a:p>
            <a:pPr algn="l" eaLnBrk="1" hangingPunct="1"/>
            <a:r>
              <a:rPr lang="en-US" altLang="vi-VN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    </a:t>
            </a:r>
            <a:r>
              <a:rPr lang="en-US" altLang="vi-VN" sz="28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5 </a:t>
            </a:r>
            <a:endParaRPr lang="en-US" altLang="vi-VN" sz="28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77020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2" grpId="0"/>
      <p:bldP spid="43" grpId="0"/>
      <p:bldP spid="44" grpId="0"/>
      <p:bldP spid="45" grpId="0"/>
      <p:bldP spid="19" grpId="0"/>
      <p:bldP spid="20" grpId="0"/>
      <p:bldP spid="25" grpId="0"/>
      <p:bldP spid="26" grpId="0"/>
      <p:bldP spid="21" grpId="0"/>
      <p:bldP spid="22" grpId="0"/>
      <p:bldP spid="27" grpId="0"/>
      <p:bldP spid="28" grpId="0"/>
      <p:bldP spid="29" grpId="0"/>
      <p:bldP spid="30" grpId="0"/>
      <p:bldP spid="31" grpId="0"/>
      <p:bldP spid="32" grpId="0"/>
      <p:bldP spid="3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288464" y="1379385"/>
            <a:ext cx="1190625" cy="1163638"/>
            <a:chOff x="241296" y="2714548"/>
            <a:chExt cx="1587504" cy="1552652"/>
          </a:xfrm>
        </p:grpSpPr>
        <p:sp>
          <p:nvSpPr>
            <p:cNvPr id="8230" name="TextBox 5"/>
            <p:cNvSpPr txBox="1">
              <a:spLocks noChangeArrowheads="1"/>
            </p:cNvSpPr>
            <p:nvPr/>
          </p:nvSpPr>
          <p:spPr bwMode="auto">
            <a:xfrm>
              <a:off x="1219200" y="2734257"/>
              <a:ext cx="374745" cy="6976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1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</a:p>
          </p:txBody>
        </p:sp>
        <p:sp>
          <p:nvSpPr>
            <p:cNvPr id="8231" name="TextBox 6"/>
            <p:cNvSpPr txBox="1">
              <a:spLocks noChangeArrowheads="1"/>
            </p:cNvSpPr>
            <p:nvPr/>
          </p:nvSpPr>
          <p:spPr bwMode="auto">
            <a:xfrm>
              <a:off x="241296" y="2714548"/>
              <a:ext cx="977900" cy="6976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1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28</a:t>
              </a:r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1142998" y="3352131"/>
              <a:ext cx="685802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5400000">
              <a:off x="381499" y="3505702"/>
              <a:ext cx="1522997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1329597" y="2981174"/>
            <a:ext cx="1178067" cy="1176337"/>
            <a:chOff x="258035" y="2699201"/>
            <a:chExt cx="1570765" cy="1567999"/>
          </a:xfrm>
        </p:grpSpPr>
        <p:sp>
          <p:nvSpPr>
            <p:cNvPr id="8226" name="TextBox 5"/>
            <p:cNvSpPr txBox="1">
              <a:spLocks noChangeArrowheads="1"/>
            </p:cNvSpPr>
            <p:nvPr/>
          </p:nvSpPr>
          <p:spPr bwMode="auto">
            <a:xfrm>
              <a:off x="1219200" y="2720337"/>
              <a:ext cx="381000" cy="6976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1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</a:p>
          </p:txBody>
        </p:sp>
        <p:sp>
          <p:nvSpPr>
            <p:cNvPr id="8227" name="TextBox 6"/>
            <p:cNvSpPr txBox="1">
              <a:spLocks noChangeArrowheads="1"/>
            </p:cNvSpPr>
            <p:nvPr/>
          </p:nvSpPr>
          <p:spPr bwMode="auto">
            <a:xfrm>
              <a:off x="258035" y="2699201"/>
              <a:ext cx="1016004" cy="6976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42</a:t>
              </a: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1142997" y="3353063"/>
              <a:ext cx="68580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>
              <a:off x="381216" y="3505419"/>
              <a:ext cx="1523562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7274927" y="1341286"/>
            <a:ext cx="1081087" cy="1146175"/>
            <a:chOff x="387229" y="2738356"/>
            <a:chExt cx="1441571" cy="1528844"/>
          </a:xfrm>
        </p:grpSpPr>
        <p:sp>
          <p:nvSpPr>
            <p:cNvPr id="8222" name="TextBox 5"/>
            <p:cNvSpPr txBox="1">
              <a:spLocks noChangeArrowheads="1"/>
            </p:cNvSpPr>
            <p:nvPr/>
          </p:nvSpPr>
          <p:spPr bwMode="auto">
            <a:xfrm>
              <a:off x="1219200" y="2746748"/>
              <a:ext cx="381000" cy="6976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1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</a:p>
          </p:txBody>
        </p:sp>
        <p:sp>
          <p:nvSpPr>
            <p:cNvPr id="8223" name="TextBox 6"/>
            <p:cNvSpPr txBox="1">
              <a:spLocks noChangeArrowheads="1"/>
            </p:cNvSpPr>
            <p:nvPr/>
          </p:nvSpPr>
          <p:spPr bwMode="auto">
            <a:xfrm>
              <a:off x="387229" y="2738356"/>
              <a:ext cx="831971" cy="6976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1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21</a:t>
              </a:r>
            </a:p>
          </p:txBody>
        </p:sp>
        <p:cxnSp>
          <p:nvCxnSpPr>
            <p:cNvPr id="17" name="Straight Connector 16"/>
            <p:cNvCxnSpPr/>
            <p:nvPr/>
          </p:nvCxnSpPr>
          <p:spPr>
            <a:xfrm>
              <a:off x="1142942" y="3352435"/>
              <a:ext cx="685858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>
              <a:off x="380638" y="3504896"/>
              <a:ext cx="1524609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4537786" y="2970061"/>
            <a:ext cx="1104900" cy="1190625"/>
            <a:chOff x="356157" y="2679160"/>
            <a:chExt cx="1472643" cy="1588040"/>
          </a:xfrm>
        </p:grpSpPr>
        <p:sp>
          <p:nvSpPr>
            <p:cNvPr id="8218" name="TextBox 5"/>
            <p:cNvSpPr txBox="1">
              <a:spLocks noChangeArrowheads="1"/>
            </p:cNvSpPr>
            <p:nvPr/>
          </p:nvSpPr>
          <p:spPr bwMode="auto">
            <a:xfrm>
              <a:off x="1219200" y="2695328"/>
              <a:ext cx="381000" cy="6976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1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</a:p>
          </p:txBody>
        </p:sp>
        <p:sp>
          <p:nvSpPr>
            <p:cNvPr id="8219" name="TextBox 6"/>
            <p:cNvSpPr txBox="1">
              <a:spLocks noChangeArrowheads="1"/>
            </p:cNvSpPr>
            <p:nvPr/>
          </p:nvSpPr>
          <p:spPr bwMode="auto">
            <a:xfrm>
              <a:off x="356157" y="2679160"/>
              <a:ext cx="863043" cy="6976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1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42</a:t>
              </a:r>
            </a:p>
          </p:txBody>
        </p:sp>
        <p:cxnSp>
          <p:nvCxnSpPr>
            <p:cNvPr id="22" name="Straight Connector 21"/>
            <p:cNvCxnSpPr/>
            <p:nvPr/>
          </p:nvCxnSpPr>
          <p:spPr>
            <a:xfrm>
              <a:off x="1143259" y="3352489"/>
              <a:ext cx="685541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381000" y="3504941"/>
              <a:ext cx="1524518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4"/>
          <p:cNvGrpSpPr>
            <a:grpSpLocks/>
          </p:cNvGrpSpPr>
          <p:nvPr/>
        </p:nvGrpSpPr>
        <p:grpSpPr bwMode="auto">
          <a:xfrm>
            <a:off x="7260638" y="3155799"/>
            <a:ext cx="1123950" cy="1189037"/>
            <a:chOff x="330078" y="2680556"/>
            <a:chExt cx="1498722" cy="1586644"/>
          </a:xfrm>
        </p:grpSpPr>
        <p:sp>
          <p:nvSpPr>
            <p:cNvPr id="8214" name="TextBox 5"/>
            <p:cNvSpPr txBox="1">
              <a:spLocks noChangeArrowheads="1"/>
            </p:cNvSpPr>
            <p:nvPr/>
          </p:nvSpPr>
          <p:spPr bwMode="auto">
            <a:xfrm>
              <a:off x="1219198" y="2681151"/>
              <a:ext cx="381000" cy="6976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1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</a:p>
          </p:txBody>
        </p:sp>
        <p:sp>
          <p:nvSpPr>
            <p:cNvPr id="8215" name="TextBox 6"/>
            <p:cNvSpPr txBox="1">
              <a:spLocks noChangeArrowheads="1"/>
            </p:cNvSpPr>
            <p:nvPr/>
          </p:nvSpPr>
          <p:spPr bwMode="auto">
            <a:xfrm>
              <a:off x="330078" y="2680556"/>
              <a:ext cx="870071" cy="6976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1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25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1142944" y="3352073"/>
              <a:ext cx="685856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5400000">
              <a:off x="381397" y="3505653"/>
              <a:ext cx="152309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29"/>
          <p:cNvGrpSpPr>
            <a:grpSpLocks/>
          </p:cNvGrpSpPr>
          <p:nvPr/>
        </p:nvGrpSpPr>
        <p:grpSpPr bwMode="auto">
          <a:xfrm>
            <a:off x="4425364" y="1392086"/>
            <a:ext cx="1241425" cy="1160463"/>
            <a:chOff x="2916638" y="2738271"/>
            <a:chExt cx="1655362" cy="1547985"/>
          </a:xfrm>
        </p:grpSpPr>
        <p:grpSp>
          <p:nvGrpSpPr>
            <p:cNvPr id="8209" name="Group 4"/>
            <p:cNvGrpSpPr>
              <a:grpSpLocks/>
            </p:cNvGrpSpPr>
            <p:nvPr/>
          </p:nvGrpSpPr>
          <p:grpSpPr bwMode="auto">
            <a:xfrm>
              <a:off x="2916638" y="2738271"/>
              <a:ext cx="1350569" cy="697626"/>
              <a:chOff x="249622" y="2718208"/>
              <a:chExt cx="1350569" cy="697626"/>
            </a:xfrm>
          </p:grpSpPr>
          <p:sp>
            <p:nvSpPr>
              <p:cNvPr id="8212" name="TextBox 5"/>
              <p:cNvSpPr txBox="1">
                <a:spLocks noChangeArrowheads="1"/>
              </p:cNvSpPr>
              <p:nvPr/>
            </p:nvSpPr>
            <p:spPr bwMode="auto">
              <a:xfrm>
                <a:off x="1219191" y="2718208"/>
                <a:ext cx="381000" cy="6976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2800" b="1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7</a:t>
                </a:r>
              </a:p>
            </p:txBody>
          </p:sp>
          <p:sp>
            <p:nvSpPr>
              <p:cNvPr id="8213" name="TextBox 6"/>
              <p:cNvSpPr txBox="1">
                <a:spLocks noChangeArrowheads="1"/>
              </p:cNvSpPr>
              <p:nvPr/>
            </p:nvSpPr>
            <p:spPr bwMode="auto">
              <a:xfrm>
                <a:off x="249622" y="2718208"/>
                <a:ext cx="969569" cy="6976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2800" b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35</a:t>
                </a:r>
              </a:p>
            </p:txBody>
          </p:sp>
        </p:grpSp>
        <p:cxnSp>
          <p:nvCxnSpPr>
            <p:cNvPr id="32" name="Straight Connector 31"/>
            <p:cNvCxnSpPr/>
            <p:nvPr/>
          </p:nvCxnSpPr>
          <p:spPr bwMode="auto">
            <a:xfrm>
              <a:off x="3886147" y="3371442"/>
              <a:ext cx="68585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 bwMode="auto">
            <a:xfrm rot="5400000">
              <a:off x="3123801" y="3523911"/>
              <a:ext cx="152469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4" name="TextBox 43">
            <a:extLst>
              <a:ext uri="{FF2B5EF4-FFF2-40B4-BE49-F238E27FC236}">
                <a16:creationId xmlns:a16="http://schemas.microsoft.com/office/drawing/2014/main" xmlns="" id="{85B10552-B376-4DB7-8566-C502D5966414}"/>
              </a:ext>
            </a:extLst>
          </p:cNvPr>
          <p:cNvSpPr txBox="1"/>
          <p:nvPr/>
        </p:nvSpPr>
        <p:spPr>
          <a:xfrm>
            <a:off x="1004724" y="342942"/>
            <a:ext cx="241359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eaLnBrk="1" hangingPunct="1"/>
            <a:r>
              <a:rPr lang="en-US" altLang="vi-VN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2. </a:t>
            </a:r>
            <a:r>
              <a:rPr lang="en-US" altLang="vi-VN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Tính</a:t>
            </a:r>
            <a:r>
              <a:rPr lang="en-US" altLang="vi-VN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:</a:t>
            </a:r>
            <a:endParaRPr lang="en-US" altLang="vi-VN" sz="32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46" name="Group 4"/>
          <p:cNvGrpSpPr>
            <a:grpSpLocks/>
          </p:cNvGrpSpPr>
          <p:nvPr/>
        </p:nvGrpSpPr>
        <p:grpSpPr bwMode="auto">
          <a:xfrm>
            <a:off x="9588637" y="1368991"/>
            <a:ext cx="1081087" cy="1146175"/>
            <a:chOff x="387229" y="2738356"/>
            <a:chExt cx="1441571" cy="1528844"/>
          </a:xfrm>
        </p:grpSpPr>
        <p:sp>
          <p:nvSpPr>
            <p:cNvPr id="47" name="TextBox 5"/>
            <p:cNvSpPr txBox="1">
              <a:spLocks noChangeArrowheads="1"/>
            </p:cNvSpPr>
            <p:nvPr/>
          </p:nvSpPr>
          <p:spPr bwMode="auto">
            <a:xfrm>
              <a:off x="1219200" y="2746748"/>
              <a:ext cx="381000" cy="6976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1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</a:p>
          </p:txBody>
        </p:sp>
        <p:sp>
          <p:nvSpPr>
            <p:cNvPr id="48" name="TextBox 6"/>
            <p:cNvSpPr txBox="1">
              <a:spLocks noChangeArrowheads="1"/>
            </p:cNvSpPr>
            <p:nvPr/>
          </p:nvSpPr>
          <p:spPr bwMode="auto">
            <a:xfrm>
              <a:off x="387229" y="2738356"/>
              <a:ext cx="831971" cy="6976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1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14</a:t>
              </a:r>
              <a:endParaRPr lang="en-US" alt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9" name="Straight Connector 48"/>
            <p:cNvCxnSpPr/>
            <p:nvPr/>
          </p:nvCxnSpPr>
          <p:spPr>
            <a:xfrm>
              <a:off x="1142942" y="3352435"/>
              <a:ext cx="685858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5400000">
              <a:off x="380638" y="3504896"/>
              <a:ext cx="1524609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" name="Group 4"/>
          <p:cNvGrpSpPr>
            <a:grpSpLocks/>
          </p:cNvGrpSpPr>
          <p:nvPr/>
        </p:nvGrpSpPr>
        <p:grpSpPr bwMode="auto">
          <a:xfrm>
            <a:off x="9644052" y="3073103"/>
            <a:ext cx="1081087" cy="1146175"/>
            <a:chOff x="387229" y="2738356"/>
            <a:chExt cx="1441571" cy="1528844"/>
          </a:xfrm>
        </p:grpSpPr>
        <p:sp>
          <p:nvSpPr>
            <p:cNvPr id="52" name="TextBox 5"/>
            <p:cNvSpPr txBox="1">
              <a:spLocks noChangeArrowheads="1"/>
            </p:cNvSpPr>
            <p:nvPr/>
          </p:nvSpPr>
          <p:spPr bwMode="auto">
            <a:xfrm>
              <a:off x="1219200" y="2746748"/>
              <a:ext cx="381000" cy="6976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1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</a:p>
          </p:txBody>
        </p:sp>
        <p:sp>
          <p:nvSpPr>
            <p:cNvPr id="53" name="TextBox 6"/>
            <p:cNvSpPr txBox="1">
              <a:spLocks noChangeArrowheads="1"/>
            </p:cNvSpPr>
            <p:nvPr/>
          </p:nvSpPr>
          <p:spPr bwMode="auto">
            <a:xfrm>
              <a:off x="387229" y="2738356"/>
              <a:ext cx="831971" cy="6976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1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49</a:t>
              </a:r>
              <a:endParaRPr lang="en-US" alt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54" name="Straight Connector 53"/>
            <p:cNvCxnSpPr/>
            <p:nvPr/>
          </p:nvCxnSpPr>
          <p:spPr>
            <a:xfrm>
              <a:off x="1142942" y="3352435"/>
              <a:ext cx="685858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5400000">
              <a:off x="380638" y="3504896"/>
              <a:ext cx="1524609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64782033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288464" y="1379385"/>
            <a:ext cx="1190625" cy="1163638"/>
            <a:chOff x="241296" y="2714548"/>
            <a:chExt cx="1587504" cy="1552652"/>
          </a:xfrm>
        </p:grpSpPr>
        <p:sp>
          <p:nvSpPr>
            <p:cNvPr id="8230" name="TextBox 5"/>
            <p:cNvSpPr txBox="1">
              <a:spLocks noChangeArrowheads="1"/>
            </p:cNvSpPr>
            <p:nvPr/>
          </p:nvSpPr>
          <p:spPr bwMode="auto">
            <a:xfrm>
              <a:off x="1219200" y="2734257"/>
              <a:ext cx="374745" cy="6976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</a:p>
          </p:txBody>
        </p:sp>
        <p:sp>
          <p:nvSpPr>
            <p:cNvPr id="8231" name="TextBox 6"/>
            <p:cNvSpPr txBox="1">
              <a:spLocks noChangeArrowheads="1"/>
            </p:cNvSpPr>
            <p:nvPr/>
          </p:nvSpPr>
          <p:spPr bwMode="auto">
            <a:xfrm>
              <a:off x="241296" y="2714548"/>
              <a:ext cx="977900" cy="6976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28</a:t>
              </a:r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1142998" y="3352131"/>
              <a:ext cx="685802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5400000">
              <a:off x="381499" y="3505702"/>
              <a:ext cx="1522997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1329597" y="2981174"/>
            <a:ext cx="1178067" cy="1176337"/>
            <a:chOff x="258035" y="2699201"/>
            <a:chExt cx="1570765" cy="1567999"/>
          </a:xfrm>
        </p:grpSpPr>
        <p:sp>
          <p:nvSpPr>
            <p:cNvPr id="8226" name="TextBox 5"/>
            <p:cNvSpPr txBox="1">
              <a:spLocks noChangeArrowheads="1"/>
            </p:cNvSpPr>
            <p:nvPr/>
          </p:nvSpPr>
          <p:spPr bwMode="auto">
            <a:xfrm>
              <a:off x="1219200" y="2720337"/>
              <a:ext cx="381000" cy="6976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1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</a:p>
          </p:txBody>
        </p:sp>
        <p:sp>
          <p:nvSpPr>
            <p:cNvPr id="8227" name="TextBox 6"/>
            <p:cNvSpPr txBox="1">
              <a:spLocks noChangeArrowheads="1"/>
            </p:cNvSpPr>
            <p:nvPr/>
          </p:nvSpPr>
          <p:spPr bwMode="auto">
            <a:xfrm>
              <a:off x="258035" y="2699201"/>
              <a:ext cx="1016004" cy="6976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42</a:t>
              </a: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1142997" y="3353063"/>
              <a:ext cx="68580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>
              <a:off x="381216" y="3505419"/>
              <a:ext cx="1523562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7274927" y="1341286"/>
            <a:ext cx="1081087" cy="1146175"/>
            <a:chOff x="387229" y="2738356"/>
            <a:chExt cx="1441571" cy="1528844"/>
          </a:xfrm>
        </p:grpSpPr>
        <p:sp>
          <p:nvSpPr>
            <p:cNvPr id="8222" name="TextBox 5"/>
            <p:cNvSpPr txBox="1">
              <a:spLocks noChangeArrowheads="1"/>
            </p:cNvSpPr>
            <p:nvPr/>
          </p:nvSpPr>
          <p:spPr bwMode="auto">
            <a:xfrm>
              <a:off x="1219200" y="2746748"/>
              <a:ext cx="381000" cy="6976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1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</a:p>
          </p:txBody>
        </p:sp>
        <p:sp>
          <p:nvSpPr>
            <p:cNvPr id="8223" name="TextBox 6"/>
            <p:cNvSpPr txBox="1">
              <a:spLocks noChangeArrowheads="1"/>
            </p:cNvSpPr>
            <p:nvPr/>
          </p:nvSpPr>
          <p:spPr bwMode="auto">
            <a:xfrm>
              <a:off x="387229" y="2738356"/>
              <a:ext cx="831971" cy="6976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21</a:t>
              </a:r>
            </a:p>
          </p:txBody>
        </p:sp>
        <p:cxnSp>
          <p:nvCxnSpPr>
            <p:cNvPr id="17" name="Straight Connector 16"/>
            <p:cNvCxnSpPr/>
            <p:nvPr/>
          </p:nvCxnSpPr>
          <p:spPr>
            <a:xfrm>
              <a:off x="1142942" y="3352435"/>
              <a:ext cx="685858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>
              <a:off x="380638" y="3504896"/>
              <a:ext cx="1524609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4537786" y="2970061"/>
            <a:ext cx="1104900" cy="1190625"/>
            <a:chOff x="356157" y="2679160"/>
            <a:chExt cx="1472643" cy="1588040"/>
          </a:xfrm>
        </p:grpSpPr>
        <p:sp>
          <p:nvSpPr>
            <p:cNvPr id="8218" name="TextBox 5"/>
            <p:cNvSpPr txBox="1">
              <a:spLocks noChangeArrowheads="1"/>
            </p:cNvSpPr>
            <p:nvPr/>
          </p:nvSpPr>
          <p:spPr bwMode="auto">
            <a:xfrm>
              <a:off x="1219200" y="2695328"/>
              <a:ext cx="381000" cy="6976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1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</a:p>
          </p:txBody>
        </p:sp>
        <p:sp>
          <p:nvSpPr>
            <p:cNvPr id="8219" name="TextBox 6"/>
            <p:cNvSpPr txBox="1">
              <a:spLocks noChangeArrowheads="1"/>
            </p:cNvSpPr>
            <p:nvPr/>
          </p:nvSpPr>
          <p:spPr bwMode="auto">
            <a:xfrm>
              <a:off x="356157" y="2679160"/>
              <a:ext cx="863043" cy="6976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1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42</a:t>
              </a:r>
            </a:p>
          </p:txBody>
        </p:sp>
        <p:cxnSp>
          <p:nvCxnSpPr>
            <p:cNvPr id="22" name="Straight Connector 21"/>
            <p:cNvCxnSpPr/>
            <p:nvPr/>
          </p:nvCxnSpPr>
          <p:spPr>
            <a:xfrm>
              <a:off x="1143259" y="3352489"/>
              <a:ext cx="685541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381000" y="3504941"/>
              <a:ext cx="1524518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4"/>
          <p:cNvGrpSpPr>
            <a:grpSpLocks/>
          </p:cNvGrpSpPr>
          <p:nvPr/>
        </p:nvGrpSpPr>
        <p:grpSpPr bwMode="auto">
          <a:xfrm>
            <a:off x="7260638" y="3155799"/>
            <a:ext cx="1123950" cy="1189037"/>
            <a:chOff x="330078" y="2680556"/>
            <a:chExt cx="1498722" cy="1586644"/>
          </a:xfrm>
        </p:grpSpPr>
        <p:sp>
          <p:nvSpPr>
            <p:cNvPr id="8214" name="TextBox 5"/>
            <p:cNvSpPr txBox="1">
              <a:spLocks noChangeArrowheads="1"/>
            </p:cNvSpPr>
            <p:nvPr/>
          </p:nvSpPr>
          <p:spPr bwMode="auto">
            <a:xfrm>
              <a:off x="1219198" y="2681151"/>
              <a:ext cx="381000" cy="6976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1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</a:p>
          </p:txBody>
        </p:sp>
        <p:sp>
          <p:nvSpPr>
            <p:cNvPr id="8215" name="TextBox 6"/>
            <p:cNvSpPr txBox="1">
              <a:spLocks noChangeArrowheads="1"/>
            </p:cNvSpPr>
            <p:nvPr/>
          </p:nvSpPr>
          <p:spPr bwMode="auto">
            <a:xfrm>
              <a:off x="330078" y="2680556"/>
              <a:ext cx="870071" cy="6976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1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25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1142944" y="3352073"/>
              <a:ext cx="685856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5400000">
              <a:off x="381397" y="3505653"/>
              <a:ext cx="152309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29"/>
          <p:cNvGrpSpPr>
            <a:grpSpLocks/>
          </p:cNvGrpSpPr>
          <p:nvPr/>
        </p:nvGrpSpPr>
        <p:grpSpPr bwMode="auto">
          <a:xfrm>
            <a:off x="4425364" y="1392086"/>
            <a:ext cx="1241425" cy="1160463"/>
            <a:chOff x="2916638" y="2738271"/>
            <a:chExt cx="1655362" cy="1547985"/>
          </a:xfrm>
        </p:grpSpPr>
        <p:grpSp>
          <p:nvGrpSpPr>
            <p:cNvPr id="8209" name="Group 4"/>
            <p:cNvGrpSpPr>
              <a:grpSpLocks/>
            </p:cNvGrpSpPr>
            <p:nvPr/>
          </p:nvGrpSpPr>
          <p:grpSpPr bwMode="auto">
            <a:xfrm>
              <a:off x="2916638" y="2738271"/>
              <a:ext cx="1350569" cy="697626"/>
              <a:chOff x="249622" y="2718208"/>
              <a:chExt cx="1350569" cy="697626"/>
            </a:xfrm>
          </p:grpSpPr>
          <p:sp>
            <p:nvSpPr>
              <p:cNvPr id="8212" name="TextBox 5"/>
              <p:cNvSpPr txBox="1">
                <a:spLocks noChangeArrowheads="1"/>
              </p:cNvSpPr>
              <p:nvPr/>
            </p:nvSpPr>
            <p:spPr bwMode="auto">
              <a:xfrm>
                <a:off x="1219191" y="2718208"/>
                <a:ext cx="381000" cy="6976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2800" b="1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7</a:t>
                </a:r>
              </a:p>
            </p:txBody>
          </p:sp>
          <p:sp>
            <p:nvSpPr>
              <p:cNvPr id="8213" name="TextBox 6"/>
              <p:cNvSpPr txBox="1">
                <a:spLocks noChangeArrowheads="1"/>
              </p:cNvSpPr>
              <p:nvPr/>
            </p:nvSpPr>
            <p:spPr bwMode="auto">
              <a:xfrm>
                <a:off x="249622" y="2718208"/>
                <a:ext cx="969569" cy="6976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2800" b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35</a:t>
                </a:r>
              </a:p>
            </p:txBody>
          </p:sp>
        </p:grpSp>
        <p:cxnSp>
          <p:nvCxnSpPr>
            <p:cNvPr id="32" name="Straight Connector 31"/>
            <p:cNvCxnSpPr/>
            <p:nvPr/>
          </p:nvCxnSpPr>
          <p:spPr bwMode="auto">
            <a:xfrm>
              <a:off x="3886147" y="3371442"/>
              <a:ext cx="68585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 bwMode="auto">
            <a:xfrm rot="5400000">
              <a:off x="3123801" y="3523911"/>
              <a:ext cx="152469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4" name="TextBox 43">
            <a:extLst>
              <a:ext uri="{FF2B5EF4-FFF2-40B4-BE49-F238E27FC236}">
                <a16:creationId xmlns:a16="http://schemas.microsoft.com/office/drawing/2014/main" xmlns="" id="{85B10552-B376-4DB7-8566-C502D5966414}"/>
              </a:ext>
            </a:extLst>
          </p:cNvPr>
          <p:cNvSpPr txBox="1"/>
          <p:nvPr/>
        </p:nvSpPr>
        <p:spPr>
          <a:xfrm>
            <a:off x="1157802" y="463919"/>
            <a:ext cx="241359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eaLnBrk="1" hangingPunct="1"/>
            <a:r>
              <a:rPr lang="en-US" altLang="vi-VN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2. </a:t>
            </a:r>
            <a:r>
              <a:rPr lang="en-US" altLang="vi-VN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Tính</a:t>
            </a:r>
            <a:r>
              <a:rPr lang="en-US" altLang="vi-VN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:</a:t>
            </a:r>
            <a:endParaRPr lang="en-US" altLang="vi-VN" sz="32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46" name="Group 4"/>
          <p:cNvGrpSpPr>
            <a:grpSpLocks/>
          </p:cNvGrpSpPr>
          <p:nvPr/>
        </p:nvGrpSpPr>
        <p:grpSpPr bwMode="auto">
          <a:xfrm>
            <a:off x="9588637" y="1368991"/>
            <a:ext cx="1081087" cy="1146175"/>
            <a:chOff x="387229" y="2738356"/>
            <a:chExt cx="1441571" cy="1528844"/>
          </a:xfrm>
        </p:grpSpPr>
        <p:sp>
          <p:nvSpPr>
            <p:cNvPr id="47" name="TextBox 5"/>
            <p:cNvSpPr txBox="1">
              <a:spLocks noChangeArrowheads="1"/>
            </p:cNvSpPr>
            <p:nvPr/>
          </p:nvSpPr>
          <p:spPr bwMode="auto">
            <a:xfrm>
              <a:off x="1219200" y="2746748"/>
              <a:ext cx="381000" cy="6976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1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</a:p>
          </p:txBody>
        </p:sp>
        <p:sp>
          <p:nvSpPr>
            <p:cNvPr id="48" name="TextBox 6"/>
            <p:cNvSpPr txBox="1">
              <a:spLocks noChangeArrowheads="1"/>
            </p:cNvSpPr>
            <p:nvPr/>
          </p:nvSpPr>
          <p:spPr bwMode="auto">
            <a:xfrm>
              <a:off x="387229" y="2738356"/>
              <a:ext cx="831971" cy="6976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1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14</a:t>
              </a:r>
              <a:endParaRPr lang="en-US" alt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9" name="Straight Connector 48"/>
            <p:cNvCxnSpPr/>
            <p:nvPr/>
          </p:nvCxnSpPr>
          <p:spPr>
            <a:xfrm>
              <a:off x="1142942" y="3352435"/>
              <a:ext cx="685858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5400000">
              <a:off x="380638" y="3504896"/>
              <a:ext cx="1524609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" name="Group 4"/>
          <p:cNvGrpSpPr>
            <a:grpSpLocks/>
          </p:cNvGrpSpPr>
          <p:nvPr/>
        </p:nvGrpSpPr>
        <p:grpSpPr bwMode="auto">
          <a:xfrm>
            <a:off x="9644052" y="3073103"/>
            <a:ext cx="1081087" cy="1146175"/>
            <a:chOff x="387229" y="2738356"/>
            <a:chExt cx="1441571" cy="1528844"/>
          </a:xfrm>
        </p:grpSpPr>
        <p:sp>
          <p:nvSpPr>
            <p:cNvPr id="52" name="TextBox 5"/>
            <p:cNvSpPr txBox="1">
              <a:spLocks noChangeArrowheads="1"/>
            </p:cNvSpPr>
            <p:nvPr/>
          </p:nvSpPr>
          <p:spPr bwMode="auto">
            <a:xfrm>
              <a:off x="1219200" y="2746748"/>
              <a:ext cx="381000" cy="6976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1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</a:p>
          </p:txBody>
        </p:sp>
        <p:sp>
          <p:nvSpPr>
            <p:cNvPr id="53" name="TextBox 6"/>
            <p:cNvSpPr txBox="1">
              <a:spLocks noChangeArrowheads="1"/>
            </p:cNvSpPr>
            <p:nvPr/>
          </p:nvSpPr>
          <p:spPr bwMode="auto">
            <a:xfrm>
              <a:off x="387229" y="2738356"/>
              <a:ext cx="831971" cy="6976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1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49</a:t>
              </a:r>
              <a:endParaRPr lang="en-US" alt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54" name="Straight Connector 53"/>
            <p:cNvCxnSpPr/>
            <p:nvPr/>
          </p:nvCxnSpPr>
          <p:spPr>
            <a:xfrm>
              <a:off x="1142942" y="3352435"/>
              <a:ext cx="685858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5400000">
              <a:off x="380638" y="3504896"/>
              <a:ext cx="1524609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A29CF0C5-5F7E-46AD-A019-2AA16ABB2F14}"/>
              </a:ext>
            </a:extLst>
          </p:cNvPr>
          <p:cNvSpPr txBox="1"/>
          <p:nvPr/>
        </p:nvSpPr>
        <p:spPr>
          <a:xfrm>
            <a:off x="1279581" y="1830671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</a:t>
            </a:r>
            <a:endParaRPr lang="en-US" sz="28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xmlns="" id="{433BAD4A-5494-4D0C-B219-05CBFD3BF6B3}"/>
              </a:ext>
            </a:extLst>
          </p:cNvPr>
          <p:cNvSpPr txBox="1"/>
          <p:nvPr/>
        </p:nvSpPr>
        <p:spPr>
          <a:xfrm>
            <a:off x="2029973" y="1828508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sz="28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xmlns="" id="{E9A7A0EC-E598-45C6-BB72-78EC11495218}"/>
              </a:ext>
            </a:extLst>
          </p:cNvPr>
          <p:cNvSpPr txBox="1"/>
          <p:nvPr/>
        </p:nvSpPr>
        <p:spPr>
          <a:xfrm>
            <a:off x="1456231" y="23101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xmlns="" id="{2566B672-993D-4098-B85D-FFA274BBB184}"/>
              </a:ext>
            </a:extLst>
          </p:cNvPr>
          <p:cNvCxnSpPr/>
          <p:nvPr/>
        </p:nvCxnSpPr>
        <p:spPr>
          <a:xfrm>
            <a:off x="1308084" y="2360026"/>
            <a:ext cx="58030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xmlns="" id="{A29CF0C5-5F7E-46AD-A019-2AA16ABB2F14}"/>
              </a:ext>
            </a:extLst>
          </p:cNvPr>
          <p:cNvSpPr txBox="1"/>
          <p:nvPr/>
        </p:nvSpPr>
        <p:spPr>
          <a:xfrm>
            <a:off x="4415979" y="1789657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</a:t>
            </a:r>
            <a:endParaRPr lang="en-US" sz="28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xmlns="" id="{433BAD4A-5494-4D0C-B219-05CBFD3BF6B3}"/>
              </a:ext>
            </a:extLst>
          </p:cNvPr>
          <p:cNvSpPr txBox="1"/>
          <p:nvPr/>
        </p:nvSpPr>
        <p:spPr>
          <a:xfrm>
            <a:off x="5166371" y="1787494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sz="28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xmlns="" id="{E9A7A0EC-E598-45C6-BB72-78EC11495218}"/>
              </a:ext>
            </a:extLst>
          </p:cNvPr>
          <p:cNvSpPr txBox="1"/>
          <p:nvPr/>
        </p:nvSpPr>
        <p:spPr>
          <a:xfrm>
            <a:off x="4620339" y="2269086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xmlns="" id="{2566B672-993D-4098-B85D-FFA274BBB184}"/>
              </a:ext>
            </a:extLst>
          </p:cNvPr>
          <p:cNvCxnSpPr/>
          <p:nvPr/>
        </p:nvCxnSpPr>
        <p:spPr>
          <a:xfrm>
            <a:off x="4444482" y="2319012"/>
            <a:ext cx="58030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>
            <a:extLst>
              <a:ext uri="{FF2B5EF4-FFF2-40B4-BE49-F238E27FC236}">
                <a16:creationId xmlns:a16="http://schemas.microsoft.com/office/drawing/2014/main" xmlns="" id="{A29CF0C5-5F7E-46AD-A019-2AA16ABB2F14}"/>
              </a:ext>
            </a:extLst>
          </p:cNvPr>
          <p:cNvSpPr txBox="1"/>
          <p:nvPr/>
        </p:nvSpPr>
        <p:spPr>
          <a:xfrm>
            <a:off x="7264848" y="1750644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endParaRPr lang="en-US" sz="28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xmlns="" id="{433BAD4A-5494-4D0C-B219-05CBFD3BF6B3}"/>
              </a:ext>
            </a:extLst>
          </p:cNvPr>
          <p:cNvSpPr txBox="1"/>
          <p:nvPr/>
        </p:nvSpPr>
        <p:spPr>
          <a:xfrm>
            <a:off x="7987530" y="1748481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28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xmlns="" id="{E9A7A0EC-E598-45C6-BB72-78EC11495218}"/>
              </a:ext>
            </a:extLst>
          </p:cNvPr>
          <p:cNvSpPr txBox="1"/>
          <p:nvPr/>
        </p:nvSpPr>
        <p:spPr>
          <a:xfrm>
            <a:off x="7441498" y="2230073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xmlns="" id="{2566B672-993D-4098-B85D-FFA274BBB184}"/>
              </a:ext>
            </a:extLst>
          </p:cNvPr>
          <p:cNvCxnSpPr/>
          <p:nvPr/>
        </p:nvCxnSpPr>
        <p:spPr>
          <a:xfrm>
            <a:off x="7265641" y="2279999"/>
            <a:ext cx="58030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>
            <a:extLst>
              <a:ext uri="{FF2B5EF4-FFF2-40B4-BE49-F238E27FC236}">
                <a16:creationId xmlns:a16="http://schemas.microsoft.com/office/drawing/2014/main" xmlns="" id="{A29CF0C5-5F7E-46AD-A019-2AA16ABB2F14}"/>
              </a:ext>
            </a:extLst>
          </p:cNvPr>
          <p:cNvSpPr txBox="1"/>
          <p:nvPr/>
        </p:nvSpPr>
        <p:spPr>
          <a:xfrm>
            <a:off x="9578574" y="1778349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endParaRPr lang="en-US" sz="28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xmlns="" id="{433BAD4A-5494-4D0C-B219-05CBFD3BF6B3}"/>
              </a:ext>
            </a:extLst>
          </p:cNvPr>
          <p:cNvSpPr txBox="1"/>
          <p:nvPr/>
        </p:nvSpPr>
        <p:spPr>
          <a:xfrm>
            <a:off x="10204271" y="1790041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8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xmlns="" id="{E9A7A0EC-E598-45C6-BB72-78EC11495218}"/>
              </a:ext>
            </a:extLst>
          </p:cNvPr>
          <p:cNvSpPr txBox="1"/>
          <p:nvPr/>
        </p:nvSpPr>
        <p:spPr>
          <a:xfrm>
            <a:off x="9755224" y="2257778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xmlns="" id="{2566B672-993D-4098-B85D-FFA274BBB184}"/>
              </a:ext>
            </a:extLst>
          </p:cNvPr>
          <p:cNvCxnSpPr/>
          <p:nvPr/>
        </p:nvCxnSpPr>
        <p:spPr>
          <a:xfrm>
            <a:off x="9579367" y="2307704"/>
            <a:ext cx="58030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xmlns="" id="{A29CF0C5-5F7E-46AD-A019-2AA16ABB2F14}"/>
              </a:ext>
            </a:extLst>
          </p:cNvPr>
          <p:cNvSpPr txBox="1"/>
          <p:nvPr/>
        </p:nvSpPr>
        <p:spPr>
          <a:xfrm>
            <a:off x="1308084" y="3418499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</a:t>
            </a:r>
            <a:endParaRPr lang="en-US" sz="28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xmlns="" id="{433BAD4A-5494-4D0C-B219-05CBFD3BF6B3}"/>
              </a:ext>
            </a:extLst>
          </p:cNvPr>
          <p:cNvSpPr txBox="1"/>
          <p:nvPr/>
        </p:nvSpPr>
        <p:spPr>
          <a:xfrm>
            <a:off x="2059798" y="3458567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en-US" sz="28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xmlns="" id="{E9A7A0EC-E598-45C6-BB72-78EC11495218}"/>
              </a:ext>
            </a:extLst>
          </p:cNvPr>
          <p:cNvSpPr txBox="1"/>
          <p:nvPr/>
        </p:nvSpPr>
        <p:spPr>
          <a:xfrm>
            <a:off x="1484734" y="3897928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xmlns="" id="{2566B672-993D-4098-B85D-FFA274BBB184}"/>
              </a:ext>
            </a:extLst>
          </p:cNvPr>
          <p:cNvCxnSpPr/>
          <p:nvPr/>
        </p:nvCxnSpPr>
        <p:spPr>
          <a:xfrm>
            <a:off x="1308877" y="3947854"/>
            <a:ext cx="58030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xmlns="" id="{A29CF0C5-5F7E-46AD-A019-2AA16ABB2F14}"/>
              </a:ext>
            </a:extLst>
          </p:cNvPr>
          <p:cNvSpPr txBox="1"/>
          <p:nvPr/>
        </p:nvSpPr>
        <p:spPr>
          <a:xfrm>
            <a:off x="4511178" y="3385734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</a:t>
            </a:r>
            <a:endParaRPr lang="en-US" sz="28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xmlns="" id="{433BAD4A-5494-4D0C-B219-05CBFD3BF6B3}"/>
              </a:ext>
            </a:extLst>
          </p:cNvPr>
          <p:cNvSpPr txBox="1"/>
          <p:nvPr/>
        </p:nvSpPr>
        <p:spPr>
          <a:xfrm>
            <a:off x="5220137" y="3464885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en-US" sz="28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xmlns="" id="{E9A7A0EC-E598-45C6-BB72-78EC11495218}"/>
              </a:ext>
            </a:extLst>
          </p:cNvPr>
          <p:cNvSpPr txBox="1"/>
          <p:nvPr/>
        </p:nvSpPr>
        <p:spPr>
          <a:xfrm>
            <a:off x="4687828" y="3865163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xmlns="" id="{2566B672-993D-4098-B85D-FFA274BBB184}"/>
              </a:ext>
            </a:extLst>
          </p:cNvPr>
          <p:cNvCxnSpPr/>
          <p:nvPr/>
        </p:nvCxnSpPr>
        <p:spPr>
          <a:xfrm>
            <a:off x="4511971" y="3915089"/>
            <a:ext cx="58030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Box 79">
            <a:extLst>
              <a:ext uri="{FF2B5EF4-FFF2-40B4-BE49-F238E27FC236}">
                <a16:creationId xmlns:a16="http://schemas.microsoft.com/office/drawing/2014/main" xmlns="" id="{A29CF0C5-5F7E-46AD-A019-2AA16ABB2F14}"/>
              </a:ext>
            </a:extLst>
          </p:cNvPr>
          <p:cNvSpPr txBox="1"/>
          <p:nvPr/>
        </p:nvSpPr>
        <p:spPr>
          <a:xfrm>
            <a:off x="7282654" y="3584422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endParaRPr lang="en-US" sz="28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xmlns="" id="{433BAD4A-5494-4D0C-B219-05CBFD3BF6B3}"/>
              </a:ext>
            </a:extLst>
          </p:cNvPr>
          <p:cNvSpPr txBox="1"/>
          <p:nvPr/>
        </p:nvSpPr>
        <p:spPr>
          <a:xfrm>
            <a:off x="7935154" y="3609617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sz="28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xmlns="" id="{E9A7A0EC-E598-45C6-BB72-78EC11495218}"/>
              </a:ext>
            </a:extLst>
          </p:cNvPr>
          <p:cNvSpPr txBox="1"/>
          <p:nvPr/>
        </p:nvSpPr>
        <p:spPr>
          <a:xfrm>
            <a:off x="7459304" y="4063851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xmlns="" id="{2566B672-993D-4098-B85D-FFA274BBB184}"/>
              </a:ext>
            </a:extLst>
          </p:cNvPr>
          <p:cNvCxnSpPr/>
          <p:nvPr/>
        </p:nvCxnSpPr>
        <p:spPr>
          <a:xfrm>
            <a:off x="7283447" y="4113777"/>
            <a:ext cx="58030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>
            <a:extLst>
              <a:ext uri="{FF2B5EF4-FFF2-40B4-BE49-F238E27FC236}">
                <a16:creationId xmlns:a16="http://schemas.microsoft.com/office/drawing/2014/main" xmlns="" id="{A29CF0C5-5F7E-46AD-A019-2AA16ABB2F14}"/>
              </a:ext>
            </a:extLst>
          </p:cNvPr>
          <p:cNvSpPr txBox="1"/>
          <p:nvPr/>
        </p:nvSpPr>
        <p:spPr>
          <a:xfrm>
            <a:off x="9654447" y="3463539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49</a:t>
            </a:r>
            <a:endParaRPr lang="en-US" sz="28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xmlns="" id="{433BAD4A-5494-4D0C-B219-05CBFD3BF6B3}"/>
              </a:ext>
            </a:extLst>
          </p:cNvPr>
          <p:cNvSpPr txBox="1"/>
          <p:nvPr/>
        </p:nvSpPr>
        <p:spPr>
          <a:xfrm>
            <a:off x="10280144" y="3475231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en-US" sz="28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xmlns="" id="{E9A7A0EC-E598-45C6-BB72-78EC11495218}"/>
              </a:ext>
            </a:extLst>
          </p:cNvPr>
          <p:cNvSpPr txBox="1"/>
          <p:nvPr/>
        </p:nvSpPr>
        <p:spPr>
          <a:xfrm>
            <a:off x="9831097" y="3942968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xmlns="" id="{2566B672-993D-4098-B85D-FFA274BBB184}"/>
              </a:ext>
            </a:extLst>
          </p:cNvPr>
          <p:cNvCxnSpPr/>
          <p:nvPr/>
        </p:nvCxnSpPr>
        <p:spPr>
          <a:xfrm>
            <a:off x="9655240" y="3992894"/>
            <a:ext cx="58030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7836604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5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8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6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9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5" grpId="0"/>
      <p:bldP spid="56" grpId="0"/>
      <p:bldP spid="57" grpId="0"/>
      <p:bldP spid="59" grpId="0"/>
      <p:bldP spid="60" grpId="0"/>
      <p:bldP spid="61" grpId="0"/>
      <p:bldP spid="63" grpId="0"/>
      <p:bldP spid="64" grpId="0"/>
      <p:bldP spid="65" grpId="0"/>
      <p:bldP spid="67" grpId="0"/>
      <p:bldP spid="68" grpId="0"/>
      <p:bldP spid="69" grpId="0"/>
      <p:bldP spid="72" grpId="0"/>
      <p:bldP spid="73" grpId="0"/>
      <p:bldP spid="74" grpId="0"/>
      <p:bldP spid="76" grpId="0"/>
      <p:bldP spid="77" grpId="0"/>
      <p:bldP spid="78" grpId="0"/>
      <p:bldP spid="80" grpId="0"/>
      <p:bldP spid="81" grpId="0"/>
      <p:bldP spid="82" grpId="0"/>
      <p:bldP spid="84" grpId="0"/>
      <p:bldP spid="85" grpId="0"/>
      <p:bldP spid="8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85B10552-B376-4DB7-8566-C502D5966414}"/>
              </a:ext>
            </a:extLst>
          </p:cNvPr>
          <p:cNvSpPr txBox="1"/>
          <p:nvPr/>
        </p:nvSpPr>
        <p:spPr>
          <a:xfrm>
            <a:off x="748139" y="809861"/>
            <a:ext cx="1059662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eaLnBrk="1" hangingPunct="1"/>
            <a:r>
              <a:rPr lang="en-US" altLang="vi-VN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3. </a:t>
            </a:r>
            <a:r>
              <a:rPr lang="en-US" altLang="vi-VN" sz="28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Cô</a:t>
            </a:r>
            <a:r>
              <a:rPr lang="en-US" altLang="vi-VN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giáo</a:t>
            </a:r>
            <a:r>
              <a:rPr lang="en-US" altLang="vi-VN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chia 35 </a:t>
            </a:r>
            <a:r>
              <a:rPr lang="en-US" altLang="vi-VN" sz="28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vi-VN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sinh</a:t>
            </a:r>
            <a:r>
              <a:rPr lang="en-US" altLang="vi-VN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thành</a:t>
            </a:r>
            <a:r>
              <a:rPr lang="en-US" altLang="vi-VN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vi-VN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nhóm</a:t>
            </a:r>
            <a:r>
              <a:rPr lang="en-US" altLang="vi-VN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, </a:t>
            </a:r>
            <a:r>
              <a:rPr lang="en-US" altLang="vi-VN" sz="28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mỗi</a:t>
            </a:r>
            <a:r>
              <a:rPr lang="en-US" altLang="vi-VN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nhóm</a:t>
            </a:r>
            <a:r>
              <a:rPr lang="en-US" altLang="vi-VN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vi-VN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7 </a:t>
            </a:r>
            <a:r>
              <a:rPr lang="en-US" altLang="vi-VN" sz="28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vi-VN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sinh</a:t>
            </a:r>
            <a:r>
              <a:rPr lang="en-US" altLang="vi-VN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. </a:t>
            </a:r>
            <a:r>
              <a:rPr lang="en-US" altLang="vi-VN" sz="28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Hỏi</a:t>
            </a:r>
            <a:r>
              <a:rPr lang="en-US" altLang="vi-VN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chia </a:t>
            </a:r>
            <a:r>
              <a:rPr lang="en-US" altLang="vi-VN" sz="28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vi-VN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bao</a:t>
            </a:r>
            <a:r>
              <a:rPr lang="en-US" altLang="vi-VN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nhiêu</a:t>
            </a:r>
            <a:r>
              <a:rPr lang="en-US" altLang="vi-VN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nhóm</a:t>
            </a:r>
            <a:r>
              <a:rPr lang="en-US" altLang="vi-VN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? 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xmlns="" id="{C928AEB1-B2EC-4F57-BE44-74C6C618A16F}"/>
              </a:ext>
            </a:extLst>
          </p:cNvPr>
          <p:cNvSpPr txBox="1"/>
          <p:nvPr/>
        </p:nvSpPr>
        <p:spPr>
          <a:xfrm>
            <a:off x="7463600" y="2314528"/>
            <a:ext cx="149451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eaLnBrk="1" hangingPunct="1"/>
            <a:r>
              <a:rPr lang="en-US" altLang="vi-VN" sz="2800" b="1" u="sng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vi-VN" sz="2800" b="1" u="sng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u="sng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giải</a:t>
            </a:r>
            <a:endParaRPr lang="en-US" altLang="vi-VN" sz="2800" b="1" u="sng" dirty="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xmlns="" id="{5FF8198A-B1F2-4216-A7E4-143B36018514}"/>
              </a:ext>
            </a:extLst>
          </p:cNvPr>
          <p:cNvCxnSpPr>
            <a:cxnSpLocks/>
          </p:cNvCxnSpPr>
          <p:nvPr/>
        </p:nvCxnSpPr>
        <p:spPr>
          <a:xfrm>
            <a:off x="1309379" y="1268907"/>
            <a:ext cx="6043073" cy="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2EE324F9-0C3F-4EE3-9FA0-AA422D701789}"/>
              </a:ext>
            </a:extLst>
          </p:cNvPr>
          <p:cNvCxnSpPr/>
          <p:nvPr/>
        </p:nvCxnSpPr>
        <p:spPr>
          <a:xfrm>
            <a:off x="7574546" y="1282762"/>
            <a:ext cx="3659909" cy="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014436AF-27F2-4B05-B6C8-6B7F126E660A}"/>
              </a:ext>
            </a:extLst>
          </p:cNvPr>
          <p:cNvCxnSpPr>
            <a:cxnSpLocks/>
          </p:cNvCxnSpPr>
          <p:nvPr/>
        </p:nvCxnSpPr>
        <p:spPr>
          <a:xfrm>
            <a:off x="761994" y="1720370"/>
            <a:ext cx="4816112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27827D1B-338E-416C-A41D-F3609AC91CD2}"/>
              </a:ext>
            </a:extLst>
          </p:cNvPr>
          <p:cNvSpPr txBox="1"/>
          <p:nvPr/>
        </p:nvSpPr>
        <p:spPr>
          <a:xfrm>
            <a:off x="6380844" y="2939374"/>
            <a:ext cx="487161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eaLnBrk="1" hangingPunct="1"/>
            <a:r>
              <a:rPr lang="en-US" altLang="vi-VN" sz="2800" b="1" dirty="0" smtClean="0">
                <a:solidFill>
                  <a:schemeClr val="tx2"/>
                </a:solidFill>
                <a:latin typeface="Times New Roman" panose="02020603050405020304" pitchFamily="18" charset="0"/>
              </a:rPr>
              <a:t>Chia </a:t>
            </a:r>
            <a:r>
              <a:rPr lang="en-US" altLang="vi-VN" sz="2800" b="1" dirty="0" err="1" smtClean="0">
                <a:solidFill>
                  <a:schemeClr val="tx2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vi-VN" sz="2800" b="1" dirty="0" smtClean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solidFill>
                  <a:schemeClr val="tx2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vi-VN" sz="2800" b="1" dirty="0" smtClean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solidFill>
                  <a:schemeClr val="tx2"/>
                </a:solidFill>
                <a:latin typeface="Times New Roman" panose="02020603050405020304" pitchFamily="18" charset="0"/>
              </a:rPr>
              <a:t>nhóm</a:t>
            </a:r>
            <a:r>
              <a:rPr lang="en-US" altLang="vi-VN" sz="2800" b="1" dirty="0" smtClean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solidFill>
                  <a:schemeClr val="tx2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vi-VN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C421341C-252C-47B6-A17B-955775484DF5}"/>
              </a:ext>
            </a:extLst>
          </p:cNvPr>
          <p:cNvSpPr txBox="1"/>
          <p:nvPr/>
        </p:nvSpPr>
        <p:spPr>
          <a:xfrm>
            <a:off x="6917503" y="3421161"/>
            <a:ext cx="314666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eaLnBrk="1" hangingPunct="1"/>
            <a:r>
              <a:rPr lang="en-US" altLang="vi-VN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35 : 7 =  5 (</a:t>
            </a:r>
            <a:r>
              <a:rPr lang="en-US" altLang="vi-VN" sz="28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nhóm</a:t>
            </a:r>
            <a:r>
              <a:rPr lang="en-US" altLang="vi-VN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CD5B3EDC-187F-41E8-B266-FBD70EFAA51E}"/>
              </a:ext>
            </a:extLst>
          </p:cNvPr>
          <p:cNvSpPr txBox="1"/>
          <p:nvPr/>
        </p:nvSpPr>
        <p:spPr>
          <a:xfrm>
            <a:off x="7243319" y="3902948"/>
            <a:ext cx="314666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eaLnBrk="1" hangingPunct="1"/>
            <a:r>
              <a:rPr lang="en-US" altLang="vi-VN" sz="28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Đáp</a:t>
            </a:r>
            <a:r>
              <a:rPr lang="en-US" altLang="vi-VN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vi-VN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:  5 </a:t>
            </a:r>
            <a:r>
              <a:rPr lang="en-US" altLang="vi-VN" sz="28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nhóm</a:t>
            </a:r>
            <a:endParaRPr lang="en-US" altLang="vi-VN" sz="2800" b="1" dirty="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1065213" y="2263775"/>
            <a:ext cx="18026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u="sng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altLang="en-US" sz="2800" b="1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altLang="en-US" sz="28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 Box 5"/>
          <p:cNvSpPr txBox="1">
            <a:spLocks noChangeArrowheads="1"/>
          </p:cNvSpPr>
          <p:nvPr/>
        </p:nvSpPr>
        <p:spPr bwMode="auto">
          <a:xfrm>
            <a:off x="422275" y="2747820"/>
            <a:ext cx="460144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1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alt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0" name="Text Box 5"/>
          <p:cNvSpPr txBox="1">
            <a:spLocks noChangeArrowheads="1"/>
          </p:cNvSpPr>
          <p:nvPr/>
        </p:nvSpPr>
        <p:spPr bwMode="auto">
          <a:xfrm>
            <a:off x="422275" y="3245720"/>
            <a:ext cx="486382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…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alt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altLang="en-US" sz="28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98918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7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7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85B10552-B376-4DB7-8566-C502D5966414}"/>
              </a:ext>
            </a:extLst>
          </p:cNvPr>
          <p:cNvSpPr txBox="1"/>
          <p:nvPr/>
        </p:nvSpPr>
        <p:spPr>
          <a:xfrm>
            <a:off x="457200" y="1585714"/>
            <a:ext cx="663808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eaLnBrk="1" hangingPunct="1"/>
            <a:r>
              <a:rPr lang="en-US" altLang="vi-VN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4. </a:t>
            </a:r>
            <a:r>
              <a:rPr lang="en-US" altLang="vi-VN" sz="28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Tìm</a:t>
            </a:r>
            <a:r>
              <a:rPr lang="en-US" altLang="vi-VN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     </a:t>
            </a:r>
            <a:r>
              <a:rPr lang="en-US" altLang="vi-VN" sz="28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vi-VN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con </a:t>
            </a:r>
            <a:r>
              <a:rPr lang="en-US" altLang="vi-VN" sz="28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mèo</a:t>
            </a:r>
            <a:r>
              <a:rPr lang="en-US" altLang="vi-VN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vi-VN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mỗi</a:t>
            </a:r>
            <a:r>
              <a:rPr lang="en-US" altLang="vi-VN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hình</a:t>
            </a:r>
            <a:r>
              <a:rPr lang="en-US" altLang="vi-VN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sau</a:t>
            </a:r>
            <a:r>
              <a:rPr lang="en-US" altLang="vi-VN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: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xmlns="" id="{C726EB58-229C-4E59-BF92-5ECBC1BB084F}"/>
              </a:ext>
            </a:extLst>
          </p:cNvPr>
          <p:cNvGrpSpPr/>
          <p:nvPr/>
        </p:nvGrpSpPr>
        <p:grpSpPr>
          <a:xfrm>
            <a:off x="1620458" y="1487262"/>
            <a:ext cx="347241" cy="887622"/>
            <a:chOff x="3796496" y="2757081"/>
            <a:chExt cx="347241" cy="887622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xmlns="" id="{5F12188D-5AF9-4639-8823-F79291F6F903}"/>
                </a:ext>
              </a:extLst>
            </p:cNvPr>
            <p:cNvSpPr txBox="1"/>
            <p:nvPr/>
          </p:nvSpPr>
          <p:spPr>
            <a:xfrm>
              <a:off x="3805183" y="2757081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xmlns="" id="{57713049-EF94-42D6-A991-A9B0BA774178}"/>
                </a:ext>
              </a:extLst>
            </p:cNvPr>
            <p:cNvSpPr txBox="1"/>
            <p:nvPr/>
          </p:nvSpPr>
          <p:spPr>
            <a:xfrm>
              <a:off x="3805183" y="3183038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xmlns="" id="{C94F171C-32D4-4A2A-85FE-F7AADC2EF10B}"/>
                </a:ext>
              </a:extLst>
            </p:cNvPr>
            <p:cNvCxnSpPr/>
            <p:nvPr/>
          </p:nvCxnSpPr>
          <p:spPr>
            <a:xfrm>
              <a:off x="3796496" y="3183038"/>
              <a:ext cx="34724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026" name="Picture 2">
            <a:extLst>
              <a:ext uri="{FF2B5EF4-FFF2-40B4-BE49-F238E27FC236}">
                <a16:creationId xmlns:a16="http://schemas.microsoft.com/office/drawing/2014/main" xmlns="" id="{FE7115DA-51E4-46A3-9B2D-E9A6015D22C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290"/>
          <a:stretch/>
        </p:blipFill>
        <p:spPr bwMode="auto">
          <a:xfrm>
            <a:off x="1062261" y="2324644"/>
            <a:ext cx="4536729" cy="2787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57D9B528-37B1-4472-B49C-B10825431AE2}"/>
              </a:ext>
            </a:extLst>
          </p:cNvPr>
          <p:cNvSpPr txBox="1"/>
          <p:nvPr/>
        </p:nvSpPr>
        <p:spPr>
          <a:xfrm>
            <a:off x="6095999" y="3403391"/>
            <a:ext cx="3782291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 : 7 =  3 (con </a:t>
            </a:r>
            <a:r>
              <a:rPr 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mèo</a:t>
            </a:r>
            <a:r>
              <a:rPr 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xmlns="" id="{A013B5C2-6B1A-4934-BF7D-54CCAD5DE5AE}"/>
              </a:ext>
            </a:extLst>
          </p:cNvPr>
          <p:cNvSpPr/>
          <p:nvPr/>
        </p:nvSpPr>
        <p:spPr>
          <a:xfrm>
            <a:off x="1062261" y="2754775"/>
            <a:ext cx="766539" cy="2222339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9945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1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750"/>
                            </p:stCondLst>
                            <p:childTnLst>
                              <p:par>
                                <p:cTn id="12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5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85B10552-B376-4DB7-8566-C502D5966414}"/>
              </a:ext>
            </a:extLst>
          </p:cNvPr>
          <p:cNvSpPr txBox="1"/>
          <p:nvPr/>
        </p:nvSpPr>
        <p:spPr>
          <a:xfrm>
            <a:off x="457200" y="1585714"/>
            <a:ext cx="663808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eaLnBrk="1" hangingPunct="1"/>
            <a:r>
              <a:rPr lang="en-US" altLang="vi-VN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4. </a:t>
            </a:r>
            <a:r>
              <a:rPr lang="en-US" altLang="vi-VN" sz="28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Tìm</a:t>
            </a:r>
            <a:r>
              <a:rPr lang="en-US" altLang="vi-VN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     </a:t>
            </a:r>
            <a:r>
              <a:rPr lang="en-US" altLang="vi-VN" sz="28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vi-VN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con </a:t>
            </a:r>
            <a:r>
              <a:rPr lang="en-US" altLang="vi-VN" sz="28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mèo</a:t>
            </a:r>
            <a:r>
              <a:rPr lang="en-US" altLang="vi-VN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vi-VN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mỗi</a:t>
            </a:r>
            <a:r>
              <a:rPr lang="en-US" altLang="vi-VN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hình</a:t>
            </a:r>
            <a:r>
              <a:rPr lang="en-US" altLang="vi-VN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sau</a:t>
            </a:r>
            <a:r>
              <a:rPr lang="en-US" altLang="vi-VN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: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xmlns="" id="{C726EB58-229C-4E59-BF92-5ECBC1BB084F}"/>
              </a:ext>
            </a:extLst>
          </p:cNvPr>
          <p:cNvGrpSpPr/>
          <p:nvPr/>
        </p:nvGrpSpPr>
        <p:grpSpPr>
          <a:xfrm>
            <a:off x="1620458" y="1487262"/>
            <a:ext cx="347241" cy="887622"/>
            <a:chOff x="3796496" y="2757081"/>
            <a:chExt cx="347241" cy="887622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xmlns="" id="{5F12188D-5AF9-4639-8823-F79291F6F903}"/>
                </a:ext>
              </a:extLst>
            </p:cNvPr>
            <p:cNvSpPr txBox="1"/>
            <p:nvPr/>
          </p:nvSpPr>
          <p:spPr>
            <a:xfrm>
              <a:off x="3805183" y="2757081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xmlns="" id="{57713049-EF94-42D6-A991-A9B0BA774178}"/>
                </a:ext>
              </a:extLst>
            </p:cNvPr>
            <p:cNvSpPr txBox="1"/>
            <p:nvPr/>
          </p:nvSpPr>
          <p:spPr>
            <a:xfrm>
              <a:off x="3805183" y="3183038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xmlns="" id="{C94F171C-32D4-4A2A-85FE-F7AADC2EF10B}"/>
                </a:ext>
              </a:extLst>
            </p:cNvPr>
            <p:cNvCxnSpPr/>
            <p:nvPr/>
          </p:nvCxnSpPr>
          <p:spPr>
            <a:xfrm>
              <a:off x="3796496" y="3183038"/>
              <a:ext cx="34724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026" name="Picture 2">
            <a:extLst>
              <a:ext uri="{FF2B5EF4-FFF2-40B4-BE49-F238E27FC236}">
                <a16:creationId xmlns:a16="http://schemas.microsoft.com/office/drawing/2014/main" xmlns="" id="{FE7115DA-51E4-46A3-9B2D-E9A6015D22C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00"/>
          <a:stretch/>
        </p:blipFill>
        <p:spPr bwMode="auto">
          <a:xfrm>
            <a:off x="3297381" y="2588160"/>
            <a:ext cx="3491345" cy="2662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xmlns="" id="{28FF9D91-148F-458D-8381-DEBE7EE7AB8F}"/>
              </a:ext>
            </a:extLst>
          </p:cNvPr>
          <p:cNvSpPr/>
          <p:nvPr/>
        </p:nvSpPr>
        <p:spPr>
          <a:xfrm>
            <a:off x="4273073" y="3011064"/>
            <a:ext cx="1638629" cy="582741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57D9B528-37B1-4472-B49C-B10825431AE2}"/>
              </a:ext>
            </a:extLst>
          </p:cNvPr>
          <p:cNvSpPr txBox="1"/>
          <p:nvPr/>
        </p:nvSpPr>
        <p:spPr>
          <a:xfrm>
            <a:off x="7259781" y="3593805"/>
            <a:ext cx="3782291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r>
              <a:rPr lang="en-US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7 =  </a:t>
            </a:r>
            <a:r>
              <a:rPr lang="en-US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(con </a:t>
            </a:r>
            <a:r>
              <a:rPr 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mèo</a:t>
            </a:r>
            <a:r>
              <a:rPr 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31162533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4102" y="3352800"/>
            <a:ext cx="9646953" cy="1057026"/>
          </a:xfrm>
        </p:spPr>
        <p:txBody>
          <a:bodyPr>
            <a:normAutofit fontScale="90000"/>
          </a:bodyPr>
          <a:lstStyle/>
          <a:p>
            <a:r>
              <a:rPr lang="en-US" sz="6700" b="1" dirty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 Black" panose="02070A03080606020203" pitchFamily="18" charset="0"/>
              </a:rPr>
              <a:t>THÂN</a:t>
            </a:r>
            <a:r>
              <a:rPr lang="en-US" b="1" dirty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 Black" panose="02070A03080606020203" pitchFamily="18" charset="0"/>
              </a:rPr>
              <a:t> </a:t>
            </a:r>
            <a:r>
              <a:rPr lang="en-US" sz="6700" b="1" dirty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 Black" panose="02070A03080606020203" pitchFamily="18" charset="0"/>
              </a:rPr>
              <a:t>CHÀO CÁC </a:t>
            </a:r>
            <a:r>
              <a:rPr lang="en-US" sz="6700" b="1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 Black" panose="02070A03080606020203" pitchFamily="18" charset="0"/>
              </a:rPr>
              <a:t>CON</a:t>
            </a:r>
            <a:endParaRPr lang="en-US" b="1" dirty="0">
              <a:solidFill>
                <a:srgbClr val="00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doni MT Black" panose="02070A03080606020203" pitchFamily="18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xmlns="" id="{2B24501B-833F-4F29-8AFE-9FB2512D0738}"/>
              </a:ext>
            </a:extLst>
          </p:cNvPr>
          <p:cNvSpPr txBox="1">
            <a:spLocks/>
          </p:cNvSpPr>
          <p:nvPr/>
        </p:nvSpPr>
        <p:spPr>
          <a:xfrm>
            <a:off x="3891913" y="2235200"/>
            <a:ext cx="5023488" cy="105702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học kết thúc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4568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hildren Playing 16x9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03461883.potx" id="{18737D51-7733-4200-B5C9-BF22CA2CE631}" vid="{40CEFE45-12FF-4454-86EB-59F04C858872}"/>
    </a:ext>
  </a:extLst>
</a:theme>
</file>

<file path=ppt/theme/theme2.xml><?xml version="1.0" encoding="utf-8"?>
<a:theme xmlns:a="http://schemas.openxmlformats.org/drawingml/2006/main" name="Office Theme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Children playing education presentation design (cartoon illustration, widescreen)</Template>
  <TotalTime>3465</TotalTime>
  <Words>397</Words>
  <Application>Microsoft Office PowerPoint</Application>
  <PresentationFormat>Widescreen</PresentationFormat>
  <Paragraphs>136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Bodoni MT Black</vt:lpstr>
      <vt:lpstr>Calibri</vt:lpstr>
      <vt:lpstr>Euphemia</vt:lpstr>
      <vt:lpstr>Times New Roman</vt:lpstr>
      <vt:lpstr>Wingdings</vt:lpstr>
      <vt:lpstr>Children Playing 16x9</vt:lpstr>
      <vt:lpstr>MÔN TOÁN 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THÂN CHÀO CÁC CON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Layout</dc:title>
  <dc:creator>Đạt Trần</dc:creator>
  <cp:lastModifiedBy>Mr Manh</cp:lastModifiedBy>
  <cp:revision>24</cp:revision>
  <dcterms:created xsi:type="dcterms:W3CDTF">2021-08-28T10:28:58Z</dcterms:created>
  <dcterms:modified xsi:type="dcterms:W3CDTF">2021-10-15T11:27:23Z</dcterms:modified>
</cp:coreProperties>
</file>