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6" r:id="rId4"/>
    <p:sldMasterId id="2147483698" r:id="rId5"/>
    <p:sldMasterId id="2147483746" r:id="rId6"/>
  </p:sldMasterIdLst>
  <p:notesMasterIdLst>
    <p:notesMasterId r:id="rId26"/>
  </p:notesMasterIdLst>
  <p:sldIdLst>
    <p:sldId id="422" r:id="rId7"/>
    <p:sldId id="264" r:id="rId8"/>
    <p:sldId id="257" r:id="rId9"/>
    <p:sldId id="267" r:id="rId10"/>
    <p:sldId id="434" r:id="rId11"/>
    <p:sldId id="269" r:id="rId12"/>
    <p:sldId id="435" r:id="rId13"/>
    <p:sldId id="266" r:id="rId14"/>
    <p:sldId id="436" r:id="rId15"/>
    <p:sldId id="393" r:id="rId16"/>
    <p:sldId id="433" r:id="rId17"/>
    <p:sldId id="423" r:id="rId18"/>
    <p:sldId id="437" r:id="rId19"/>
    <p:sldId id="439" r:id="rId20"/>
    <p:sldId id="271" r:id="rId21"/>
    <p:sldId id="424" r:id="rId22"/>
    <p:sldId id="440" r:id="rId23"/>
    <p:sldId id="326" r:id="rId24"/>
    <p:sldId id="32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66FF"/>
    <a:srgbClr val="60FF11"/>
    <a:srgbClr val="666633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81021" autoAdjust="0"/>
  </p:normalViewPr>
  <p:slideViewPr>
    <p:cSldViewPr snapToGrid="0">
      <p:cViewPr varScale="1">
        <p:scale>
          <a:sx n="60" d="100"/>
          <a:sy n="60" d="100"/>
        </p:scale>
        <p:origin x="10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35B2B-E908-6A4B-88C3-1D21A1E7AB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85AFF-8265-D741-B943-A4C3353B4E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28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97550-8885-453D-9AD3-343D5CEF35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5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90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126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0637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128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956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7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0A44A-32D8-4BCF-9055-A55B0A68BE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5475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67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73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44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901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089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47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85AFF-8265-D741-B943-A4C3353B4E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4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6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5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488" indent="0" algn="ctr">
              <a:buNone/>
              <a:defRPr sz="1500"/>
            </a:lvl2pPr>
            <a:lvl3pPr marL="685018" indent="0" algn="ctr">
              <a:buNone/>
              <a:defRPr sz="1425"/>
            </a:lvl3pPr>
            <a:lvl4pPr marL="1027527" indent="0" algn="ctr">
              <a:buNone/>
              <a:defRPr sz="1200"/>
            </a:lvl4pPr>
            <a:lvl5pPr marL="1370036" indent="0" algn="ctr">
              <a:buNone/>
              <a:defRPr sz="1200"/>
            </a:lvl5pPr>
            <a:lvl6pPr marL="1712567" indent="0" algn="ctr">
              <a:buNone/>
              <a:defRPr sz="1200"/>
            </a:lvl6pPr>
            <a:lvl7pPr marL="2055053" indent="0" algn="ctr">
              <a:buNone/>
              <a:defRPr sz="1200"/>
            </a:lvl7pPr>
            <a:lvl8pPr marL="2397540" indent="0" algn="ctr">
              <a:buNone/>
              <a:defRPr sz="1200"/>
            </a:lvl8pPr>
            <a:lvl9pPr marL="274002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75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48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1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75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5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0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5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0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488" indent="0">
              <a:buNone/>
              <a:defRPr sz="1500" b="1"/>
            </a:lvl2pPr>
            <a:lvl3pPr marL="685018" indent="0">
              <a:buNone/>
              <a:defRPr sz="1425" b="1"/>
            </a:lvl3pPr>
            <a:lvl4pPr marL="1027527" indent="0">
              <a:buNone/>
              <a:defRPr sz="1200" b="1"/>
            </a:lvl4pPr>
            <a:lvl5pPr marL="1370036" indent="0">
              <a:buNone/>
              <a:defRPr sz="1200" b="1"/>
            </a:lvl5pPr>
            <a:lvl6pPr marL="1712567" indent="0">
              <a:buNone/>
              <a:defRPr sz="1200" b="1"/>
            </a:lvl6pPr>
            <a:lvl7pPr marL="2055053" indent="0">
              <a:buNone/>
              <a:defRPr sz="1200" b="1"/>
            </a:lvl7pPr>
            <a:lvl8pPr marL="2397540" indent="0">
              <a:buNone/>
              <a:defRPr sz="1200" b="1"/>
            </a:lvl8pPr>
            <a:lvl9pPr marL="274002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1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8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488" indent="0">
              <a:buNone/>
              <a:defRPr sz="2100"/>
            </a:lvl2pPr>
            <a:lvl3pPr marL="685018" indent="0">
              <a:buNone/>
              <a:defRPr sz="1800"/>
            </a:lvl3pPr>
            <a:lvl4pPr marL="1027527" indent="0">
              <a:buNone/>
              <a:defRPr sz="1500"/>
            </a:lvl4pPr>
            <a:lvl5pPr marL="1370036" indent="0">
              <a:buNone/>
              <a:defRPr sz="1500"/>
            </a:lvl5pPr>
            <a:lvl6pPr marL="1712567" indent="0">
              <a:buNone/>
              <a:defRPr sz="1500"/>
            </a:lvl6pPr>
            <a:lvl7pPr marL="2055053" indent="0">
              <a:buNone/>
              <a:defRPr sz="1500"/>
            </a:lvl7pPr>
            <a:lvl8pPr marL="2397540" indent="0">
              <a:buNone/>
              <a:defRPr sz="1500"/>
            </a:lvl8pPr>
            <a:lvl9pPr marL="274002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88" indent="0">
              <a:buNone/>
              <a:defRPr sz="1125"/>
            </a:lvl2pPr>
            <a:lvl3pPr marL="685018" indent="0">
              <a:buNone/>
              <a:defRPr sz="900"/>
            </a:lvl3pPr>
            <a:lvl4pPr marL="1027527" indent="0">
              <a:buNone/>
              <a:defRPr sz="825"/>
            </a:lvl4pPr>
            <a:lvl5pPr marL="1370036" indent="0">
              <a:buNone/>
              <a:defRPr sz="825"/>
            </a:lvl5pPr>
            <a:lvl6pPr marL="1712567" indent="0">
              <a:buNone/>
              <a:defRPr sz="825"/>
            </a:lvl6pPr>
            <a:lvl7pPr marL="2055053" indent="0">
              <a:buNone/>
              <a:defRPr sz="825"/>
            </a:lvl7pPr>
            <a:lvl8pPr marL="2397540" indent="0">
              <a:buNone/>
              <a:defRPr sz="825"/>
            </a:lvl8pPr>
            <a:lvl9pPr marL="2740028" indent="0">
              <a:buNone/>
              <a:defRPr sz="82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81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3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88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88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7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F205E0-1AA8-1B4D-9A1A-B3D2CC398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9F546-AC62-E345-BB7E-BC26B688937C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2B4D51-DE67-CB4A-9521-A2D7F0F8F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839216-AFAA-304A-A8CF-EC98BEAE9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D3BDF-9925-2541-942B-2A791E1DC7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4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19F0E9-E584-914D-93F8-EEA240FC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BFFB5-D9F7-5248-8ECC-409D9FCCF05D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6C1C74-1922-6342-9EDD-85F0D9E42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2B81BE-817A-0A41-8881-DD7BE3298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BD099-0693-4F46-B359-4F1DD5D459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420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288C6C-BFB2-E042-BBAB-15D22990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3B431-A04D-F643-A1E6-8CCC130C9F57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9A7028-828B-FD44-B0C6-60A79E97B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0B40423-5E38-DB49-9930-B6EC971DB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652F-175E-B64A-BD23-7ED71D411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91CD613-80BA-F44B-941C-828200651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E2A01-098C-E54C-A5EB-46D74165BC9E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7901EFC-34D0-7B45-BD11-7F8313CE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F73A81A-499E-7A48-8492-CC4DC591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03DB5-CCFD-A246-AB3E-103F22CE92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40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50372FD-8C32-DC4A-B20B-70CDE709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8006F-E098-2643-8F28-1470E6C2EF67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E3BF055B-E5D7-FC4B-A334-EDFC84A4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57E00E4-3C81-B74F-A686-6C439298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E2BE-3487-494C-8900-270992048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F05F328-1F31-8A41-8BAA-D034A5AE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45608-4722-0C4F-8C00-1ACCEC40884D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3FC216E-2463-2E4F-8B3E-9B79D0F1C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4DB8003-1FD4-774C-858E-D68A90BE9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48A8D-47BA-6C47-8C34-E4837FC68E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2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E29B854-52F6-6D4D-A039-8E0B00540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0CBE3-2145-4840-AE1F-EA697B045DDB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0810B38-9E40-4647-B0B9-E831C272B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2F2D303-75EE-1F4D-8689-E2C7B3032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D13FF-2AC1-0D4E-AC45-6431E9977B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95FC1D7-7613-7C4A-88CF-A65C28DD7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4E06C-03F1-D941-ABC1-FEC011F0EFA0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9CFFD2D-11FF-9C4B-91D7-29CAF789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8AFDC87-9D3D-864D-843C-D0E932AC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E90B0-D8A5-5441-8474-1032A853C6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125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4415371-94BD-B34C-9EA9-34B82E9BA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1AC4-1547-924B-B230-87C77CDE81E7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A9A1D6A-718B-C142-884C-72B97A4D6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399B10C-366F-0245-AD7F-E1A72287F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FC0DD-ACC0-1D4F-8BC0-7041F2530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835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8CDF67-E016-3741-8299-6B9FAFAA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510BB-8B47-CF42-8FA2-EF387BE6B38B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AC9E0D-B37F-CF46-A0CC-03F94D42C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29EABE-E020-D146-AAA8-EBD9FF4C7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A0681-A3F1-8D42-82F4-5CAE50343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C9F30-0EC3-054F-B613-1CAB0B479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9A9F2-0D68-6B41-83D0-FCFC21E25072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833F28-97C9-1446-9D14-87285C8A1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8F899C-39ED-C24F-A036-7766A4EF5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BA6EF-D289-C64D-92D5-D664CD9C55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574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51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8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0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9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5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52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2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7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9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5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0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10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21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4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780705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Microsoft YaHei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744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05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8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82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33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8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8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7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9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9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5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987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9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68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81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80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2021/11/3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473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74" y="171170"/>
            <a:ext cx="1519518" cy="15195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952988" y="1690688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926" y="3703338"/>
            <a:ext cx="1519518" cy="151951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2334874" y="5222856"/>
            <a:ext cx="295298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0365418684</a:t>
            </a:r>
          </a:p>
        </p:txBody>
      </p:sp>
    </p:spTree>
    <p:extLst>
      <p:ext uri="{BB962C8B-B14F-4D97-AF65-F5344CB8AC3E}">
        <p14:creationId xmlns:p14="http://schemas.microsoft.com/office/powerpoint/2010/main" val="3170361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348" tIns="45718" rIns="91348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8" tIns="45718" rIns="9134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F7E42-162D-4938-8085-2BD883E5E503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48" tIns="45718" rIns="91348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C7F58-60D3-4A85-A24C-E8D5C135F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56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018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7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6283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770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125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3788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629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68806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1337" indent="-171266" algn="l" defTabSz="68501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48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01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752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0036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2567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5053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7540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0028" algn="l" defTabSz="685018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2CDD9370-97F5-894A-A47B-AD0CFEED82A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60115B7F-91E5-B840-8673-1D3CAEA2EF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D5FBB4-5578-4448-8FF5-F2CEEB1A36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85ECBF-C340-E24E-AD93-971F759FD60A}" type="datetimeFigureOut">
              <a:rPr lang="en-US"/>
              <a:pPr>
                <a:defRPr/>
              </a:pPr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6B673E-F3B0-D747-B764-2569078D29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8AC702-61F9-2D42-B242-CCAB87EDB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45B520D-3897-154E-B545-7607E11BE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78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A638C-7E2A-406A-B7A9-3D487B9206D1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39CE1-36BE-41FA-B7D8-B5FA57796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8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822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3629-8589-41CB-BFDF-1C1EC22CA13E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32C564C-4D4F-47F9-9D87-0EA1C42DF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png"/><Relationship Id="rId12" Type="http://schemas.openxmlformats.org/officeDocument/2006/relationships/image" Target="../media/image12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11" Type="http://schemas.openxmlformats.org/officeDocument/2006/relationships/image" Target="../media/image11.gif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openxmlformats.org/officeDocument/2006/relationships/image" Target="../media/image9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audio" Target="../media/audio6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image" Target="../media/image25.jp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8.xml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9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25.jp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audio" Target="../media/audio6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13" Type="http://schemas.openxmlformats.org/officeDocument/2006/relationships/image" Target="../media/image39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3.emf"/><Relationship Id="rId12" Type="http://schemas.openxmlformats.org/officeDocument/2006/relationships/image" Target="../media/image38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1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audio" Target="../media/audio6.wav"/><Relationship Id="rId9" Type="http://schemas.openxmlformats.org/officeDocument/2006/relationships/image" Target="../media/image35.emf"/><Relationship Id="rId1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2.xml"/><Relationship Id="rId6" Type="http://schemas.openxmlformats.org/officeDocument/2006/relationships/image" Target="../media/image33.emf"/><Relationship Id="rId11" Type="http://schemas.openxmlformats.org/officeDocument/2006/relationships/image" Target="../media/image39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p3"/><Relationship Id="rId7" Type="http://schemas.openxmlformats.org/officeDocument/2006/relationships/image" Target="../media/image43.png"/><Relationship Id="rId2" Type="http://schemas.microsoft.com/office/2007/relationships/media" Target="../media/media5.mp3"/><Relationship Id="rId1" Type="http://schemas.openxmlformats.org/officeDocument/2006/relationships/tags" Target="../tags/tag14.xml"/><Relationship Id="rId6" Type="http://schemas.openxmlformats.org/officeDocument/2006/relationships/image" Target="../media/image42.jp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6.gif"/><Relationship Id="rId4" Type="http://schemas.openxmlformats.org/officeDocument/2006/relationships/audio" Target="../media/media2.m4a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3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wm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1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5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5" Type="http://schemas.openxmlformats.org/officeDocument/2006/relationships/image" Target="../media/image19.gif"/><Relationship Id="rId10" Type="http://schemas.openxmlformats.org/officeDocument/2006/relationships/slide" Target="slide10.xm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19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8.xm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2"/>
            <a:ext cx="9144000" cy="5157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1" y="3837813"/>
            <a:ext cx="9532125" cy="21899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458" y="3917754"/>
            <a:ext cx="2340950" cy="1410597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7510" y="3211506"/>
            <a:ext cx="531019" cy="2489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341" y="3187001"/>
            <a:ext cx="522725" cy="126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图片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98932" y="3837811"/>
            <a:ext cx="2620060" cy="2177738"/>
          </a:xfrm>
          <a:prstGeom prst="rect">
            <a:avLst/>
          </a:prstGeom>
        </p:spPr>
      </p:pic>
      <p:pic>
        <p:nvPicPr>
          <p:cNvPr id="1026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51" y="99293"/>
            <a:ext cx="2993378" cy="299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18" y="-1224344"/>
            <a:ext cx="3571875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998932" y="332196"/>
            <a:ext cx="8448908" cy="1816786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3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99A082B9-409A-46F1-93A8-150675D33B7F}"/>
              </a:ext>
            </a:extLst>
          </p:cNvPr>
          <p:cNvSpPr txBox="1">
            <a:spLocks/>
          </p:cNvSpPr>
          <p:nvPr/>
        </p:nvSpPr>
        <p:spPr>
          <a:xfrm>
            <a:off x="2573328" y="2137315"/>
            <a:ext cx="7167437" cy="1437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SzPct val="80000"/>
              <a:buFont typeface="Wingdings" panose="05000000000000000000" pitchFamily="2" charset="2"/>
              <a:buNone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LUYỆN TẬP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41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6">
            <a:extLst>
              <a:ext uri="{FF2B5EF4-FFF2-40B4-BE49-F238E27FC236}">
                <a16:creationId xmlns:a16="http://schemas.microsoft.com/office/drawing/2014/main" xmlns="" id="{D4F42882-DDB3-A340-8DAB-23D3104DF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8176" y="110042"/>
            <a:ext cx="4410656" cy="1031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1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2701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xmlns="" id="{10272876-5C8A-1044-83A5-9B752A03E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8314" y="2914651"/>
            <a:ext cx="628967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1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en-US" sz="2101" b="1" dirty="0">
              <a:solidFill>
                <a:srgbClr val="0000FF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F5145B-9E30-6341-B4E8-30ABE4AFC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4151" y="1036138"/>
            <a:ext cx="685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alt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xmlns="" id="{FC829035-BE0E-904A-9A22-7B36CDDD7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774" y="-185526"/>
            <a:ext cx="3936225" cy="2536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37">
            <a:extLst>
              <a:ext uri="{FF2B5EF4-FFF2-40B4-BE49-F238E27FC236}">
                <a16:creationId xmlns:a16="http://schemas.microsoft.com/office/drawing/2014/main" xmlns="" id="{A77B4671-A592-5649-9909-4E0AD647D530}"/>
              </a:ext>
            </a:extLst>
          </p:cNvPr>
          <p:cNvSpPr txBox="1"/>
          <p:nvPr/>
        </p:nvSpPr>
        <p:spPr>
          <a:xfrm>
            <a:off x="239369" y="654549"/>
            <a:ext cx="3131869" cy="646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altLang="zh-CN" sz="3600" b="1" spc="300" dirty="0">
                <a:solidFill>
                  <a:srgbClr val="C00000"/>
                </a:solidFill>
                <a:latin typeface="Times New Roman" panose="02020603050405020304" pitchFamily="18" charset="0"/>
                <a:ea typeface="方正少儿简体" panose="03000509000000000000" pitchFamily="65" charset="-122"/>
                <a:cs typeface="Times New Roman" panose="02020603050405020304" pitchFamily="18" charset="0"/>
                <a:sym typeface="+mn-lt"/>
              </a:rPr>
              <a:t>SGK/49</a:t>
            </a:r>
            <a:endParaRPr lang="zh-CN" altLang="en-US" sz="3600" b="1" spc="300" dirty="0">
              <a:solidFill>
                <a:srgbClr val="C00000"/>
              </a:solidFill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46D7F46-725B-684D-B473-4C8591ED8EE9}"/>
              </a:ext>
            </a:extLst>
          </p:cNvPr>
          <p:cNvSpPr txBox="1"/>
          <p:nvPr/>
        </p:nvSpPr>
        <p:spPr>
          <a:xfrm>
            <a:off x="567513" y="2186811"/>
            <a:ext cx="355892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910815C-6AA8-5448-B0FA-D6789F0BE685}"/>
              </a:ext>
            </a:extLst>
          </p:cNvPr>
          <p:cNvGrpSpPr/>
          <p:nvPr/>
        </p:nvGrpSpPr>
        <p:grpSpPr>
          <a:xfrm>
            <a:off x="1038523" y="3365202"/>
            <a:ext cx="10180041" cy="1968364"/>
            <a:chOff x="1038523" y="3365202"/>
            <a:chExt cx="10180041" cy="1968364"/>
          </a:xfrm>
        </p:grpSpPr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xmlns="" id="{F1D4FEA2-E865-2540-BEBC-D62E382AEA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4" y="3435723"/>
              <a:ext cx="253319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9 = </a:t>
              </a: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xmlns="" id="{4070F10E-5CE5-3C4A-8AF4-3F9CF88A9E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4" y="4051523"/>
              <a:ext cx="212776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8 = </a:t>
              </a:r>
            </a:p>
          </p:txBody>
        </p:sp>
        <p:sp>
          <p:nvSpPr>
            <p:cNvPr id="15" name="Text Box 2">
              <a:extLst>
                <a:ext uri="{FF2B5EF4-FFF2-40B4-BE49-F238E27FC236}">
                  <a16:creationId xmlns:a16="http://schemas.microsoft.com/office/drawing/2014/main" xmlns="" id="{4AAA5FBA-5FF7-3F40-8A0B-99D370EA4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8176" y="3435722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28 : 7 = </a:t>
              </a:r>
            </a:p>
          </p:txBody>
        </p:sp>
        <p:sp>
          <p:nvSpPr>
            <p:cNvPr id="16" name="Text Box 2">
              <a:extLst>
                <a:ext uri="{FF2B5EF4-FFF2-40B4-BE49-F238E27FC236}">
                  <a16:creationId xmlns:a16="http://schemas.microsoft.com/office/drawing/2014/main" xmlns="" id="{7C2B21D4-9B50-E34B-9AB7-EE5C65B4D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8523" y="4693311"/>
              <a:ext cx="259331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5 = </a:t>
              </a:r>
            </a:p>
          </p:txBody>
        </p:sp>
        <p:sp>
          <p:nvSpPr>
            <p:cNvPr id="17" name="Text Box 2">
              <a:extLst>
                <a:ext uri="{FF2B5EF4-FFF2-40B4-BE49-F238E27FC236}">
                  <a16:creationId xmlns:a16="http://schemas.microsoft.com/office/drawing/2014/main" xmlns="" id="{6F1B9F19-9FF4-D144-9704-B2CD37354A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7599" y="4748791"/>
              <a:ext cx="216096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40 : 5 = </a:t>
              </a:r>
            </a:p>
          </p:txBody>
        </p: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xmlns="" id="{A00057EF-8952-8343-8095-11D1573D40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955" y="4086846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36 : 6 = </a:t>
              </a: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xmlns="" id="{D4BAE4E4-195B-6045-A5FE-21839D13A3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955" y="4737970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42 : 7 = </a:t>
              </a:r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xmlns="" id="{47D6D49B-D2BD-8246-AEEF-BEE2B321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61540" y="3365202"/>
              <a:ext cx="18686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56 : 7 = </a:t>
              </a: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xmlns="" id="{AE889D43-93F7-824F-ACE6-1565591706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09174" y="4067259"/>
              <a:ext cx="1928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48 : 6 = </a:t>
              </a:r>
            </a:p>
          </p:txBody>
        </p:sp>
        <p:sp>
          <p:nvSpPr>
            <p:cNvPr id="22" name="Text Box 2">
              <a:extLst>
                <a:ext uri="{FF2B5EF4-FFF2-40B4-BE49-F238E27FC236}">
                  <a16:creationId xmlns:a16="http://schemas.microsoft.com/office/drawing/2014/main" xmlns="" id="{741E533E-790E-C749-8C55-C165B0F0B2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90402" y="4039807"/>
              <a:ext cx="203571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6 x 3 = </a:t>
              </a:r>
            </a:p>
          </p:txBody>
        </p:sp>
        <p:sp>
          <p:nvSpPr>
            <p:cNvPr id="23" name="Text Box 2">
              <a:extLst>
                <a:ext uri="{FF2B5EF4-FFF2-40B4-BE49-F238E27FC236}">
                  <a16:creationId xmlns:a16="http://schemas.microsoft.com/office/drawing/2014/main" xmlns="" id="{E5F9899F-23A9-D141-A4F2-0B5812127E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66971" y="3393408"/>
              <a:ext cx="202048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7 =  </a:t>
              </a:r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xmlns="" id="{21043F40-F383-2E44-8693-8BDB690A4A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80989" y="4748791"/>
              <a:ext cx="199244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b="1" dirty="0">
                  <a:solidFill>
                    <a:prstClr val="black"/>
                  </a:solidFill>
                  <a:latin typeface="Times New Roman" pitchFamily="18" charset="0"/>
                </a:rPr>
                <a:t>7 x 5 =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555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ac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repeatCount="0" accel="8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FAC9D315-AA33-4539-BFFE-67320936A8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5727" y="1525761"/>
            <a:ext cx="355892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nhẩm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2715491" y="136030"/>
            <a:ext cx="70104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Toán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chung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615725" y="2407661"/>
            <a:ext cx="10180041" cy="1915058"/>
            <a:chOff x="34645" y="2407660"/>
            <a:chExt cx="9086476" cy="1915058"/>
          </a:xfrm>
        </p:grpSpPr>
        <p:sp>
          <p:nvSpPr>
            <p:cNvPr id="5126" name="Text Box 2"/>
            <p:cNvSpPr txBox="1">
              <a:spLocks noChangeArrowheads="1"/>
            </p:cNvSpPr>
            <p:nvPr/>
          </p:nvSpPr>
          <p:spPr bwMode="auto">
            <a:xfrm>
              <a:off x="34646" y="2424875"/>
              <a:ext cx="226107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9 =</a:t>
              </a:r>
            </a:p>
          </p:txBody>
        </p:sp>
        <p:sp>
          <p:nvSpPr>
            <p:cNvPr id="27" name="Text Box 2"/>
            <p:cNvSpPr txBox="1">
              <a:spLocks noChangeArrowheads="1"/>
            </p:cNvSpPr>
            <p:nvPr/>
          </p:nvSpPr>
          <p:spPr bwMode="auto">
            <a:xfrm>
              <a:off x="34646" y="3040675"/>
              <a:ext cx="189919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8 =</a:t>
              </a:r>
            </a:p>
          </p:txBody>
        </p:sp>
        <p:sp>
          <p:nvSpPr>
            <p:cNvPr id="28" name="Text Box 2"/>
            <p:cNvSpPr txBox="1">
              <a:spLocks noChangeArrowheads="1"/>
            </p:cNvSpPr>
            <p:nvPr/>
          </p:nvSpPr>
          <p:spPr bwMode="auto">
            <a:xfrm>
              <a:off x="2637541" y="2424874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28 : 7 = </a:t>
              </a:r>
            </a:p>
          </p:txBody>
        </p:sp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34645" y="3696531"/>
              <a:ext cx="23147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5 = </a:t>
              </a:r>
            </a:p>
          </p:txBody>
        </p:sp>
        <p:sp>
          <p:nvSpPr>
            <p:cNvPr id="30" name="Text Box 2"/>
            <p:cNvSpPr txBox="1">
              <a:spLocks noChangeArrowheads="1"/>
            </p:cNvSpPr>
            <p:nvPr/>
          </p:nvSpPr>
          <p:spPr bwMode="auto">
            <a:xfrm>
              <a:off x="7192292" y="3737943"/>
              <a:ext cx="19288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40 : 5 = </a:t>
              </a:r>
            </a:p>
          </p:txBody>
        </p:sp>
        <p:sp>
          <p:nvSpPr>
            <p:cNvPr id="31" name="Text Box 2"/>
            <p:cNvSpPr txBox="1">
              <a:spLocks noChangeArrowheads="1"/>
            </p:cNvSpPr>
            <p:nvPr/>
          </p:nvSpPr>
          <p:spPr bwMode="auto">
            <a:xfrm>
              <a:off x="2637541" y="3097688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36 : 6 = </a:t>
              </a:r>
            </a:p>
          </p:txBody>
        </p:sp>
        <p:sp>
          <p:nvSpPr>
            <p:cNvPr id="32" name="Text Box 2"/>
            <p:cNvSpPr txBox="1">
              <a:spLocks noChangeArrowheads="1"/>
            </p:cNvSpPr>
            <p:nvPr/>
          </p:nvSpPr>
          <p:spPr bwMode="auto">
            <a:xfrm>
              <a:off x="2578877" y="3727122"/>
              <a:ext cx="177841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42 : 7 = </a:t>
              </a:r>
            </a:p>
          </p:txBody>
        </p:sp>
        <p:sp>
          <p:nvSpPr>
            <p:cNvPr id="33" name="Text Box 2"/>
            <p:cNvSpPr txBox="1">
              <a:spLocks noChangeArrowheads="1"/>
            </p:cNvSpPr>
            <p:nvPr/>
          </p:nvSpPr>
          <p:spPr bwMode="auto">
            <a:xfrm>
              <a:off x="7195808" y="2407660"/>
              <a:ext cx="166789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56 : 7 = </a:t>
              </a:r>
            </a:p>
          </p:txBody>
        </p:sp>
        <p:sp>
          <p:nvSpPr>
            <p:cNvPr id="34" name="Text Box 2"/>
            <p:cNvSpPr txBox="1">
              <a:spLocks noChangeArrowheads="1"/>
            </p:cNvSpPr>
            <p:nvPr/>
          </p:nvSpPr>
          <p:spPr bwMode="auto">
            <a:xfrm>
              <a:off x="7202816" y="3055107"/>
              <a:ext cx="172128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48 : 6 = </a:t>
              </a:r>
            </a:p>
          </p:txBody>
        </p:sp>
        <p:sp>
          <p:nvSpPr>
            <p:cNvPr id="54" name="Text Box 2"/>
            <p:cNvSpPr txBox="1">
              <a:spLocks noChangeArrowheads="1"/>
            </p:cNvSpPr>
            <p:nvPr/>
          </p:nvSpPr>
          <p:spPr bwMode="auto">
            <a:xfrm>
              <a:off x="4900870" y="3028959"/>
              <a:ext cx="1817029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6 x 3 =</a:t>
              </a:r>
            </a:p>
          </p:txBody>
        </p:sp>
        <p:sp>
          <p:nvSpPr>
            <p:cNvPr id="55" name="Text Box 2"/>
            <p:cNvSpPr txBox="1">
              <a:spLocks noChangeArrowheads="1"/>
            </p:cNvSpPr>
            <p:nvPr/>
          </p:nvSpPr>
          <p:spPr bwMode="auto">
            <a:xfrm>
              <a:off x="4907665" y="2415960"/>
              <a:ext cx="1803438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7 =</a:t>
              </a:r>
            </a:p>
          </p:txBody>
        </p:sp>
        <p:sp>
          <p:nvSpPr>
            <p:cNvPr id="56" name="Text Box 2"/>
            <p:cNvSpPr txBox="1">
              <a:spLocks noChangeArrowheads="1"/>
            </p:cNvSpPr>
            <p:nvPr/>
          </p:nvSpPr>
          <p:spPr bwMode="auto">
            <a:xfrm>
              <a:off x="4868903" y="3689426"/>
              <a:ext cx="168473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7 x 5 =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3BC378-F8C4-1840-8200-09F9E221E57D}"/>
              </a:ext>
            </a:extLst>
          </p:cNvPr>
          <p:cNvSpPr/>
          <p:nvPr/>
        </p:nvSpPr>
        <p:spPr>
          <a:xfrm>
            <a:off x="2882324" y="240766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54</a:t>
            </a:r>
            <a:endParaRPr lang="en-US" sz="3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1283AEB-ED81-0D4E-99FE-63993C7243A6}"/>
              </a:ext>
            </a:extLst>
          </p:cNvPr>
          <p:cNvSpPr/>
          <p:nvPr/>
        </p:nvSpPr>
        <p:spPr>
          <a:xfrm>
            <a:off x="2858870" y="303704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56</a:t>
            </a:r>
            <a:endParaRPr lang="en-US" sz="32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DA49B7D-7FC4-204B-822B-DC3F63BB2C70}"/>
              </a:ext>
            </a:extLst>
          </p:cNvPr>
          <p:cNvSpPr/>
          <p:nvPr/>
        </p:nvSpPr>
        <p:spPr>
          <a:xfrm>
            <a:off x="2858869" y="371031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30</a:t>
            </a:r>
            <a:endParaRPr lang="en-US" sz="32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D30E92D-9503-0D4C-B081-AB5B87836586}"/>
              </a:ext>
            </a:extLst>
          </p:cNvPr>
          <p:cNvSpPr/>
          <p:nvPr/>
        </p:nvSpPr>
        <p:spPr>
          <a:xfrm>
            <a:off x="5929292" y="24207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4</a:t>
            </a:r>
            <a:endParaRPr lang="en-US" sz="3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4F56BB5-AD7B-A04B-9DB6-58468737A737}"/>
              </a:ext>
            </a:extLst>
          </p:cNvPr>
          <p:cNvSpPr/>
          <p:nvPr/>
        </p:nvSpPr>
        <p:spPr>
          <a:xfrm>
            <a:off x="5922925" y="307244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endParaRPr lang="en-US" sz="3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4484869-FB0B-944B-A986-7CBF0FD3073C}"/>
              </a:ext>
            </a:extLst>
          </p:cNvPr>
          <p:cNvSpPr/>
          <p:nvPr/>
        </p:nvSpPr>
        <p:spPr>
          <a:xfrm>
            <a:off x="5922923" y="3721896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AE209C5-BC0C-D94E-AE3F-E615BBB5DCE4}"/>
              </a:ext>
            </a:extLst>
          </p:cNvPr>
          <p:cNvSpPr/>
          <p:nvPr/>
        </p:nvSpPr>
        <p:spPr>
          <a:xfrm>
            <a:off x="8348688" y="2428786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49</a:t>
            </a:r>
            <a:endParaRPr lang="en-US" sz="3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0AF3D151-F3FA-A648-9DD1-7C6B8D54FD4E}"/>
              </a:ext>
            </a:extLst>
          </p:cNvPr>
          <p:cNvSpPr/>
          <p:nvPr/>
        </p:nvSpPr>
        <p:spPr>
          <a:xfrm>
            <a:off x="8324252" y="3038938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18</a:t>
            </a:r>
            <a:endParaRPr lang="en-US" sz="32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5F11E35-1CD9-AE4D-AAF6-AFFFC2102448}"/>
              </a:ext>
            </a:extLst>
          </p:cNvPr>
          <p:cNvSpPr/>
          <p:nvPr/>
        </p:nvSpPr>
        <p:spPr>
          <a:xfrm>
            <a:off x="8304249" y="37106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prstClr val="black"/>
                </a:solidFill>
                <a:latin typeface="Times New Roman" pitchFamily="18" charset="0"/>
              </a:rPr>
              <a:t>35</a:t>
            </a:r>
            <a:endParaRPr lang="en-US" sz="32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EC04F44-158C-5340-A25B-D0C5315DF1E7}"/>
              </a:ext>
            </a:extLst>
          </p:cNvPr>
          <p:cNvSpPr/>
          <p:nvPr/>
        </p:nvSpPr>
        <p:spPr>
          <a:xfrm>
            <a:off x="11059192" y="2406483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endParaRPr lang="en-US" sz="32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133D7CE0-CB9F-0848-A5E5-84FAA71EE611}"/>
              </a:ext>
            </a:extLst>
          </p:cNvPr>
          <p:cNvSpPr/>
          <p:nvPr/>
        </p:nvSpPr>
        <p:spPr>
          <a:xfrm>
            <a:off x="11056209" y="3040110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endParaRPr lang="en-US" sz="3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A72D8AB-83A4-AB4E-855A-C8E6D2A01CD3}"/>
              </a:ext>
            </a:extLst>
          </p:cNvPr>
          <p:cNvSpPr/>
          <p:nvPr/>
        </p:nvSpPr>
        <p:spPr>
          <a:xfrm>
            <a:off x="11056209" y="3733047"/>
            <a:ext cx="3898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</a:rPr>
              <a:t>8</a:t>
            </a:r>
            <a:endParaRPr lang="en-US" sz="3200" dirty="0"/>
          </a:p>
        </p:txBody>
      </p:sp>
      <p:sp>
        <p:nvSpPr>
          <p:cNvPr id="42" name="太阳形 3">
            <a:extLst>
              <a:ext uri="{FF2B5EF4-FFF2-40B4-BE49-F238E27FC236}">
                <a16:creationId xmlns:a16="http://schemas.microsoft.com/office/drawing/2014/main" xmlns="" id="{152B7A3D-334F-054A-9283-7CBE9B6BE000}"/>
              </a:ext>
            </a:extLst>
          </p:cNvPr>
          <p:cNvSpPr/>
          <p:nvPr/>
        </p:nvSpPr>
        <p:spPr>
          <a:xfrm>
            <a:off x="10366626" y="412204"/>
            <a:ext cx="972273" cy="972273"/>
          </a:xfrm>
          <a:prstGeom prst="sun">
            <a:avLst/>
          </a:prstGeom>
          <a:solidFill>
            <a:srgbClr val="D27C15"/>
          </a:solidFill>
          <a:ln>
            <a:solidFill>
              <a:srgbClr val="D27C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5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0" grpId="0"/>
      <p:bldP spid="21" grpId="0"/>
      <p:bldP spid="22" grpId="0"/>
      <p:bldP spid="23" grpId="0"/>
      <p:bldP spid="24" grpId="0"/>
      <p:bldP spid="25" grpId="0"/>
      <p:bldP spid="36" grpId="0"/>
      <p:bldP spid="37" grpId="0"/>
      <p:bldP spid="38" grpId="0"/>
      <p:bldP spid="39" grpId="0"/>
      <p:bldP spid="40" grpId="0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B354827B-8A82-40A1-9CF6-DCAA82C374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04537" y="757561"/>
            <a:ext cx="24608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02789" y="1752601"/>
            <a:ext cx="1904999" cy="1200329"/>
            <a:chOff x="2263062" y="2743200"/>
            <a:chExt cx="3086100" cy="1200329"/>
          </a:xfrm>
        </p:grpSpPr>
        <p:sp>
          <p:nvSpPr>
            <p:cNvPr id="3" name="Rectangle 2"/>
            <p:cNvSpPr/>
            <p:nvPr/>
          </p:nvSpPr>
          <p:spPr>
            <a:xfrm>
              <a:off x="2263062" y="2743200"/>
              <a:ext cx="30861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 15</a:t>
              </a:r>
            </a:p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×    7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2968754" y="3877247"/>
              <a:ext cx="121920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4303298" y="1718657"/>
            <a:ext cx="219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  30</a:t>
            </a: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×     6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64283" y="1725306"/>
            <a:ext cx="1904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</a:t>
            </a:r>
            <a:r>
              <a:rPr lang="pt-BR" sz="3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28</a:t>
            </a:r>
            <a:endParaRPr lang="pt-BR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×    7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874180" y="2895600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146758" y="2881415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128952" y="2858870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97736" y="289560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033066" y="3962400"/>
            <a:ext cx="1776934" cy="1447800"/>
            <a:chOff x="509066" y="4343400"/>
            <a:chExt cx="1776934" cy="1447800"/>
          </a:xfrm>
        </p:grpSpPr>
        <p:sp>
          <p:nvSpPr>
            <p:cNvPr id="15" name="Rectangle 14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24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3186545" y="39624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44688" y="45819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27702" y="4989732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32502" y="499247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63073" y="458194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09644" y="590687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4549519" y="3886200"/>
            <a:ext cx="1776934" cy="1447800"/>
            <a:chOff x="509066" y="4343400"/>
            <a:chExt cx="1776934" cy="1447800"/>
          </a:xfrm>
        </p:grpSpPr>
        <p:sp>
          <p:nvSpPr>
            <p:cNvPr id="37" name="Rectangle 36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93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715000" y="38862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7158524" y="3886200"/>
            <a:ext cx="1776934" cy="1447800"/>
            <a:chOff x="509066" y="4343400"/>
            <a:chExt cx="1776934" cy="1447800"/>
          </a:xfrm>
        </p:grpSpPr>
        <p:sp>
          <p:nvSpPr>
            <p:cNvPr id="48" name="Rectangle 47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</a:t>
              </a:r>
              <a:r>
                <a:rPr lang="pt-BR" sz="3600" b="1" dirty="0" smtClean="0">
                  <a:solidFill>
                    <a:prstClr val="black"/>
                  </a:solidFill>
                  <a:latin typeface="Times New Roman"/>
                  <a:ea typeface="Times New Roman"/>
                </a:rPr>
                <a:t>88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/>
          <p:cNvSpPr txBox="1"/>
          <p:nvPr/>
        </p:nvSpPr>
        <p:spPr>
          <a:xfrm>
            <a:off x="8360126" y="38862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362200" y="449853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399059" y="5029200"/>
            <a:ext cx="5562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590800" y="5449670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286001" y="6019800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/>
          <p:nvPr/>
        </p:nvGrpSpPr>
        <p:grpSpPr>
          <a:xfrm>
            <a:off x="4733807" y="4419600"/>
            <a:ext cx="1579082" cy="2131743"/>
            <a:chOff x="3209807" y="4419600"/>
            <a:chExt cx="1579082" cy="2131743"/>
          </a:xfrm>
        </p:grpSpPr>
        <p:sp>
          <p:nvSpPr>
            <p:cNvPr id="40" name="TextBox 39"/>
            <p:cNvSpPr txBox="1"/>
            <p:nvPr/>
          </p:nvSpPr>
          <p:spPr>
            <a:xfrm>
              <a:off x="4142558" y="4572000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355539" y="49530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27437" y="49530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3702" y="590501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73721" y="44196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3209807" y="5029200"/>
              <a:ext cx="7525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276600" y="6019800"/>
              <a:ext cx="7525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3623102" y="54102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420866" y="4419600"/>
            <a:ext cx="1482185" cy="2075988"/>
            <a:chOff x="6410207" y="4419600"/>
            <a:chExt cx="1482185" cy="2075988"/>
          </a:xfrm>
        </p:grpSpPr>
        <p:sp>
          <p:nvSpPr>
            <p:cNvPr id="52" name="TextBox 51"/>
            <p:cNvSpPr txBox="1"/>
            <p:nvPr/>
          </p:nvSpPr>
          <p:spPr>
            <a:xfrm>
              <a:off x="7223341" y="453557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823502" y="537346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476894" y="4533758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477000" y="48768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823502" y="584925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77000" y="44196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781800" y="48768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410207" y="5943600"/>
              <a:ext cx="7525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6410207" y="4953000"/>
              <a:ext cx="7525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/>
          <p:cNvSpPr txBox="1"/>
          <p:nvPr/>
        </p:nvSpPr>
        <p:spPr>
          <a:xfrm>
            <a:off x="2743200" y="2895601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286001" y="28956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051600" y="284050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89721" y="1773383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1623116" y="3773270"/>
            <a:ext cx="68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72" name="Arrow: Left 60">
            <a:extLst>
              <a:ext uri="{FF2B5EF4-FFF2-40B4-BE49-F238E27FC236}">
                <a16:creationId xmlns:a16="http://schemas.microsoft.com/office/drawing/2014/main" xmlns="" id="{5B92B3E8-20F6-0844-BED4-ADB2E3DC5254}"/>
              </a:ext>
            </a:extLst>
          </p:cNvPr>
          <p:cNvSpPr/>
          <p:nvPr/>
        </p:nvSpPr>
        <p:spPr>
          <a:xfrm>
            <a:off x="3134964" y="1988640"/>
            <a:ext cx="317500" cy="184150"/>
          </a:xfrm>
          <a:prstGeom prst="leftArrow">
            <a:avLst/>
          </a:prstGeom>
          <a:solidFill>
            <a:srgbClr val="009900"/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4" name="Arrow: Right 6">
            <a:extLst>
              <a:ext uri="{FF2B5EF4-FFF2-40B4-BE49-F238E27FC236}">
                <a16:creationId xmlns:a16="http://schemas.microsoft.com/office/drawing/2014/main" xmlns="" id="{291D860E-3F9C-3D4C-BB48-0ED916350CD4}"/>
              </a:ext>
            </a:extLst>
          </p:cNvPr>
          <p:cNvSpPr/>
          <p:nvPr/>
        </p:nvSpPr>
        <p:spPr>
          <a:xfrm>
            <a:off x="2139544" y="3978275"/>
            <a:ext cx="284163" cy="203200"/>
          </a:xfrm>
          <a:prstGeom prst="rightArrow">
            <a:avLst/>
          </a:prstGeom>
          <a:solidFill>
            <a:srgbClr val="009900"/>
          </a:solidFill>
          <a:ln w="12700" cap="flat" cmpd="sng" algn="ctr">
            <a:solidFill>
              <a:srgbClr val="009900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media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0299E585-290F-476A-A02A-98D259242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666.30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1383" y="5905012"/>
            <a:ext cx="487363" cy="48736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9236273" y="1718657"/>
            <a:ext cx="1904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    42</a:t>
            </a:r>
          </a:p>
          <a:p>
            <a:pPr algn="just"/>
            <a:r>
              <a:rPr lang="pt-BR" sz="3600" b="1" dirty="0">
                <a:solidFill>
                  <a:prstClr val="black"/>
                </a:solidFill>
                <a:latin typeface="Times New Roman"/>
                <a:ea typeface="Times New Roman"/>
              </a:rPr>
              <a:t>×    </a:t>
            </a:r>
            <a:r>
              <a:rPr lang="pt-BR" sz="36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5</a:t>
            </a:r>
            <a:endParaRPr lang="en-US" sz="3600" b="1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500942" y="285222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210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>
            <a:off x="9561089" y="2937563"/>
            <a:ext cx="75259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9540775" y="3862138"/>
            <a:ext cx="1776934" cy="1447800"/>
            <a:chOff x="509066" y="4343400"/>
            <a:chExt cx="1776934" cy="1447800"/>
          </a:xfrm>
        </p:grpSpPr>
        <p:sp>
          <p:nvSpPr>
            <p:cNvPr id="79" name="Rectangle 78"/>
            <p:cNvSpPr/>
            <p:nvPr/>
          </p:nvSpPr>
          <p:spPr>
            <a:xfrm>
              <a:off x="509066" y="4343400"/>
              <a:ext cx="12678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pt-BR" sz="3600" b="1" dirty="0">
                  <a:solidFill>
                    <a:prstClr val="black"/>
                  </a:solidFill>
                  <a:latin typeface="Times New Roman"/>
                  <a:ea typeface="Times New Roman"/>
                </a:rPr>
                <a:t>   69</a:t>
              </a:r>
              <a:endParaRPr lang="en-US" sz="3600" b="1" dirty="0">
                <a:solidFill>
                  <a:prstClr val="black"/>
                </a:solidFill>
                <a:latin typeface="Times New Roman"/>
                <a:ea typeface="Times New Roman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H="1">
              <a:off x="1524000" y="4343400"/>
              <a:ext cx="2" cy="14478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1524001" y="4945797"/>
              <a:ext cx="76199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0694254" y="3862139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9803117" y="4395538"/>
            <a:ext cx="1482185" cy="2075988"/>
            <a:chOff x="6410207" y="4419600"/>
            <a:chExt cx="1482185" cy="2075988"/>
          </a:xfrm>
        </p:grpSpPr>
        <p:sp>
          <p:nvSpPr>
            <p:cNvPr id="84" name="TextBox 83"/>
            <p:cNvSpPr txBox="1"/>
            <p:nvPr/>
          </p:nvSpPr>
          <p:spPr>
            <a:xfrm>
              <a:off x="7223341" y="453557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823502" y="537346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476894" y="4533758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477000" y="48768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6823502" y="584925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477000" y="44196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781800" y="487680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6410207" y="5943600"/>
              <a:ext cx="7525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6410207" y="4953000"/>
              <a:ext cx="75259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637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7" presetClass="emph" presetSubtype="0" repeatCount="3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50" autoRev="1" fill="remove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3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5" dur="10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/>
      <p:bldP spid="12" grpId="0"/>
      <p:bldP spid="20" grpId="0"/>
      <p:bldP spid="21" grpId="0"/>
      <p:bldP spid="30" grpId="0"/>
      <p:bldP spid="31" grpId="0"/>
      <p:bldP spid="32" grpId="0"/>
      <p:bldP spid="33" grpId="0"/>
      <p:bldP spid="34" grpId="0"/>
      <p:bldP spid="35" grpId="0"/>
      <p:bldP spid="45" grpId="0"/>
      <p:bldP spid="51" grpId="0"/>
      <p:bldP spid="46" grpId="0"/>
      <p:bldP spid="61" grpId="0"/>
      <p:bldP spid="68" grpId="0"/>
      <p:bldP spid="69" grpId="0"/>
      <p:bldP spid="72" grpId="0" animBg="1"/>
      <p:bldP spid="72" grpId="1" animBg="1"/>
      <p:bldP spid="72" grpId="2" animBg="1"/>
      <p:bldP spid="74" grpId="0" animBg="1"/>
      <p:bldP spid="74" grpId="1" animBg="1"/>
      <p:bldP spid="74" grpId="2" animBg="1"/>
      <p:bldP spid="75" grpId="0"/>
      <p:bldP spid="76" grpId="0"/>
      <p:bldP spid="82" grpId="0"/>
    </p:bldLst>
  </p:timing>
  <p:extLst mod="1">
    <p:ext uri="{E180D4A7-C9FB-4DFB-919C-405C955672EB}">
      <p14:showEvtLst xmlns:p14="http://schemas.microsoft.com/office/powerpoint/2010/main">
        <p14:playEvt time="37299" objId="4"/>
        <p14:stopEvt time="47714" objId="4"/>
        <p14:playEvt time="167353" objId="4"/>
        <p14:stopEvt time="169068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xmlns="" id="{D1A7EBAF-B28D-4CDD-A959-E3158E0D3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024" y="990433"/>
            <a:ext cx="45927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 4dm =  </a:t>
            </a:r>
            <a:r>
              <a:rPr lang="en-US" altLang="en-US" sz="4000" dirty="0">
                <a:solidFill>
                  <a:srgbClr val="0000FF"/>
                </a:solidFill>
                <a:latin typeface="Times New Roman" pitchFamily="18" charset="0"/>
              </a:rPr>
              <a:t>… 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dm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D9372AA6-F866-4B01-BCCA-AC47668A1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012" y="336850"/>
            <a:ext cx="2971800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35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3500" b="1" u="sng" dirty="0">
                <a:solidFill>
                  <a:srgbClr val="FF0000"/>
                </a:solidFill>
                <a:latin typeface="Times New Roman" pitchFamily="18" charset="0"/>
              </a:rPr>
              <a:t> 3</a:t>
            </a: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</a:rPr>
              <a:t> : </a:t>
            </a:r>
            <a:r>
              <a:rPr lang="en-US" altLang="en-US" sz="3500" b="1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endParaRPr lang="en-US" altLang="en-US" sz="35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EB48A653-A27E-4514-A223-FD05FCDA4517}"/>
              </a:ext>
            </a:extLst>
          </p:cNvPr>
          <p:cNvSpPr txBox="1"/>
          <p:nvPr/>
        </p:nvSpPr>
        <p:spPr>
          <a:xfrm>
            <a:off x="2732024" y="990433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4DEAB06F-7D63-49DA-8C0A-1C4DEC24EF98}"/>
              </a:ext>
            </a:extLst>
          </p:cNvPr>
          <p:cNvSpPr txBox="1"/>
          <p:nvPr/>
        </p:nvSpPr>
        <p:spPr>
          <a:xfrm>
            <a:off x="5796877" y="983610"/>
            <a:ext cx="898003" cy="778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458D9CB8-D1F8-41BE-A258-15B06801F4DA}"/>
              </a:ext>
            </a:extLst>
          </p:cNvPr>
          <p:cNvSpPr/>
          <p:nvPr/>
        </p:nvSpPr>
        <p:spPr>
          <a:xfrm>
            <a:off x="2725472" y="1979563"/>
            <a:ext cx="997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 m</a:t>
            </a:r>
            <a:endParaRPr lang="vi-VN" sz="4000" dirty="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41D5BD71-7D31-48AF-B670-57998E06A40C}"/>
              </a:ext>
            </a:extLst>
          </p:cNvPr>
          <p:cNvSpPr/>
          <p:nvPr/>
        </p:nvSpPr>
        <p:spPr>
          <a:xfrm>
            <a:off x="3722861" y="2005684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C33FB7A1-0D1E-45F6-88E7-AB44E08387F7}"/>
              </a:ext>
            </a:extLst>
          </p:cNvPr>
          <p:cNvSpPr/>
          <p:nvPr/>
        </p:nvSpPr>
        <p:spPr>
          <a:xfrm>
            <a:off x="4199273" y="1952677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10 dm</a:t>
            </a:r>
            <a:endParaRPr lang="vi-VN" sz="4000" dirty="0"/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xmlns="" id="{A121B02B-5BE3-435C-804F-124577F12C6B}"/>
              </a:ext>
            </a:extLst>
          </p:cNvPr>
          <p:cNvSpPr/>
          <p:nvPr/>
        </p:nvSpPr>
        <p:spPr>
          <a:xfrm>
            <a:off x="2732023" y="983250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4m</a:t>
            </a:r>
            <a:endParaRPr lang="vi-VN" sz="4000" dirty="0"/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xmlns="" id="{830CF787-F299-4B01-916B-49A88AAEDDC2}"/>
              </a:ext>
            </a:extLst>
          </p:cNvPr>
          <p:cNvSpPr/>
          <p:nvPr/>
        </p:nvSpPr>
        <p:spPr>
          <a:xfrm>
            <a:off x="4199273" y="1965929"/>
            <a:ext cx="1539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40 dm </a:t>
            </a:r>
            <a:endParaRPr lang="vi-VN" sz="4000" dirty="0"/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xmlns="" id="{CB703232-B6B5-43C3-B7C1-A0B3F9EAB0AB}"/>
              </a:ext>
            </a:extLst>
          </p:cNvPr>
          <p:cNvSpPr/>
          <p:nvPr/>
        </p:nvSpPr>
        <p:spPr>
          <a:xfrm>
            <a:off x="3533898" y="990815"/>
            <a:ext cx="11544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4dm</a:t>
            </a:r>
            <a:endParaRPr lang="vi-VN" sz="4000" dirty="0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28019038-A2EE-4291-99EF-E82BE4780FB1}"/>
              </a:ext>
            </a:extLst>
          </p:cNvPr>
          <p:cNvSpPr txBox="1"/>
          <p:nvPr/>
        </p:nvSpPr>
        <p:spPr>
          <a:xfrm>
            <a:off x="5738477" y="2005684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xmlns="" id="{CFFC3317-FA06-460F-8DFB-0BB27A274D59}"/>
              </a:ext>
            </a:extLst>
          </p:cNvPr>
          <p:cNvSpPr/>
          <p:nvPr/>
        </p:nvSpPr>
        <p:spPr>
          <a:xfrm>
            <a:off x="7407964" y="2002558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xmlns="" id="{2F29F7A6-56A9-4CE1-AFC7-72FD9F9449E8}"/>
              </a:ext>
            </a:extLst>
          </p:cNvPr>
          <p:cNvSpPr/>
          <p:nvPr/>
        </p:nvSpPr>
        <p:spPr>
          <a:xfrm>
            <a:off x="7951304" y="2002558"/>
            <a:ext cx="15392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44 dm</a:t>
            </a:r>
            <a:endParaRPr lang="vi-VN" sz="4000" dirty="0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xmlns="" id="{574A162F-31D5-4920-AECE-053B9F3BCA2C}"/>
              </a:ext>
            </a:extLst>
          </p:cNvPr>
          <p:cNvSpPr/>
          <p:nvPr/>
        </p:nvSpPr>
        <p:spPr>
          <a:xfrm>
            <a:off x="7951304" y="2002558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44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xmlns="" id="{BB4B071C-5D21-44AD-82F1-7AFFCD86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472" y="2689633"/>
            <a:ext cx="45345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2m 14cm = …  cm</a:t>
            </a:r>
            <a:endParaRPr lang="en-US" altLang="en-US" sz="40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xmlns="" id="{16BEDDA1-5DC3-4733-890D-3827BA6864B0}"/>
              </a:ext>
            </a:extLst>
          </p:cNvPr>
          <p:cNvSpPr/>
          <p:nvPr/>
        </p:nvSpPr>
        <p:spPr>
          <a:xfrm>
            <a:off x="2725472" y="2691392"/>
            <a:ext cx="869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2m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9AEC4740-30A8-4E7E-B824-65E033D5B52C}"/>
              </a:ext>
            </a:extLst>
          </p:cNvPr>
          <p:cNvSpPr txBox="1"/>
          <p:nvPr/>
        </p:nvSpPr>
        <p:spPr>
          <a:xfrm>
            <a:off x="5988558" y="2685690"/>
            <a:ext cx="840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DC846B55-C980-4B53-9F71-1218FE7952E0}"/>
              </a:ext>
            </a:extLst>
          </p:cNvPr>
          <p:cNvSpPr txBox="1"/>
          <p:nvPr/>
        </p:nvSpPr>
        <p:spPr>
          <a:xfrm>
            <a:off x="2708221" y="3634593"/>
            <a:ext cx="997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F8C58F19-83E0-4684-9208-EEB447AA01EE}"/>
              </a:ext>
            </a:extLst>
          </p:cNvPr>
          <p:cNvSpPr txBox="1"/>
          <p:nvPr/>
        </p:nvSpPr>
        <p:spPr>
          <a:xfrm>
            <a:off x="4040257" y="3637709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DBB7381C-D0B5-4E0C-BC7F-CFFB6A0EA06D}"/>
              </a:ext>
            </a:extLst>
          </p:cNvPr>
          <p:cNvSpPr txBox="1"/>
          <p:nvPr/>
        </p:nvSpPr>
        <p:spPr>
          <a:xfrm>
            <a:off x="2729488" y="2689208"/>
            <a:ext cx="86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xmlns="" id="{70EC03D8-4394-4940-9C53-05C10C952B70}"/>
              </a:ext>
            </a:extLst>
          </p:cNvPr>
          <p:cNvSpPr txBox="1"/>
          <p:nvPr/>
        </p:nvSpPr>
        <p:spPr>
          <a:xfrm>
            <a:off x="3634728" y="3634593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xmlns="" id="{14E95A9E-E325-44E5-BFBC-69CF5A2E98BB}"/>
              </a:ext>
            </a:extLst>
          </p:cNvPr>
          <p:cNvSpPr/>
          <p:nvPr/>
        </p:nvSpPr>
        <p:spPr>
          <a:xfrm>
            <a:off x="4902287" y="3634762"/>
            <a:ext cx="8402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vi-VN" dirty="0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xmlns="" id="{F5C5772E-5D76-4F18-8563-734AB9415407}"/>
              </a:ext>
            </a:extLst>
          </p:cNvPr>
          <p:cNvSpPr txBox="1"/>
          <p:nvPr/>
        </p:nvSpPr>
        <p:spPr>
          <a:xfrm>
            <a:off x="4062942" y="3634211"/>
            <a:ext cx="9541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009830A7-D5E0-42C6-B4DE-201378B810E0}"/>
              </a:ext>
            </a:extLst>
          </p:cNvPr>
          <p:cNvSpPr txBox="1"/>
          <p:nvPr/>
        </p:nvSpPr>
        <p:spPr>
          <a:xfrm>
            <a:off x="5728684" y="3671400"/>
            <a:ext cx="4764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xmlns="" id="{1E572D45-F200-4BEE-A50A-C5C9729926FD}"/>
              </a:ext>
            </a:extLst>
          </p:cNvPr>
          <p:cNvSpPr/>
          <p:nvPr/>
        </p:nvSpPr>
        <p:spPr>
          <a:xfrm>
            <a:off x="3522645" y="2710444"/>
            <a:ext cx="1353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14cm</a:t>
            </a:r>
            <a:endParaRPr lang="vi-VN" sz="4000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xmlns="" id="{66A7E929-6D67-4561-B203-B2FA42647FAC}"/>
              </a:ext>
            </a:extLst>
          </p:cNvPr>
          <p:cNvSpPr/>
          <p:nvPr/>
        </p:nvSpPr>
        <p:spPr>
          <a:xfrm>
            <a:off x="7646170" y="3667715"/>
            <a:ext cx="47641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</a:rPr>
              <a:t>=</a:t>
            </a:r>
            <a:endParaRPr lang="vi-VN" sz="40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xmlns="" id="{28259B93-886B-42F8-A7B1-BF1853C670C3}"/>
              </a:ext>
            </a:extLst>
          </p:cNvPr>
          <p:cNvSpPr txBox="1"/>
          <p:nvPr/>
        </p:nvSpPr>
        <p:spPr>
          <a:xfrm>
            <a:off x="8007280" y="3644326"/>
            <a:ext cx="1795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 cm</a:t>
            </a:r>
            <a:endParaRPr lang="vi-V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xmlns="" id="{9D31B225-9BD0-4B4A-9E08-E07F369FB0DA}"/>
              </a:ext>
            </a:extLst>
          </p:cNvPr>
          <p:cNvSpPr/>
          <p:nvPr/>
        </p:nvSpPr>
        <p:spPr>
          <a:xfrm>
            <a:off x="7992740" y="3634211"/>
            <a:ext cx="9541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214</a:t>
            </a:r>
            <a:endParaRPr lang="vi-VN" dirty="0">
              <a:solidFill>
                <a:srgbClr val="FF00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C6C5F5B-E4E5-4A40-8A80-9081FEE17A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3" y="3969466"/>
            <a:ext cx="2032000" cy="190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056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37 L 4.58333E-6 0.1474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0.20794 0.1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-0.23047 -0.15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3" y="-7569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1111 L -0.00013 0.13912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750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0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1111 L 0.20976 0.13981 " pathEditMode="relative" rAng="0" ptsTypes="AA">
                                      <p:cBhvr>
                                        <p:cTn id="1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86" y="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00"/>
                            </p:stCondLst>
                            <p:childTnLst>
                              <p:par>
                                <p:cTn id="1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0.2237 -0.14375 " pathEditMode="relative" rAng="0" ptsTypes="AA">
                                      <p:cBhvr>
                                        <p:cTn id="1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7199"/>
                                    </p:animMotion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4" grpId="2"/>
      <p:bldP spid="6" grpId="0"/>
      <p:bldP spid="6" grpId="1"/>
      <p:bldP spid="6" grpId="2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1" grpId="2"/>
      <p:bldP spid="12" grpId="0"/>
      <p:bldP spid="12" grpId="1"/>
      <p:bldP spid="13" grpId="0"/>
      <p:bldP spid="13" grpId="1"/>
      <p:bldP spid="13" grpId="2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9" grpId="0"/>
      <p:bldP spid="19" grpId="1"/>
      <p:bldP spid="19" grpId="2"/>
      <p:bldP spid="20" grpId="0"/>
      <p:bldP spid="20" grpId="1"/>
      <p:bldP spid="20" grpId="2"/>
      <p:bldP spid="21" grpId="0"/>
      <p:bldP spid="21" grpId="1"/>
      <p:bldP spid="21" grpId="2"/>
      <p:bldP spid="22" grpId="0"/>
      <p:bldP spid="22" grpId="1"/>
      <p:bldP spid="23" grpId="0"/>
      <p:bldP spid="23" grpId="1"/>
      <p:bldP spid="23" grpId="2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8" grpId="2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964" y="-329904"/>
            <a:ext cx="6269815" cy="5926140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2308" y="3570683"/>
            <a:ext cx="5182986" cy="3611519"/>
          </a:xfrm>
          <a:prstGeom prst="rect">
            <a:avLst/>
          </a:prstGeom>
        </p:spPr>
      </p:pic>
      <p:sp>
        <p:nvSpPr>
          <p:cNvPr id="21" name="Text Box 33"/>
          <p:cNvSpPr txBox="1">
            <a:spLocks noChangeArrowheads="1"/>
          </p:cNvSpPr>
          <p:nvPr/>
        </p:nvSpPr>
        <p:spPr bwMode="auto">
          <a:xfrm>
            <a:off x="7792393" y="3738152"/>
            <a:ext cx="8683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Century Schoolbook" pitchFamily="34" charset="0"/>
                <a:cs typeface="+mn-cs"/>
              </a:rPr>
              <a:t>  </a:t>
            </a: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xmlns="" id="{13A7366D-E2C6-4C7F-8661-6602729AA0AF}"/>
              </a:ext>
            </a:extLst>
          </p:cNvPr>
          <p:cNvGrpSpPr/>
          <p:nvPr/>
        </p:nvGrpSpPr>
        <p:grpSpPr>
          <a:xfrm>
            <a:off x="7455970" y="815239"/>
            <a:ext cx="4608404" cy="2922913"/>
            <a:chOff x="6547276" y="674474"/>
            <a:chExt cx="4608404" cy="2922913"/>
          </a:xfrm>
        </p:grpSpPr>
        <p:sp>
          <p:nvSpPr>
            <p:cNvPr id="25" name="Text Box 6">
              <a:extLst>
                <a:ext uri="{FF2B5EF4-FFF2-40B4-BE49-F238E27FC236}">
                  <a16:creationId xmlns:a16="http://schemas.microsoft.com/office/drawing/2014/main" xmlns="" id="{8260161E-D738-AA47-8EBC-1413DF4C75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7276" y="1846234"/>
              <a:ext cx="418637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1m 6dm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=  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…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dm</a:t>
              </a:r>
            </a:p>
          </p:txBody>
        </p:sp>
        <p:sp>
          <p:nvSpPr>
            <p:cNvPr id="26" name="Text Box 8">
              <a:extLst>
                <a:ext uri="{FF2B5EF4-FFF2-40B4-BE49-F238E27FC236}">
                  <a16:creationId xmlns:a16="http://schemas.microsoft.com/office/drawing/2014/main" xmlns="" id="{CDCF0A54-7743-B444-945C-BD5C5A97C5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1162" y="2889501"/>
              <a:ext cx="453451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8m 32cm 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= …  cm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  <p:sp>
          <p:nvSpPr>
            <p:cNvPr id="27" name="Text Box 4">
              <a:extLst>
                <a:ext uri="{FF2B5EF4-FFF2-40B4-BE49-F238E27FC236}">
                  <a16:creationId xmlns:a16="http://schemas.microsoft.com/office/drawing/2014/main" xmlns="" id="{0DE16547-89B0-0C47-87CD-61CB41602D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2132" y="674474"/>
              <a:ext cx="2971800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5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Bài</a:t>
              </a:r>
              <a:r>
                <a:rPr kumimoji="0" lang="en-US" altLang="en-US" sz="35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3</a:t>
              </a: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: </a:t>
              </a:r>
              <a:r>
                <a:rPr kumimoji="0" lang="en-US" altLang="en-US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Số</a:t>
              </a:r>
              <a:endParaRPr kumimoji="0" lang="en-US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xmlns="" id="{AB9CC2EE-679B-9340-B96C-82A8076C7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09140" y="1796304"/>
              <a:ext cx="1017783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16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  <p:sp>
          <p:nvSpPr>
            <p:cNvPr id="29" name="Text Box 24">
              <a:extLst>
                <a:ext uri="{FF2B5EF4-FFF2-40B4-BE49-F238E27FC236}">
                  <a16:creationId xmlns:a16="http://schemas.microsoft.com/office/drawing/2014/main" xmlns="" id="{E6035586-5808-4343-87BD-799815C344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6547" y="2880493"/>
              <a:ext cx="115629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Times New Roman" pitchFamily="18" charset="0"/>
                  <a:cs typeface="+mn-cs"/>
                </a:rPr>
                <a:t> </a:t>
              </a:r>
              <a:r>
                <a:rPr lang="en-US" altLang="en-US" sz="4000" b="1" dirty="0" smtClean="0">
                  <a:solidFill>
                    <a:srgbClr val="FF3300"/>
                  </a:solidFill>
                  <a:latin typeface="Times New Roman" pitchFamily="18" charset="0"/>
                </a:rPr>
                <a:t>832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+mn-cs"/>
              </a:endParaRPr>
            </a:p>
          </p:txBody>
        </p:sp>
      </p:grpSp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9BA74B7D-8718-4C64-922A-3924C5B9CA54}"/>
              </a:ext>
            </a:extLst>
          </p:cNvPr>
          <p:cNvSpPr txBox="1"/>
          <p:nvPr/>
        </p:nvSpPr>
        <p:spPr>
          <a:xfrm>
            <a:off x="1924334" y="11144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93DB9C3C-A028-495D-BFC6-75AD0423DB1C}"/>
              </a:ext>
            </a:extLst>
          </p:cNvPr>
          <p:cNvSpPr txBox="1"/>
          <p:nvPr/>
        </p:nvSpPr>
        <p:spPr>
          <a:xfrm>
            <a:off x="1446663" y="1130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643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ADFDAFF-1F76-4A3D-800F-EA459D1C12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01"/>
            <a:ext cx="12295163" cy="6858000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800716" y="698720"/>
            <a:ext cx="955191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800" b="1" u="sng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800" b="1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</a:rPr>
              <a:t>Tổ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25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gấp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3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lần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của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.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Hỏi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được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bao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err="1">
                <a:solidFill>
                  <a:prstClr val="black"/>
                </a:solidFill>
                <a:latin typeface="Times New Roman" pitchFamily="18" charset="0"/>
              </a:rPr>
              <a:t>nhiêu</a:t>
            </a:r>
            <a:r>
              <a:rPr lang="en-US" altLang="en-US" sz="2800" b="1">
                <a:solidFill>
                  <a:prstClr val="black"/>
                </a:solidFill>
                <a:latin typeface="Times New Roman" pitchFamily="18" charset="0"/>
              </a:rPr>
              <a:t> cây?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77529" y="2634388"/>
            <a:ext cx="16902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Một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529476" y="1810452"/>
            <a:ext cx="2019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u="sng" dirty="0" err="1">
                <a:solidFill>
                  <a:srgbClr val="7030A0"/>
                </a:solidFill>
                <a:latin typeface="Times New Roman" pitchFamily="18" charset="0"/>
              </a:rPr>
              <a:t>Tóm</a:t>
            </a:r>
            <a:r>
              <a:rPr lang="en-US" altLang="en-US" b="1" u="sng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altLang="en-US" b="1" u="sng" dirty="0" err="1">
                <a:solidFill>
                  <a:srgbClr val="7030A0"/>
                </a:solidFill>
                <a:latin typeface="Times New Roman" pitchFamily="18" charset="0"/>
              </a:rPr>
              <a:t>tắt</a:t>
            </a:r>
            <a:endParaRPr lang="en-US" altLang="en-US" u="sng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959637" y="3421399"/>
            <a:ext cx="1336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Tổ</a:t>
            </a:r>
            <a:r>
              <a:rPr lang="en-US" altLang="en-US" sz="2800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itchFamily="18" charset="0"/>
              </a:rPr>
              <a:t>Hai</a:t>
            </a:r>
            <a:endParaRPr lang="en-US" altLang="en-US" sz="28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52692" y="2867055"/>
            <a:ext cx="990608" cy="153838"/>
            <a:chOff x="1142992" y="4418162"/>
            <a:chExt cx="990608" cy="15383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1142992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142992" y="4495800"/>
              <a:ext cx="988868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133600" y="4418162"/>
              <a:ext cx="0" cy="15383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512852" y="2268079"/>
            <a:ext cx="2019300" cy="643479"/>
            <a:chOff x="1122210" y="3785175"/>
            <a:chExt cx="2019300" cy="643479"/>
          </a:xfrm>
        </p:grpSpPr>
        <p:sp>
          <p:nvSpPr>
            <p:cNvPr id="50" name="Right Brace 49"/>
            <p:cNvSpPr/>
            <p:nvPr/>
          </p:nvSpPr>
          <p:spPr>
            <a:xfrm rot="16200000">
              <a:off x="1460934" y="3757725"/>
              <a:ext cx="352990" cy="988868"/>
            </a:xfrm>
            <a:prstGeom prst="rightBrac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1" name="Text Box 8"/>
            <p:cNvSpPr txBox="1">
              <a:spLocks noChangeArrowheads="1"/>
            </p:cNvSpPr>
            <p:nvPr/>
          </p:nvSpPr>
          <p:spPr bwMode="auto">
            <a:xfrm>
              <a:off x="1122210" y="3785175"/>
              <a:ext cx="20193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400" dirty="0">
                  <a:solidFill>
                    <a:srgbClr val="FF0000"/>
                  </a:solidFill>
                  <a:latin typeface="Times New Roman" pitchFamily="18" charset="0"/>
                </a:rPr>
                <a:t>25 </a:t>
              </a:r>
              <a:r>
                <a:rPr lang="en-US" altLang="en-US" sz="24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4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15227" y="3767738"/>
            <a:ext cx="2970074" cy="810190"/>
            <a:chOff x="1142994" y="5133410"/>
            <a:chExt cx="2970074" cy="810190"/>
          </a:xfrm>
        </p:grpSpPr>
        <p:sp>
          <p:nvSpPr>
            <p:cNvPr id="52" name="Right Brace 51"/>
            <p:cNvSpPr/>
            <p:nvPr/>
          </p:nvSpPr>
          <p:spPr>
            <a:xfrm rot="5400000">
              <a:off x="2451536" y="3824868"/>
              <a:ext cx="352990" cy="2970074"/>
            </a:xfrm>
            <a:prstGeom prst="rightBrace">
              <a:avLst>
                <a:gd name="adj1" fmla="val 20108"/>
                <a:gd name="adj2" fmla="val 50000"/>
              </a:avLst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  <a:latin typeface="Calibri"/>
              </a:endParaRPr>
            </a:p>
          </p:txBody>
        </p:sp>
        <p:sp>
          <p:nvSpPr>
            <p:cNvPr id="53" name="Text Box 8"/>
            <p:cNvSpPr txBox="1">
              <a:spLocks noChangeArrowheads="1"/>
            </p:cNvSpPr>
            <p:nvPr/>
          </p:nvSpPr>
          <p:spPr bwMode="auto">
            <a:xfrm>
              <a:off x="2019300" y="5420380"/>
              <a:ext cx="20193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itchFamily="66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itchFamily="66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itchFamily="66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itchFamily="66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dirty="0">
                  <a:solidFill>
                    <a:srgbClr val="FF0000"/>
                  </a:solidFill>
                  <a:latin typeface="Times New Roman" pitchFamily="18" charset="0"/>
                </a:rPr>
                <a:t>? </a:t>
              </a:r>
              <a:r>
                <a:rPr lang="en-US" altLang="en-US" sz="2800" dirty="0" err="1">
                  <a:solidFill>
                    <a:srgbClr val="FF0000"/>
                  </a:solidFill>
                  <a:latin typeface="Times New Roman" pitchFamily="18" charset="0"/>
                </a:rPr>
                <a:t>cây</a:t>
              </a:r>
              <a:endParaRPr lang="en-US" altLang="en-US" sz="28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597801" y="1914135"/>
            <a:ext cx="386864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giải</a:t>
            </a: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endParaRPr lang="en-US" altLang="en-US" sz="2800" b="1" u="sng" dirty="0">
              <a:solidFill>
                <a:srgbClr val="FF0000"/>
              </a:solidFill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552692" y="3618566"/>
            <a:ext cx="2971808" cy="155276"/>
            <a:chOff x="1143000" y="5027762"/>
            <a:chExt cx="2971808" cy="155276"/>
          </a:xfrm>
        </p:grpSpPr>
        <p:grpSp>
          <p:nvGrpSpPr>
            <p:cNvPr id="31" name="Group 30"/>
            <p:cNvGrpSpPr/>
            <p:nvPr/>
          </p:nvGrpSpPr>
          <p:grpSpPr>
            <a:xfrm>
              <a:off x="1143000" y="5029200"/>
              <a:ext cx="990608" cy="153838"/>
              <a:chOff x="1142992" y="4418162"/>
              <a:chExt cx="990608" cy="153838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/>
            <p:cNvGrpSpPr/>
            <p:nvPr/>
          </p:nvGrpSpPr>
          <p:grpSpPr>
            <a:xfrm>
              <a:off x="3124200" y="5027762"/>
              <a:ext cx="990608" cy="153838"/>
              <a:chOff x="1142992" y="4418162"/>
              <a:chExt cx="990608" cy="153838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41"/>
            <p:cNvGrpSpPr/>
            <p:nvPr/>
          </p:nvGrpSpPr>
          <p:grpSpPr>
            <a:xfrm>
              <a:off x="2133592" y="5027762"/>
              <a:ext cx="990608" cy="153838"/>
              <a:chOff x="1142992" y="4418162"/>
              <a:chExt cx="990608" cy="153838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V="1">
                <a:off x="1142992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1142992" y="4495800"/>
                <a:ext cx="988868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V="1">
                <a:off x="2133600" y="4418162"/>
                <a:ext cx="0" cy="15383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" name="Straight Connector 14"/>
          <p:cNvCxnSpPr/>
          <p:nvPr/>
        </p:nvCxnSpPr>
        <p:spPr>
          <a:xfrm>
            <a:off x="5915464" y="2010075"/>
            <a:ext cx="0" cy="29842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84860CFE-9058-4AC5-BB20-444426B70DAD}"/>
              </a:ext>
            </a:extLst>
          </p:cNvPr>
          <p:cNvCxnSpPr>
            <a:cxnSpLocks/>
          </p:cNvCxnSpPr>
          <p:nvPr/>
        </p:nvCxnSpPr>
        <p:spPr bwMode="auto">
          <a:xfrm>
            <a:off x="2951921" y="1182858"/>
            <a:ext cx="8209670" cy="0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24470975-F92A-409B-AF94-E723292AA317}"/>
              </a:ext>
            </a:extLst>
          </p:cNvPr>
          <p:cNvCxnSpPr>
            <a:cxnSpLocks/>
          </p:cNvCxnSpPr>
          <p:nvPr/>
        </p:nvCxnSpPr>
        <p:spPr bwMode="auto">
          <a:xfrm>
            <a:off x="1797244" y="1621178"/>
            <a:ext cx="2743200" cy="0"/>
          </a:xfrm>
          <a:prstGeom prst="line">
            <a:avLst/>
          </a:prstGeom>
          <a:ln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4A5A4036-4D76-43A4-9244-F3A2BAA56389}"/>
              </a:ext>
            </a:extLst>
          </p:cNvPr>
          <p:cNvCxnSpPr>
            <a:cxnSpLocks/>
          </p:cNvCxnSpPr>
          <p:nvPr/>
        </p:nvCxnSpPr>
        <p:spPr bwMode="auto">
          <a:xfrm>
            <a:off x="4749004" y="1652827"/>
            <a:ext cx="5450073" cy="0"/>
          </a:xfrm>
          <a:prstGeom prst="line">
            <a:avLst/>
          </a:prstGeom>
          <a:ln w="88900" cmpd="dbl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  <a:reflection endPos="0" dist="50800" dir="5400000" sy="-100000" algn="bl" rotWithShape="0"/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C879693-133C-6048-8453-2D76ED99795E}"/>
              </a:ext>
            </a:extLst>
          </p:cNvPr>
          <p:cNvSpPr txBox="1"/>
          <p:nvPr/>
        </p:nvSpPr>
        <p:spPr>
          <a:xfrm>
            <a:off x="6147581" y="2473636"/>
            <a:ext cx="4801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ổ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trồng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: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5E5CBA4-56EF-2E44-9B08-9EF483C65B41}"/>
              </a:ext>
            </a:extLst>
          </p:cNvPr>
          <p:cNvSpPr txBox="1"/>
          <p:nvPr/>
        </p:nvSpPr>
        <p:spPr>
          <a:xfrm>
            <a:off x="6688965" y="3143471"/>
            <a:ext cx="3319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25 x 3 = 75 (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BF33FE6-2863-814D-A4A1-48E32A680819}"/>
              </a:ext>
            </a:extLst>
          </p:cNvPr>
          <p:cNvSpPr txBox="1"/>
          <p:nvPr/>
        </p:nvSpPr>
        <p:spPr>
          <a:xfrm>
            <a:off x="7352737" y="3707350"/>
            <a:ext cx="3502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: 75 </a:t>
            </a:r>
            <a:r>
              <a:rPr lang="en-US" alt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cây</a:t>
            </a:r>
            <a:endParaRPr lang="en-US" sz="2800" dirty="0"/>
          </a:p>
        </p:txBody>
      </p:sp>
      <p:pic>
        <p:nvPicPr>
          <p:cNvPr id="4" name="IllusionaryDaytime-Shirfine-6061954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ED0BF1E-C70F-4AC0-A43C-DD6D50753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4751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5955" y="5799597"/>
            <a:ext cx="487363" cy="487363"/>
          </a:xfrm>
          <a:prstGeom prst="rect">
            <a:avLst/>
          </a:prstGeom>
        </p:spPr>
      </p:pic>
      <p:pic>
        <p:nvPicPr>
          <p:cNvPr id="54" name="Picture 31">
            <a:extLst>
              <a:ext uri="{FF2B5EF4-FFF2-40B4-BE49-F238E27FC236}">
                <a16:creationId xmlns:a16="http://schemas.microsoft.com/office/drawing/2014/main" xmlns="" id="{457D606B-9EDD-4515-98C5-797F384FB0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7097"/>
            <a:ext cx="2032000" cy="190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3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10" grpId="0"/>
      <p:bldP spid="17" grpId="0"/>
      <p:bldP spid="18" grpId="0"/>
      <p:bldP spid="26" grpId="0"/>
      <p:bldP spid="19" grpId="0" build="p"/>
      <p:bldP spid="20" grpId="0" build="p"/>
      <p:bldP spid="21" grpId="0" build="p"/>
    </p:bldLst>
  </p:timing>
  <p:extLst mod="1">
    <p:ext uri="{E180D4A7-C9FB-4DFB-919C-405C955672EB}">
      <p14:showEvtLst xmlns:p14="http://schemas.microsoft.com/office/powerpoint/2010/main">
        <p14:playEvt time="87787" objId="4"/>
        <p14:stopEvt time="98606" objId="4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704" y="1571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3386552" y="-2217973"/>
            <a:ext cx="4995613" cy="100936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65" y="943439"/>
            <a:ext cx="714718" cy="6918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682" y="2246750"/>
            <a:ext cx="661653" cy="5192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38" y="4288831"/>
            <a:ext cx="743633" cy="602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44" y="6012648"/>
            <a:ext cx="6038134" cy="2341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6922" y="6003593"/>
            <a:ext cx="6038134" cy="234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73280" y="155638"/>
            <a:ext cx="1115850" cy="10993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66363" y="934457"/>
            <a:ext cx="554700" cy="761999"/>
          </a:xfrm>
          <a:prstGeom prst="rect">
            <a:avLst/>
          </a:prstGeom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xmlns="" id="{D184B3AB-A2FD-B149-B55F-6A70D1FA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5060" y="717812"/>
            <a:ext cx="7010400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 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AB:</a:t>
            </a:r>
          </a:p>
        </p:txBody>
      </p:sp>
      <p:pic>
        <p:nvPicPr>
          <p:cNvPr id="32" name="Picture 2" descr="Thước kẻ 20 cm Deli E6208">
            <a:extLst>
              <a:ext uri="{FF2B5EF4-FFF2-40B4-BE49-F238E27FC236}">
                <a16:creationId xmlns:a16="http://schemas.microsoft.com/office/drawing/2014/main" xmlns="" id="{8A0410C1-284E-9644-955C-7AC035E81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41812" r="28057" b="50405"/>
          <a:stretch/>
        </p:blipFill>
        <p:spPr bwMode="auto">
          <a:xfrm>
            <a:off x="1638982" y="2532713"/>
            <a:ext cx="8174064" cy="59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0B2C1868-A20B-2F48-97CC-1EC97642E836}"/>
              </a:ext>
            </a:extLst>
          </p:cNvPr>
          <p:cNvCxnSpPr/>
          <p:nvPr/>
        </p:nvCxnSpPr>
        <p:spPr bwMode="auto">
          <a:xfrm>
            <a:off x="2175512" y="2485680"/>
            <a:ext cx="5867399" cy="0"/>
          </a:xfrm>
          <a:prstGeom prst="line">
            <a:avLst/>
          </a:prstGeom>
          <a:ln w="38100">
            <a:solidFill>
              <a:srgbClr val="C0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BA8786-C36B-AE4C-88AC-90E699538BCA}"/>
              </a:ext>
            </a:extLst>
          </p:cNvPr>
          <p:cNvSpPr/>
          <p:nvPr/>
        </p:nvSpPr>
        <p:spPr bwMode="auto">
          <a:xfrm>
            <a:off x="1337313" y="1973323"/>
            <a:ext cx="1117599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A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D209E89-CF99-EA44-ABCD-EB58B91E783C}"/>
              </a:ext>
            </a:extLst>
          </p:cNvPr>
          <p:cNvSpPr/>
          <p:nvPr/>
        </p:nvSpPr>
        <p:spPr bwMode="auto">
          <a:xfrm>
            <a:off x="7958158" y="1957666"/>
            <a:ext cx="948354" cy="708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B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sp>
        <p:nvSpPr>
          <p:cNvPr id="36" name="Rectangle 15">
            <a:extLst>
              <a:ext uri="{FF2B5EF4-FFF2-40B4-BE49-F238E27FC236}">
                <a16:creationId xmlns:a16="http://schemas.microsoft.com/office/drawing/2014/main" xmlns="" id="{E65F4F28-A15B-0641-88BD-D0154DB60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100" y="3527980"/>
            <a:ext cx="8826500" cy="249299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buFont typeface="Wingdings" panose="05000000000000000000" pitchFamily="2" charset="2"/>
              <a:buChar char="à"/>
            </a:pP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quả: </a:t>
            </a:r>
          </a:p>
          <a:p>
            <a:r>
              <a:rPr lang="en-US" altLang="en-US" sz="3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Đoạn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12cm.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12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36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图片 51">
            <a:extLst>
              <a:ext uri="{FF2B5EF4-FFF2-40B4-BE49-F238E27FC236}">
                <a16:creationId xmlns:a16="http://schemas.microsoft.com/office/drawing/2014/main" xmlns="" id="{63A7473D-2BA8-C240-A5D9-AA6F5EB13A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21063" y="4288831"/>
            <a:ext cx="1218152" cy="2399290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7793F207-B97C-46A4-9ED3-A496018BF9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7597"/>
            <a:ext cx="200506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822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1704" y="15710"/>
            <a:ext cx="12192000" cy="6858000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386552" y="-2217973"/>
            <a:ext cx="4995613" cy="100936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65" y="943439"/>
            <a:ext cx="714718" cy="69185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2" y="2246750"/>
            <a:ext cx="661653" cy="5192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638" y="4288831"/>
            <a:ext cx="743633" cy="60228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44" y="6012648"/>
            <a:ext cx="6038134" cy="2341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922" y="6003593"/>
            <a:ext cx="6038134" cy="23414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73280" y="155638"/>
            <a:ext cx="1115850" cy="1099334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66363" y="934457"/>
            <a:ext cx="554700" cy="761999"/>
          </a:xfrm>
          <a:prstGeom prst="rect">
            <a:avLst/>
          </a:prstGeom>
        </p:spPr>
      </p:pic>
      <p:sp>
        <p:nvSpPr>
          <p:cNvPr id="31" name="Rectangle 14">
            <a:extLst>
              <a:ext uri="{FF2B5EF4-FFF2-40B4-BE49-F238E27FC236}">
                <a16:creationId xmlns:a16="http://schemas.microsoft.com/office/drawing/2014/main" xmlns="" id="{D184B3AB-A2FD-B149-B55F-6A70D1FA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912" y="1315456"/>
            <a:ext cx="7010400" cy="120032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 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¼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endParaRPr lang="en-US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34BA8786-C36B-AE4C-88AC-90E699538BCA}"/>
              </a:ext>
            </a:extLst>
          </p:cNvPr>
          <p:cNvSpPr/>
          <p:nvPr/>
        </p:nvSpPr>
        <p:spPr bwMode="auto">
          <a:xfrm>
            <a:off x="1337313" y="1973323"/>
            <a:ext cx="1117599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itchFamily="34" charset="0"/>
              </a:rPr>
              <a:t>  </a:t>
            </a:r>
            <a:endParaRPr lang="en-US" sz="4000" dirty="0">
              <a:solidFill>
                <a:srgbClr val="C0504D">
                  <a:lumMod val="75000"/>
                </a:srgbClr>
              </a:solidFill>
              <a:latin typeface="Calibri"/>
              <a:cs typeface="Arial" pitchFamily="34" charset="0"/>
            </a:endParaRPr>
          </a:p>
        </p:txBody>
      </p:sp>
      <p:pic>
        <p:nvPicPr>
          <p:cNvPr id="37" name="图片 51">
            <a:extLst>
              <a:ext uri="{FF2B5EF4-FFF2-40B4-BE49-F238E27FC236}">
                <a16:creationId xmlns:a16="http://schemas.microsoft.com/office/drawing/2014/main" xmlns="" id="{63A7473D-2BA8-C240-A5D9-AA6F5EB13A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21063" y="4288831"/>
            <a:ext cx="1218152" cy="2399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88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Box 2">
            <a:extLst>
              <a:ext uri="{FF2B5EF4-FFF2-40B4-BE49-F238E27FC236}">
                <a16:creationId xmlns:a16="http://schemas.microsoft.com/office/drawing/2014/main" xmlns="" id="{513127C4-4390-0B47-A097-D4EA04175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6975" y="1295400"/>
            <a:ext cx="16891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342900" indent="-342900" defTabSz="155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defTabSz="155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5557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55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5557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5557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r>
              <a:rPr lang="en-US" altLang="en-US" sz="30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altLang="en-US" sz="3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CA41B2D2-FC7A-174D-8B7F-214A49E737E3}"/>
              </a:ext>
            </a:extLst>
          </p:cNvPr>
          <p:cNvGrpSpPr>
            <a:grpSpLocks/>
          </p:cNvGrpSpPr>
          <p:nvPr/>
        </p:nvGrpSpPr>
        <p:grpSpPr bwMode="auto">
          <a:xfrm>
            <a:off x="2613025" y="1714501"/>
            <a:ext cx="871538" cy="4405313"/>
            <a:chOff x="1374772" y="1213680"/>
            <a:chExt cx="274322" cy="5187394"/>
          </a:xfrm>
        </p:grpSpPr>
        <p:sp>
          <p:nvSpPr>
            <p:cNvPr id="7" name="Pentagon 6">
              <a:extLst>
                <a:ext uri="{FF2B5EF4-FFF2-40B4-BE49-F238E27FC236}">
                  <a16:creationId xmlns:a16="http://schemas.microsoft.com/office/drawing/2014/main" xmlns="" id="{4EEC56E2-1A23-0847-9A56-0D68D41342AE}"/>
                </a:ext>
              </a:extLst>
            </p:cNvPr>
            <p:cNvSpPr/>
            <p:nvPr/>
          </p:nvSpPr>
          <p:spPr>
            <a:xfrm rot="5400000">
              <a:off x="1103669" y="5857148"/>
              <a:ext cx="815028" cy="272823"/>
            </a:xfrm>
            <a:prstGeom prst="homePlate">
              <a:avLst>
                <a:gd name="adj" fmla="val 281623"/>
              </a:avLst>
            </a:prstGeom>
            <a:gradFill flip="none" rotWithShape="1">
              <a:gsLst>
                <a:gs pos="100000">
                  <a:srgbClr val="B88954"/>
                </a:gs>
                <a:gs pos="0">
                  <a:srgbClr val="E1C9AF"/>
                </a:gs>
              </a:gsLst>
              <a:lin ang="54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495AF109-7987-924C-9596-963A4DFB1A22}"/>
                </a:ext>
              </a:extLst>
            </p:cNvPr>
            <p:cNvSpPr/>
            <p:nvPr/>
          </p:nvSpPr>
          <p:spPr>
            <a:xfrm>
              <a:off x="1374772" y="2006276"/>
              <a:ext cx="273323" cy="3777918"/>
            </a:xfrm>
            <a:custGeom>
              <a:avLst/>
              <a:gdLst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0 w 272825"/>
                <a:gd name="connsiteY4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0 w 272825"/>
                <a:gd name="connsiteY3" fmla="*/ 3776662 h 3776662"/>
                <a:gd name="connsiteX4" fmla="*/ 1 w 272825"/>
                <a:gd name="connsiteY4" fmla="*/ 3609974 h 3776662"/>
                <a:gd name="connsiteX5" fmla="*/ 0 w 272825"/>
                <a:gd name="connsiteY5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57151 w 272825"/>
                <a:gd name="connsiteY3" fmla="*/ 3776661 h 3776662"/>
                <a:gd name="connsiteX4" fmla="*/ 0 w 272825"/>
                <a:gd name="connsiteY4" fmla="*/ 3776662 h 3776662"/>
                <a:gd name="connsiteX5" fmla="*/ 1 w 272825"/>
                <a:gd name="connsiteY5" fmla="*/ 3609974 h 3776662"/>
                <a:gd name="connsiteX6" fmla="*/ 0 w 272825"/>
                <a:gd name="connsiteY6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57151 w 272825"/>
                <a:gd name="connsiteY4" fmla="*/ 3776661 h 3776662"/>
                <a:gd name="connsiteX5" fmla="*/ 0 w 272825"/>
                <a:gd name="connsiteY5" fmla="*/ 3776662 h 3776662"/>
                <a:gd name="connsiteX6" fmla="*/ 1 w 272825"/>
                <a:gd name="connsiteY6" fmla="*/ 3609974 h 3776662"/>
                <a:gd name="connsiteX7" fmla="*/ 0 w 272825"/>
                <a:gd name="connsiteY7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166689 w 272825"/>
                <a:gd name="connsiteY3" fmla="*/ 3776661 h 3776662"/>
                <a:gd name="connsiteX4" fmla="*/ 107157 w 272825"/>
                <a:gd name="connsiteY4" fmla="*/ 3774280 h 3776662"/>
                <a:gd name="connsiteX5" fmla="*/ 57151 w 272825"/>
                <a:gd name="connsiteY5" fmla="*/ 3776661 h 3776662"/>
                <a:gd name="connsiteX6" fmla="*/ 0 w 272825"/>
                <a:gd name="connsiteY6" fmla="*/ 3776662 h 3776662"/>
                <a:gd name="connsiteX7" fmla="*/ 1 w 272825"/>
                <a:gd name="connsiteY7" fmla="*/ 3609974 h 3776662"/>
                <a:gd name="connsiteX8" fmla="*/ 0 w 272825"/>
                <a:gd name="connsiteY8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21457 w 272825"/>
                <a:gd name="connsiteY3" fmla="*/ 3774280 h 3776662"/>
                <a:gd name="connsiteX4" fmla="*/ 166689 w 272825"/>
                <a:gd name="connsiteY4" fmla="*/ 3776661 h 3776662"/>
                <a:gd name="connsiteX5" fmla="*/ 107157 w 272825"/>
                <a:gd name="connsiteY5" fmla="*/ 3774280 h 3776662"/>
                <a:gd name="connsiteX6" fmla="*/ 57151 w 272825"/>
                <a:gd name="connsiteY6" fmla="*/ 3776661 h 3776662"/>
                <a:gd name="connsiteX7" fmla="*/ 0 w 272825"/>
                <a:gd name="connsiteY7" fmla="*/ 3776662 h 3776662"/>
                <a:gd name="connsiteX8" fmla="*/ 1 w 272825"/>
                <a:gd name="connsiteY8" fmla="*/ 3609974 h 3776662"/>
                <a:gd name="connsiteX9" fmla="*/ 0 w 272825"/>
                <a:gd name="connsiteY9" fmla="*/ 0 h 3776662"/>
                <a:gd name="connsiteX0" fmla="*/ 0 w 272825"/>
                <a:gd name="connsiteY0" fmla="*/ 0 h 3776662"/>
                <a:gd name="connsiteX1" fmla="*/ 272825 w 272825"/>
                <a:gd name="connsiteY1" fmla="*/ 0 h 3776662"/>
                <a:gd name="connsiteX2" fmla="*/ 272825 w 272825"/>
                <a:gd name="connsiteY2" fmla="*/ 3776662 h 3776662"/>
                <a:gd name="connsiteX3" fmla="*/ 252414 w 272825"/>
                <a:gd name="connsiteY3" fmla="*/ 3776661 h 3776662"/>
                <a:gd name="connsiteX4" fmla="*/ 221457 w 272825"/>
                <a:gd name="connsiteY4" fmla="*/ 3774280 h 3776662"/>
                <a:gd name="connsiteX5" fmla="*/ 166689 w 272825"/>
                <a:gd name="connsiteY5" fmla="*/ 3776661 h 3776662"/>
                <a:gd name="connsiteX6" fmla="*/ 107157 w 272825"/>
                <a:gd name="connsiteY6" fmla="*/ 3774280 h 3776662"/>
                <a:gd name="connsiteX7" fmla="*/ 57151 w 272825"/>
                <a:gd name="connsiteY7" fmla="*/ 3776661 h 3776662"/>
                <a:gd name="connsiteX8" fmla="*/ 0 w 272825"/>
                <a:gd name="connsiteY8" fmla="*/ 3776662 h 3776662"/>
                <a:gd name="connsiteX9" fmla="*/ 1 w 272825"/>
                <a:gd name="connsiteY9" fmla="*/ 3609974 h 3776662"/>
                <a:gd name="connsiteX10" fmla="*/ 0 w 272825"/>
                <a:gd name="connsiteY10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72825 w 273845"/>
                <a:gd name="connsiteY3" fmla="*/ 3776662 h 3776662"/>
                <a:gd name="connsiteX4" fmla="*/ 252414 w 273845"/>
                <a:gd name="connsiteY4" fmla="*/ 3776661 h 3776662"/>
                <a:gd name="connsiteX5" fmla="*/ 221457 w 273845"/>
                <a:gd name="connsiteY5" fmla="*/ 3774280 h 3776662"/>
                <a:gd name="connsiteX6" fmla="*/ 166689 w 273845"/>
                <a:gd name="connsiteY6" fmla="*/ 3776661 h 3776662"/>
                <a:gd name="connsiteX7" fmla="*/ 107157 w 273845"/>
                <a:gd name="connsiteY7" fmla="*/ 3774280 h 3776662"/>
                <a:gd name="connsiteX8" fmla="*/ 57151 w 273845"/>
                <a:gd name="connsiteY8" fmla="*/ 3776661 h 3776662"/>
                <a:gd name="connsiteX9" fmla="*/ 0 w 273845"/>
                <a:gd name="connsiteY9" fmla="*/ 3776662 h 3776662"/>
                <a:gd name="connsiteX10" fmla="*/ 1 w 273845"/>
                <a:gd name="connsiteY10" fmla="*/ 3609974 h 3776662"/>
                <a:gd name="connsiteX11" fmla="*/ 0 w 273845"/>
                <a:gd name="connsiteY11" fmla="*/ 0 h 3776662"/>
                <a:gd name="connsiteX0" fmla="*/ 0 w 273845"/>
                <a:gd name="connsiteY0" fmla="*/ 0 h 3776662"/>
                <a:gd name="connsiteX1" fmla="*/ 272825 w 273845"/>
                <a:gd name="connsiteY1" fmla="*/ 0 h 3776662"/>
                <a:gd name="connsiteX2" fmla="*/ 273845 w 273845"/>
                <a:gd name="connsiteY2" fmla="*/ 3581399 h 3776662"/>
                <a:gd name="connsiteX3" fmla="*/ 252414 w 273845"/>
                <a:gd name="connsiteY3" fmla="*/ 3776661 h 3776662"/>
                <a:gd name="connsiteX4" fmla="*/ 221457 w 273845"/>
                <a:gd name="connsiteY4" fmla="*/ 3774280 h 3776662"/>
                <a:gd name="connsiteX5" fmla="*/ 166689 w 273845"/>
                <a:gd name="connsiteY5" fmla="*/ 3776661 h 3776662"/>
                <a:gd name="connsiteX6" fmla="*/ 107157 w 273845"/>
                <a:gd name="connsiteY6" fmla="*/ 3774280 h 3776662"/>
                <a:gd name="connsiteX7" fmla="*/ 57151 w 273845"/>
                <a:gd name="connsiteY7" fmla="*/ 3776661 h 3776662"/>
                <a:gd name="connsiteX8" fmla="*/ 0 w 273845"/>
                <a:gd name="connsiteY8" fmla="*/ 3776662 h 3776662"/>
                <a:gd name="connsiteX9" fmla="*/ 1 w 273845"/>
                <a:gd name="connsiteY9" fmla="*/ 3609974 h 3776662"/>
                <a:gd name="connsiteX10" fmla="*/ 0 w 273845"/>
                <a:gd name="connsiteY10" fmla="*/ 0 h 3776662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7157 w 273845"/>
                <a:gd name="connsiteY6" fmla="*/ 3774280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76661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1457 w 273845"/>
                <a:gd name="connsiteY4" fmla="*/ 3774280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2414 w 273845"/>
                <a:gd name="connsiteY3" fmla="*/ 3776661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50032 w 273845"/>
                <a:gd name="connsiteY3" fmla="*/ 3695699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661"/>
                <a:gd name="connsiteX1" fmla="*/ 272825 w 273845"/>
                <a:gd name="connsiteY1" fmla="*/ 0 h 3776661"/>
                <a:gd name="connsiteX2" fmla="*/ 273845 w 273845"/>
                <a:gd name="connsiteY2" fmla="*/ 3581399 h 3776661"/>
                <a:gd name="connsiteX3" fmla="*/ 247651 w 273845"/>
                <a:gd name="connsiteY3" fmla="*/ 3702843 h 3776661"/>
                <a:gd name="connsiteX4" fmla="*/ 228601 w 273845"/>
                <a:gd name="connsiteY4" fmla="*/ 3629023 h 3776661"/>
                <a:gd name="connsiteX5" fmla="*/ 166689 w 273845"/>
                <a:gd name="connsiteY5" fmla="*/ 3776661 h 3776661"/>
                <a:gd name="connsiteX6" fmla="*/ 104776 w 273845"/>
                <a:gd name="connsiteY6" fmla="*/ 3664743 h 3776661"/>
                <a:gd name="connsiteX7" fmla="*/ 57151 w 273845"/>
                <a:gd name="connsiteY7" fmla="*/ 3750467 h 3776661"/>
                <a:gd name="connsiteX8" fmla="*/ 1 w 273845"/>
                <a:gd name="connsiteY8" fmla="*/ 3609974 h 3776661"/>
                <a:gd name="connsiteX9" fmla="*/ 0 w 273845"/>
                <a:gd name="connsiteY9" fmla="*/ 0 h 3776661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87"/>
                <a:gd name="connsiteX1" fmla="*/ 272825 w 273845"/>
                <a:gd name="connsiteY1" fmla="*/ 0 h 3776887"/>
                <a:gd name="connsiteX2" fmla="*/ 273845 w 273845"/>
                <a:gd name="connsiteY2" fmla="*/ 3581399 h 3776887"/>
                <a:gd name="connsiteX3" fmla="*/ 247651 w 273845"/>
                <a:gd name="connsiteY3" fmla="*/ 3702843 h 3776887"/>
                <a:gd name="connsiteX4" fmla="*/ 228601 w 273845"/>
                <a:gd name="connsiteY4" fmla="*/ 3629023 h 3776887"/>
                <a:gd name="connsiteX5" fmla="*/ 166689 w 273845"/>
                <a:gd name="connsiteY5" fmla="*/ 3776661 h 3776887"/>
                <a:gd name="connsiteX6" fmla="*/ 104776 w 273845"/>
                <a:gd name="connsiteY6" fmla="*/ 3664743 h 3776887"/>
                <a:gd name="connsiteX7" fmla="*/ 57151 w 273845"/>
                <a:gd name="connsiteY7" fmla="*/ 3750467 h 3776887"/>
                <a:gd name="connsiteX8" fmla="*/ 1 w 273845"/>
                <a:gd name="connsiteY8" fmla="*/ 3609974 h 3776887"/>
                <a:gd name="connsiteX9" fmla="*/ 0 w 273845"/>
                <a:gd name="connsiteY9" fmla="*/ 0 h 3776887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94"/>
                <a:gd name="connsiteY0" fmla="*/ 0 h 3776859"/>
                <a:gd name="connsiteX1" fmla="*/ 272825 w 273894"/>
                <a:gd name="connsiteY1" fmla="*/ 0 h 3776859"/>
                <a:gd name="connsiteX2" fmla="*/ 273845 w 273894"/>
                <a:gd name="connsiteY2" fmla="*/ 3581399 h 3776859"/>
                <a:gd name="connsiteX3" fmla="*/ 247651 w 273894"/>
                <a:gd name="connsiteY3" fmla="*/ 3702843 h 3776859"/>
                <a:gd name="connsiteX4" fmla="*/ 223839 w 273894"/>
                <a:gd name="connsiteY4" fmla="*/ 3631404 h 3776859"/>
                <a:gd name="connsiteX5" fmla="*/ 166689 w 273894"/>
                <a:gd name="connsiteY5" fmla="*/ 3776661 h 3776859"/>
                <a:gd name="connsiteX6" fmla="*/ 104776 w 273894"/>
                <a:gd name="connsiteY6" fmla="*/ 3664743 h 3776859"/>
                <a:gd name="connsiteX7" fmla="*/ 57151 w 273894"/>
                <a:gd name="connsiteY7" fmla="*/ 3750467 h 3776859"/>
                <a:gd name="connsiteX8" fmla="*/ 1 w 273894"/>
                <a:gd name="connsiteY8" fmla="*/ 3609974 h 3776859"/>
                <a:gd name="connsiteX9" fmla="*/ 0 w 273894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7651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52414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  <a:gd name="connsiteX0" fmla="*/ 0 w 273845"/>
                <a:gd name="connsiteY0" fmla="*/ 0 h 3776859"/>
                <a:gd name="connsiteX1" fmla="*/ 272825 w 273845"/>
                <a:gd name="connsiteY1" fmla="*/ 0 h 3776859"/>
                <a:gd name="connsiteX2" fmla="*/ 273845 w 273845"/>
                <a:gd name="connsiteY2" fmla="*/ 3581399 h 3776859"/>
                <a:gd name="connsiteX3" fmla="*/ 245270 w 273845"/>
                <a:gd name="connsiteY3" fmla="*/ 3702843 h 3776859"/>
                <a:gd name="connsiteX4" fmla="*/ 223839 w 273845"/>
                <a:gd name="connsiteY4" fmla="*/ 3631404 h 3776859"/>
                <a:gd name="connsiteX5" fmla="*/ 166689 w 273845"/>
                <a:gd name="connsiteY5" fmla="*/ 3776661 h 3776859"/>
                <a:gd name="connsiteX6" fmla="*/ 104776 w 273845"/>
                <a:gd name="connsiteY6" fmla="*/ 3664743 h 3776859"/>
                <a:gd name="connsiteX7" fmla="*/ 57151 w 273845"/>
                <a:gd name="connsiteY7" fmla="*/ 3750467 h 3776859"/>
                <a:gd name="connsiteX8" fmla="*/ 1 w 273845"/>
                <a:gd name="connsiteY8" fmla="*/ 3609974 h 3776859"/>
                <a:gd name="connsiteX9" fmla="*/ 0 w 273845"/>
                <a:gd name="connsiteY9" fmla="*/ 0 h 3776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3845" h="3776859">
                  <a:moveTo>
                    <a:pt x="0" y="0"/>
                  </a:moveTo>
                  <a:lnTo>
                    <a:pt x="272825" y="0"/>
                  </a:lnTo>
                  <a:lnTo>
                    <a:pt x="273845" y="3581399"/>
                  </a:lnTo>
                  <a:cubicBezTo>
                    <a:pt x="269876" y="3659980"/>
                    <a:pt x="258763" y="3688555"/>
                    <a:pt x="245270" y="3702843"/>
                  </a:cubicBezTo>
                  <a:cubicBezTo>
                    <a:pt x="228204" y="3675061"/>
                    <a:pt x="236936" y="3619101"/>
                    <a:pt x="223839" y="3631404"/>
                  </a:cubicBezTo>
                  <a:cubicBezTo>
                    <a:pt x="210742" y="3643707"/>
                    <a:pt x="186533" y="3771105"/>
                    <a:pt x="166689" y="3776661"/>
                  </a:cubicBezTo>
                  <a:cubicBezTo>
                    <a:pt x="146845" y="3782217"/>
                    <a:pt x="123032" y="3669109"/>
                    <a:pt x="104776" y="3664743"/>
                  </a:cubicBezTo>
                  <a:cubicBezTo>
                    <a:pt x="86520" y="3660377"/>
                    <a:pt x="74614" y="3759595"/>
                    <a:pt x="57151" y="3750467"/>
                  </a:cubicBezTo>
                  <a:cubicBezTo>
                    <a:pt x="28576" y="3725068"/>
                    <a:pt x="9527" y="3661568"/>
                    <a:pt x="1" y="3609974"/>
                  </a:cubicBezTo>
                  <a:cubicBezTo>
                    <a:pt x="1" y="2406649"/>
                    <a:pt x="0" y="120332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83000">
                  <a:srgbClr val="C87B14"/>
                </a:gs>
                <a:gs pos="82000">
                  <a:srgbClr val="FF9F0B">
                    <a:lumMod val="90000"/>
                  </a:srgbClr>
                </a:gs>
                <a:gs pos="34000">
                  <a:srgbClr val="FEA30A">
                    <a:lumMod val="90000"/>
                  </a:srgbClr>
                </a:gs>
                <a:gs pos="0">
                  <a:srgbClr val="B87B00">
                    <a:lumMod val="90000"/>
                    <a:lumOff val="10000"/>
                  </a:srgbClr>
                </a:gs>
                <a:gs pos="33000">
                  <a:srgbClr val="BD7C04">
                    <a:lumMod val="100000"/>
                  </a:srgbClr>
                </a:gs>
                <a:gs pos="100000">
                  <a:srgbClr val="BC7908"/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xmlns="" id="{F2106538-91A6-B841-BFA8-0F5C223E7B5D}"/>
                </a:ext>
              </a:extLst>
            </p:cNvPr>
            <p:cNvSpPr/>
            <p:nvPr/>
          </p:nvSpPr>
          <p:spPr>
            <a:xfrm>
              <a:off x="1374772" y="1417438"/>
              <a:ext cx="272823" cy="58883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27000">
                  <a:srgbClr val="F2F2F2">
                    <a:lumMod val="0"/>
                    <a:lumOff val="100000"/>
                  </a:srgbClr>
                </a:gs>
                <a:gs pos="100000">
                  <a:schemeClr val="bg1">
                    <a:lumMod val="50000"/>
                  </a:schemeClr>
                </a:gs>
              </a:gsLst>
              <a:lin ang="1080000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xmlns="" id="{42231584-929A-C849-9D6A-E4E90B2D3F9C}"/>
                </a:ext>
              </a:extLst>
            </p:cNvPr>
            <p:cNvSpPr/>
            <p:nvPr/>
          </p:nvSpPr>
          <p:spPr>
            <a:xfrm>
              <a:off x="1405252" y="1213680"/>
              <a:ext cx="211862" cy="203758"/>
            </a:xfrm>
            <a:prstGeom prst="rect">
              <a:avLst/>
            </a:prstGeom>
            <a:gradFill flip="none" rotWithShape="1">
              <a:gsLst>
                <a:gs pos="16000">
                  <a:srgbClr val="B24349"/>
                </a:gs>
                <a:gs pos="52000">
                  <a:srgbClr val="FFB3C7">
                    <a:lumMod val="84000"/>
                  </a:srgbClr>
                </a:gs>
                <a:gs pos="100000">
                  <a:srgbClr val="CC7190">
                    <a:lumMod val="84000"/>
                  </a:srgbClr>
                </a:gs>
              </a:gsLst>
              <a:lin ang="0" scaled="1"/>
              <a:tileRect/>
            </a:gra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xmlns="" id="{CB4EEE81-C7F0-F441-849C-6FDFB080C2B6}"/>
                </a:ext>
              </a:extLst>
            </p:cNvPr>
            <p:cNvSpPr/>
            <p:nvPr/>
          </p:nvSpPr>
          <p:spPr>
            <a:xfrm rot="5400000">
              <a:off x="1396904" y="6250819"/>
              <a:ext cx="228058" cy="72453"/>
            </a:xfrm>
            <a:custGeom>
              <a:avLst/>
              <a:gdLst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  <a:gd name="connsiteX0" fmla="*/ 0 w 226544"/>
                <a:gd name="connsiteY0" fmla="*/ 35306 h 70612"/>
                <a:gd name="connsiteX1" fmla="*/ 27685 w 226544"/>
                <a:gd name="connsiteY1" fmla="*/ 0 h 70612"/>
                <a:gd name="connsiteX2" fmla="*/ 226544 w 226544"/>
                <a:gd name="connsiteY2" fmla="*/ 35306 h 70612"/>
                <a:gd name="connsiteX3" fmla="*/ 27685 w 226544"/>
                <a:gd name="connsiteY3" fmla="*/ 70612 h 70612"/>
                <a:gd name="connsiteX4" fmla="*/ 0 w 226544"/>
                <a:gd name="connsiteY4" fmla="*/ 35306 h 70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6544" h="70612">
                  <a:moveTo>
                    <a:pt x="0" y="35306"/>
                  </a:moveTo>
                  <a:cubicBezTo>
                    <a:pt x="1521" y="15316"/>
                    <a:pt x="12805" y="4576"/>
                    <a:pt x="27685" y="0"/>
                  </a:cubicBezTo>
                  <a:lnTo>
                    <a:pt x="226544" y="35306"/>
                  </a:lnTo>
                  <a:lnTo>
                    <a:pt x="27685" y="70612"/>
                  </a:lnTo>
                  <a:cubicBezTo>
                    <a:pt x="11264" y="65009"/>
                    <a:pt x="1007" y="52726"/>
                    <a:pt x="0" y="35306"/>
                  </a:cubicBezTo>
                  <a:close/>
                </a:path>
              </a:pathLst>
            </a:custGeom>
            <a:solidFill>
              <a:srgbClr val="4C504C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14766140-2F63-C545-B7E9-3F446AAE6B26}"/>
                </a:ext>
              </a:extLst>
            </p:cNvPr>
            <p:cNvCxnSpPr/>
            <p:nvPr/>
          </p:nvCxnSpPr>
          <p:spPr>
            <a:xfrm>
              <a:off x="1374772" y="1486602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xmlns="" id="{D3D9DE97-8E6A-2A41-95C5-BDADB98F24C1}"/>
                </a:ext>
              </a:extLst>
            </p:cNvPr>
            <p:cNvCxnSpPr/>
            <p:nvPr/>
          </p:nvCxnSpPr>
          <p:spPr>
            <a:xfrm>
              <a:off x="1374772" y="1563245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xmlns="" id="{9098AABD-BC86-BF43-A19E-D6333450F3EB}"/>
                </a:ext>
              </a:extLst>
            </p:cNvPr>
            <p:cNvCxnSpPr/>
            <p:nvPr/>
          </p:nvCxnSpPr>
          <p:spPr>
            <a:xfrm>
              <a:off x="1374772" y="1638019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xmlns="" id="{FAD1C9D6-623A-8C40-9958-F493A8A331E6}"/>
                </a:ext>
              </a:extLst>
            </p:cNvPr>
            <p:cNvCxnSpPr/>
            <p:nvPr/>
          </p:nvCxnSpPr>
          <p:spPr>
            <a:xfrm>
              <a:off x="1374772" y="1714661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>
              <a:extLst>
                <a:ext uri="{FF2B5EF4-FFF2-40B4-BE49-F238E27FC236}">
                  <a16:creationId xmlns:a16="http://schemas.microsoft.com/office/drawing/2014/main" xmlns="" id="{1BFAF825-D49A-5147-81E5-0E0A9D7478BF}"/>
                </a:ext>
              </a:extLst>
            </p:cNvPr>
            <p:cNvCxnSpPr/>
            <p:nvPr/>
          </p:nvCxnSpPr>
          <p:spPr>
            <a:xfrm>
              <a:off x="1374772" y="1789434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>
              <a:extLst>
                <a:ext uri="{FF2B5EF4-FFF2-40B4-BE49-F238E27FC236}">
                  <a16:creationId xmlns:a16="http://schemas.microsoft.com/office/drawing/2014/main" xmlns="" id="{A1BDE5AC-2957-184E-89E1-940A973D6DE9}"/>
                </a:ext>
              </a:extLst>
            </p:cNvPr>
            <p:cNvCxnSpPr/>
            <p:nvPr/>
          </p:nvCxnSpPr>
          <p:spPr>
            <a:xfrm>
              <a:off x="1374772" y="1866077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xmlns="" id="{D03071BA-432E-0C45-B887-4EA476CB460F}"/>
                </a:ext>
              </a:extLst>
            </p:cNvPr>
            <p:cNvCxnSpPr/>
            <p:nvPr/>
          </p:nvCxnSpPr>
          <p:spPr>
            <a:xfrm>
              <a:off x="1374772" y="1940850"/>
              <a:ext cx="274322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80A524-2C7B-854D-8DDD-4349B9E2ADE5}"/>
              </a:ext>
            </a:extLst>
          </p:cNvPr>
          <p:cNvGrpSpPr>
            <a:grpSpLocks/>
          </p:cNvGrpSpPr>
          <p:nvPr/>
        </p:nvGrpSpPr>
        <p:grpSpPr bwMode="auto">
          <a:xfrm>
            <a:off x="3187701" y="2409826"/>
            <a:ext cx="4645025" cy="727075"/>
            <a:chOff x="740868" y="1755041"/>
            <a:chExt cx="6194384" cy="787215"/>
          </a:xfrm>
        </p:grpSpPr>
        <p:sp>
          <p:nvSpPr>
            <p:cNvPr id="29" name="Trapezoid 28">
              <a:extLst>
                <a:ext uri="{FF2B5EF4-FFF2-40B4-BE49-F238E27FC236}">
                  <a16:creationId xmlns:a16="http://schemas.microsoft.com/office/drawing/2014/main" xmlns="" id="{BA3836E8-0F39-7F47-A887-C61AD98BEFD8}"/>
                </a:ext>
              </a:extLst>
            </p:cNvPr>
            <p:cNvSpPr/>
            <p:nvPr/>
          </p:nvSpPr>
          <p:spPr>
            <a:xfrm rot="16200000">
              <a:off x="397011" y="2098898"/>
              <a:ext cx="787215" cy="99500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Pentagon 11">
              <a:extLst>
                <a:ext uri="{FF2B5EF4-FFF2-40B4-BE49-F238E27FC236}">
                  <a16:creationId xmlns:a16="http://schemas.microsoft.com/office/drawing/2014/main" xmlns="" id="{62713320-2CFA-C94D-A0F6-D36AB45372DC}"/>
                </a:ext>
              </a:extLst>
            </p:cNvPr>
            <p:cNvSpPr/>
            <p:nvPr/>
          </p:nvSpPr>
          <p:spPr>
            <a:xfrm>
              <a:off x="808612" y="1835826"/>
              <a:ext cx="6126640" cy="644553"/>
            </a:xfrm>
            <a:prstGeom prst="homePlate">
              <a:avLst>
                <a:gd name="adj" fmla="val 36274"/>
              </a:avLst>
            </a:prstGeom>
            <a:solidFill>
              <a:schemeClr val="accent1"/>
            </a:solidFill>
            <a:ln w="3175">
              <a:solidFill>
                <a:srgbClr val="92D05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2920E6E8-3E6D-D34B-8F50-3337B8244608}"/>
                </a:ext>
              </a:extLst>
            </p:cNvPr>
            <p:cNvSpPr txBox="1"/>
            <p:nvPr/>
          </p:nvSpPr>
          <p:spPr>
            <a:xfrm>
              <a:off x="751027" y="1844209"/>
              <a:ext cx="1496289" cy="549536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801" name="TextBox 39">
              <a:extLst>
                <a:ext uri="{FF2B5EF4-FFF2-40B4-BE49-F238E27FC236}">
                  <a16:creationId xmlns:a16="http://schemas.microsoft.com/office/drawing/2014/main" xmlns="" id="{6406F9E7-231E-5847-8A5B-39D6CED798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6521" y="1870998"/>
              <a:ext cx="3260403" cy="549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 vở bài tập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03D14FE-F9FE-4B4D-9935-E184E608BBCC}"/>
              </a:ext>
            </a:extLst>
          </p:cNvPr>
          <p:cNvGrpSpPr>
            <a:grpSpLocks/>
          </p:cNvGrpSpPr>
          <p:nvPr/>
        </p:nvGrpSpPr>
        <p:grpSpPr bwMode="auto">
          <a:xfrm>
            <a:off x="3171826" y="3414720"/>
            <a:ext cx="5351463" cy="676269"/>
            <a:chOff x="816491" y="3040826"/>
            <a:chExt cx="8132489" cy="647729"/>
          </a:xfrm>
        </p:grpSpPr>
        <p:sp>
          <p:nvSpPr>
            <p:cNvPr id="178" name="Pentagon 177">
              <a:extLst>
                <a:ext uri="{FF2B5EF4-FFF2-40B4-BE49-F238E27FC236}">
                  <a16:creationId xmlns:a16="http://schemas.microsoft.com/office/drawing/2014/main" xmlns="" id="{46B65268-BAB6-A049-80D1-A617D65BB2AD}"/>
                </a:ext>
              </a:extLst>
            </p:cNvPr>
            <p:cNvSpPr/>
            <p:nvPr/>
          </p:nvSpPr>
          <p:spPr>
            <a:xfrm>
              <a:off x="1704286" y="3040826"/>
              <a:ext cx="7244694" cy="647729"/>
            </a:xfrm>
            <a:prstGeom prst="homePlate">
              <a:avLst>
                <a:gd name="adj" fmla="val 36274"/>
              </a:avLst>
            </a:prstGeom>
            <a:solidFill>
              <a:schemeClr val="accent2"/>
            </a:solidFill>
            <a:ln w="3175">
              <a:solidFill>
                <a:schemeClr val="tx2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xmlns="" id="{E941D008-BC4E-4A4A-8983-84E0B58CF554}"/>
                </a:ext>
              </a:extLst>
            </p:cNvPr>
            <p:cNvSpPr txBox="1"/>
            <p:nvPr/>
          </p:nvSpPr>
          <p:spPr>
            <a:xfrm>
              <a:off x="816491" y="3080244"/>
              <a:ext cx="1546538" cy="52001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5795" name="TextBox 194">
              <a:extLst>
                <a:ext uri="{FF2B5EF4-FFF2-40B4-BE49-F238E27FC236}">
                  <a16:creationId xmlns:a16="http://schemas.microsoft.com/office/drawing/2014/main" xmlns="" id="{345B820B-1A04-3847-A5C5-ACC2A91F00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933" y="3138439"/>
              <a:ext cx="5395124" cy="520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 lại bài đã học </a:t>
              </a:r>
              <a:endParaRPr lang="en-US" altLang="en-US" sz="2700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5847A69-F982-B040-9C8D-BA083AE3439E}"/>
              </a:ext>
            </a:extLst>
          </p:cNvPr>
          <p:cNvGrpSpPr>
            <a:grpSpLocks/>
          </p:cNvGrpSpPr>
          <p:nvPr/>
        </p:nvGrpSpPr>
        <p:grpSpPr bwMode="auto">
          <a:xfrm>
            <a:off x="3225800" y="4421189"/>
            <a:ext cx="6065838" cy="676275"/>
            <a:chOff x="751023" y="4390961"/>
            <a:chExt cx="10836280" cy="787215"/>
          </a:xfrm>
        </p:grpSpPr>
        <p:sp>
          <p:nvSpPr>
            <p:cNvPr id="182" name="Trapezoid 181">
              <a:extLst>
                <a:ext uri="{FF2B5EF4-FFF2-40B4-BE49-F238E27FC236}">
                  <a16:creationId xmlns:a16="http://schemas.microsoft.com/office/drawing/2014/main" xmlns="" id="{36F4DFC6-6C3C-ED42-9604-32C4F1111733}"/>
                </a:ext>
              </a:extLst>
            </p:cNvPr>
            <p:cNvSpPr/>
            <p:nvPr/>
          </p:nvSpPr>
          <p:spPr>
            <a:xfrm rot="16200000">
              <a:off x="409881" y="4734940"/>
              <a:ext cx="787215" cy="99258"/>
            </a:xfrm>
            <a:prstGeom prst="trapezoid">
              <a:avLst>
                <a:gd name="adj" fmla="val 69837"/>
              </a:avLst>
            </a:prstGeom>
            <a:solidFill>
              <a:schemeClr val="accent5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Pentagon 180">
              <a:extLst>
                <a:ext uri="{FF2B5EF4-FFF2-40B4-BE49-F238E27FC236}">
                  <a16:creationId xmlns:a16="http://schemas.microsoft.com/office/drawing/2014/main" xmlns="" id="{05FB59CD-67C2-EF4D-ACFB-65F53FC0AF1C}"/>
                </a:ext>
              </a:extLst>
            </p:cNvPr>
            <p:cNvSpPr/>
            <p:nvPr/>
          </p:nvSpPr>
          <p:spPr>
            <a:xfrm>
              <a:off x="751023" y="4451942"/>
              <a:ext cx="10836280" cy="624598"/>
            </a:xfrm>
            <a:prstGeom prst="homePlate">
              <a:avLst>
                <a:gd name="adj" fmla="val 36274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7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3" name="TextBox 192">
              <a:extLst>
                <a:ext uri="{FF2B5EF4-FFF2-40B4-BE49-F238E27FC236}">
                  <a16:creationId xmlns:a16="http://schemas.microsoft.com/office/drawing/2014/main" xmlns="" id="{72E6DF8F-407E-8B43-8C92-99D04AE3359F}"/>
                </a:ext>
              </a:extLst>
            </p:cNvPr>
            <p:cNvSpPr txBox="1"/>
            <p:nvPr/>
          </p:nvSpPr>
          <p:spPr>
            <a:xfrm>
              <a:off x="751023" y="4470246"/>
              <a:ext cx="1990796" cy="591138"/>
            </a:xfrm>
            <a:prstGeom prst="rect">
              <a:avLst/>
            </a:prstGeom>
            <a:solidFill>
              <a:srgbClr val="00B050"/>
            </a:solidFill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5790" name="TextBox 195">
              <a:extLst>
                <a:ext uri="{FF2B5EF4-FFF2-40B4-BE49-F238E27FC236}">
                  <a16:creationId xmlns:a16="http://schemas.microsoft.com/office/drawing/2014/main" xmlns="" id="{EEE90766-A571-0147-951C-40E1995D37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5204" y="4490086"/>
              <a:ext cx="4951544" cy="59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700" b="1">
                  <a:solidFill>
                    <a:srgbClr val="2E2E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 bị bài mới</a:t>
              </a:r>
              <a:endParaRPr lang="en-US" altLang="en-US" sz="2700" i="1">
                <a:solidFill>
                  <a:srgbClr val="2E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5783" name="Picture 3" descr="G:\BACK GROUND\245367938509487affe8be1cb078d9af.jpg">
            <a:extLst>
              <a:ext uri="{FF2B5EF4-FFF2-40B4-BE49-F238E27FC236}">
                <a16:creationId xmlns:a16="http://schemas.microsoft.com/office/drawing/2014/main" xmlns="" id="{F766D32F-AF89-0344-BFAF-E588A683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263" y="833439"/>
            <a:ext cx="2119312" cy="358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65E6B5F-11CC-E64F-83A1-4231D467848A}"/>
              </a:ext>
            </a:extLst>
          </p:cNvPr>
          <p:cNvSpPr/>
          <p:nvPr/>
        </p:nvSpPr>
        <p:spPr>
          <a:xfrm>
            <a:off x="8791575" y="3525838"/>
            <a:ext cx="725488" cy="539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7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95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/>
          <p:nvPr/>
        </p:nvSpPr>
        <p:spPr>
          <a:xfrm flipH="1">
            <a:off x="2229852" y="2461570"/>
            <a:ext cx="8523657" cy="2046262"/>
          </a:xfrm>
          <a:custGeom>
            <a:avLst/>
            <a:gdLst/>
            <a:ahLst/>
            <a:cxnLst/>
            <a:rect l="l" t="t" r="r" b="b"/>
            <a:pathLst>
              <a:path w="648099" h="565791" extrusionOk="0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2"/>
          <p:cNvSpPr txBox="1"/>
          <p:nvPr/>
        </p:nvSpPr>
        <p:spPr>
          <a:xfrm>
            <a:off x="1972501" y="2808698"/>
            <a:ext cx="890671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 học đến đây là kết thúc!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33323D"/>
                </a:solidFill>
                <a:effectLst/>
                <a:uLnTx/>
                <a:uFillTx/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Chúc các em chăm ngoan, học giỏi.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srgbClr val="33323D"/>
              </a:solidFill>
              <a:effectLst/>
              <a:uLnTx/>
              <a:uFillTx/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grpSp>
        <p:nvGrpSpPr>
          <p:cNvPr id="138" name="Google Shape;138;p22"/>
          <p:cNvGrpSpPr/>
          <p:nvPr/>
        </p:nvGrpSpPr>
        <p:grpSpPr>
          <a:xfrm flipH="1">
            <a:off x="9699142" y="987689"/>
            <a:ext cx="1287872" cy="1473881"/>
            <a:chOff x="1058825" y="1554175"/>
            <a:chExt cx="4736158" cy="5557827"/>
          </a:xfrm>
        </p:grpSpPr>
        <p:sp>
          <p:nvSpPr>
            <p:cNvPr id="139" name="Google Shape;139;p22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/>
              <a:rect l="l" t="t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 cmpd="sng">
              <a:solidFill>
                <a:srgbClr val="2626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0" name="Google Shape;140;p22"/>
            <p:cNvGrpSpPr/>
            <p:nvPr/>
          </p:nvGrpSpPr>
          <p:grpSpPr>
            <a:xfrm>
              <a:off x="1058825" y="1554175"/>
              <a:ext cx="2522398" cy="2759215"/>
              <a:chOff x="5712712" y="940025"/>
              <a:chExt cx="2522398" cy="2759215"/>
            </a:xfrm>
          </p:grpSpPr>
          <p:sp>
            <p:nvSpPr>
              <p:cNvPr id="141" name="Google Shape;141;p2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22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/>
                <a:rect l="l" t="t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22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2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/>
                <a:rect l="l" t="t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22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22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22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22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 cmpd="sng">
                <a:solidFill>
                  <a:srgbClr val="262626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9" name="Google Shape;149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51092" y="1233830"/>
            <a:ext cx="866974" cy="797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LavendersBlue-JimBrickman-3752788.mp3">
            <a:hlinkClick r:id="" action="ppaction://media"/>
            <a:extLst>
              <a:ext uri="{FF2B5EF4-FFF2-40B4-BE49-F238E27FC236}">
                <a16:creationId xmlns:a16="http://schemas.microsoft.com/office/drawing/2014/main" xmlns="" id="{E8BEE6F4-9A02-F64A-8C53-71328D3A4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132" y="577986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87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23" objId="4"/>
        <p14:stopEvt time="23925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xmlns="" id="{47DCA844-6493-44C5-A0A3-43A279FD20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6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11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545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70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3730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73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10976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272676" y="269756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2726632" y="4828503"/>
            <a:ext cx="5902183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Mai cao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C"/>
          <p:cNvSpPr/>
          <p:nvPr/>
        </p:nvSpPr>
        <p:spPr>
          <a:xfrm>
            <a:off x="6031996" y="3050788"/>
            <a:ext cx="5999945" cy="1464869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117372" y="3050788"/>
            <a:ext cx="5759320" cy="143996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9125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6284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72676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37706" y="538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47294" y="57505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80272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0373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2058" y="5497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94979" y="56544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17088" y="54102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72676" y="56567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8" name="Rectangle 20">
            <a:extLst>
              <a:ext uri="{FF2B5EF4-FFF2-40B4-BE49-F238E27FC236}">
                <a16:creationId xmlns:a16="http://schemas.microsoft.com/office/drawing/2014/main" xmlns="" id="{968FB996-7FC3-C34C-8B4A-4BC77B994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6631" y="650574"/>
            <a:ext cx="10072804" cy="14465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Hoa có chiều cao 132cm và 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 có chiều cao 141cm. Ai là người cao hơn?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23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 mod="1">
    <p:ext uri="{E180D4A7-C9FB-4DFB-919C-405C955672EB}">
      <p14:showEvtLst xmlns:p14="http://schemas.microsoft.com/office/powerpoint/2010/main">
        <p14:triggerEvt type="onClick" time="24166" objId="29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/>
          <p:cNvSpPr/>
          <p:nvPr/>
        </p:nvSpPr>
        <p:spPr>
          <a:xfrm>
            <a:off x="214433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34635 -0.1002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5 -0.10024 L 0.62188 -0.0185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1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  <p:extLst mod="1">
    <p:ext uri="{E180D4A7-C9FB-4DFB-919C-405C955672EB}">
      <p14:showEvtLst xmlns:p14="http://schemas.microsoft.com/office/powerpoint/2010/main">
        <p14:triggerEvt type="onClick" time="5580" objId="2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47177" y="-21544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6351921" y="3035291"/>
            <a:ext cx="5511214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533400" y="3035290"/>
            <a:ext cx="5107259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2955568" y="4780162"/>
            <a:ext cx="5989895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84cm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059480" y="407329"/>
            <a:ext cx="279916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000" b="1" dirty="0">
                <a:latin typeface="+mj-lt"/>
              </a:rPr>
              <a:t>Tính:</a:t>
            </a:r>
          </a:p>
          <a:p>
            <a:pPr lvl="0" algn="ctr">
              <a:defRPr/>
            </a:pPr>
            <a:r>
              <a:rPr kumimoji="0" lang="vi-VN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24</a:t>
            </a:r>
            <a:r>
              <a:rPr lang="vi-VN" sz="4000" b="1" dirty="0">
                <a:ln w="0"/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cm x 2 = 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F585EA-06C4-FE4D-8EBB-F3C5543805D5}"/>
              </a:ext>
            </a:extLst>
          </p:cNvPr>
          <p:cNvSpPr/>
          <p:nvPr/>
        </p:nvSpPr>
        <p:spPr>
          <a:xfrm>
            <a:off x="6568068" y="1069049"/>
            <a:ext cx="592354" cy="536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3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2" grpId="0" animBg="1"/>
    </p:bldLst>
  </p:timing>
  <p:extLst mod="1">
    <p:ext uri="{E180D4A7-C9FB-4DFB-919C-405C955672EB}">
      <p14:showEvtLst xmlns:p14="http://schemas.microsoft.com/office/powerpoint/2010/main">
        <p14:triggerEvt type="onClick" time="24644" objId="2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/>
        </p:blipFill>
        <p:spPr>
          <a:xfrm>
            <a:off x="4639340" y="4510390"/>
            <a:ext cx="2000915" cy="1561916"/>
          </a:xfrm>
          <a:prstGeom prst="rect">
            <a:avLst/>
          </a:prstGeom>
        </p:spPr>
      </p:pic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1588115" y="5138739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3 L 0.34636 -0.10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36 -0.10023 L 0.62188 -0.0185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188 -0.01852 L 0.79219 -0.00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 mod="1">
    <p:ext uri="{E180D4A7-C9FB-4DFB-919C-405C955672EB}">
      <p14:showEvtLst xmlns:p14="http://schemas.microsoft.com/office/powerpoint/2010/main">
        <p14:triggerEvt type="onClick" time="4535" objId="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A"/>
          <p:cNvSpPr/>
          <p:nvPr/>
        </p:nvSpPr>
        <p:spPr>
          <a:xfrm>
            <a:off x="3011195" y="4764747"/>
            <a:ext cx="5353381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57969" y="3069298"/>
            <a:ext cx="5332906" cy="1117047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90m</a:t>
            </a:r>
          </a:p>
        </p:txBody>
      </p:sp>
      <p:sp>
        <p:nvSpPr>
          <p:cNvPr id="31" name="B"/>
          <p:cNvSpPr/>
          <p:nvPr/>
        </p:nvSpPr>
        <p:spPr>
          <a:xfrm>
            <a:off x="6065053" y="3113321"/>
            <a:ext cx="5332906" cy="1106793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9000m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93027" y="345774"/>
            <a:ext cx="45897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vi-VN" sz="4400" b="1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số thích hợp:</a:t>
            </a:r>
          </a:p>
          <a:p>
            <a:pPr lvl="0" algn="ctr"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9hm =……m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420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3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  <p:extLst mod="1">
    <p:ext uri="{E180D4A7-C9FB-4DFB-919C-405C955672EB}">
      <p14:showEvtLst xmlns:p14="http://schemas.microsoft.com/office/powerpoint/2010/main">
        <p14:triggerEvt type="onClick" time="16968" objId="29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3"/>
          <p:cNvSpPr/>
          <p:nvPr/>
        </p:nvSpPr>
        <p:spPr>
          <a:xfrm rot="689854">
            <a:off x="7645287" y="45355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" fmla="*/ 715694 w 2218504"/>
              <a:gd name="connsiteY0" fmla="*/ 88833 h 1699974"/>
              <a:gd name="connsiteX1" fmla="*/ 120608 w 2218504"/>
              <a:gd name="connsiteY1" fmla="*/ 321061 h 1699974"/>
              <a:gd name="connsiteX2" fmla="*/ 77065 w 2218504"/>
              <a:gd name="connsiteY2" fmla="*/ 887118 h 1699974"/>
              <a:gd name="connsiteX3" fmla="*/ 976951 w 2218504"/>
              <a:gd name="connsiteY3" fmla="*/ 1206433 h 1699974"/>
              <a:gd name="connsiteX4" fmla="*/ 1223694 w 2218504"/>
              <a:gd name="connsiteY4" fmla="*/ 1699918 h 1699974"/>
              <a:gd name="connsiteX5" fmla="*/ 2196151 w 2218504"/>
              <a:gd name="connsiteY5" fmla="*/ 1235461 h 1699974"/>
              <a:gd name="connsiteX6" fmla="*/ 1891351 w 2218504"/>
              <a:gd name="connsiteY6" fmla="*/ 712947 h 1699974"/>
              <a:gd name="connsiteX7" fmla="*/ 1717180 w 2218504"/>
              <a:gd name="connsiteY7" fmla="*/ 379118 h 1699974"/>
              <a:gd name="connsiteX8" fmla="*/ 1513980 w 2218504"/>
              <a:gd name="connsiteY8" fmla="*/ 16261 h 1699974"/>
              <a:gd name="connsiteX9" fmla="*/ 715694 w 2218504"/>
              <a:gd name="connsiteY9" fmla="*/ 88833 h 1699974"/>
              <a:gd name="connsiteX0" fmla="*/ 705170 w 2207980"/>
              <a:gd name="connsiteY0" fmla="*/ 88833 h 1700161"/>
              <a:gd name="connsiteX1" fmla="*/ 110084 w 2207980"/>
              <a:gd name="connsiteY1" fmla="*/ 321061 h 1700161"/>
              <a:gd name="connsiteX2" fmla="*/ 66541 w 2207980"/>
              <a:gd name="connsiteY2" fmla="*/ 887118 h 1700161"/>
              <a:gd name="connsiteX3" fmla="*/ 821284 w 2207980"/>
              <a:gd name="connsiteY3" fmla="*/ 1293519 h 1700161"/>
              <a:gd name="connsiteX4" fmla="*/ 1213170 w 2207980"/>
              <a:gd name="connsiteY4" fmla="*/ 1699918 h 1700161"/>
              <a:gd name="connsiteX5" fmla="*/ 2185627 w 2207980"/>
              <a:gd name="connsiteY5" fmla="*/ 1235461 h 1700161"/>
              <a:gd name="connsiteX6" fmla="*/ 1880827 w 2207980"/>
              <a:gd name="connsiteY6" fmla="*/ 712947 h 1700161"/>
              <a:gd name="connsiteX7" fmla="*/ 1706656 w 2207980"/>
              <a:gd name="connsiteY7" fmla="*/ 379118 h 1700161"/>
              <a:gd name="connsiteX8" fmla="*/ 1503456 w 2207980"/>
              <a:gd name="connsiteY8" fmla="*/ 16261 h 1700161"/>
              <a:gd name="connsiteX9" fmla="*/ 705170 w 2207980"/>
              <a:gd name="connsiteY9" fmla="*/ 88833 h 170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/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/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4771897" y="4354967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917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7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6 0.00162 L 0.25417 0.0833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76" y="40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7 0.08333 L 0.41888 0.19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5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28302" numSld="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1" grpId="1" animBg="1"/>
    </p:bldLst>
  </p:timing>
  <p:extLst mod="1">
    <p:ext uri="{E180D4A7-C9FB-4DFB-919C-405C955672EB}">
      <p14:showEvtLst xmlns:p14="http://schemas.microsoft.com/office/powerpoint/2010/main">
        <p14:triggerEvt type="onClick" time="4501" objId="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5.9|5.4|4.6|6.4|0.7|0.6|3.4|6.8|7|24|1.1|21.4|10.6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6.1|6.7|0.6|1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6.1|6.7|0.6|1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|2.5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4|2.3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2.5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.1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.6|12.6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7.4|2.6|4|6.3|1.7|3.7|5.4|0.9|2.2|2.7|5.9|1.6|2.4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3|1.5|0.8|3.2|3.5|1.4|1.3|0.9|1.2|2|30.2|7.1|7.7|10.8|2.4|11.7|5.1|7.9|3.5|1.6|2.5|5.2|4.8|2.1|2|9.2|3.3|2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4|27.5|7|3|1.3|3|2.9|1.7|10|2.8|2.8|1.7|2.2|2.1|0.8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1.9|1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ibvcvpg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546</Words>
  <Application>Microsoft Office PowerPoint</Application>
  <PresentationFormat>Widescreen</PresentationFormat>
  <Paragraphs>247</Paragraphs>
  <Slides>19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44" baseType="lpstr">
      <vt:lpstr>Microsoft YaHei</vt:lpstr>
      <vt:lpstr>Microsoft YaHei</vt:lpstr>
      <vt:lpstr>宋体</vt:lpstr>
      <vt:lpstr>.VnBlack</vt:lpstr>
      <vt:lpstr>.VnCentury Schoolbook</vt:lpstr>
      <vt:lpstr>.VnTime</vt:lpstr>
      <vt:lpstr>Arial</vt:lpstr>
      <vt:lpstr>Calibri</vt:lpstr>
      <vt:lpstr>Calibri Light</vt:lpstr>
      <vt:lpstr>Century Gothic</vt:lpstr>
      <vt:lpstr>Cookie</vt:lpstr>
      <vt:lpstr>HP001</vt:lpstr>
      <vt:lpstr>Times New Roman</vt:lpstr>
      <vt:lpstr>Wingdings</vt:lpstr>
      <vt:lpstr>Wingdings 3</vt:lpstr>
      <vt:lpstr>幼圆</vt:lpstr>
      <vt:lpstr>方正卡通简体</vt:lpstr>
      <vt:lpstr>方正少儿简体</vt:lpstr>
      <vt:lpstr>等线</vt:lpstr>
      <vt:lpstr>Office Theme</vt:lpstr>
      <vt:lpstr>1_Office Theme</vt:lpstr>
      <vt:lpstr>2_Office Theme</vt:lpstr>
      <vt:lpstr>3_Office Theme</vt:lpstr>
      <vt:lpstr>第一PPT，www.1ppt.com</vt:lpstr>
      <vt:lpstr>Wisp</vt:lpstr>
      <vt:lpstr>MÔN TOÁN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Mr Manh</cp:lastModifiedBy>
  <cp:revision>140</cp:revision>
  <dcterms:created xsi:type="dcterms:W3CDTF">2020-06-04T14:43:48Z</dcterms:created>
  <dcterms:modified xsi:type="dcterms:W3CDTF">2021-11-03T10:40:43Z</dcterms:modified>
</cp:coreProperties>
</file>