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74" r:id="rId13"/>
    <p:sldId id="275" r:id="rId14"/>
    <p:sldId id="276" r:id="rId15"/>
    <p:sldId id="277" r:id="rId16"/>
    <p:sldId id="280" r:id="rId17"/>
    <p:sldId id="278" r:id="rId18"/>
    <p:sldId id="281" r:id="rId19"/>
    <p:sldId id="28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CC"/>
    <a:srgbClr val="FFFFFF"/>
    <a:srgbClr val="CCECFF"/>
    <a:srgbClr val="FFFFCC"/>
    <a:srgbClr val="CCFF99"/>
    <a:srgbClr val="FFFF99"/>
    <a:srgbClr val="FFCC99"/>
    <a:srgbClr val="30DC9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2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2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1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6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9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3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07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0EC4-214F-41DC-965D-BA935924E3D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1165-C139-405B-8B59-78383AC7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3562350"/>
            <a:ext cx="5181600" cy="131445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742950"/>
            <a:ext cx="69128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CÔ 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EM!</a:t>
            </a:r>
          </a:p>
        </p:txBody>
      </p:sp>
    </p:spTree>
    <p:extLst>
      <p:ext uri="{BB962C8B-B14F-4D97-AF65-F5344CB8AC3E}">
        <p14:creationId xmlns:p14="http://schemas.microsoft.com/office/powerpoint/2010/main" val="23582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857250"/>
          </a:xfrm>
          <a:noFill/>
        </p:spPr>
        <p:txBody>
          <a:bodyPr>
            <a:prstTxWarp prst="textArchUp">
              <a:avLst>
                <a:gd name="adj" fmla="val 10547036"/>
              </a:avLst>
            </a:prstTxWarp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71550"/>
            <a:ext cx="8077200" cy="339447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0"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575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63785" y="5143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63785" y="9715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63785" y="14287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3785" y="18859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63785" y="23431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63785" y="28003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3785" y="31813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3785" y="36385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63785" y="41719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63785" y="46291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4306" y="209549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Dì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Dì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54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55000" t="-50000" r="-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8077200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88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8150"/>
            <a:ext cx="8153400" cy="41564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"/>
            <a:ext cx="8229600" cy="857250"/>
          </a:xfrm>
        </p:spPr>
        <p:txBody>
          <a:bodyPr/>
          <a:lstStyle/>
          <a:p>
            <a:pPr algn="just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7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1950"/>
            <a:ext cx="8077200" cy="423267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477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Đ) ho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(S)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229600" cy="3775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1,Chỉ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2,Họ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3,Cần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,Chỉ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66675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0" y="1459181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211455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0" y="272415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333375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01955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534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9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61532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 nhiên và xã hội:</a:t>
            </a:r>
            <a:endParaRPr lang="vi-VN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57301"/>
            <a:ext cx="8077200" cy="3394472"/>
          </a:xfrm>
        </p:spPr>
        <p:txBody>
          <a:bodyPr/>
          <a:lstStyle/>
          <a:p>
            <a:r>
              <a:rPr lang="vi-VN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3400" y="1891145"/>
            <a:ext cx="8077200" cy="136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573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287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20: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259437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6269" y="329625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 nhiên và xã hội:</a:t>
            </a:r>
            <a:endParaRPr lang="vi-VN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15526"/>
            <a:ext cx="8153400" cy="4137424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1. H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33350"/>
            <a:ext cx="822959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"/>
            <a:ext cx="50292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H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9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339" y="285750"/>
            <a:ext cx="3423061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5061" y="13335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1. 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504950"/>
            <a:ext cx="5263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061" y="249555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061" y="3918287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4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  <p:bldP spid="5" grpId="1" uiExpand="1"/>
      <p:bldP spid="5" grpId="2"/>
      <p:bldP spid="6" grpId="0" uiExpand="1"/>
      <p:bldP spid="6" grpId="1" uiExpand="1"/>
      <p:bldP spid="6" grpId="2"/>
      <p:bldP spid="7" grpId="0" uiExpand="1"/>
      <p:bldP spid="7" grpId="1" uiExpand="1"/>
      <p:bldP spid="7" grpId="2"/>
      <p:bldP spid="8" grpId="0" uiExpand="1"/>
      <p:bldP spid="8" grpId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40000" r="-2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4876800" cy="4114800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403225" algn="l"/>
              </a:tabLs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403225" algn="l"/>
              </a:tabLs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92339" y="285750"/>
            <a:ext cx="3423061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517713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</a:t>
            </a:r>
            <a:r>
              <a:rPr lang="vi-VN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0" t="-50000" r="-5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47847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8809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2517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84 L 3.33333E-6 -0.087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82 L 0.00417 -0.17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4" grpId="1" uiExpand="1" build="p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8150"/>
            <a:ext cx="7924800" cy="423267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1024</Words>
  <Application>Microsoft Office PowerPoint</Application>
  <PresentationFormat>On-screen Show (16:9)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Bài 20: Họ nội, họ ngoại</vt:lpstr>
      <vt:lpstr>PowerPoint Presentation</vt:lpstr>
      <vt:lpstr>PowerPoint Presentation</vt:lpstr>
      <vt:lpstr>PowerPoint Presentation</vt:lpstr>
      <vt:lpstr>Kết luận:</vt:lpstr>
      <vt:lpstr>PowerPoint Presentation</vt:lpstr>
      <vt:lpstr>PowerPoint Presentation</vt:lpstr>
      <vt:lpstr>Trò chơi: “Ai hô đúng”</vt:lpstr>
      <vt:lpstr>PowerPoint Presentation</vt:lpstr>
      <vt:lpstr>Hoạt động 3: Đóng vai:</vt:lpstr>
      <vt:lpstr>PowerPoint Presentation</vt:lpstr>
      <vt:lpstr>Kết luận:</vt:lpstr>
      <vt:lpstr>PowerPoint Presentation</vt:lpstr>
      <vt:lpstr>Củng cố-Dặn dò</vt:lpstr>
      <vt:lpstr>Điền đúng (Đ) hoặc sai (S) vào các câu sau: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loltntvl@gmail.com</cp:lastModifiedBy>
  <cp:revision>32</cp:revision>
  <dcterms:created xsi:type="dcterms:W3CDTF">2017-11-07T15:21:06Z</dcterms:created>
  <dcterms:modified xsi:type="dcterms:W3CDTF">2021-11-07T17:27:35Z</dcterms:modified>
</cp:coreProperties>
</file>