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6" r:id="rId6"/>
  </p:sldMasterIdLst>
  <p:notesMasterIdLst>
    <p:notesMasterId r:id="rId25"/>
  </p:notesMasterIdLst>
  <p:sldIdLst>
    <p:sldId id="267" r:id="rId7"/>
    <p:sldId id="256" r:id="rId8"/>
    <p:sldId id="257" r:id="rId9"/>
    <p:sldId id="258" r:id="rId10"/>
    <p:sldId id="259" r:id="rId11"/>
    <p:sldId id="260" r:id="rId12"/>
    <p:sldId id="268" r:id="rId13"/>
    <p:sldId id="262" r:id="rId14"/>
    <p:sldId id="263" r:id="rId15"/>
    <p:sldId id="264" r:id="rId16"/>
    <p:sldId id="265" r:id="rId17"/>
    <p:sldId id="269" r:id="rId18"/>
    <p:sldId id="270" r:id="rId19"/>
    <p:sldId id="271" r:id="rId20"/>
    <p:sldId id="272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D3"/>
    <a:srgbClr val="FCF6C8"/>
    <a:srgbClr val="F7DF71"/>
    <a:srgbClr val="FCEA7C"/>
    <a:srgbClr val="F4FEB8"/>
    <a:srgbClr val="E6E6E6"/>
    <a:srgbClr val="FBD56B"/>
    <a:srgbClr val="F2CD66"/>
    <a:srgbClr val="F1C95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031" autoAdjust="0"/>
  </p:normalViewPr>
  <p:slideViewPr>
    <p:cSldViewPr snapToGrid="0">
      <p:cViewPr>
        <p:scale>
          <a:sx n="50" d="100"/>
          <a:sy n="50" d="100"/>
        </p:scale>
        <p:origin x="610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F8A0A-F11A-4E2E-9233-3D6945B342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D841-BB16-4E01-8D33-D2911672C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0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5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A44A-32D8-4BCF-9055-A55B0A68BE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998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A44A-32D8-4BCF-9055-A55B0A68BE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0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A44A-32D8-4BCF-9055-A55B0A68BE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825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A44A-32D8-4BCF-9055-A55B0A68BE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7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</a:t>
            </a:r>
            <a:r>
              <a:rPr lang="en-US" baseline="0" dirty="0" err="1"/>
              <a:t>chốt</a:t>
            </a:r>
            <a:r>
              <a:rPr lang="en-US" baseline="0" dirty="0"/>
              <a:t>: 2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/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cạnh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đỉnh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fontAlgn="base"/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ê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cạnh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trùng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nhau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góc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vuông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8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D841-BB16-4E01-8D33-D2911672CB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: 2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. </a:t>
            </a:r>
            <a:endParaRPr lang="en-US" baseline="0" dirty="0"/>
          </a:p>
          <a:p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A44A-32D8-4BCF-9055-A55B0A68BE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77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A44A-32D8-4BCF-9055-A55B0A68BE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15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37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1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41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5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6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0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  <a:cs typeface="+mn-cs"/>
                <a:hlinkClick r:id="rId2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  <a:cs typeface="+mn-cs"/>
                <a:hlinkClick r:id="rId2"/>
              </a:rPr>
              <a:t>模板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  <a:cs typeface="+mn-cs"/>
              </a:rPr>
              <a:t>http://www.1ppt.com/moban/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8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9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C3299-2A5E-4F94-83AC-D5FE562BBD1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28809-837E-4872-BF1F-BB54BDA765B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7CF04-4F55-4B48-B2AB-2B1AE0259B7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7339-1B36-4880-8A4A-8D81DBEB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5351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4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emf"/><Relationship Id="rId7" Type="http://schemas.microsoft.com/office/2007/relationships/hdphoto" Target="../media/hdphoto17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microsoft.com/office/2007/relationships/hdphoto" Target="../media/hdphoto1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9.wdp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microsoft.com/office/2007/relationships/hdphoto" Target="../media/hdphoto20.wdp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microsoft.com/office/2007/relationships/hdphoto" Target="../media/hdphoto2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0.wdp"/><Relationship Id="rId1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microsoft.com/office/2007/relationships/hdphoto" Target="../media/hdphoto7.wdp"/><Relationship Id="rId12" Type="http://schemas.openxmlformats.org/officeDocument/2006/relationships/image" Target="../media/image13.png"/><Relationship Id="rId17" Type="http://schemas.microsoft.com/office/2007/relationships/hdphoto" Target="../media/hdphoto12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2.png"/><Relationship Id="rId19" Type="http://schemas.microsoft.com/office/2007/relationships/hdphoto" Target="../media/hdphoto13.wdp"/><Relationship Id="rId4" Type="http://schemas.openxmlformats.org/officeDocument/2006/relationships/image" Target="../media/image9.png"/><Relationship Id="rId9" Type="http://schemas.microsoft.com/office/2007/relationships/hdphoto" Target="../media/hdphoto8.wdp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0331" y="2967008"/>
            <a:ext cx="870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vi-VN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nhận biết và vẽ góc vuông bằng Ê-ke</a:t>
            </a: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(trang 41- 43)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2117" y="1843748"/>
            <a:ext cx="793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B05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Arial" panose="020B0604020202020204" pitchFamily="34" charset="0"/>
              </a:rPr>
              <a:t>Thứ hai ngày 1 tháng 11 năm 2021</a:t>
            </a:r>
            <a:endParaRPr lang="en-US" sz="3600" b="1" dirty="0">
              <a:solidFill>
                <a:srgbClr val="00B050"/>
              </a:solidFill>
              <a:latin typeface="HP001 4H" panose="020B0603050302020204" pitchFamily="34" charset="-127"/>
              <a:ea typeface="HP001 4H" panose="020B0603050302020204" pitchFamily="34" charset="-127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9437" y="2373742"/>
            <a:ext cx="162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9" y="248628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6719" y="694441"/>
            <a:ext cx="612321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14565" y="1167373"/>
            <a:ext cx="0" cy="18777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14566" y="3045159"/>
            <a:ext cx="17144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41519" y="1404257"/>
            <a:ext cx="1714499" cy="1502228"/>
            <a:chOff x="4980215" y="2530929"/>
            <a:chExt cx="1714499" cy="150222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980215" y="4033157"/>
              <a:ext cx="17144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980215" y="2530929"/>
              <a:ext cx="1714499" cy="15022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799875" y="1379736"/>
            <a:ext cx="2906485" cy="1502229"/>
            <a:chOff x="8311243" y="2400299"/>
            <a:chExt cx="2906485" cy="1502229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9503229" y="3902528"/>
              <a:ext cx="17144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11243" y="2400299"/>
              <a:ext cx="1191986" cy="15022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 flipV="1">
            <a:off x="2743311" y="4421824"/>
            <a:ext cx="1051117" cy="1036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4514" y="4421825"/>
            <a:ext cx="1528798" cy="16077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954474" y="4372838"/>
            <a:ext cx="1877785" cy="1656746"/>
            <a:chOff x="5959929" y="4875799"/>
            <a:chExt cx="1877785" cy="165674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59929" y="4875799"/>
              <a:ext cx="1175657" cy="16567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959929" y="4875800"/>
              <a:ext cx="1877785" cy="8038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 flipV="1">
            <a:off x="10958880" y="4283829"/>
            <a:ext cx="2641" cy="16778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547357" y="4283830"/>
            <a:ext cx="1411522" cy="277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67493" y="1071295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47171" y="2848654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38141" y="2896953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88624" y="1055383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1408" y="2814327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33419" y="2814327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55080" y="1022007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75862" y="2666121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715436" y="2675321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34082" y="4024360"/>
            <a:ext cx="7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7441" y="5730881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61769" y="5225704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70751" y="4052996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45871" y="4891938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35582" y="5665878"/>
            <a:ext cx="7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492321" y="3904024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28847" y="3904024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989716" y="5730881"/>
            <a:ext cx="37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9059" y="3290056"/>
            <a:ext cx="38369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AD, AE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22372" y="3219417"/>
            <a:ext cx="35167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B; 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BG, BH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99875" y="3239694"/>
            <a:ext cx="332441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C; 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CK, CI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9059" y="6261201"/>
            <a:ext cx="39773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DM, DN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34658" y="6228611"/>
            <a:ext cx="38369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XG, XY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29215" y="6141354"/>
            <a:ext cx="33030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E; 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EP, EQ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06348" y="698012"/>
            <a:ext cx="707722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18/69/dd/1869dd7fe281674ac337428a6b45fa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8" b="89894" l="2305" r="95745">
                        <a14:foregroundMark x1="32624" y1="20390" x2="32624" y2="20390"/>
                        <a14:foregroundMark x1="30496" y1="10816" x2="32270" y2="26064"/>
                        <a14:foregroundMark x1="53546" y1="11348" x2="51773" y2="21809"/>
                        <a14:foregroundMark x1="76773" y1="19858" x2="67199" y2="26064"/>
                        <a14:foregroundMark x1="91844" y1="43440" x2="76596" y2="42199"/>
                        <a14:foregroundMark x1="82447" y1="61348" x2="82447" y2="61348"/>
                        <a14:foregroundMark x1="82447" y1="61348" x2="82447" y2="61348"/>
                        <a14:foregroundMark x1="70567" y1="77482" x2="70567" y2="77482"/>
                        <a14:foregroundMark x1="70567" y1="78014" x2="70567" y2="78014"/>
                        <a14:foregroundMark x1="51241" y1="81206" x2="51241" y2="81206"/>
                        <a14:foregroundMark x1="51241" y1="81206" x2="51241" y2="81206"/>
                        <a14:foregroundMark x1="33156" y1="79433" x2="33156" y2="79433"/>
                        <a14:foregroundMark x1="33156" y1="79433" x2="33156" y2="79433"/>
                        <a14:foregroundMark x1="18085" y1="72340" x2="18085" y2="72340"/>
                        <a14:foregroundMark x1="18085" y1="72340" x2="18085" y2="72340"/>
                        <a14:foregroundMark x1="15780" y1="49113" x2="15780" y2="49113"/>
                        <a14:foregroundMark x1="15780" y1="49113" x2="15780" y2="49113"/>
                        <a14:foregroundMark x1="20567" y1="33688" x2="20567" y2="33688"/>
                        <a14:foregroundMark x1="20567" y1="33688" x2="20567" y2="33688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25" y="-385065"/>
            <a:ext cx="1904365" cy="19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8118" y="36815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MNPQ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1338943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14800" y="1338943"/>
            <a:ext cx="16329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14800" y="3249385"/>
            <a:ext cx="4506686" cy="32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6600" y="1338943"/>
            <a:ext cx="1534886" cy="1910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893608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87727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21486" y="278771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298142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pic>
        <p:nvPicPr>
          <p:cNvPr id="2050" name="Picture 2" descr="Vẽ bức tranh bị đột Quỵ Đỏ - bàn chải đột quỵ png tải về - Miễn phí trong  suốt Màu Hồng png Tải về.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40" y="3425924"/>
            <a:ext cx="3648983" cy="15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Terminator 18"/>
          <p:cNvSpPr/>
          <p:nvPr/>
        </p:nvSpPr>
        <p:spPr>
          <a:xfrm>
            <a:off x="1818413" y="3608555"/>
            <a:ext cx="2743200" cy="8817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Góc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góc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vuông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1" name="Picture 2" descr="Vẽ bức tranh bị đột Quỵ Đỏ - bàn chải đột quỵ png tải về - Miễn phí trong  suốt Màu Hồng png Tải về.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743" y="3517340"/>
            <a:ext cx="3648983" cy="15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Terminator 21"/>
          <p:cNvSpPr/>
          <p:nvPr/>
        </p:nvSpPr>
        <p:spPr>
          <a:xfrm>
            <a:off x="8220983" y="3673927"/>
            <a:ext cx="3167743" cy="8817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Góc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góc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vuông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8413" y="4826559"/>
            <a:ext cx="51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1678" y="4851149"/>
            <a:ext cx="512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47457" y="3114293"/>
            <a:ext cx="163286" cy="151421"/>
            <a:chOff x="8997043" y="893608"/>
            <a:chExt cx="163286" cy="15142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8997043" y="893608"/>
              <a:ext cx="16328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60329" y="893608"/>
              <a:ext cx="0" cy="1514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V="1">
            <a:off x="4131129" y="1367879"/>
            <a:ext cx="163286" cy="151421"/>
            <a:chOff x="8997043" y="893608"/>
            <a:chExt cx="163286" cy="151421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997043" y="893608"/>
              <a:ext cx="16328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160329" y="893608"/>
              <a:ext cx="0" cy="1514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 descr="https://i.pinimg.com/564x/37/08/1d/37081d4dc09b3f067d1d0cb85da7fb2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0" b="34763"/>
          <a:stretch/>
        </p:blipFill>
        <p:spPr bwMode="auto">
          <a:xfrm>
            <a:off x="-159577" y="5513745"/>
            <a:ext cx="5372100" cy="14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Half Frame 30"/>
          <p:cNvSpPr/>
          <p:nvPr/>
        </p:nvSpPr>
        <p:spPr>
          <a:xfrm flipH="1">
            <a:off x="10417627" y="0"/>
            <a:ext cx="1774372" cy="2177143"/>
          </a:xfrm>
          <a:prstGeom prst="halfFrame">
            <a:avLst>
              <a:gd name="adj1" fmla="val 4644"/>
              <a:gd name="adj2" fmla="val 10636"/>
            </a:avLst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" name="Picture 6" descr="https://i.pinimg.com/564x/37/08/1d/37081d4dc09b3f067d1d0cb85da7fb2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0" b="34763"/>
          <a:stretch/>
        </p:blipFill>
        <p:spPr bwMode="auto">
          <a:xfrm>
            <a:off x="5071834" y="5514922"/>
            <a:ext cx="5372100" cy="13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s://i.pinimg.com/564x/37/08/1d/37081d4dc09b3f067d1d0cb85da7fb2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0" r="59135" b="34763"/>
          <a:stretch/>
        </p:blipFill>
        <p:spPr bwMode="auto">
          <a:xfrm>
            <a:off x="10417627" y="5569010"/>
            <a:ext cx="2195286" cy="13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2" grpId="0"/>
      <p:bldP spid="20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db/7d/a6/db7da656ac461572a64ba4c77122006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0" y="185860"/>
            <a:ext cx="11927392" cy="66721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0780" y="1844397"/>
            <a:ext cx="475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THỬ THÁCH: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grpSp>
        <p:nvGrpSpPr>
          <p:cNvPr id="29" name="start timer"/>
          <p:cNvGrpSpPr/>
          <p:nvPr/>
        </p:nvGrpSpPr>
        <p:grpSpPr>
          <a:xfrm>
            <a:off x="7774451" y="501363"/>
            <a:ext cx="2636838" cy="799962"/>
            <a:chOff x="1332706" y="185859"/>
            <a:chExt cx="2636838" cy="799962"/>
          </a:xfrm>
        </p:grpSpPr>
        <p:sp>
          <p:nvSpPr>
            <p:cNvPr id="30" name="Rounded Rectangle 29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32" name="times up"/>
          <p:cNvGrpSpPr/>
          <p:nvPr/>
        </p:nvGrpSpPr>
        <p:grpSpPr>
          <a:xfrm>
            <a:off x="7774451" y="501363"/>
            <a:ext cx="2636838" cy="799962"/>
            <a:chOff x="4321176" y="185859"/>
            <a:chExt cx="2636838" cy="799962"/>
          </a:xfrm>
        </p:grpSpPr>
        <p:sp>
          <p:nvSpPr>
            <p:cNvPr id="33" name="Rounded Rectangle 32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35" name="AutoShape 3"/>
          <p:cNvSpPr>
            <a:spLocks noChangeAspect="1" noChangeArrowheads="1" noTextEdit="1"/>
          </p:cNvSpPr>
          <p:nvPr/>
        </p:nvSpPr>
        <p:spPr bwMode="auto">
          <a:xfrm>
            <a:off x="6262451" y="9895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8918339" y="15546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8918339" y="15546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8918339" y="15546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8918339" y="15546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8761176" y="14467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9788289" y="16943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>
            <a:off x="7289564" y="16737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12"/>
          <p:cNvSpPr>
            <a:spLocks noEditPoints="1"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13"/>
          <p:cNvSpPr>
            <a:spLocks noEditPoints="1"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7500701" y="19801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10461389" y="21563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6"/>
          <p:cNvSpPr>
            <a:spLocks/>
          </p:cNvSpPr>
          <p:nvPr/>
        </p:nvSpPr>
        <p:spPr bwMode="auto">
          <a:xfrm>
            <a:off x="10221676" y="20023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17"/>
          <p:cNvSpPr>
            <a:spLocks/>
          </p:cNvSpPr>
          <p:nvPr/>
        </p:nvSpPr>
        <p:spPr bwMode="auto">
          <a:xfrm>
            <a:off x="6719651" y="11625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8"/>
          <p:cNvSpPr>
            <a:spLocks noEditPoints="1"/>
          </p:cNvSpPr>
          <p:nvPr/>
        </p:nvSpPr>
        <p:spPr bwMode="auto">
          <a:xfrm>
            <a:off x="6935551" y="23658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6868876" y="14022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20"/>
          <p:cNvSpPr>
            <a:spLocks/>
          </p:cNvSpPr>
          <p:nvPr/>
        </p:nvSpPr>
        <p:spPr bwMode="auto">
          <a:xfrm>
            <a:off x="7330839" y="54408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21"/>
          <p:cNvSpPr>
            <a:spLocks noEditPoints="1"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22"/>
          <p:cNvSpPr>
            <a:spLocks noEditPoints="1"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7600714" y="57139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>
            <a:off x="9896239" y="54408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25"/>
          <p:cNvSpPr>
            <a:spLocks/>
          </p:cNvSpPr>
          <p:nvPr/>
        </p:nvSpPr>
        <p:spPr bwMode="auto">
          <a:xfrm>
            <a:off x="10356614" y="57123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26"/>
          <p:cNvSpPr>
            <a:spLocks/>
          </p:cNvSpPr>
          <p:nvPr/>
        </p:nvSpPr>
        <p:spPr bwMode="auto">
          <a:xfrm>
            <a:off x="10356614" y="57123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>
            <a:off x="10058164" y="57123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080014" y="2076966"/>
            <a:ext cx="3829050" cy="3830638"/>
            <a:chOff x="817563" y="2264166"/>
            <a:chExt cx="3829050" cy="3830638"/>
          </a:xfrm>
        </p:grpSpPr>
        <p:sp>
          <p:nvSpPr>
            <p:cNvPr id="60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2" name="Freeform 29"/>
          <p:cNvSpPr>
            <a:spLocks noEditPoints="1"/>
          </p:cNvSpPr>
          <p:nvPr/>
        </p:nvSpPr>
        <p:spPr bwMode="auto">
          <a:xfrm>
            <a:off x="6800614" y="17991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6973651" y="19706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31"/>
          <p:cNvSpPr>
            <a:spLocks noEditPoints="1"/>
          </p:cNvSpPr>
          <p:nvPr/>
        </p:nvSpPr>
        <p:spPr bwMode="auto">
          <a:xfrm>
            <a:off x="6883164" y="18801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718314" y="2224603"/>
            <a:ext cx="566738" cy="566738"/>
            <a:chOff x="2455863" y="2411803"/>
            <a:chExt cx="566738" cy="566738"/>
          </a:xfrm>
        </p:grpSpPr>
        <p:sp>
          <p:nvSpPr>
            <p:cNvPr id="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2" name="Freeform 40"/>
          <p:cNvSpPr>
            <a:spLocks noEditPoints="1"/>
          </p:cNvSpPr>
          <p:nvPr/>
        </p:nvSpPr>
        <p:spPr bwMode="auto">
          <a:xfrm>
            <a:off x="9507301" y="26643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9985139" y="2926278"/>
            <a:ext cx="585788" cy="587375"/>
            <a:chOff x="3722688" y="3113478"/>
            <a:chExt cx="585788" cy="587375"/>
          </a:xfrm>
        </p:grpSpPr>
        <p:sp>
          <p:nvSpPr>
            <p:cNvPr id="74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Freeform 52"/>
          <p:cNvSpPr>
            <a:spLocks noEditPoints="1"/>
          </p:cNvSpPr>
          <p:nvPr/>
        </p:nvSpPr>
        <p:spPr bwMode="auto">
          <a:xfrm>
            <a:off x="10256601" y="37914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10016889" y="4397891"/>
            <a:ext cx="566738" cy="568325"/>
            <a:chOff x="3754438" y="4585091"/>
            <a:chExt cx="566738" cy="568325"/>
          </a:xfrm>
        </p:grpSpPr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8" name="Freeform 64"/>
          <p:cNvSpPr>
            <a:spLocks noEditPoints="1"/>
          </p:cNvSpPr>
          <p:nvPr/>
        </p:nvSpPr>
        <p:spPr bwMode="auto">
          <a:xfrm>
            <a:off x="9543814" y="51392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70"/>
          <p:cNvSpPr>
            <a:spLocks noEditPoints="1"/>
          </p:cNvSpPr>
          <p:nvPr/>
        </p:nvSpPr>
        <p:spPr bwMode="auto">
          <a:xfrm>
            <a:off x="8026164" y="26722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78"/>
          <p:cNvSpPr>
            <a:spLocks noEditPoints="1"/>
          </p:cNvSpPr>
          <p:nvPr/>
        </p:nvSpPr>
        <p:spPr bwMode="auto">
          <a:xfrm>
            <a:off x="7275276" y="39454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86"/>
          <p:cNvSpPr>
            <a:spLocks noEditPoints="1"/>
          </p:cNvSpPr>
          <p:nvPr/>
        </p:nvSpPr>
        <p:spPr bwMode="auto">
          <a:xfrm>
            <a:off x="7986476" y="51614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8761176" y="5147191"/>
            <a:ext cx="568325" cy="566738"/>
            <a:chOff x="2498725" y="5334391"/>
            <a:chExt cx="568325" cy="566738"/>
          </a:xfrm>
        </p:grpSpPr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7419739" y="2926278"/>
            <a:ext cx="584200" cy="587375"/>
            <a:chOff x="1157288" y="3113478"/>
            <a:chExt cx="584200" cy="587375"/>
          </a:xfrm>
        </p:grpSpPr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7424501" y="4393128"/>
            <a:ext cx="569913" cy="568325"/>
            <a:chOff x="1162050" y="4580328"/>
            <a:chExt cx="569913" cy="568325"/>
          </a:xfrm>
        </p:grpSpPr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3" name="Oval 107"/>
          <p:cNvSpPr>
            <a:spLocks noChangeArrowheads="1"/>
          </p:cNvSpPr>
          <p:nvPr/>
        </p:nvSpPr>
        <p:spPr bwMode="auto">
          <a:xfrm>
            <a:off x="8862776" y="38549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Oval 108"/>
          <p:cNvSpPr>
            <a:spLocks noChangeArrowheads="1"/>
          </p:cNvSpPr>
          <p:nvPr/>
        </p:nvSpPr>
        <p:spPr bwMode="auto">
          <a:xfrm>
            <a:off x="8921514" y="39168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109"/>
          <p:cNvSpPr>
            <a:spLocks/>
          </p:cNvSpPr>
          <p:nvPr/>
        </p:nvSpPr>
        <p:spPr bwMode="auto">
          <a:xfrm>
            <a:off x="8070614" y="11149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10"/>
          <p:cNvSpPr>
            <a:spLocks/>
          </p:cNvSpPr>
          <p:nvPr/>
        </p:nvSpPr>
        <p:spPr bwMode="auto">
          <a:xfrm>
            <a:off x="8226189" y="10308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11"/>
          <p:cNvSpPr>
            <a:spLocks/>
          </p:cNvSpPr>
          <p:nvPr/>
        </p:nvSpPr>
        <p:spPr bwMode="auto">
          <a:xfrm>
            <a:off x="6292614" y="20182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12"/>
          <p:cNvSpPr>
            <a:spLocks/>
          </p:cNvSpPr>
          <p:nvPr/>
        </p:nvSpPr>
        <p:spPr bwMode="auto">
          <a:xfrm>
            <a:off x="6157676" y="21341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113"/>
          <p:cNvSpPr>
            <a:spLocks/>
          </p:cNvSpPr>
          <p:nvPr/>
        </p:nvSpPr>
        <p:spPr bwMode="auto">
          <a:xfrm>
            <a:off x="9602551" y="10720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114"/>
          <p:cNvSpPr>
            <a:spLocks/>
          </p:cNvSpPr>
          <p:nvPr/>
        </p:nvSpPr>
        <p:spPr bwMode="auto">
          <a:xfrm>
            <a:off x="9446976" y="9895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Freeform 115"/>
          <p:cNvSpPr>
            <a:spLocks/>
          </p:cNvSpPr>
          <p:nvPr/>
        </p:nvSpPr>
        <p:spPr bwMode="auto">
          <a:xfrm>
            <a:off x="9708914" y="11847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Freeform 116"/>
          <p:cNvSpPr>
            <a:spLocks/>
          </p:cNvSpPr>
          <p:nvPr/>
        </p:nvSpPr>
        <p:spPr bwMode="auto">
          <a:xfrm>
            <a:off x="11036064" y="24738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117"/>
          <p:cNvSpPr>
            <a:spLocks/>
          </p:cNvSpPr>
          <p:nvPr/>
        </p:nvSpPr>
        <p:spPr bwMode="auto">
          <a:xfrm>
            <a:off x="10758251" y="14245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980" y="-666638"/>
            <a:ext cx="3584984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68" y="-118898"/>
            <a:ext cx="3030915" cy="10590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64" y="5532076"/>
            <a:ext cx="1509714" cy="1343941"/>
          </a:xfrm>
          <a:prstGeom prst="rect">
            <a:avLst/>
          </a:prstGeom>
        </p:spPr>
      </p:pic>
      <p:pic>
        <p:nvPicPr>
          <p:cNvPr id="50" name="Picture 6" descr="Sáng Tạo Góc Nhà Cửa Hình ảnh | Định dạng hình ảnh JPG 500997811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35170"/>
            <a:ext cx="8191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265196" y="564373"/>
            <a:ext cx="743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 CON: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684971" y="5845666"/>
            <a:ext cx="196527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84971" y="3743911"/>
            <a:ext cx="0" cy="210175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237102" y="1944349"/>
            <a:ext cx="0" cy="210175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237103" y="1944349"/>
            <a:ext cx="1460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974" y="169793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710701" y="2940341"/>
            <a:ext cx="6106729" cy="1108729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3091470" y="2401791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A2E3CD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10701" y="2988828"/>
            <a:ext cx="6106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3200" b="1" i="0" u="none" strike="noStrike" kern="120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normalizeH="0" baseline="0" noProof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1" i="0" u="none" strike="noStrike" kern="120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normalizeH="0" baseline="0" noProof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200" b="1" i="0" u="none" strike="noStrike" kern="120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normalizeH="0" baseline="0" noProof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1" i="0" u="none" strike="noStrike" kern="120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normalizeH="0" baseline="0" noProof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normalizeH="0" baseline="0" noProof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sz="3200" b="1" i="0" u="none" strike="noStrike" kern="120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normalizeH="0" baseline="0" noProof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3200" b="1" i="0" u="none" strike="noStrike" kern="120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normalizeH="0" baseline="0" noProof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sz="3200" b="1" i="0" u="none" strike="noStrike" kern="120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normalizeH="0" baseline="0" noProof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1" i="0" u="none" strike="noStrike" kern="120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ê </a:t>
            </a:r>
            <a:r>
              <a:rPr kumimoji="0" lang="en-US" sz="3200" b="1" i="0" u="none" strike="noStrike" kern="1200" normalizeH="0" baseline="0" noProof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</a:t>
            </a:r>
            <a:endParaRPr kumimoji="0" lang="en-US" sz="3200" b="1" i="0" u="none" strike="noStrike" kern="1200" normalizeH="0" baseline="0" noProof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ea"/>
              <a:sym typeface="+mn-lt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77" y="5149042"/>
            <a:ext cx="2452571" cy="170895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034" y="121183"/>
            <a:ext cx="1129957" cy="1201222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791" y="1762565"/>
            <a:ext cx="548250" cy="426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62817" y="843087"/>
            <a:ext cx="627798" cy="6005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lgerian" panose="04020705040A02060702" pitchFamily="82" charset="0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lgerian" panose="04020705040A02060702" pitchFamily="82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0738" y="981923"/>
            <a:ext cx="884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00047" y="4050311"/>
            <a:ext cx="2442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39534" y="3013081"/>
            <a:ext cx="1692322" cy="12419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056190" y="3634054"/>
            <a:ext cx="2183642" cy="7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Bộ Thước Eke 45cm Deli 6445 | Tiki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00" r="90000">
                        <a14:foregroundMark x1="19400" y1="97500" x2="16200" y2="993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829" y="1565395"/>
            <a:ext cx="2953366" cy="24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67785" y="4050311"/>
            <a:ext cx="88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72751" y="402301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6572" y="2485424"/>
            <a:ext cx="88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7077265" y="29857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10281" y="4432448"/>
            <a:ext cx="88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015247" y="44051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95610" y="2317045"/>
            <a:ext cx="0" cy="1705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77265" y="3031504"/>
            <a:ext cx="1037230" cy="14193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2" idx="5"/>
          </p:cNvCxnSpPr>
          <p:nvPr/>
        </p:nvCxnSpPr>
        <p:spPr>
          <a:xfrm>
            <a:off x="8348894" y="2728795"/>
            <a:ext cx="705377" cy="17153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Bộ Thước Eke 45cm Deli 6445 | Tiki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" r="90000">
                        <a14:foregroundMark x1="19400" y1="97500" x2="16200" y2="993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969"/>
          <a:stretch/>
        </p:blipFill>
        <p:spPr bwMode="auto">
          <a:xfrm rot="8635044" flipH="1">
            <a:off x="5848705" y="3417910"/>
            <a:ext cx="2215954" cy="25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ộ Thước Eke 45cm Deli 6445 | Tiki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" r="90000">
                        <a14:foregroundMark x1="19400" y1="97500" x2="16200" y2="993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969"/>
          <a:stretch/>
        </p:blipFill>
        <p:spPr bwMode="auto">
          <a:xfrm rot="20269484" flipH="1">
            <a:off x="8466825" y="1592014"/>
            <a:ext cx="2215954" cy="25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321" y="16045"/>
            <a:ext cx="1642281" cy="1963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54" y="6060897"/>
            <a:ext cx="1047948" cy="81366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00501" y="573206"/>
            <a:ext cx="627798" cy="6005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lgerian" panose="04020705040A02060702" pitchFamily="82" charset="0"/>
                <a:cs typeface="+mn-cs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8422" y="712042"/>
            <a:ext cx="956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6703" y="2347414"/>
            <a:ext cx="3889611" cy="1992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028597" y="2674961"/>
            <a:ext cx="0" cy="16650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28597" y="4339988"/>
            <a:ext cx="35211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536072" y="2169994"/>
            <a:ext cx="0" cy="21699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28597" y="1433015"/>
            <a:ext cx="1978925" cy="12419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007522" y="1433015"/>
            <a:ext cx="1528550" cy="7369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Bộ Thước Eke 45cm Deli 6445 | Tiki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0000">
                        <a14:foregroundMark x1="19400" y1="97500" x2="16200" y2="993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524" y="1845858"/>
            <a:ext cx="2901500" cy="24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76678" y="4339988"/>
            <a:ext cx="120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02921" y="4339987"/>
            <a:ext cx="120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1902" y="5161056"/>
            <a:ext cx="488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8597" y="5161056"/>
            <a:ext cx="488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940490" y="2347415"/>
            <a:ext cx="0" cy="2183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40490" y="2565779"/>
            <a:ext cx="1774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40490" y="4148919"/>
            <a:ext cx="0" cy="19106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40490" y="4148919"/>
            <a:ext cx="1774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6702" y="2565778"/>
            <a:ext cx="15012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378422" y="2347415"/>
            <a:ext cx="0" cy="2183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28298" y="4148919"/>
            <a:ext cx="15012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78422" y="4148919"/>
            <a:ext cx="0" cy="19106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192368" y="4121623"/>
            <a:ext cx="0" cy="2183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028597" y="4121622"/>
            <a:ext cx="163771" cy="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0372301" y="4121622"/>
            <a:ext cx="0" cy="2183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0358655" y="4121622"/>
            <a:ext cx="163771" cy="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Picture 2" descr="Bộ Thước Eke 45cm Deli 6445 | Tiki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0000">
                        <a14:foregroundMark x1="19400" y1="97500" x2="16200" y2="993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635"/>
          <a:stretch/>
        </p:blipFill>
        <p:spPr bwMode="auto">
          <a:xfrm>
            <a:off x="2960209" y="1877171"/>
            <a:ext cx="2157700" cy="24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Bộ Thước Eke 45cm Deli 6445 | Tiki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0000">
                        <a14:foregroundMark x1="19400" y1="97500" x2="16200" y2="993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25635"/>
          <a:stretch/>
        </p:blipFill>
        <p:spPr bwMode="auto">
          <a:xfrm flipV="1">
            <a:off x="3412590" y="2330851"/>
            <a:ext cx="1733264" cy="24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Bộ Thước Eke 45cm Deli 6445 | Tiki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0000">
                        <a14:foregroundMark x1="19400" y1="97500" x2="16200" y2="993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7" r="25635"/>
          <a:stretch/>
        </p:blipFill>
        <p:spPr bwMode="auto">
          <a:xfrm flipH="1" flipV="1">
            <a:off x="1168230" y="2330851"/>
            <a:ext cx="1820630" cy="24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ộ Thước Eke 45cm Deli 6445 | Tiki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0000">
                        <a14:foregroundMark x1="19400" y1="97500" x2="16200" y2="993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25635"/>
          <a:stretch/>
        </p:blipFill>
        <p:spPr bwMode="auto">
          <a:xfrm>
            <a:off x="8816456" y="1845858"/>
            <a:ext cx="1733264" cy="24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Bộ Thước Eke 45cm Deli 6445 | Tiki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0000">
                        <a14:foregroundMark x1="19400" y1="97500" x2="16200" y2="993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25635"/>
          <a:stretch/>
        </p:blipFill>
        <p:spPr bwMode="auto">
          <a:xfrm flipH="1">
            <a:off x="6994483" y="1856699"/>
            <a:ext cx="1733264" cy="24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ea"/>
              <a:sym typeface="+mn-lt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84" y="5091559"/>
            <a:ext cx="2246083" cy="1825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03" b="100000" l="452" r="80090">
                        <a14:foregroundMark x1="17195" y1="74227" x2="14480" y2="87629"/>
                        <a14:foregroundMark x1="8597" y1="57732" x2="10860" y2="96907"/>
                        <a14:foregroundMark x1="7692" y1="56701" x2="9050" y2="9536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0691" r="59986"/>
          <a:stretch/>
        </p:blipFill>
        <p:spPr>
          <a:xfrm>
            <a:off x="2187658" y="3671248"/>
            <a:ext cx="1551830" cy="1678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55" b="89691" l="47964" r="98643">
                        <a14:foregroundMark x1="55204" y1="15464" x2="55204" y2="1546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840" b="51313"/>
          <a:stretch/>
        </p:blipFill>
        <p:spPr>
          <a:xfrm>
            <a:off x="3985146" y="1604322"/>
            <a:ext cx="1984101" cy="1657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30" b="100000" l="45249" r="98190">
                        <a14:foregroundMark x1="7692" y1="10309" x2="7692" y2="4742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364" t="57907" r="369"/>
          <a:stretch/>
        </p:blipFill>
        <p:spPr>
          <a:xfrm>
            <a:off x="4203510" y="3821372"/>
            <a:ext cx="1910687" cy="14330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8601" r="27602" b="53872"/>
          <a:stretch/>
        </p:blipFill>
        <p:spPr>
          <a:xfrm>
            <a:off x="8061206" y="1910687"/>
            <a:ext cx="2720526" cy="1542197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6716342" y="3378532"/>
            <a:ext cx="1185627" cy="24566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4814" y="2905856"/>
            <a:ext cx="118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2628" y="434285"/>
            <a:ext cx="627798" cy="6005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lgerian" panose="04020705040A02060702" pitchFamily="82" charset="0"/>
                <a:cs typeface="+mn-cs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46892" y="619288"/>
            <a:ext cx="961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55" b="89691" l="2715" r="89593">
                        <a14:foregroundMark x1="7692" y1="10309" x2="7692" y2="4742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0222" b="44097"/>
          <a:stretch/>
        </p:blipFill>
        <p:spPr>
          <a:xfrm>
            <a:off x="1998313" y="1649036"/>
            <a:ext cx="1930519" cy="19031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044" t="45796" r="28208" b="16677"/>
          <a:stretch/>
        </p:blipFill>
        <p:spPr>
          <a:xfrm>
            <a:off x="8652682" y="3742139"/>
            <a:ext cx="2169994" cy="1542197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1876562" y="3070745"/>
            <a:ext cx="246532" cy="750627"/>
          </a:xfrm>
          <a:custGeom>
            <a:avLst/>
            <a:gdLst>
              <a:gd name="connsiteX0" fmla="*/ 191942 w 246533"/>
              <a:gd name="connsiteY0" fmla="*/ 0 h 750627"/>
              <a:gd name="connsiteX1" fmla="*/ 28169 w 246533"/>
              <a:gd name="connsiteY1" fmla="*/ 95534 h 750627"/>
              <a:gd name="connsiteX2" fmla="*/ 14521 w 246533"/>
              <a:gd name="connsiteY2" fmla="*/ 382137 h 750627"/>
              <a:gd name="connsiteX3" fmla="*/ 178294 w 246533"/>
              <a:gd name="connsiteY3" fmla="*/ 614149 h 750627"/>
              <a:gd name="connsiteX4" fmla="*/ 246533 w 246533"/>
              <a:gd name="connsiteY4" fmla="*/ 750627 h 750627"/>
              <a:gd name="connsiteX5" fmla="*/ 246533 w 246533"/>
              <a:gd name="connsiteY5" fmla="*/ 750627 h 750627"/>
              <a:gd name="connsiteX6" fmla="*/ 246533 w 246533"/>
              <a:gd name="connsiteY6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33" h="750627">
                <a:moveTo>
                  <a:pt x="191942" y="0"/>
                </a:moveTo>
                <a:cubicBezTo>
                  <a:pt x="124840" y="15922"/>
                  <a:pt x="57739" y="31845"/>
                  <a:pt x="28169" y="95534"/>
                </a:cubicBezTo>
                <a:cubicBezTo>
                  <a:pt x="-1401" y="159224"/>
                  <a:pt x="-10500" y="295701"/>
                  <a:pt x="14521" y="382137"/>
                </a:cubicBezTo>
                <a:cubicBezTo>
                  <a:pt x="39542" y="468573"/>
                  <a:pt x="139625" y="552734"/>
                  <a:pt x="178294" y="614149"/>
                </a:cubicBezTo>
                <a:cubicBezTo>
                  <a:pt x="216963" y="675564"/>
                  <a:pt x="246533" y="750627"/>
                  <a:pt x="246533" y="750627"/>
                </a:cubicBezTo>
                <a:lnTo>
                  <a:pt x="246533" y="750627"/>
                </a:lnTo>
                <a:lnTo>
                  <a:pt x="246533" y="750627"/>
                </a:ln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 flipH="1">
            <a:off x="5909044" y="3003218"/>
            <a:ext cx="246532" cy="750627"/>
          </a:xfrm>
          <a:custGeom>
            <a:avLst/>
            <a:gdLst>
              <a:gd name="connsiteX0" fmla="*/ 191942 w 246533"/>
              <a:gd name="connsiteY0" fmla="*/ 0 h 750627"/>
              <a:gd name="connsiteX1" fmla="*/ 28169 w 246533"/>
              <a:gd name="connsiteY1" fmla="*/ 95534 h 750627"/>
              <a:gd name="connsiteX2" fmla="*/ 14521 w 246533"/>
              <a:gd name="connsiteY2" fmla="*/ 382137 h 750627"/>
              <a:gd name="connsiteX3" fmla="*/ 178294 w 246533"/>
              <a:gd name="connsiteY3" fmla="*/ 614149 h 750627"/>
              <a:gd name="connsiteX4" fmla="*/ 246533 w 246533"/>
              <a:gd name="connsiteY4" fmla="*/ 750627 h 750627"/>
              <a:gd name="connsiteX5" fmla="*/ 246533 w 246533"/>
              <a:gd name="connsiteY5" fmla="*/ 750627 h 750627"/>
              <a:gd name="connsiteX6" fmla="*/ 246533 w 246533"/>
              <a:gd name="connsiteY6" fmla="*/ 750627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33" h="750627">
                <a:moveTo>
                  <a:pt x="191942" y="0"/>
                </a:moveTo>
                <a:cubicBezTo>
                  <a:pt x="124840" y="15922"/>
                  <a:pt x="57739" y="31845"/>
                  <a:pt x="28169" y="95534"/>
                </a:cubicBezTo>
                <a:cubicBezTo>
                  <a:pt x="-1401" y="159224"/>
                  <a:pt x="-10500" y="295701"/>
                  <a:pt x="14521" y="382137"/>
                </a:cubicBezTo>
                <a:cubicBezTo>
                  <a:pt x="39542" y="468573"/>
                  <a:pt x="139625" y="552734"/>
                  <a:pt x="178294" y="614149"/>
                </a:cubicBezTo>
                <a:cubicBezTo>
                  <a:pt x="216963" y="675564"/>
                  <a:pt x="246533" y="750627"/>
                  <a:pt x="246533" y="750627"/>
                </a:cubicBezTo>
                <a:lnTo>
                  <a:pt x="246533" y="750627"/>
                </a:lnTo>
                <a:lnTo>
                  <a:pt x="246533" y="750627"/>
                </a:ln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16732 -0.237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13867 -0.261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57214 0.26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7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37565 0.00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/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21718" y="568053"/>
            <a:ext cx="3915846" cy="2600019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p:sp>
        <p:nvSpPr>
          <p:cNvPr id="30" name="Rectangle 23"/>
          <p:cNvSpPr/>
          <p:nvPr/>
        </p:nvSpPr>
        <p:spPr>
          <a:xfrm>
            <a:off x="1015666" y="1576144"/>
            <a:ext cx="2949069" cy="131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cs typeface="+mn-ea"/>
                <a:sym typeface="+mn-lt"/>
              </a:rPr>
              <a:t>Tạm biệt các bạn nhỏ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003" y="290666"/>
            <a:ext cx="10917306" cy="5618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15" y="1288988"/>
            <a:ext cx="2297941" cy="22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87686" y="2324304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2507785" y="1947449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24615" y="2351599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21" y="1270869"/>
            <a:ext cx="2297941" cy="22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749564">
            <a:off x="6140619" y="2216077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824191" y="1961097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41021" y="2365247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Purzen đồng Hồ Mặt Clip Nghệ Thuật-vector Clip Nghệ Thuật-miễn Phí Vector 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706" y1="25647" x2="15059" y2="36235"/>
                        <a14:foregroundMark x1="10588" y1="25412" x2="10353" y2="37647"/>
                        <a14:foregroundMark x1="10588" y1="44941" x2="17412" y2="75059"/>
                        <a14:foregroundMark x1="8235" y1="45647" x2="8235" y2="45647"/>
                        <a14:foregroundMark x1="8706" y1="46353" x2="9882" y2="51294"/>
                        <a14:foregroundMark x1="49176" y1="49412" x2="49176" y2="49412"/>
                        <a14:foregroundMark x1="50118" y1="84706" x2="49412" y2="99294"/>
                        <a14:foregroundMark x1="25882" y1="80000" x2="32471" y2="91059"/>
                        <a14:foregroundMark x1="42588" y1="1882" x2="90588" y2="76706"/>
                        <a14:foregroundMark x1="51529" y1="6824" x2="51529" y2="6824"/>
                        <a14:foregroundMark x1="64941" y1="3529" x2="64941" y2="3529"/>
                        <a14:foregroundMark x1="73647" y1="7529" x2="73647" y2="7529"/>
                        <a14:foregroundMark x1="76000" y1="9882" x2="68941" y2="19765"/>
                        <a14:foregroundMark x1="91294" y1="24000" x2="81412" y2="34588"/>
                        <a14:foregroundMark x1="97882" y1="47294" x2="86588" y2="52000"/>
                        <a14:foregroundMark x1="89176" y1="47059" x2="90588" y2="57176"/>
                        <a14:foregroundMark x1="24235" y1="8235" x2="34588" y2="17412"/>
                        <a14:foregroundMark x1="24471" y1="8471" x2="42353" y2="1412"/>
                        <a14:foregroundMark x1="42588" y1="1882" x2="55765" y2="1412"/>
                        <a14:foregroundMark x1="24706" y1="9647" x2="14588" y2="16706"/>
                        <a14:foregroundMark x1="14353" y1="16235" x2="9647" y2="24000"/>
                        <a14:foregroundMark x1="8941" y1="24706" x2="4235" y2="34824"/>
                        <a14:foregroundMark x1="4000" y1="35765" x2="941" y2="48000"/>
                        <a14:foregroundMark x1="2118" y1="48706" x2="2118" y2="62824"/>
                        <a14:foregroundMark x1="2118" y1="62588" x2="6353" y2="72000"/>
                        <a14:foregroundMark x1="6588" y1="73647" x2="13647" y2="82824"/>
                        <a14:foregroundMark x1="12706" y1="83294" x2="25176" y2="91059"/>
                        <a14:foregroundMark x1="24235" y1="91059" x2="42588" y2="98824"/>
                        <a14:foregroundMark x1="53882" y1="98118" x2="72000" y2="92471"/>
                        <a14:foregroundMark x1="58824" y1="97647" x2="65647" y2="95765"/>
                        <a14:foregroundMark x1="67059" y1="82118" x2="74824" y2="92471"/>
                        <a14:foregroundMark x1="74824" y1="92471" x2="83529" y2="85412"/>
                        <a14:foregroundMark x1="91294" y1="77412" x2="95294" y2="67529"/>
                        <a14:foregroundMark x1="95294" y1="68941" x2="97882" y2="59059"/>
                        <a14:foregroundMark x1="97647" y1="59765" x2="98588" y2="47059"/>
                        <a14:foregroundMark x1="99059" y1="48000" x2="96941" y2="36941"/>
                        <a14:foregroundMark x1="90118" y1="24706" x2="82353" y2="1388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62" y="1216276"/>
            <a:ext cx="2297941" cy="22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3447746">
            <a:off x="9442169" y="2511905"/>
            <a:ext cx="592494" cy="16185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9208836" y="1892856"/>
            <a:ext cx="759800" cy="1557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525666" y="2297006"/>
            <a:ext cx="140953" cy="1409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05926" y="290666"/>
            <a:ext cx="569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endParaRPr lang="en-US" sz="28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0652" y="5232765"/>
            <a:ext cx="896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09802" y="3875964"/>
            <a:ext cx="0" cy="11464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24615" y="5022376"/>
            <a:ext cx="12120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74917" y="3807725"/>
            <a:ext cx="0" cy="11464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74917" y="4217158"/>
            <a:ext cx="956980" cy="7369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525666" y="3784375"/>
            <a:ext cx="17616" cy="10781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510852" y="4857217"/>
            <a:ext cx="843865" cy="5407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5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ải pháp trang trí nóc nhà mái thái ai cũng phải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06" y="938134"/>
            <a:ext cx="7893155" cy="59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2089306" y="174766"/>
            <a:ext cx="764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90151" y="2173574"/>
            <a:ext cx="1244183" cy="14390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34334" y="2173574"/>
            <a:ext cx="1095107" cy="199369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73377" y="1822249"/>
            <a:ext cx="854439" cy="134817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06816" y="1822249"/>
            <a:ext cx="2232215" cy="159550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012242" y="4238469"/>
            <a:ext cx="0" cy="116423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34727" y="5402707"/>
            <a:ext cx="599607" cy="12866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89306" y="3260512"/>
            <a:ext cx="323450" cy="47203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02255" y="3295033"/>
            <a:ext cx="2147179" cy="191030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432037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72138" y="0"/>
            <a:ext cx="432037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733082"/>
          </a:xfrm>
          <a:prstGeom prst="rect">
            <a:avLst/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24066" y="1633928"/>
            <a:ext cx="1813809" cy="1903751"/>
            <a:chOff x="1424066" y="1633928"/>
            <a:chExt cx="1813809" cy="190375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424066" y="1633928"/>
              <a:ext cx="0" cy="19037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706912" y="1903751"/>
            <a:ext cx="1813809" cy="1528997"/>
            <a:chOff x="1424066" y="2008682"/>
            <a:chExt cx="1813809" cy="152899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1424066" y="2008682"/>
              <a:ext cx="1439055" cy="15289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184630" y="1903751"/>
            <a:ext cx="2698229" cy="1446550"/>
            <a:chOff x="539646" y="2091129"/>
            <a:chExt cx="2698229" cy="14465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39646" y="2091129"/>
              <a:ext cx="884421" cy="1446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71798" y="353767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6906" y="1380531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5489" y="3539114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7010" y="353767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3699" y="1537210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98237" y="353767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5007" y="156790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26840" y="3441679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0535" y="3456670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5742" y="4742372"/>
            <a:ext cx="31104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O;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OA, OB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54066" y="4742372"/>
            <a:ext cx="31104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P;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PN, PM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20726" y="4742371"/>
            <a:ext cx="311045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E;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EC, 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5489" y="30698"/>
            <a:ext cx="568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98623" y="4167266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5643796" y="4060899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9841040" y="3993245"/>
            <a:ext cx="329784" cy="2698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lgerian" panose="04020705040A02060702" pitchFamily="82" charset="0"/>
              </a:rPr>
              <a:t>3</a:t>
            </a:r>
          </a:p>
        </p:txBody>
      </p:sp>
      <p:pic>
        <p:nvPicPr>
          <p:cNvPr id="4098" name="Picture 2" descr="Máy tính Biểu tượng Nói tiếng nói của con Người, Biểu tượng Clip nghệ thuật  - Biểu tượng png tải về - Miễn phí trong suốt Đơn Sắc Nhiếp ảnh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000" y1="43000" x2="91667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732"/>
            <a:ext cx="805329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43987" y="1963711"/>
            <a:ext cx="2983043" cy="2248525"/>
          </a:xfrm>
          <a:prstGeom prst="cloudCallout">
            <a:avLst>
              <a:gd name="adj1" fmla="val -48830"/>
              <a:gd name="adj2" fmla="val 645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7121" y="4452078"/>
            <a:ext cx="1154243" cy="1424065"/>
            <a:chOff x="959370" y="4437089"/>
            <a:chExt cx="1154243" cy="142406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59370" y="4437089"/>
              <a:ext cx="29981" cy="142406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989352" y="5861153"/>
              <a:ext cx="112426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098624" y="4826831"/>
            <a:ext cx="1124262" cy="1049311"/>
            <a:chOff x="989351" y="4811843"/>
            <a:chExt cx="1124262" cy="1049311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989351" y="4811843"/>
              <a:ext cx="854439" cy="104931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89352" y="5861153"/>
              <a:ext cx="112426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09075" y="6029072"/>
            <a:ext cx="198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246557" y="1409075"/>
            <a:ext cx="3582650" cy="2623280"/>
          </a:xfrm>
          <a:prstGeom prst="wedgeEllipseCallout">
            <a:avLst>
              <a:gd name="adj1" fmla="val 53873"/>
              <a:gd name="adj2" fmla="val 356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ê </a:t>
            </a:r>
            <a:r>
              <a:rPr lang="en-US" sz="2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cậu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098623" y="2368449"/>
            <a:ext cx="2963233" cy="1663906"/>
          </a:xfrm>
          <a:prstGeom prst="wedgeEllipseCallout">
            <a:avLst>
              <a:gd name="adj1" fmla="val -43673"/>
              <a:gd name="adj2" fmla="val 59797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ê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7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6959197" y="2450797"/>
            <a:ext cx="5128234" cy="25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689" y="59188"/>
            <a:ext cx="58761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6277" y="1638493"/>
            <a:ext cx="2728210" cy="3114460"/>
            <a:chOff x="1424066" y="1633928"/>
            <a:chExt cx="1773896" cy="190375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24066" y="1633928"/>
              <a:ext cx="0" cy="19037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424068" y="3537679"/>
              <a:ext cx="177389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996844" y="4441342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445" y="1346591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9375" y="4702952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 </a:t>
            </a:r>
          </a:p>
        </p:txBody>
      </p:sp>
      <p:pic>
        <p:nvPicPr>
          <p:cNvPr id="5124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3389188" y="2108937"/>
            <a:ext cx="4449259" cy="21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1828770" y="5226172"/>
            <a:ext cx="215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23319" y="2008976"/>
            <a:ext cx="2584167" cy="2693976"/>
            <a:chOff x="1424066" y="2008682"/>
            <a:chExt cx="1813809" cy="1528997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424066" y="2008682"/>
              <a:ext cx="1439055" cy="15289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24067" y="3537679"/>
              <a:ext cx="18138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978517" y="475295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01357" y="163849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2652" y="4752953"/>
            <a:ext cx="70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   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695031" y="5176481"/>
            <a:ext cx="31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" y="6123229"/>
            <a:ext cx="12192000" cy="733082"/>
          </a:xfrm>
          <a:prstGeom prst="rect">
            <a:avLst/>
          </a:prstGeom>
          <a:solidFill>
            <a:srgbClr val="FCE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i.pinimg.com/564x/2c/fc/38/2cfc3890c1074c664126c11f93e14b3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1667" r="99722">
                        <a14:foregroundMark x1="47500" y1="63056" x2="47500" y2="63056"/>
                        <a14:foregroundMark x1="61667" y1="57500" x2="61667" y2="57500"/>
                        <a14:foregroundMark x1="67778" y1="55833" x2="67778" y2="55833"/>
                        <a14:foregroundMark x1="39167" y1="56944" x2="39167" y2="56944"/>
                        <a14:foregroundMark x1="57778" y1="58611" x2="57778" y2="58611"/>
                        <a14:foregroundMark x1="85000" y1="48056" x2="85000" y2="48056"/>
                        <a14:foregroundMark x1="45278" y1="58611" x2="45278" y2="5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091" y="4848335"/>
            <a:ext cx="2549787" cy="25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30912 0.0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208 0.00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35186" y="1926772"/>
            <a:ext cx="4016828" cy="2383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THỰC HÀNH,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200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26571" y="310244"/>
            <a:ext cx="11495315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3113" y="404026"/>
            <a:ext cx="13062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499" y="1845129"/>
            <a:ext cx="4310743" cy="23023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7057" y="1404257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86500" y="3951514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33457" y="3951514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074229" y="4261757"/>
            <a:ext cx="528043" cy="430175"/>
          </a:xfrm>
          <a:custGeom>
            <a:avLst/>
            <a:gdLst>
              <a:gd name="connsiteX0" fmla="*/ 424542 w 528043"/>
              <a:gd name="connsiteY0" fmla="*/ 0 h 430175"/>
              <a:gd name="connsiteX1" fmla="*/ 522514 w 528043"/>
              <a:gd name="connsiteY1" fmla="*/ 293914 h 430175"/>
              <a:gd name="connsiteX2" fmla="*/ 277585 w 528043"/>
              <a:gd name="connsiteY2" fmla="*/ 424543 h 430175"/>
              <a:gd name="connsiteX3" fmla="*/ 81642 w 528043"/>
              <a:gd name="connsiteY3" fmla="*/ 408214 h 430175"/>
              <a:gd name="connsiteX4" fmla="*/ 81642 w 528043"/>
              <a:gd name="connsiteY4" fmla="*/ 408214 h 430175"/>
              <a:gd name="connsiteX5" fmla="*/ 0 w 528043"/>
              <a:gd name="connsiteY5" fmla="*/ 375557 h 430175"/>
              <a:gd name="connsiteX6" fmla="*/ 0 w 528043"/>
              <a:gd name="connsiteY6" fmla="*/ 375557 h 430175"/>
              <a:gd name="connsiteX7" fmla="*/ 0 w 528043"/>
              <a:gd name="connsiteY7" fmla="*/ 375557 h 4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043" h="430175">
                <a:moveTo>
                  <a:pt x="424542" y="0"/>
                </a:moveTo>
                <a:cubicBezTo>
                  <a:pt x="485774" y="111578"/>
                  <a:pt x="547007" y="223157"/>
                  <a:pt x="522514" y="293914"/>
                </a:cubicBezTo>
                <a:cubicBezTo>
                  <a:pt x="498021" y="364671"/>
                  <a:pt x="351064" y="405493"/>
                  <a:pt x="277585" y="424543"/>
                </a:cubicBezTo>
                <a:cubicBezTo>
                  <a:pt x="204106" y="443593"/>
                  <a:pt x="81642" y="408214"/>
                  <a:pt x="81642" y="408214"/>
                </a:cubicBezTo>
                <a:lnTo>
                  <a:pt x="81642" y="408214"/>
                </a:lnTo>
                <a:lnTo>
                  <a:pt x="0" y="375557"/>
                </a:lnTo>
                <a:lnTo>
                  <a:pt x="0" y="375557"/>
                </a:lnTo>
                <a:lnTo>
                  <a:pt x="0" y="375557"/>
                </a:ln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59729" y="437887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-253035" y="3929341"/>
            <a:ext cx="4260319" cy="2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7193639" flipH="1">
            <a:off x="1043210" y="3929341"/>
            <a:ext cx="4260319" cy="2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0450285" y="396784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66613" y="3951514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 flipH="1" flipV="1">
            <a:off x="8129686" y="2256400"/>
            <a:ext cx="4326027" cy="21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0450283" y="1845129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50283" y="204107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71642" y="1845129"/>
            <a:ext cx="0" cy="195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7193639" flipV="1">
            <a:off x="4457629" y="2256400"/>
            <a:ext cx="4326027" cy="21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6324685" y="2041072"/>
            <a:ext cx="14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s://i.pinimg.com/564x/2c/e0/1c/2ce01c6c06e4a95e165ceda01e2a96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93" b="61348" l="0" r="100000">
                        <a14:foregroundMark x1="30319" y1="58865" x2="30319" y2="58865"/>
                        <a14:foregroundMark x1="29433" y1="54255" x2="29433" y2="54255"/>
                        <a14:foregroundMark x1="46986" y1="55674" x2="46986" y2="55674"/>
                        <a14:foregroundMark x1="57801" y1="54787" x2="57801" y2="54787"/>
                        <a14:foregroundMark x1="70922" y1="55851" x2="70922" y2="55851"/>
                        <a14:foregroundMark x1="85284" y1="56206" x2="85284" y2="56206"/>
                        <a14:foregroundMark x1="83865" y1="49113" x2="83865" y2="49113"/>
                        <a14:foregroundMark x1="9752" y1="43794" x2="9752" y2="43794"/>
                        <a14:foregroundMark x1="10284" y1="39184" x2="10284" y2="39184"/>
                        <a14:foregroundMark x1="15426" y1="39894" x2="15426" y2="39894"/>
                        <a14:foregroundMark x1="18794" y1="44326" x2="18794" y2="44326"/>
                        <a14:foregroundMark x1="20213" y1="49823" x2="20213" y2="49823"/>
                        <a14:foregroundMark x1="16844" y1="55674" x2="16844" y2="55674"/>
                        <a14:foregroundMark x1="12234" y1="56383" x2="12234" y2="56383"/>
                        <a14:foregroundMark x1="5851" y1="55142" x2="5851" y2="55142"/>
                        <a14:foregroundMark x1="2305" y1="51241" x2="2305" y2="51241"/>
                        <a14:foregroundMark x1="2305" y1="46277" x2="2305" y2="46277"/>
                        <a14:foregroundMark x1="4433" y1="41135" x2="4433" y2="41135"/>
                        <a14:foregroundMark x1="26241" y1="56206" x2="26241" y2="56206"/>
                        <a14:foregroundMark x1="27660" y1="51773" x2="27660" y2="51773"/>
                        <a14:foregroundMark x1="24645" y1="50709" x2="34220" y2="57270"/>
                        <a14:foregroundMark x1="44326" y1="52837" x2="41312" y2="58333"/>
                        <a14:foregroundMark x1="65957" y1="57270" x2="73936" y2="55674"/>
                        <a14:foregroundMark x1="11702" y1="42376" x2="8865" y2="53191"/>
                        <a14:foregroundMark x1="76950" y1="55319" x2="87766" y2="56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5596"/>
          <a:stretch/>
        </p:blipFill>
        <p:spPr bwMode="auto">
          <a:xfrm>
            <a:off x="7300451" y="-157517"/>
            <a:ext cx="4883427" cy="13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38763 -0.32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58216 -0.324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2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383" y="234527"/>
            <a:ext cx="244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383" y="1123766"/>
            <a:ext cx="515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OA, OB.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MC, MD.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8628" y="753346"/>
            <a:ext cx="302078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</a:p>
        </p:txBody>
      </p:sp>
      <p:pic>
        <p:nvPicPr>
          <p:cNvPr id="1026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526935"/>
            <a:ext cx="6076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2526935"/>
            <a:ext cx="6076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1821324" y="3193792"/>
            <a:ext cx="3719273" cy="18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9" y="2354721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411598" y="3429000"/>
            <a:ext cx="0" cy="18614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4342327" y="4359728"/>
            <a:ext cx="0" cy="18614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8" y="4157325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0819" y="304293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0819" y="519654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0427" y="5299060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</a:p>
        </p:txBody>
      </p:sp>
      <p:pic>
        <p:nvPicPr>
          <p:cNvPr id="18" name="Picture 4" descr="Thước Eke Aihua AH1820 20cm - Thước kẻ - Compa | SachTrangAn.com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78" b="76556" l="0" r="100000">
                        <a14:foregroundMark x1="97889" y1="71333" x2="97889" y2="71333"/>
                        <a14:foregroundMark x1="1556" y1="70667" x2="222" y2="70667"/>
                        <a14:foregroundMark x1="95000" y1="70333" x2="99889" y2="71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94" b="24754"/>
          <a:stretch/>
        </p:blipFill>
        <p:spPr bwMode="auto">
          <a:xfrm rot="14406361">
            <a:off x="6455272" y="3148163"/>
            <a:ext cx="3719273" cy="18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94" y="2254038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8006396" y="3424082"/>
            <a:ext cx="0" cy="18614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8971583" y="4330326"/>
            <a:ext cx="0" cy="18614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olding Pen Cartoon Gesture, Holding Pen, Gesture, Hand Movement PNG  Transparent Clipart Image and PSD File for Free Download | How to draw  hands, Cartoon clip art, Pen illust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4" b="90166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10" y="4111697"/>
            <a:ext cx="2589621" cy="36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85455" y="3162472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0384" y="5224184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29350" y="5336026"/>
            <a:ext cx="5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560439" cy="6858000"/>
          </a:xfrm>
          <a:prstGeom prst="rect">
            <a:avLst/>
          </a:prstGeom>
          <a:solidFill>
            <a:srgbClr val="FBD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39" y="-44211"/>
            <a:ext cx="1185677" cy="12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17" y="1085964"/>
            <a:ext cx="974261" cy="9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26" y="2021052"/>
            <a:ext cx="797566" cy="8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776" y="2767703"/>
            <a:ext cx="659759" cy="6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i.pinimg.com/564x/7b/c5/65/7bc5652eac81d3b151823d932b1504be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3" t="4183" r="46138" b="-4183"/>
          <a:stretch/>
        </p:blipFill>
        <p:spPr bwMode="auto">
          <a:xfrm rot="13742366">
            <a:off x="-97399" y="3583581"/>
            <a:ext cx="403569" cy="8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i.pinimg.com/564x/70/28/24/702824a2109aab10e10cf486cdcdcf3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5897" y1="13021" x2="65897" y2="13021"/>
                        <a14:foregroundMark x1="62345" y1="9201" x2="47425" y2="92014"/>
                        <a14:foregroundMark x1="4440" y1="46354" x2="96448" y2="56771"/>
                        <a14:foregroundMark x1="92007" y1="28299" x2="12433" y2="75868"/>
                        <a14:foregroundMark x1="72647" y1="78646" x2="72647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01" y="3441760"/>
            <a:ext cx="428169" cy="4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 rot="2224228">
            <a:off x="6780066" y="1677946"/>
            <a:ext cx="489857" cy="1162691"/>
          </a:xfrm>
          <a:custGeom>
            <a:avLst/>
            <a:gdLst>
              <a:gd name="connsiteX0" fmla="*/ 0 w 413584"/>
              <a:gd name="connsiteY0" fmla="*/ 40851 h 791965"/>
              <a:gd name="connsiteX1" fmla="*/ 326571 w 413584"/>
              <a:gd name="connsiteY1" fmla="*/ 40851 h 791965"/>
              <a:gd name="connsiteX2" fmla="*/ 408214 w 413584"/>
              <a:gd name="connsiteY2" fmla="*/ 465394 h 791965"/>
              <a:gd name="connsiteX3" fmla="*/ 212271 w 413584"/>
              <a:gd name="connsiteY3" fmla="*/ 791965 h 79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84" h="791965">
                <a:moveTo>
                  <a:pt x="0" y="40851"/>
                </a:moveTo>
                <a:cubicBezTo>
                  <a:pt x="129267" y="5472"/>
                  <a:pt x="258535" y="-29906"/>
                  <a:pt x="326571" y="40851"/>
                </a:cubicBezTo>
                <a:cubicBezTo>
                  <a:pt x="394607" y="111608"/>
                  <a:pt x="427264" y="340208"/>
                  <a:pt x="408214" y="465394"/>
                </a:cubicBezTo>
                <a:cubicBezTo>
                  <a:pt x="389164" y="590580"/>
                  <a:pt x="300717" y="691272"/>
                  <a:pt x="212271" y="79196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indefinite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00078 0.2557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77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4948 -1.48148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0.2557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77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4948 -1.48148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10" grpId="0"/>
      <p:bldP spid="15" grpId="0"/>
      <p:bldP spid="16" grpId="0"/>
      <p:bldP spid="24" grpId="0"/>
      <p:bldP spid="25" grpId="0"/>
      <p:bldP spid="26" grpId="0"/>
      <p:bldP spid="5" grpId="0" animBg="1"/>
      <p:bldP spid="5" grpId="2" animBg="1"/>
      <p:bldP spid="5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2B2D73-7757-4DB9-9ED2-D17A2FCFF3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9397E6-2670-444A-9148-BDA934FDD1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E08826-6024-46B7-955C-2A28A83CA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649</Words>
  <Application>Microsoft Office PowerPoint</Application>
  <PresentationFormat>Widescreen</PresentationFormat>
  <Paragraphs>147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HP001 4H</vt:lpstr>
      <vt:lpstr>微软雅黑</vt:lpstr>
      <vt:lpstr>Algerian</vt:lpstr>
      <vt:lpstr>Arial</vt:lpstr>
      <vt:lpstr>Calibri</vt:lpstr>
      <vt:lpstr>Calibri Light</vt:lpstr>
      <vt:lpstr>等线</vt:lpstr>
      <vt:lpstr>HP001 4 hàng</vt:lpstr>
      <vt:lpstr>Raleway</vt:lpstr>
      <vt:lpstr>Tahoma</vt:lpstr>
      <vt:lpstr>字魂59号-创粗黑</vt:lpstr>
      <vt:lpstr>方正卡通简体</vt:lpstr>
      <vt:lpstr>Office Theme</vt:lpstr>
      <vt:lpstr>1_Office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loltntvl@gmail.com</cp:lastModifiedBy>
  <cp:revision>232</cp:revision>
  <dcterms:created xsi:type="dcterms:W3CDTF">2021-10-10T13:13:35Z</dcterms:created>
  <dcterms:modified xsi:type="dcterms:W3CDTF">2021-11-01T14:30:51Z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