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5" r:id="rId5"/>
    <p:sldMasterId id="2147483727" r:id="rId6"/>
  </p:sldMasterIdLst>
  <p:notesMasterIdLst>
    <p:notesMasterId r:id="rId23"/>
  </p:notesMasterIdLst>
  <p:sldIdLst>
    <p:sldId id="303" r:id="rId7"/>
    <p:sldId id="282" r:id="rId8"/>
    <p:sldId id="257" r:id="rId9"/>
    <p:sldId id="260" r:id="rId10"/>
    <p:sldId id="277" r:id="rId11"/>
    <p:sldId id="258" r:id="rId12"/>
    <p:sldId id="288" r:id="rId13"/>
    <p:sldId id="289" r:id="rId14"/>
    <p:sldId id="290" r:id="rId15"/>
    <p:sldId id="292" r:id="rId16"/>
    <p:sldId id="293" r:id="rId17"/>
    <p:sldId id="294" r:id="rId18"/>
    <p:sldId id="298" r:id="rId19"/>
    <p:sldId id="299" r:id="rId20"/>
    <p:sldId id="300" r:id="rId21"/>
    <p:sldId id="302" r:id="rId22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5FC"/>
    <a:srgbClr val="FFE082"/>
    <a:srgbClr val="FFCDD2"/>
    <a:srgbClr val="B2DFDB"/>
    <a:srgbClr val="CFD8DC"/>
    <a:srgbClr val="98D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7" autoAdjust="0"/>
    <p:restoredTop sz="87455" autoAdjust="0"/>
  </p:normalViewPr>
  <p:slideViewPr>
    <p:cSldViewPr snapToGrid="0">
      <p:cViewPr varScale="1">
        <p:scale>
          <a:sx n="77" d="100"/>
          <a:sy n="77" d="100"/>
        </p:scale>
        <p:origin x="82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85A9EB-B822-4C50-AC62-1B3BE9A36C05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03C95-75E4-4129-A0AF-38D0245E53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2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441C2079-AA95-4182-9B63-10E0F0670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2CD3F662-860E-469C-AB22-BF20F42B8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479C398-81C4-4DB4-BC12-3BAB8CC04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9AF1A-3CFA-41D9-8BC7-4325539AAE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64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DDEF93-FEA6-4858-9CA5-2C581B0C9B0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0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DF9FE02-7415-483D-BE70-B259E629D55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6F90DFA-8285-4C96-BE2B-7995F394817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C994AE8-16B0-4AE6-8BAE-C7A3186E194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754E4E7-55DD-412B-80C0-378256470B8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6A333DF-9A30-4012-9604-F598DEF402A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BD31654-947A-40C9-84D0-A9AEB86A39C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C3BE-19A7-4E18-BAA5-E63AA111ACB6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B7E-8B03-4C82-BEA9-B6B5EAE62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08853"/>
      </p:ext>
    </p:extLst>
  </p:cSld>
  <p:clrMapOvr>
    <a:masterClrMapping/>
  </p:clrMapOvr>
  <p:transition spd="slow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DA23-74B0-4975-B2BB-8FD142C57BB6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C946-EB91-4964-BA3B-07C7FD706A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91000"/>
      </p:ext>
    </p:extLst>
  </p:cSld>
  <p:clrMapOvr>
    <a:masterClrMapping/>
  </p:clrMapOvr>
  <p:transition spd="slow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2D18-1D07-44B8-AAFF-A9FDF9BB05AF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7BEB-3315-4D14-B6F8-DADCDA94FC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03928"/>
      </p:ext>
    </p:extLst>
  </p:cSld>
  <p:clrMapOvr>
    <a:masterClrMapping/>
  </p:clrMapOvr>
  <p:transition spd="slow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9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3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6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22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6BFA2-DD0C-4F3C-97CD-48DFC7754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161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7EB1-947C-404F-A3D1-FF9EE5141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32D00-98FE-4AEF-90A8-E99929BE2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BE1A9-C4AC-4E5F-A1BC-B4DF3433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9A6A9-8ADB-4276-B0DB-5D6D18E7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92EA-ABC1-4D0E-8D08-9BA74E78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3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2A1A-5B55-4B40-994B-42A26DEF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C54E-8111-473A-B43A-7FDFD4EA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86C80-7380-4995-B86D-08182B73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117F9-7FC7-432C-A1AE-26EB0E83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8EF2-0B2B-42C9-B67E-E1C9C37F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3E55-840A-4E32-B9DE-2351655C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8AD2-1889-4C69-95D1-AF1589F0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3587E-A6F7-4CB6-A2AC-49C6B747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CE19-C024-463E-B380-C0BFEA6D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5FA8-01F1-4487-921F-146F1CC9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0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67673"/>
      </p:ext>
    </p:extLst>
  </p:cSld>
  <p:clrMapOvr>
    <a:masterClrMapping/>
  </p:clrMapOvr>
  <p:transition spd="slow" advClick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34CF-F614-4E32-A479-37C9DCD5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D533-4C30-479F-8778-F3514B741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18A96-E630-43AE-99C0-A02B4E75C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F9E05-042E-4F47-939C-A8F0F30A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774C2-4F49-48E5-9CA3-DE5E0553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8D9C3-52E6-4387-B2B9-74A72EDA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59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9CD5-F9E0-47BA-A168-8C1FD2D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C39DC-BE9B-47AF-861D-7A7F1F4CA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E25E-AF00-4731-BBD0-7243DFA3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17EE1-24BB-4EF7-AC4B-A2726AE3E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F3E3D-C472-412D-A0A1-8EC5C6B19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44C78-A683-4D5E-B112-7AD70A3D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C7047-172E-4F1D-AEED-20D36341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E1D97-3AC1-43F4-A528-7DD458CD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21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9AA4-C943-4CF1-9C5F-03D959D7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F9808-0630-4097-9D3E-F96B253A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8C1DB-2370-4EB3-9D97-5078468F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FE62-5F04-4161-AF16-0C03924E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39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80960-382F-4176-A2D3-349210F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A133B-9C43-49E6-B5AA-28ADA0E6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0D010-088B-44C2-A209-6A87C6E6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77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1A94-797B-4EDA-94BE-BFEB7A4B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E995-5F2C-47AE-A326-73C6E17A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6CE4B-00CC-4598-A6E9-CD428AD17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9E588-0631-4350-B42E-9D102960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0843-2E45-45DB-8079-285CD7BC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319A3-1EFC-472E-AE5B-A4085F94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06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759E-F94E-49D7-AF58-0A8F824A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1A767-0A69-48F8-9D41-E7C63B4BF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A17FE-A188-4360-AEE7-3744BF07B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083C3-F3FD-49F5-B441-20D169E9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AA710-3D6E-44B6-A7D4-8A16B830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15167-A9E8-4446-9161-44A40A84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387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95DB-F98C-461F-8BE1-3CBB8B3A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28C4D-C34C-4579-B279-44E54916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8FB7-6B7A-4022-A245-1B94F139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6797-BB4D-44BB-9490-2B090B33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293A-3981-4809-ABDB-967037A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8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F2FFD-2AE2-4B18-B5BD-C989D5241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44021-36D3-4818-ADEC-8075A9FA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6EA9-6090-4D35-B7C7-6BFCE118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0F5C-65E1-40B8-BFE2-F377A28B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589D-DA0C-43B9-AC38-3AE5D3D1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82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7EB1-947C-404F-A3D1-FF9EE5141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32D00-98FE-4AEF-90A8-E99929BE2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BE1A9-C4AC-4E5F-A1BC-B4DF3433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9A6A9-8ADB-4276-B0DB-5D6D18E7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92EA-ABC1-4D0E-8D08-9BA74E78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40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2A1A-5B55-4B40-994B-42A26DEF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C54E-8111-473A-B43A-7FDFD4EA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86C80-7380-4995-B86D-08182B73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117F9-7FC7-432C-A1AE-26EB0E83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8EF2-0B2B-42C9-B67E-E1C9C37F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86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6" name="任意多边形 53"/>
          <p:cNvSpPr/>
          <p:nvPr userDrawn="1"/>
        </p:nvSpPr>
        <p:spPr>
          <a:xfrm>
            <a:off x="0" y="6291263"/>
            <a:ext cx="12236450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92787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3E55-840A-4E32-B9DE-2351655C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18AD2-1889-4C69-95D1-AF1589F0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3587E-A6F7-4CB6-A2AC-49C6B747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CE19-C024-463E-B380-C0BFEA6D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5FA8-01F1-4487-921F-146F1CC9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3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34CF-F614-4E32-A479-37C9DCD5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D533-4C30-479F-8778-F3514B741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18A96-E630-43AE-99C0-A02B4E75C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F9E05-042E-4F47-939C-A8F0F30A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774C2-4F49-48E5-9CA3-DE5E0553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8D9C3-52E6-4387-B2B9-74A72EDA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19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9CD5-F9E0-47BA-A168-8C1FD2D4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C39DC-BE9B-47AF-861D-7A7F1F4CA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E25E-AF00-4731-BBD0-7243DFA3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17EE1-24BB-4EF7-AC4B-A2726AE3E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F3E3D-C472-412D-A0A1-8EC5C6B19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44C78-A683-4D5E-B112-7AD70A3D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C7047-172E-4F1D-AEED-20D36341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E1D97-3AC1-43F4-A528-7DD458CD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85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9AA4-C943-4CF1-9C5F-03D959D7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F9808-0630-4097-9D3E-F96B253A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8C1DB-2370-4EB3-9D97-5078468F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FE62-5F04-4161-AF16-0C03924E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001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80960-382F-4176-A2D3-349210F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A133B-9C43-49E6-B5AA-28ADA0E6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0D010-088B-44C2-A209-6A87C6E6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134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1A94-797B-4EDA-94BE-BFEB7A4B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E995-5F2C-47AE-A326-73C6E17A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6CE4B-00CC-4598-A6E9-CD428AD17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9E588-0631-4350-B42E-9D102960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0843-2E45-45DB-8079-285CD7BC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319A3-1EFC-472E-AE5B-A4085F94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25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759E-F94E-49D7-AF58-0A8F824A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1A767-0A69-48F8-9D41-E7C63B4BF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A17FE-A188-4360-AEE7-3744BF07B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083C3-F3FD-49F5-B441-20D169E9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AA710-3D6E-44B6-A7D4-8A16B830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15167-A9E8-4446-9161-44A40A84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95DB-F98C-461F-8BE1-3CBB8B3A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28C4D-C34C-4579-B279-44E54916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8FB7-6B7A-4022-A245-1B94F139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6797-BB4D-44BB-9490-2B090B33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293A-3981-4809-ABDB-967037A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6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F2FFD-2AE2-4B18-B5BD-C989D5241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44021-36D3-4818-ADEC-8075A9FA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36EA9-6090-4D35-B7C7-6BFCE118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0F5C-65E1-40B8-BFE2-F377A28B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589D-DA0C-43B9-AC38-3AE5D3D1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46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07F3-073B-41F3-82E2-44834EC43A04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E8B-DE7C-4395-A8A5-3F0229DD6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48685"/>
      </p:ext>
    </p:extLst>
  </p:cSld>
  <p:clrMapOvr>
    <a:masterClrMapping/>
  </p:clrMapOvr>
  <p:transition spd="slow"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B907-E6F2-4768-AC8D-9E13C9AA4DB8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B159-C0B3-4A5C-A012-9A600719D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61881"/>
      </p:ext>
    </p:extLst>
  </p:cSld>
  <p:clrMapOvr>
    <a:masterClrMapping/>
  </p:clrMapOvr>
  <p:transition spd="slow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ADB-31ED-46B2-B1AF-F94112E591CE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6F6A-DF37-495A-B048-6CC3B4D84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96847"/>
      </p:ext>
    </p:extLst>
  </p:cSld>
  <p:clrMapOvr>
    <a:masterClrMapping/>
  </p:clrMapOvr>
  <p:transition spd="slow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B06-7787-492E-8A17-4AC9DF01ABC1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604-9C9F-4305-B002-E9F344B5E0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38337"/>
      </p:ext>
    </p:extLst>
  </p:cSld>
  <p:clrMapOvr>
    <a:masterClrMapping/>
  </p:clrMapOvr>
  <p:transition spd="slow"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088-4725-456C-B0E0-391950E73C02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706A-5DF1-46E6-96F8-F9951024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64783"/>
      </p:ext>
    </p:extLst>
  </p:cSld>
  <p:clrMapOvr>
    <a:masterClrMapping/>
  </p:clrMapOvr>
  <p:transition spd="slow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C750-057F-46CB-82EA-7377B8B89714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C928-0960-41D7-BE18-2D2924F11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28436"/>
      </p:ext>
    </p:extLst>
  </p:cSld>
  <p:clrMapOvr>
    <a:masterClrMapping/>
  </p:clrMapOvr>
  <p:transition spd="slow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CB3F3C-0025-425C-8AAA-5EB63BD750D7}" type="datetimeFigureOut">
              <a:rPr lang="zh-CN" altLang="en-US"/>
              <a:pPr>
                <a:defRPr/>
              </a:pPr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9CCA1C-A2EF-45D2-829F-CA713550D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2" r:id="rId14"/>
    <p:sldLayoutId id="2147483713" r:id="rId15"/>
    <p:sldLayoutId id="2147483714" r:id="rId16"/>
  </p:sldLayoutIdLst>
  <p:transition spd="slow" advClick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809CD-9B77-43FC-96DE-E659A82A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219D-37F3-49BF-9938-5967C1DF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3CC7-4737-40C7-9A4F-40880C8A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F090-7AB2-41E7-8620-DD9DFC5F3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83850-6DDE-465E-A14F-B791FF338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47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809CD-9B77-43FC-96DE-E659A82A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219D-37F3-49BF-9938-5967C1DFC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3CC7-4737-40C7-9A4F-40880C8A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AF40B-A5FD-4769-B4FD-2151DD392E6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F090-7AB2-41E7-8620-DD9DFC5F3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83850-6DDE-465E-A14F-B791FF338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B1C9-CA1E-472C-A656-4691455865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10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>
            <a:extLst>
              <a:ext uri="{FF2B5EF4-FFF2-40B4-BE49-F238E27FC236}">
                <a16:creationId xmlns:a16="http://schemas.microsoft.com/office/drawing/2014/main" id="{A6A3AB06-1818-4127-8006-040CC5D91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5">
            <a:extLst>
              <a:ext uri="{FF2B5EF4-FFF2-40B4-BE49-F238E27FC236}">
                <a16:creationId xmlns:a16="http://schemas.microsoft.com/office/drawing/2014/main" id="{17528AF6-34BC-499D-AA32-8555CCB7F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36" y="4295775"/>
            <a:ext cx="303609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图片 7">
            <a:extLst>
              <a:ext uri="{FF2B5EF4-FFF2-40B4-BE49-F238E27FC236}">
                <a16:creationId xmlns:a16="http://schemas.microsoft.com/office/drawing/2014/main" id="{F9733E0E-20B4-4E7C-AC16-7B1E15CFB936}"/>
              </a:ext>
            </a:extLst>
          </p:cNvPr>
          <p:cNvSpPr>
            <a:spLocks noChangeAspect="1"/>
          </p:cNvSpPr>
          <p:nvPr/>
        </p:nvSpPr>
        <p:spPr bwMode="auto">
          <a:xfrm>
            <a:off x="7759303" y="3711179"/>
            <a:ext cx="898922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6" name="图片 9">
            <a:extLst>
              <a:ext uri="{FF2B5EF4-FFF2-40B4-BE49-F238E27FC236}">
                <a16:creationId xmlns:a16="http://schemas.microsoft.com/office/drawing/2014/main" id="{ADD32080-4388-407E-9AA8-7EA62CDC7A62}"/>
              </a:ext>
            </a:extLst>
          </p:cNvPr>
          <p:cNvSpPr>
            <a:spLocks noChangeAspect="1"/>
          </p:cNvSpPr>
          <p:nvPr/>
        </p:nvSpPr>
        <p:spPr bwMode="auto">
          <a:xfrm>
            <a:off x="3529014" y="2578895"/>
            <a:ext cx="1526381" cy="22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7" name="图片 10">
            <a:extLst>
              <a:ext uri="{FF2B5EF4-FFF2-40B4-BE49-F238E27FC236}">
                <a16:creationId xmlns:a16="http://schemas.microsoft.com/office/drawing/2014/main" id="{3F506EC0-2717-4CA6-B441-CB7BCCDEFCCA}"/>
              </a:ext>
            </a:extLst>
          </p:cNvPr>
          <p:cNvSpPr>
            <a:spLocks noChangeAspect="1"/>
          </p:cNvSpPr>
          <p:nvPr/>
        </p:nvSpPr>
        <p:spPr bwMode="auto">
          <a:xfrm>
            <a:off x="8041482" y="2753916"/>
            <a:ext cx="61674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8" name="图片 8">
            <a:extLst>
              <a:ext uri="{FF2B5EF4-FFF2-40B4-BE49-F238E27FC236}">
                <a16:creationId xmlns:a16="http://schemas.microsoft.com/office/drawing/2014/main" id="{99613C5F-A0C7-4A72-AD6F-91792F8D7225}"/>
              </a:ext>
            </a:extLst>
          </p:cNvPr>
          <p:cNvSpPr>
            <a:spLocks noChangeAspect="1"/>
          </p:cNvSpPr>
          <p:nvPr/>
        </p:nvSpPr>
        <p:spPr bwMode="auto">
          <a:xfrm>
            <a:off x="3513536" y="4574383"/>
            <a:ext cx="2544365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图片 13">
            <a:extLst>
              <a:ext uri="{FF2B5EF4-FFF2-40B4-BE49-F238E27FC236}">
                <a16:creationId xmlns:a16="http://schemas.microsoft.com/office/drawing/2014/main" id="{B7BB807D-E5E1-499D-A436-13101350B77C}"/>
              </a:ext>
            </a:extLst>
          </p:cNvPr>
          <p:cNvSpPr>
            <a:spLocks noChangeAspect="1"/>
          </p:cNvSpPr>
          <p:nvPr/>
        </p:nvSpPr>
        <p:spPr bwMode="auto">
          <a:xfrm>
            <a:off x="5542361" y="4012407"/>
            <a:ext cx="1496615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FF8A49-C698-4EE5-8E52-E16988B62012}"/>
              </a:ext>
            </a:extLst>
          </p:cNvPr>
          <p:cNvSpPr/>
          <p:nvPr/>
        </p:nvSpPr>
        <p:spPr>
          <a:xfrm>
            <a:off x="3198219" y="1376284"/>
            <a:ext cx="6728048" cy="531553"/>
          </a:xfrm>
          <a:prstGeom prst="rect">
            <a:avLst/>
          </a:prstGeom>
          <a:noFill/>
        </p:spPr>
        <p:txBody>
          <a:bodyPr wrap="none" lIns="38729" tIns="19366" rIns="38729" bIns="1936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387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TRƯỜNG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TIỂU 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HỌC</a:t>
            </a:r>
            <a:r>
              <a:rPr kumimoji="0" lang="vi-VN" sz="3200" b="1" i="0" u="none" strike="noStrike" kern="1200" cap="none" spc="0" normalizeH="0" baseline="0" noProof="0" dirty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LÊ QUÝ ĐÔN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106" name="WordArt 21">
            <a:extLst>
              <a:ext uri="{FF2B5EF4-FFF2-40B4-BE49-F238E27FC236}">
                <a16:creationId xmlns:a16="http://schemas.microsoft.com/office/drawing/2014/main" id="{CC82FD74-9D8E-4CC0-BDFA-BB03674773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2869" y="1837510"/>
            <a:ext cx="7498749" cy="262127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71" b="1" i="0" u="none" strike="noStrike" kern="10" cap="none" spc="0" normalizeH="0" baseline="0" noProof="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71" b="1" i="0" u="none" strike="noStrike" kern="10" cap="none" spc="0" normalizeH="0" baseline="0" noProof="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em tham gia lớp học </a:t>
            </a:r>
          </a:p>
        </p:txBody>
      </p:sp>
      <p:sp>
        <p:nvSpPr>
          <p:cNvPr id="4107" name="TextBox 1">
            <a:extLst>
              <a:ext uri="{FF2B5EF4-FFF2-40B4-BE49-F238E27FC236}">
                <a16:creationId xmlns:a16="http://schemas.microsoft.com/office/drawing/2014/main" id="{8A0E438B-A1F2-470C-A089-B31A6A17D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800" y="4568654"/>
            <a:ext cx="6019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Lê Hoài Phương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33015"/>
      </p:ext>
    </p:extLst>
  </p:cSld>
  <p:clrMapOvr>
    <a:masterClrMapping/>
  </p:clrMapOvr>
  <p:transition advTm="113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999;p34"/>
          <p:cNvGrpSpPr/>
          <p:nvPr/>
        </p:nvGrpSpPr>
        <p:grpSpPr>
          <a:xfrm>
            <a:off x="240156" y="223507"/>
            <a:ext cx="2966408" cy="839341"/>
            <a:chOff x="1753629" y="1586637"/>
            <a:chExt cx="2224806" cy="629506"/>
          </a:xfrm>
        </p:grpSpPr>
        <p:sp>
          <p:nvSpPr>
            <p:cNvPr id="48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50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2" name="Google Shape;1024;p34"/>
          <p:cNvSpPr txBox="1">
            <a:spLocks/>
          </p:cNvSpPr>
          <p:nvPr/>
        </p:nvSpPr>
        <p:spPr>
          <a:xfrm>
            <a:off x="281548" y="428624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53" name="Google Shape;593;p24"/>
          <p:cNvSpPr txBox="1">
            <a:spLocks noGrp="1"/>
          </p:cNvSpPr>
          <p:nvPr>
            <p:ph type="ctrTitle"/>
          </p:nvPr>
        </p:nvSpPr>
        <p:spPr>
          <a:xfrm>
            <a:off x="1214025" y="85648"/>
            <a:ext cx="21043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:</a:t>
            </a:r>
            <a:endParaRPr sz="43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id="{7A42EF11-4120-45EA-BF89-E6EE221E71D7}"/>
              </a:ext>
            </a:extLst>
          </p:cNvPr>
          <p:cNvGrpSpPr>
            <a:grpSpLocks/>
          </p:cNvGrpSpPr>
          <p:nvPr/>
        </p:nvGrpSpPr>
        <p:grpSpPr bwMode="auto">
          <a:xfrm>
            <a:off x="425650" y="1429670"/>
            <a:ext cx="2364316" cy="1724463"/>
            <a:chOff x="954942" y="1234166"/>
            <a:chExt cx="1773237" cy="1293347"/>
          </a:xfrm>
        </p:grpSpPr>
        <p:sp>
          <p:nvSpPr>
            <p:cNvPr id="58" name="Text Box 6">
              <a:extLst>
                <a:ext uri="{FF2B5EF4-FFF2-40B4-BE49-F238E27FC236}">
                  <a16:creationId xmlns:a16="http://schemas.microsoft.com/office/drawing/2014/main" id="{177B3517-BA10-46E9-B95C-71DCEE949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579" y="1234166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</p:txBody>
        </p:sp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91AC4BA0-A2E2-4B07-B972-81F1B1DE9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575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2C069C71-0633-45F9-964C-5172D3570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942" y="167853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id="{F980627F-0F03-4199-AA26-E9654F910D3A}"/>
              </a:ext>
            </a:extLst>
          </p:cNvPr>
          <p:cNvGrpSpPr>
            <a:grpSpLocks/>
          </p:cNvGrpSpPr>
          <p:nvPr/>
        </p:nvGrpSpPr>
        <p:grpSpPr bwMode="auto">
          <a:xfrm>
            <a:off x="3389556" y="1398801"/>
            <a:ext cx="2202955" cy="1725375"/>
            <a:chOff x="3848478" y="1233482"/>
            <a:chExt cx="1652216" cy="1294031"/>
          </a:xfrm>
        </p:grpSpPr>
        <p:sp>
          <p:nvSpPr>
            <p:cNvPr id="62" name="Text Box 10">
              <a:extLst>
                <a:ext uri="{FF2B5EF4-FFF2-40B4-BE49-F238E27FC236}">
                  <a16:creationId xmlns:a16="http://schemas.microsoft.com/office/drawing/2014/main" id="{8495BC91-06C8-42B7-8855-365359FC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919" y="12334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63" name="Text Box 11">
              <a:extLst>
                <a:ext uri="{FF2B5EF4-FFF2-40B4-BE49-F238E27FC236}">
                  <a16:creationId xmlns:a16="http://schemas.microsoft.com/office/drawing/2014/main" id="{C3EF3818-4CE3-48A8-A43B-5EC183EF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094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64" name="Text Box 12">
              <a:extLst>
                <a:ext uri="{FF2B5EF4-FFF2-40B4-BE49-F238E27FC236}">
                  <a16:creationId xmlns:a16="http://schemas.microsoft.com/office/drawing/2014/main" id="{6DE8D5A2-12D9-4EC7-B3E7-5431B436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78" y="168754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5" name="Group 45">
            <a:extLst>
              <a:ext uri="{FF2B5EF4-FFF2-40B4-BE49-F238E27FC236}">
                <a16:creationId xmlns:a16="http://schemas.microsoft.com/office/drawing/2014/main" id="{3AF175EF-F39F-48ED-8EE7-23C8A83EF692}"/>
              </a:ext>
            </a:extLst>
          </p:cNvPr>
          <p:cNvGrpSpPr>
            <a:grpSpLocks/>
          </p:cNvGrpSpPr>
          <p:nvPr/>
        </p:nvGrpSpPr>
        <p:grpSpPr bwMode="auto">
          <a:xfrm>
            <a:off x="9625662" y="1440962"/>
            <a:ext cx="2163233" cy="1725375"/>
            <a:chOff x="6664351" y="1166802"/>
            <a:chExt cx="1622425" cy="1294031"/>
          </a:xfrm>
        </p:grpSpPr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0A5831B6-77A6-49F6-B536-CA411D0FA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2001" y="116680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A8E67F0F-606F-4132-828B-E1B3AF00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76" y="181450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68" name="Text Box 18">
              <a:extLst>
                <a:ext uri="{FF2B5EF4-FFF2-40B4-BE49-F238E27FC236}">
                  <a16:creationId xmlns:a16="http://schemas.microsoft.com/office/drawing/2014/main" id="{32492ABD-D807-40BF-9411-66FCB5B37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351" y="165257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id="{B6F9C6B6-8348-4968-A78D-FD88CCE93032}"/>
              </a:ext>
            </a:extLst>
          </p:cNvPr>
          <p:cNvGrpSpPr>
            <a:grpSpLocks/>
          </p:cNvGrpSpPr>
          <p:nvPr/>
        </p:nvGrpSpPr>
        <p:grpSpPr bwMode="auto">
          <a:xfrm>
            <a:off x="425650" y="4150667"/>
            <a:ext cx="2279649" cy="1725375"/>
            <a:chOff x="804863" y="3714752"/>
            <a:chExt cx="1709737" cy="1294031"/>
          </a:xfrm>
        </p:grpSpPr>
        <p:sp>
          <p:nvSpPr>
            <p:cNvPr id="70" name="Text Box 22">
              <a:extLst>
                <a:ext uri="{FF2B5EF4-FFF2-40B4-BE49-F238E27FC236}">
                  <a16:creationId xmlns:a16="http://schemas.microsoft.com/office/drawing/2014/main" id="{0162038F-1A54-4311-9298-9BA06011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71475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71" name="Text Box 23">
              <a:extLst>
                <a:ext uri="{FF2B5EF4-FFF2-40B4-BE49-F238E27FC236}">
                  <a16:creationId xmlns:a16="http://schemas.microsoft.com/office/drawing/2014/main" id="{4C4E8414-C377-4E62-9BC1-E8C014F9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838" y="436245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72" name="Text Box 24">
              <a:extLst>
                <a:ext uri="{FF2B5EF4-FFF2-40B4-BE49-F238E27FC236}">
                  <a16:creationId xmlns:a16="http://schemas.microsoft.com/office/drawing/2014/main" id="{D85B6459-7EA6-4434-9395-6CEC3C4B7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63" y="420052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73" name="Group 47">
            <a:extLst>
              <a:ext uri="{FF2B5EF4-FFF2-40B4-BE49-F238E27FC236}">
                <a16:creationId xmlns:a16="http://schemas.microsoft.com/office/drawing/2014/main" id="{28087ECA-F32B-4D0E-8213-DAB56C76A70A}"/>
              </a:ext>
            </a:extLst>
          </p:cNvPr>
          <p:cNvGrpSpPr>
            <a:grpSpLocks/>
          </p:cNvGrpSpPr>
          <p:nvPr/>
        </p:nvGrpSpPr>
        <p:grpSpPr bwMode="auto">
          <a:xfrm>
            <a:off x="3426176" y="4158463"/>
            <a:ext cx="2163233" cy="1725375"/>
            <a:chOff x="3865557" y="3643314"/>
            <a:chExt cx="1622425" cy="1294031"/>
          </a:xfrm>
        </p:grpSpPr>
        <p:sp>
          <p:nvSpPr>
            <p:cNvPr id="74" name="Text Box 25">
              <a:extLst>
                <a:ext uri="{FF2B5EF4-FFF2-40B4-BE49-F238E27FC236}">
                  <a16:creationId xmlns:a16="http://schemas.microsoft.com/office/drawing/2014/main" id="{1B965B18-7518-477B-8EF1-AB392A75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207" y="36433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75" name="Text Box 26">
              <a:extLst>
                <a:ext uri="{FF2B5EF4-FFF2-40B4-BE49-F238E27FC236}">
                  <a16:creationId xmlns:a16="http://schemas.microsoft.com/office/drawing/2014/main" id="{7E518F83-8545-4F50-B8BE-CD204B613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2" y="42910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76" name="Text Box 27">
              <a:extLst>
                <a:ext uri="{FF2B5EF4-FFF2-40B4-BE49-F238E27FC236}">
                  <a16:creationId xmlns:a16="http://schemas.microsoft.com/office/drawing/2014/main" id="{4B67E045-9CC1-4DB1-9D83-20DAF7F1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557" y="4129089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77" name="Group 48">
            <a:extLst>
              <a:ext uri="{FF2B5EF4-FFF2-40B4-BE49-F238E27FC236}">
                <a16:creationId xmlns:a16="http://schemas.microsoft.com/office/drawing/2014/main" id="{E53AD328-1246-44F9-9E6A-7E93CAADF1F4}"/>
              </a:ext>
            </a:extLst>
          </p:cNvPr>
          <p:cNvGrpSpPr>
            <a:grpSpLocks/>
          </p:cNvGrpSpPr>
          <p:nvPr/>
        </p:nvGrpSpPr>
        <p:grpSpPr bwMode="auto">
          <a:xfrm>
            <a:off x="9553711" y="4179935"/>
            <a:ext cx="2230951" cy="1630124"/>
            <a:chOff x="6756427" y="3744929"/>
            <a:chExt cx="1673225" cy="1222593"/>
          </a:xfrm>
        </p:grpSpPr>
        <p:sp>
          <p:nvSpPr>
            <p:cNvPr id="78" name="Text Box 28">
              <a:extLst>
                <a:ext uri="{FF2B5EF4-FFF2-40B4-BE49-F238E27FC236}">
                  <a16:creationId xmlns:a16="http://schemas.microsoft.com/office/drawing/2014/main" id="{BC9E4AFC-981F-4BA7-8FE0-2BA5181D0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52" y="3744929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79" name="Text Box 29">
              <a:extLst>
                <a:ext uri="{FF2B5EF4-FFF2-40B4-BE49-F238E27FC236}">
                  <a16:creationId xmlns:a16="http://schemas.microsoft.com/office/drawing/2014/main" id="{CEBBBAB4-D4FD-4000-A11D-A4CAE39C3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585" y="4321191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80" name="Text Box 30">
              <a:extLst>
                <a:ext uri="{FF2B5EF4-FFF2-40B4-BE49-F238E27FC236}">
                  <a16:creationId xmlns:a16="http://schemas.microsoft.com/office/drawing/2014/main" id="{BBCF72C1-7C93-4198-A16A-529A0561E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6427" y="418049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81" name="Text Box 39">
            <a:extLst>
              <a:ext uri="{FF2B5EF4-FFF2-40B4-BE49-F238E27FC236}">
                <a16:creationId xmlns:a16="http://schemas.microsoft.com/office/drawing/2014/main" id="{AAC69F38-4E7B-4571-B596-D37B5D52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363" y="5836978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144</a:t>
            </a:r>
          </a:p>
        </p:txBody>
      </p:sp>
      <p:sp>
        <p:nvSpPr>
          <p:cNvPr id="82" name="Text Box 45">
            <a:extLst>
              <a:ext uri="{FF2B5EF4-FFF2-40B4-BE49-F238E27FC236}">
                <a16:creationId xmlns:a16="http://schemas.microsoft.com/office/drawing/2014/main" id="{EBDE8773-3BBF-4872-A15F-F4536C28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40" y="5803461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297</a:t>
            </a:r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167D5361-AEF3-4625-9B4A-305C8DF7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87" y="3138817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94</a:t>
            </a:r>
          </a:p>
        </p:txBody>
      </p:sp>
      <p:sp>
        <p:nvSpPr>
          <p:cNvPr id="84" name="Text Box 35">
            <a:extLst>
              <a:ext uri="{FF2B5EF4-FFF2-40B4-BE49-F238E27FC236}">
                <a16:creationId xmlns:a16="http://schemas.microsoft.com/office/drawing/2014/main" id="{82786E15-97E9-41A9-9A9D-9A251CAA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37" y="5810218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168</a:t>
            </a:r>
          </a:p>
        </p:txBody>
      </p:sp>
      <p:sp>
        <p:nvSpPr>
          <p:cNvPr id="85" name="Text Box 36">
            <a:extLst>
              <a:ext uri="{FF2B5EF4-FFF2-40B4-BE49-F238E27FC236}">
                <a16:creationId xmlns:a16="http://schemas.microsoft.com/office/drawing/2014/main" id="{B8339017-03D0-417D-9B95-B0943517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887" y="3053434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75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8B5E997-7B96-4B54-84A7-1E98C475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697" y="3072911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72</a:t>
            </a:r>
          </a:p>
        </p:txBody>
      </p:sp>
      <p:grpSp>
        <p:nvGrpSpPr>
          <p:cNvPr id="87" name="Group 44">
            <a:extLst>
              <a:ext uri="{FF2B5EF4-FFF2-40B4-BE49-F238E27FC236}">
                <a16:creationId xmlns:a16="http://schemas.microsoft.com/office/drawing/2014/main" id="{F980627F-0F03-4199-AA26-E9654F910D3A}"/>
              </a:ext>
            </a:extLst>
          </p:cNvPr>
          <p:cNvGrpSpPr>
            <a:grpSpLocks/>
          </p:cNvGrpSpPr>
          <p:nvPr/>
        </p:nvGrpSpPr>
        <p:grpSpPr bwMode="auto">
          <a:xfrm>
            <a:off x="6390081" y="1390091"/>
            <a:ext cx="2202955" cy="1725375"/>
            <a:chOff x="3848478" y="1233482"/>
            <a:chExt cx="1652216" cy="1294031"/>
          </a:xfrm>
        </p:grpSpPr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8495BC91-06C8-42B7-8855-365359FC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919" y="12334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89" name="Text Box 11">
              <a:extLst>
                <a:ext uri="{FF2B5EF4-FFF2-40B4-BE49-F238E27FC236}">
                  <a16:creationId xmlns:a16="http://schemas.microsoft.com/office/drawing/2014/main" id="{C3EF3818-4CE3-48A8-A43B-5EC183EF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094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6DE8D5A2-12D9-4EC7-B3E7-5431B436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78" y="168754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91" name="Group 47">
            <a:extLst>
              <a:ext uri="{FF2B5EF4-FFF2-40B4-BE49-F238E27FC236}">
                <a16:creationId xmlns:a16="http://schemas.microsoft.com/office/drawing/2014/main" id="{28087ECA-F32B-4D0E-8213-DAB56C76A70A}"/>
              </a:ext>
            </a:extLst>
          </p:cNvPr>
          <p:cNvGrpSpPr>
            <a:grpSpLocks/>
          </p:cNvGrpSpPr>
          <p:nvPr/>
        </p:nvGrpSpPr>
        <p:grpSpPr bwMode="auto">
          <a:xfrm>
            <a:off x="6426701" y="4149754"/>
            <a:ext cx="2163233" cy="1725375"/>
            <a:chOff x="3865557" y="3643314"/>
            <a:chExt cx="1622425" cy="1294031"/>
          </a:xfrm>
        </p:grpSpPr>
        <p:sp>
          <p:nvSpPr>
            <p:cNvPr id="92" name="Text Box 25">
              <a:extLst>
                <a:ext uri="{FF2B5EF4-FFF2-40B4-BE49-F238E27FC236}">
                  <a16:creationId xmlns:a16="http://schemas.microsoft.com/office/drawing/2014/main" id="{1B965B18-7518-477B-8EF1-AB392A75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207" y="36433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82</a:t>
              </a:r>
            </a:p>
          </p:txBody>
        </p:sp>
        <p:sp>
          <p:nvSpPr>
            <p:cNvPr id="93" name="Text Box 26">
              <a:extLst>
                <a:ext uri="{FF2B5EF4-FFF2-40B4-BE49-F238E27FC236}">
                  <a16:creationId xmlns:a16="http://schemas.microsoft.com/office/drawing/2014/main" id="{7E518F83-8545-4F50-B8BE-CD204B613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2" y="42910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94" name="Text Box 27">
              <a:extLst>
                <a:ext uri="{FF2B5EF4-FFF2-40B4-BE49-F238E27FC236}">
                  <a16:creationId xmlns:a16="http://schemas.microsoft.com/office/drawing/2014/main" id="{4B67E045-9CC1-4DB1-9D83-20DAF7F1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557" y="4129089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95" name="Text Box 39">
            <a:extLst>
              <a:ext uri="{FF2B5EF4-FFF2-40B4-BE49-F238E27FC236}">
                <a16:creationId xmlns:a16="http://schemas.microsoft.com/office/drawing/2014/main" id="{AAC69F38-4E7B-4571-B596-D37B5D52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88" y="5828269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410</a:t>
            </a:r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B8339017-03D0-417D-9B95-B0943517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12" y="3044725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96</a:t>
            </a:r>
          </a:p>
        </p:txBody>
      </p:sp>
    </p:spTree>
    <p:extLst>
      <p:ext uri="{BB962C8B-B14F-4D97-AF65-F5344CB8AC3E}">
        <p14:creationId xmlns:p14="http://schemas.microsoft.com/office/powerpoint/2010/main" val="483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323639" y="260139"/>
            <a:ext cx="8753956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just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 cuộn vải dài 35m. Hỏi 2 cuộn vải như thế dài bao nhiêu mét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09562" y="3623132"/>
            <a:ext cx="2182439" cy="3191905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66906" y="3923858"/>
            <a:ext cx="2898719" cy="2943212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3" name="Google Shape;1005;p34"/>
          <p:cNvGrpSpPr/>
          <p:nvPr/>
        </p:nvGrpSpPr>
        <p:grpSpPr>
          <a:xfrm>
            <a:off x="41388" y="260139"/>
            <a:ext cx="2966408" cy="839341"/>
            <a:chOff x="2874404" y="2292362"/>
            <a:chExt cx="2224806" cy="629506"/>
          </a:xfrm>
        </p:grpSpPr>
        <p:sp>
          <p:nvSpPr>
            <p:cNvPr id="94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95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96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97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sp>
        <p:nvSpPr>
          <p:cNvPr id="98" name="Google Shape;1010;p34"/>
          <p:cNvSpPr txBox="1">
            <a:spLocks/>
          </p:cNvSpPr>
          <p:nvPr/>
        </p:nvSpPr>
        <p:spPr>
          <a:xfrm>
            <a:off x="69303" y="465241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/>
              <a:t>02</a:t>
            </a:r>
          </a:p>
        </p:txBody>
      </p:sp>
      <p:sp>
        <p:nvSpPr>
          <p:cNvPr id="99" name="Google Shape;593;p24"/>
          <p:cNvSpPr txBox="1">
            <a:spLocks noGrp="1"/>
          </p:cNvSpPr>
          <p:nvPr>
            <p:ph type="ctrTitle"/>
          </p:nvPr>
        </p:nvSpPr>
        <p:spPr>
          <a:xfrm>
            <a:off x="911658" y="138235"/>
            <a:ext cx="21043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-US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ài 2:</a:t>
            </a:r>
            <a:endParaRPr sz="43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Google Shape;1030;p35"/>
          <p:cNvGrpSpPr/>
          <p:nvPr/>
        </p:nvGrpSpPr>
        <p:grpSpPr>
          <a:xfrm>
            <a:off x="3577023" y="3119355"/>
            <a:ext cx="5679143" cy="3318021"/>
            <a:chOff x="238100" y="603575"/>
            <a:chExt cx="7144650" cy="4507825"/>
          </a:xfrm>
        </p:grpSpPr>
        <p:sp>
          <p:nvSpPr>
            <p:cNvPr id="101" name="Google Shape;1031;p35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Google Shape;727;p28"/>
          <p:cNvSpPr txBox="1">
            <a:spLocks/>
          </p:cNvSpPr>
          <p:nvPr/>
        </p:nvSpPr>
        <p:spPr>
          <a:xfrm>
            <a:off x="3658377" y="3676159"/>
            <a:ext cx="502704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cuộn:       35m</a:t>
            </a:r>
            <a:endParaRPr lang="vi-VN" sz="43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Google Shape;727;p28"/>
          <p:cNvSpPr txBox="1">
            <a:spLocks/>
          </p:cNvSpPr>
          <p:nvPr/>
        </p:nvSpPr>
        <p:spPr>
          <a:xfrm>
            <a:off x="3616939" y="4499252"/>
            <a:ext cx="502704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cuộn:       ...m ?</a:t>
            </a:r>
            <a:endParaRPr lang="vi-VN" sz="43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5910155" y="690880"/>
            <a:ext cx="3680885" cy="920747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103979" y="1224232"/>
            <a:ext cx="3148036" cy="4353528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2972089" y="2601210"/>
            <a:ext cx="751995" cy="703004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3103341" y="3727797"/>
            <a:ext cx="714241" cy="446887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3062965" y="4515856"/>
            <a:ext cx="714149" cy="732993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Google Shape;727;p28"/>
          <p:cNvSpPr txBox="1">
            <a:spLocks/>
          </p:cNvSpPr>
          <p:nvPr/>
        </p:nvSpPr>
        <p:spPr>
          <a:xfrm>
            <a:off x="6574297" y="695832"/>
            <a:ext cx="267130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Google Shape;727;p28"/>
          <p:cNvSpPr txBox="1">
            <a:spLocks/>
          </p:cNvSpPr>
          <p:nvPr/>
        </p:nvSpPr>
        <p:spPr>
          <a:xfrm>
            <a:off x="3568283" y="1854039"/>
            <a:ext cx="847131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cuộn vải như thế dài số mét là: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Google Shape;727;p28"/>
          <p:cNvSpPr txBox="1">
            <a:spLocks/>
          </p:cNvSpPr>
          <p:nvPr/>
        </p:nvSpPr>
        <p:spPr>
          <a:xfrm>
            <a:off x="5910155" y="3000450"/>
            <a:ext cx="483849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x 2 = 70 ( m )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Google Shape;727;p28"/>
          <p:cNvSpPr txBox="1">
            <a:spLocks/>
          </p:cNvSpPr>
          <p:nvPr/>
        </p:nvSpPr>
        <p:spPr>
          <a:xfrm>
            <a:off x="6826355" y="4114491"/>
            <a:ext cx="483849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 số: 70m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AAEA13-48BB-461E-8F76-C0CAE13B4729}"/>
              </a:ext>
            </a:extLst>
          </p:cNvPr>
          <p:cNvSpPr/>
          <p:nvPr/>
        </p:nvSpPr>
        <p:spPr>
          <a:xfrm>
            <a:off x="3727451" y="309282"/>
            <a:ext cx="4533900" cy="861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7" tIns="60958" rIns="121917" bIns="6095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B519E-F026-4F8A-9D65-F2E010F86DC1}"/>
              </a:ext>
            </a:extLst>
          </p:cNvPr>
          <p:cNvSpPr/>
          <p:nvPr/>
        </p:nvSpPr>
        <p:spPr>
          <a:xfrm>
            <a:off x="1861292" y="1884771"/>
            <a:ext cx="8305800" cy="30135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none" lIns="121917" tIns="60958" rIns="121917" bIns="60958">
            <a:prstTxWarp prst="textArchUp">
              <a:avLst>
                <a:gd name="adj" fmla="val 826332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oogle Shape;974;p47"/>
          <p:cNvGrpSpPr/>
          <p:nvPr/>
        </p:nvGrpSpPr>
        <p:grpSpPr>
          <a:xfrm>
            <a:off x="4217640" y="2917205"/>
            <a:ext cx="3554760" cy="3940795"/>
            <a:chOff x="858648" y="1583388"/>
            <a:chExt cx="3710047" cy="3888226"/>
          </a:xfrm>
        </p:grpSpPr>
        <p:grpSp>
          <p:nvGrpSpPr>
            <p:cNvPr id="6" name="Google Shape;975;p47"/>
            <p:cNvGrpSpPr/>
            <p:nvPr/>
          </p:nvGrpSpPr>
          <p:grpSpPr>
            <a:xfrm>
              <a:off x="858648" y="1583388"/>
              <a:ext cx="3710047" cy="3888226"/>
              <a:chOff x="858648" y="1583388"/>
              <a:chExt cx="3710047" cy="3888226"/>
            </a:xfrm>
          </p:grpSpPr>
          <p:sp>
            <p:nvSpPr>
              <p:cNvPr id="12" name="Google Shape;976;p47"/>
              <p:cNvSpPr/>
              <p:nvPr/>
            </p:nvSpPr>
            <p:spPr>
              <a:xfrm>
                <a:off x="3787624" y="2377250"/>
                <a:ext cx="781071" cy="880689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20371" extrusionOk="0">
                    <a:moveTo>
                      <a:pt x="1145" y="0"/>
                    </a:moveTo>
                    <a:cubicBezTo>
                      <a:pt x="1119" y="0"/>
                      <a:pt x="1092" y="4"/>
                      <a:pt x="1065" y="10"/>
                    </a:cubicBezTo>
                    <a:cubicBezTo>
                      <a:pt x="1" y="314"/>
                      <a:pt x="1430" y="5664"/>
                      <a:pt x="1430" y="5664"/>
                    </a:cubicBezTo>
                    <a:cubicBezTo>
                      <a:pt x="1430" y="5664"/>
                      <a:pt x="3618" y="7549"/>
                      <a:pt x="3983" y="11682"/>
                    </a:cubicBezTo>
                    <a:cubicBezTo>
                      <a:pt x="4253" y="14513"/>
                      <a:pt x="5821" y="14835"/>
                      <a:pt x="7436" y="14835"/>
                    </a:cubicBezTo>
                    <a:cubicBezTo>
                      <a:pt x="7912" y="14835"/>
                      <a:pt x="8393" y="14807"/>
                      <a:pt x="8846" y="14807"/>
                    </a:cubicBezTo>
                    <a:cubicBezTo>
                      <a:pt x="9100" y="14807"/>
                      <a:pt x="9345" y="14816"/>
                      <a:pt x="9576" y="14844"/>
                    </a:cubicBezTo>
                    <a:cubicBezTo>
                      <a:pt x="11582" y="15056"/>
                      <a:pt x="11582" y="17306"/>
                      <a:pt x="11886" y="18673"/>
                    </a:cubicBezTo>
                    <a:cubicBezTo>
                      <a:pt x="12143" y="19805"/>
                      <a:pt x="12835" y="20371"/>
                      <a:pt x="14037" y="20371"/>
                    </a:cubicBezTo>
                    <a:cubicBezTo>
                      <a:pt x="14255" y="20371"/>
                      <a:pt x="14490" y="20352"/>
                      <a:pt x="14743" y="20315"/>
                    </a:cubicBezTo>
                    <a:cubicBezTo>
                      <a:pt x="16415" y="20102"/>
                      <a:pt x="17995" y="16941"/>
                      <a:pt x="17235" y="16333"/>
                    </a:cubicBezTo>
                    <a:cubicBezTo>
                      <a:pt x="17008" y="16151"/>
                      <a:pt x="16843" y="16113"/>
                      <a:pt x="16697" y="16113"/>
                    </a:cubicBezTo>
                    <a:cubicBezTo>
                      <a:pt x="16595" y="16113"/>
                      <a:pt x="16503" y="16132"/>
                      <a:pt x="16405" y="16132"/>
                    </a:cubicBezTo>
                    <a:cubicBezTo>
                      <a:pt x="16177" y="16132"/>
                      <a:pt x="15919" y="16031"/>
                      <a:pt x="15442" y="15360"/>
                    </a:cubicBezTo>
                    <a:cubicBezTo>
                      <a:pt x="8725" y="5451"/>
                      <a:pt x="4682" y="5299"/>
                      <a:pt x="4682" y="5299"/>
                    </a:cubicBezTo>
                    <a:cubicBezTo>
                      <a:pt x="4682" y="5299"/>
                      <a:pt x="6323" y="862"/>
                      <a:pt x="5503" y="618"/>
                    </a:cubicBezTo>
                    <a:cubicBezTo>
                      <a:pt x="5484" y="614"/>
                      <a:pt x="5465" y="611"/>
                      <a:pt x="5445" y="611"/>
                    </a:cubicBezTo>
                    <a:cubicBezTo>
                      <a:pt x="4604" y="611"/>
                      <a:pt x="2949" y="4995"/>
                      <a:pt x="2949" y="4995"/>
                    </a:cubicBezTo>
                    <a:cubicBezTo>
                      <a:pt x="2949" y="4995"/>
                      <a:pt x="2170" y="0"/>
                      <a:pt x="1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3" name="Google Shape;977;p47"/>
              <p:cNvSpPr/>
              <p:nvPr/>
            </p:nvSpPr>
            <p:spPr>
              <a:xfrm>
                <a:off x="3132447" y="3283875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4" name="Google Shape;978;p47"/>
              <p:cNvSpPr/>
              <p:nvPr/>
            </p:nvSpPr>
            <p:spPr>
              <a:xfrm>
                <a:off x="1392240" y="3120683"/>
                <a:ext cx="308710" cy="364648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8331" extrusionOk="0">
                    <a:moveTo>
                      <a:pt x="2214" y="0"/>
                    </a:moveTo>
                    <a:cubicBezTo>
                      <a:pt x="1355" y="0"/>
                      <a:pt x="566" y="364"/>
                      <a:pt x="0" y="731"/>
                    </a:cubicBezTo>
                    <a:cubicBezTo>
                      <a:pt x="92" y="1187"/>
                      <a:pt x="183" y="1583"/>
                      <a:pt x="274" y="1917"/>
                    </a:cubicBezTo>
                    <a:cubicBezTo>
                      <a:pt x="411" y="1890"/>
                      <a:pt x="547" y="1877"/>
                      <a:pt x="683" y="1877"/>
                    </a:cubicBezTo>
                    <a:cubicBezTo>
                      <a:pt x="3141" y="1877"/>
                      <a:pt x="5401" y="6141"/>
                      <a:pt x="6323" y="8330"/>
                    </a:cubicBezTo>
                    <a:lnTo>
                      <a:pt x="7052" y="7814"/>
                    </a:lnTo>
                    <a:cubicBezTo>
                      <a:pt x="6049" y="1549"/>
                      <a:pt x="3984" y="0"/>
                      <a:pt x="2214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5" name="Google Shape;979;p47"/>
              <p:cNvSpPr/>
              <p:nvPr/>
            </p:nvSpPr>
            <p:spPr>
              <a:xfrm>
                <a:off x="1381603" y="3018962"/>
                <a:ext cx="356594" cy="44374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0138" extrusionOk="0">
                    <a:moveTo>
                      <a:pt x="1078" y="1"/>
                    </a:moveTo>
                    <a:cubicBezTo>
                      <a:pt x="704" y="1"/>
                      <a:pt x="379" y="49"/>
                      <a:pt x="122" y="107"/>
                    </a:cubicBezTo>
                    <a:cubicBezTo>
                      <a:pt x="0" y="1080"/>
                      <a:pt x="91" y="2144"/>
                      <a:pt x="243" y="3055"/>
                    </a:cubicBezTo>
                    <a:cubicBezTo>
                      <a:pt x="809" y="2688"/>
                      <a:pt x="1598" y="2324"/>
                      <a:pt x="2456" y="2324"/>
                    </a:cubicBezTo>
                    <a:cubicBezTo>
                      <a:pt x="4224" y="2324"/>
                      <a:pt x="6282" y="3873"/>
                      <a:pt x="7265" y="10138"/>
                    </a:cubicBezTo>
                    <a:lnTo>
                      <a:pt x="8146" y="9560"/>
                    </a:lnTo>
                    <a:cubicBezTo>
                      <a:pt x="6358" y="1335"/>
                      <a:pt x="3046" y="1"/>
                      <a:pt x="1078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6" name="Google Shape;980;p47"/>
              <p:cNvSpPr/>
              <p:nvPr/>
            </p:nvSpPr>
            <p:spPr>
              <a:xfrm>
                <a:off x="1386900" y="2935799"/>
                <a:ext cx="367230" cy="501648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1461" extrusionOk="0">
                    <a:moveTo>
                      <a:pt x="8390" y="11187"/>
                    </a:move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90" y="11187"/>
                      <a:pt x="8390" y="11187"/>
                      <a:pt x="8390" y="11187"/>
                    </a:cubicBezTo>
                    <a:cubicBezTo>
                      <a:pt x="8390" y="11187"/>
                      <a:pt x="8390" y="11187"/>
                      <a:pt x="8390" y="11187"/>
                    </a:cubicBezTo>
                    <a:close/>
                    <a:moveTo>
                      <a:pt x="791" y="1"/>
                    </a:moveTo>
                    <a:cubicBezTo>
                      <a:pt x="335" y="518"/>
                      <a:pt x="92" y="1247"/>
                      <a:pt x="1" y="2007"/>
                    </a:cubicBezTo>
                    <a:cubicBezTo>
                      <a:pt x="258" y="1949"/>
                      <a:pt x="583" y="1901"/>
                      <a:pt x="957" y="1901"/>
                    </a:cubicBezTo>
                    <a:cubicBezTo>
                      <a:pt x="2925" y="1901"/>
                      <a:pt x="6237" y="3235"/>
                      <a:pt x="8025" y="11460"/>
                    </a:cubicBez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81" y="11164"/>
                      <a:pt x="6492" y="304"/>
                      <a:pt x="85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981;p47"/>
              <p:cNvSpPr/>
              <p:nvPr/>
            </p:nvSpPr>
            <p:spPr>
              <a:xfrm>
                <a:off x="3324312" y="2359131"/>
                <a:ext cx="453720" cy="389816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906" extrusionOk="0">
                    <a:moveTo>
                      <a:pt x="3557" y="0"/>
                    </a:moveTo>
                    <a:cubicBezTo>
                      <a:pt x="3040" y="608"/>
                      <a:pt x="2493" y="1155"/>
                      <a:pt x="1885" y="1581"/>
                    </a:cubicBezTo>
                    <a:cubicBezTo>
                      <a:pt x="1429" y="1885"/>
                      <a:pt x="761" y="2310"/>
                      <a:pt x="1" y="2857"/>
                    </a:cubicBezTo>
                    <a:cubicBezTo>
                      <a:pt x="396" y="2827"/>
                      <a:pt x="791" y="2804"/>
                      <a:pt x="1186" y="2804"/>
                    </a:cubicBezTo>
                    <a:cubicBezTo>
                      <a:pt x="1581" y="2804"/>
                      <a:pt x="1977" y="2827"/>
                      <a:pt x="2372" y="2888"/>
                    </a:cubicBezTo>
                    <a:cubicBezTo>
                      <a:pt x="3709" y="3070"/>
                      <a:pt x="5077" y="3678"/>
                      <a:pt x="5867" y="4803"/>
                    </a:cubicBezTo>
                    <a:cubicBezTo>
                      <a:pt x="6414" y="5593"/>
                      <a:pt x="6688" y="6596"/>
                      <a:pt x="7265" y="7356"/>
                    </a:cubicBezTo>
                    <a:cubicBezTo>
                      <a:pt x="7843" y="8146"/>
                      <a:pt x="8724" y="8632"/>
                      <a:pt x="9667" y="8906"/>
                    </a:cubicBezTo>
                    <a:lnTo>
                      <a:pt x="10366" y="8328"/>
                    </a:lnTo>
                    <a:cubicBezTo>
                      <a:pt x="9454" y="8025"/>
                      <a:pt x="8694" y="7295"/>
                      <a:pt x="8329" y="6414"/>
                    </a:cubicBezTo>
                    <a:cubicBezTo>
                      <a:pt x="8056" y="5836"/>
                      <a:pt x="7965" y="5167"/>
                      <a:pt x="7873" y="4499"/>
                    </a:cubicBezTo>
                    <a:cubicBezTo>
                      <a:pt x="7661" y="3131"/>
                      <a:pt x="7326" y="1641"/>
                      <a:pt x="6202" y="760"/>
                    </a:cubicBezTo>
                    <a:cubicBezTo>
                      <a:pt x="5472" y="182"/>
                      <a:pt x="4530" y="0"/>
                      <a:pt x="3557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982;p47"/>
              <p:cNvSpPr/>
              <p:nvPr/>
            </p:nvSpPr>
            <p:spPr>
              <a:xfrm>
                <a:off x="3480002" y="2165799"/>
                <a:ext cx="411132" cy="557892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2746" extrusionOk="0">
                    <a:moveTo>
                      <a:pt x="2304" y="1"/>
                    </a:moveTo>
                    <a:cubicBezTo>
                      <a:pt x="2207" y="1"/>
                      <a:pt x="2108" y="4"/>
                      <a:pt x="2006" y="10"/>
                    </a:cubicBezTo>
                    <a:cubicBezTo>
                      <a:pt x="1824" y="1438"/>
                      <a:pt x="1064" y="3080"/>
                      <a:pt x="0" y="4417"/>
                    </a:cubicBezTo>
                    <a:cubicBezTo>
                      <a:pt x="973" y="4417"/>
                      <a:pt x="1915" y="4599"/>
                      <a:pt x="2645" y="5177"/>
                    </a:cubicBezTo>
                    <a:cubicBezTo>
                      <a:pt x="3769" y="6058"/>
                      <a:pt x="4104" y="7548"/>
                      <a:pt x="4316" y="8916"/>
                    </a:cubicBezTo>
                    <a:cubicBezTo>
                      <a:pt x="4408" y="9584"/>
                      <a:pt x="4499" y="10253"/>
                      <a:pt x="4772" y="10831"/>
                    </a:cubicBezTo>
                    <a:cubicBezTo>
                      <a:pt x="5137" y="11712"/>
                      <a:pt x="5897" y="12442"/>
                      <a:pt x="6809" y="12745"/>
                    </a:cubicBezTo>
                    <a:lnTo>
                      <a:pt x="9392" y="10587"/>
                    </a:lnTo>
                    <a:cubicBezTo>
                      <a:pt x="9392" y="10587"/>
                      <a:pt x="6018" y="9280"/>
                      <a:pt x="6079" y="5846"/>
                    </a:cubicBezTo>
                    <a:cubicBezTo>
                      <a:pt x="6138" y="2554"/>
                      <a:pt x="5145" y="1"/>
                      <a:pt x="2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983;p47"/>
              <p:cNvSpPr/>
              <p:nvPr/>
            </p:nvSpPr>
            <p:spPr>
              <a:xfrm>
                <a:off x="3126078" y="2573035"/>
                <a:ext cx="586781" cy="274394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6269" extrusionOk="0">
                    <a:moveTo>
                      <a:pt x="4109" y="1"/>
                    </a:moveTo>
                    <a:cubicBezTo>
                      <a:pt x="3449" y="1"/>
                      <a:pt x="2793" y="84"/>
                      <a:pt x="2159" y="189"/>
                    </a:cubicBezTo>
                    <a:cubicBezTo>
                      <a:pt x="1490" y="949"/>
                      <a:pt x="852" y="1861"/>
                      <a:pt x="335" y="2925"/>
                    </a:cubicBezTo>
                    <a:cubicBezTo>
                      <a:pt x="944" y="2833"/>
                      <a:pt x="1652" y="2763"/>
                      <a:pt x="2387" y="2763"/>
                    </a:cubicBezTo>
                    <a:cubicBezTo>
                      <a:pt x="2864" y="2763"/>
                      <a:pt x="3352" y="2792"/>
                      <a:pt x="3831" y="2864"/>
                    </a:cubicBezTo>
                    <a:cubicBezTo>
                      <a:pt x="2493" y="3472"/>
                      <a:pt x="1034" y="4171"/>
                      <a:pt x="1" y="4688"/>
                    </a:cubicBezTo>
                    <a:cubicBezTo>
                      <a:pt x="1095" y="4414"/>
                      <a:pt x="2250" y="4262"/>
                      <a:pt x="3405" y="4201"/>
                    </a:cubicBezTo>
                    <a:cubicBezTo>
                      <a:pt x="3623" y="4195"/>
                      <a:pt x="3841" y="4192"/>
                      <a:pt x="4059" y="4192"/>
                    </a:cubicBezTo>
                    <a:cubicBezTo>
                      <a:pt x="4964" y="4192"/>
                      <a:pt x="5866" y="4254"/>
                      <a:pt x="6749" y="4475"/>
                    </a:cubicBezTo>
                    <a:cubicBezTo>
                      <a:pt x="7904" y="4779"/>
                      <a:pt x="8937" y="5356"/>
                      <a:pt x="10062" y="5782"/>
                    </a:cubicBezTo>
                    <a:cubicBezTo>
                      <a:pt x="10548" y="5995"/>
                      <a:pt x="11035" y="6147"/>
                      <a:pt x="11551" y="6268"/>
                    </a:cubicBezTo>
                    <a:lnTo>
                      <a:pt x="11551" y="6238"/>
                    </a:lnTo>
                    <a:lnTo>
                      <a:pt x="13405" y="4688"/>
                    </a:lnTo>
                    <a:cubicBezTo>
                      <a:pt x="13132" y="4627"/>
                      <a:pt x="12889" y="4536"/>
                      <a:pt x="12615" y="4445"/>
                    </a:cubicBezTo>
                    <a:cubicBezTo>
                      <a:pt x="11035" y="3745"/>
                      <a:pt x="10031" y="2195"/>
                      <a:pt x="8633" y="1223"/>
                    </a:cubicBezTo>
                    <a:cubicBezTo>
                      <a:pt x="7417" y="402"/>
                      <a:pt x="5898" y="37"/>
                      <a:pt x="4408" y="7"/>
                    </a:cubicBezTo>
                    <a:cubicBezTo>
                      <a:pt x="4308" y="3"/>
                      <a:pt x="4208" y="1"/>
                      <a:pt x="4109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" name="Google Shape;984;p47"/>
              <p:cNvSpPr/>
              <p:nvPr/>
            </p:nvSpPr>
            <p:spPr>
              <a:xfrm>
                <a:off x="3074210" y="2755880"/>
                <a:ext cx="557498" cy="291815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6667" extrusionOk="0">
                    <a:moveTo>
                      <a:pt x="9929" y="3918"/>
                    </a:moveTo>
                    <a:cubicBezTo>
                      <a:pt x="9784" y="4037"/>
                      <a:pt x="9632" y="4147"/>
                      <a:pt x="9473" y="4247"/>
                    </a:cubicBezTo>
                    <a:lnTo>
                      <a:pt x="9473" y="4247"/>
                    </a:lnTo>
                    <a:cubicBezTo>
                      <a:pt x="9549" y="4195"/>
                      <a:pt x="9624" y="4141"/>
                      <a:pt x="9697" y="4083"/>
                    </a:cubicBezTo>
                    <a:cubicBezTo>
                      <a:pt x="9774" y="4026"/>
                      <a:pt x="9851" y="3971"/>
                      <a:pt x="9929" y="3918"/>
                    </a:cubicBezTo>
                    <a:close/>
                    <a:moveTo>
                      <a:pt x="5232" y="1"/>
                    </a:moveTo>
                    <a:cubicBezTo>
                      <a:pt x="5016" y="1"/>
                      <a:pt x="4802" y="4"/>
                      <a:pt x="4590" y="10"/>
                    </a:cubicBezTo>
                    <a:cubicBezTo>
                      <a:pt x="3435" y="71"/>
                      <a:pt x="2280" y="193"/>
                      <a:pt x="1155" y="497"/>
                    </a:cubicBezTo>
                    <a:cubicBezTo>
                      <a:pt x="1004" y="557"/>
                      <a:pt x="852" y="618"/>
                      <a:pt x="730" y="709"/>
                    </a:cubicBezTo>
                    <a:cubicBezTo>
                      <a:pt x="396" y="1773"/>
                      <a:pt x="183" y="2959"/>
                      <a:pt x="92" y="4296"/>
                    </a:cubicBezTo>
                    <a:cubicBezTo>
                      <a:pt x="92" y="4570"/>
                      <a:pt x="92" y="4843"/>
                      <a:pt x="61" y="5086"/>
                    </a:cubicBezTo>
                    <a:lnTo>
                      <a:pt x="3222" y="4083"/>
                    </a:lnTo>
                    <a:lnTo>
                      <a:pt x="31" y="6059"/>
                    </a:lnTo>
                    <a:cubicBezTo>
                      <a:pt x="31" y="6272"/>
                      <a:pt x="0" y="6485"/>
                      <a:pt x="0" y="6667"/>
                    </a:cubicBezTo>
                    <a:cubicBezTo>
                      <a:pt x="578" y="6333"/>
                      <a:pt x="1216" y="6029"/>
                      <a:pt x="1855" y="5846"/>
                    </a:cubicBezTo>
                    <a:cubicBezTo>
                      <a:pt x="2037" y="5816"/>
                      <a:pt x="2219" y="5755"/>
                      <a:pt x="2371" y="5725"/>
                    </a:cubicBezTo>
                    <a:cubicBezTo>
                      <a:pt x="2736" y="5634"/>
                      <a:pt x="3101" y="5573"/>
                      <a:pt x="3435" y="5542"/>
                    </a:cubicBezTo>
                    <a:cubicBezTo>
                      <a:pt x="4347" y="5421"/>
                      <a:pt x="5259" y="5390"/>
                      <a:pt x="6140" y="5269"/>
                    </a:cubicBezTo>
                    <a:cubicBezTo>
                      <a:pt x="6323" y="5238"/>
                      <a:pt x="6505" y="5238"/>
                      <a:pt x="6688" y="5208"/>
                    </a:cubicBezTo>
                    <a:cubicBezTo>
                      <a:pt x="6706" y="5205"/>
                      <a:pt x="6725" y="5202"/>
                      <a:pt x="6743" y="5198"/>
                    </a:cubicBezTo>
                    <a:lnTo>
                      <a:pt x="6743" y="5198"/>
                    </a:lnTo>
                    <a:cubicBezTo>
                      <a:pt x="6725" y="5202"/>
                      <a:pt x="6706" y="5205"/>
                      <a:pt x="6688" y="5208"/>
                    </a:cubicBezTo>
                    <a:cubicBezTo>
                      <a:pt x="6828" y="5185"/>
                      <a:pt x="6968" y="5159"/>
                      <a:pt x="7107" y="5131"/>
                    </a:cubicBezTo>
                    <a:lnTo>
                      <a:pt x="7107" y="5131"/>
                    </a:lnTo>
                    <a:cubicBezTo>
                      <a:pt x="7921" y="4970"/>
                      <a:pt x="8732" y="4732"/>
                      <a:pt x="9418" y="4283"/>
                    </a:cubicBezTo>
                    <a:lnTo>
                      <a:pt x="9418" y="4283"/>
                    </a:lnTo>
                    <a:cubicBezTo>
                      <a:pt x="9597" y="4173"/>
                      <a:pt x="9769" y="4051"/>
                      <a:pt x="9931" y="3917"/>
                    </a:cubicBezTo>
                    <a:lnTo>
                      <a:pt x="9931" y="3917"/>
                    </a:lnTo>
                    <a:cubicBezTo>
                      <a:pt x="10680" y="3407"/>
                      <a:pt x="11461" y="3088"/>
                      <a:pt x="12341" y="2868"/>
                    </a:cubicBezTo>
                    <a:lnTo>
                      <a:pt x="12736" y="2077"/>
                    </a:lnTo>
                    <a:cubicBezTo>
                      <a:pt x="12220" y="1956"/>
                      <a:pt x="11733" y="1804"/>
                      <a:pt x="11247" y="1591"/>
                    </a:cubicBezTo>
                    <a:cubicBezTo>
                      <a:pt x="10122" y="1165"/>
                      <a:pt x="9058" y="588"/>
                      <a:pt x="7903" y="284"/>
                    </a:cubicBezTo>
                    <a:cubicBezTo>
                      <a:pt x="7046" y="63"/>
                      <a:pt x="6129" y="1"/>
                      <a:pt x="523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" name="Google Shape;985;p47"/>
              <p:cNvSpPr/>
              <p:nvPr/>
            </p:nvSpPr>
            <p:spPr>
              <a:xfrm>
                <a:off x="3075523" y="3084348"/>
                <a:ext cx="436431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9971" h="6840" extrusionOk="0">
                    <a:moveTo>
                      <a:pt x="9971" y="0"/>
                    </a:moveTo>
                    <a:lnTo>
                      <a:pt x="9971" y="0"/>
                    </a:lnTo>
                    <a:cubicBezTo>
                      <a:pt x="8572" y="851"/>
                      <a:pt x="7083" y="1581"/>
                      <a:pt x="5502" y="2037"/>
                    </a:cubicBezTo>
                    <a:cubicBezTo>
                      <a:pt x="3679" y="2523"/>
                      <a:pt x="1733" y="2644"/>
                      <a:pt x="1" y="3252"/>
                    </a:cubicBezTo>
                    <a:cubicBezTo>
                      <a:pt x="1" y="3404"/>
                      <a:pt x="1" y="3526"/>
                      <a:pt x="1" y="3648"/>
                    </a:cubicBezTo>
                    <a:cubicBezTo>
                      <a:pt x="122" y="5958"/>
                      <a:pt x="366" y="6839"/>
                      <a:pt x="366" y="6839"/>
                    </a:cubicBezTo>
                    <a:lnTo>
                      <a:pt x="7357" y="5289"/>
                    </a:lnTo>
                    <a:lnTo>
                      <a:pt x="9332" y="1307"/>
                    </a:lnTo>
                    <a:lnTo>
                      <a:pt x="9971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" name="Google Shape;986;p47"/>
              <p:cNvSpPr/>
              <p:nvPr/>
            </p:nvSpPr>
            <p:spPr>
              <a:xfrm>
                <a:off x="3072897" y="2881369"/>
                <a:ext cx="541479" cy="345958"/>
              </a:xfrm>
              <a:custGeom>
                <a:avLst/>
                <a:gdLst/>
                <a:ahLst/>
                <a:cxnLst/>
                <a:rect l="l" t="t" r="r" b="b"/>
                <a:pathLst>
                  <a:path w="12371" h="7904" extrusionOk="0">
                    <a:moveTo>
                      <a:pt x="12371" y="1"/>
                    </a:moveTo>
                    <a:cubicBezTo>
                      <a:pt x="11429" y="244"/>
                      <a:pt x="10547" y="608"/>
                      <a:pt x="9757" y="1216"/>
                    </a:cubicBezTo>
                    <a:cubicBezTo>
                      <a:pt x="8876" y="1885"/>
                      <a:pt x="7781" y="2159"/>
                      <a:pt x="6718" y="2341"/>
                    </a:cubicBezTo>
                    <a:cubicBezTo>
                      <a:pt x="6535" y="2371"/>
                      <a:pt x="6353" y="2371"/>
                      <a:pt x="6201" y="2402"/>
                    </a:cubicBezTo>
                    <a:cubicBezTo>
                      <a:pt x="5289" y="2523"/>
                      <a:pt x="4377" y="2554"/>
                      <a:pt x="3496" y="2675"/>
                    </a:cubicBezTo>
                    <a:cubicBezTo>
                      <a:pt x="3131" y="2706"/>
                      <a:pt x="2766" y="2767"/>
                      <a:pt x="2432" y="2858"/>
                    </a:cubicBezTo>
                    <a:cubicBezTo>
                      <a:pt x="2249" y="2888"/>
                      <a:pt x="2067" y="2919"/>
                      <a:pt x="1885" y="2979"/>
                    </a:cubicBezTo>
                    <a:cubicBezTo>
                      <a:pt x="1246" y="3162"/>
                      <a:pt x="638" y="3466"/>
                      <a:pt x="61" y="3800"/>
                    </a:cubicBezTo>
                    <a:cubicBezTo>
                      <a:pt x="0" y="5472"/>
                      <a:pt x="0" y="6840"/>
                      <a:pt x="61" y="7903"/>
                    </a:cubicBezTo>
                    <a:cubicBezTo>
                      <a:pt x="1793" y="7265"/>
                      <a:pt x="3769" y="7174"/>
                      <a:pt x="5562" y="6657"/>
                    </a:cubicBezTo>
                    <a:cubicBezTo>
                      <a:pt x="7173" y="6232"/>
                      <a:pt x="8632" y="5502"/>
                      <a:pt x="10061" y="4651"/>
                    </a:cubicBezTo>
                    <a:lnTo>
                      <a:pt x="12371" y="1"/>
                    </a:ln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" name="Google Shape;987;p47"/>
              <p:cNvSpPr/>
              <p:nvPr/>
            </p:nvSpPr>
            <p:spPr>
              <a:xfrm>
                <a:off x="3213924" y="2479849"/>
                <a:ext cx="533513" cy="297286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92" extrusionOk="0">
                    <a:moveTo>
                      <a:pt x="3708" y="0"/>
                    </a:moveTo>
                    <a:cubicBezTo>
                      <a:pt x="3313" y="0"/>
                      <a:pt x="2918" y="23"/>
                      <a:pt x="2523" y="69"/>
                    </a:cubicBezTo>
                    <a:cubicBezTo>
                      <a:pt x="1763" y="646"/>
                      <a:pt x="790" y="1558"/>
                      <a:pt x="0" y="2470"/>
                    </a:cubicBezTo>
                    <a:cubicBezTo>
                      <a:pt x="760" y="2349"/>
                      <a:pt x="1489" y="2197"/>
                      <a:pt x="2249" y="2197"/>
                    </a:cubicBezTo>
                    <a:cubicBezTo>
                      <a:pt x="3739" y="2227"/>
                      <a:pt x="5258" y="2561"/>
                      <a:pt x="6505" y="3412"/>
                    </a:cubicBezTo>
                    <a:cubicBezTo>
                      <a:pt x="7903" y="4355"/>
                      <a:pt x="8845" y="6057"/>
                      <a:pt x="10426" y="6756"/>
                    </a:cubicBezTo>
                    <a:cubicBezTo>
                      <a:pt x="10506" y="6783"/>
                      <a:pt x="10603" y="6791"/>
                      <a:pt x="10706" y="6791"/>
                    </a:cubicBezTo>
                    <a:cubicBezTo>
                      <a:pt x="10876" y="6791"/>
                      <a:pt x="11064" y="6768"/>
                      <a:pt x="11227" y="6768"/>
                    </a:cubicBezTo>
                    <a:cubicBezTo>
                      <a:pt x="11301" y="6768"/>
                      <a:pt x="11369" y="6773"/>
                      <a:pt x="11429" y="6786"/>
                    </a:cubicBezTo>
                    <a:lnTo>
                      <a:pt x="12189" y="6118"/>
                    </a:lnTo>
                    <a:cubicBezTo>
                      <a:pt x="11277" y="5844"/>
                      <a:pt x="10395" y="5327"/>
                      <a:pt x="9787" y="4567"/>
                    </a:cubicBezTo>
                    <a:cubicBezTo>
                      <a:pt x="9210" y="3777"/>
                      <a:pt x="8967" y="2804"/>
                      <a:pt x="8389" y="2014"/>
                    </a:cubicBezTo>
                    <a:cubicBezTo>
                      <a:pt x="7599" y="890"/>
                      <a:pt x="6262" y="282"/>
                      <a:pt x="4894" y="69"/>
                    </a:cubicBezTo>
                    <a:cubicBezTo>
                      <a:pt x="4499" y="23"/>
                      <a:pt x="4103" y="0"/>
                      <a:pt x="3708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" name="Google Shape;988;p47"/>
              <p:cNvSpPr/>
              <p:nvPr/>
            </p:nvSpPr>
            <p:spPr>
              <a:xfrm>
                <a:off x="1273842" y="2597107"/>
                <a:ext cx="2847107" cy="2746830"/>
              </a:xfrm>
              <a:custGeom>
                <a:avLst/>
                <a:gdLst/>
                <a:ahLst/>
                <a:cxnLst/>
                <a:rect l="l" t="t" r="r" b="b"/>
                <a:pathLst>
                  <a:path w="65047" h="62756" extrusionOk="0">
                    <a:moveTo>
                      <a:pt x="58686" y="0"/>
                    </a:moveTo>
                    <a:cubicBezTo>
                      <a:pt x="58605" y="0"/>
                      <a:pt x="58627" y="135"/>
                      <a:pt x="58786" y="444"/>
                    </a:cubicBezTo>
                    <a:cubicBezTo>
                      <a:pt x="46323" y="2633"/>
                      <a:pt x="43618" y="18712"/>
                      <a:pt x="43618" y="18712"/>
                    </a:cubicBezTo>
                    <a:lnTo>
                      <a:pt x="43618" y="18773"/>
                    </a:lnTo>
                    <a:cubicBezTo>
                      <a:pt x="42776" y="19362"/>
                      <a:pt x="41061" y="20271"/>
                      <a:pt x="38320" y="20271"/>
                    </a:cubicBezTo>
                    <a:cubicBezTo>
                      <a:pt x="37102" y="20271"/>
                      <a:pt x="35681" y="20091"/>
                      <a:pt x="34043" y="19624"/>
                    </a:cubicBezTo>
                    <a:cubicBezTo>
                      <a:pt x="29519" y="18317"/>
                      <a:pt x="24957" y="15596"/>
                      <a:pt x="19643" y="15596"/>
                    </a:cubicBezTo>
                    <a:cubicBezTo>
                      <a:pt x="16675" y="15596"/>
                      <a:pt x="13471" y="16445"/>
                      <a:pt x="9909" y="18864"/>
                    </a:cubicBezTo>
                    <a:cubicBezTo>
                      <a:pt x="0" y="25642"/>
                      <a:pt x="11733" y="37132"/>
                      <a:pt x="4347" y="43454"/>
                    </a:cubicBezTo>
                    <a:cubicBezTo>
                      <a:pt x="5259" y="44578"/>
                      <a:pt x="16171" y="51813"/>
                      <a:pt x="15867" y="61296"/>
                    </a:cubicBezTo>
                    <a:cubicBezTo>
                      <a:pt x="16385" y="62571"/>
                      <a:pt x="16535" y="62755"/>
                      <a:pt x="16579" y="62755"/>
                    </a:cubicBezTo>
                    <a:cubicBezTo>
                      <a:pt x="16596" y="62755"/>
                      <a:pt x="16596" y="62725"/>
                      <a:pt x="16596" y="62725"/>
                    </a:cubicBezTo>
                    <a:cubicBezTo>
                      <a:pt x="16596" y="62725"/>
                      <a:pt x="17356" y="49168"/>
                      <a:pt x="10882" y="44578"/>
                    </a:cubicBezTo>
                    <a:cubicBezTo>
                      <a:pt x="11356" y="43515"/>
                      <a:pt x="12978" y="43369"/>
                      <a:pt x="14868" y="43369"/>
                    </a:cubicBezTo>
                    <a:cubicBezTo>
                      <a:pt x="15586" y="43369"/>
                      <a:pt x="16343" y="43390"/>
                      <a:pt x="17091" y="43390"/>
                    </a:cubicBezTo>
                    <a:cubicBezTo>
                      <a:pt x="18538" y="43390"/>
                      <a:pt x="19948" y="43311"/>
                      <a:pt x="20973" y="42846"/>
                    </a:cubicBezTo>
                    <a:cubicBezTo>
                      <a:pt x="22280" y="42268"/>
                      <a:pt x="23375" y="41235"/>
                      <a:pt x="24195" y="40080"/>
                    </a:cubicBezTo>
                    <a:cubicBezTo>
                      <a:pt x="28655" y="42761"/>
                      <a:pt x="32620" y="43853"/>
                      <a:pt x="36491" y="43853"/>
                    </a:cubicBezTo>
                    <a:cubicBezTo>
                      <a:pt x="40825" y="43853"/>
                      <a:pt x="45041" y="42484"/>
                      <a:pt x="49697" y="40445"/>
                    </a:cubicBezTo>
                    <a:cubicBezTo>
                      <a:pt x="58786" y="36463"/>
                      <a:pt x="58938" y="22238"/>
                      <a:pt x="60305" y="15399"/>
                    </a:cubicBezTo>
                    <a:cubicBezTo>
                      <a:pt x="61643" y="8560"/>
                      <a:pt x="65047" y="6766"/>
                      <a:pt x="65047" y="6766"/>
                    </a:cubicBezTo>
                    <a:cubicBezTo>
                      <a:pt x="65047" y="6766"/>
                      <a:pt x="59261" y="0"/>
                      <a:pt x="586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" name="Google Shape;989;p47"/>
              <p:cNvSpPr/>
              <p:nvPr/>
            </p:nvSpPr>
            <p:spPr>
              <a:xfrm>
                <a:off x="2163905" y="3291036"/>
                <a:ext cx="947270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21642" h="12494" extrusionOk="0">
                    <a:moveTo>
                      <a:pt x="2280" y="1"/>
                    </a:moveTo>
                    <a:cubicBezTo>
                      <a:pt x="2280" y="1"/>
                      <a:pt x="0" y="12372"/>
                      <a:pt x="10882" y="12493"/>
                    </a:cubicBezTo>
                    <a:cubicBezTo>
                      <a:pt x="10933" y="12494"/>
                      <a:pt x="10985" y="12494"/>
                      <a:pt x="11036" y="12494"/>
                    </a:cubicBezTo>
                    <a:cubicBezTo>
                      <a:pt x="20919" y="12494"/>
                      <a:pt x="21642" y="3770"/>
                      <a:pt x="21642" y="3770"/>
                    </a:cubicBezTo>
                    <a:lnTo>
                      <a:pt x="21642" y="3770"/>
                    </a:lnTo>
                    <a:cubicBezTo>
                      <a:pt x="21641" y="3770"/>
                      <a:pt x="20031" y="4321"/>
                      <a:pt x="17571" y="4321"/>
                    </a:cubicBezTo>
                    <a:cubicBezTo>
                      <a:pt x="15990" y="4321"/>
                      <a:pt x="14057" y="4093"/>
                      <a:pt x="11976" y="3344"/>
                    </a:cubicBezTo>
                    <a:cubicBezTo>
                      <a:pt x="6657" y="1429"/>
                      <a:pt x="3556" y="183"/>
                      <a:pt x="2280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6" name="Google Shape;990;p47"/>
              <p:cNvSpPr/>
              <p:nvPr/>
            </p:nvSpPr>
            <p:spPr>
              <a:xfrm>
                <a:off x="2227721" y="3187258"/>
                <a:ext cx="818280" cy="617376"/>
              </a:xfrm>
              <a:custGeom>
                <a:avLst/>
                <a:gdLst/>
                <a:ahLst/>
                <a:cxnLst/>
                <a:rect l="l" t="t" r="r" b="b"/>
                <a:pathLst>
                  <a:path w="18695" h="14105" extrusionOk="0">
                    <a:moveTo>
                      <a:pt x="4682" y="1"/>
                    </a:moveTo>
                    <a:cubicBezTo>
                      <a:pt x="4591" y="1"/>
                      <a:pt x="1" y="3162"/>
                      <a:pt x="123" y="6749"/>
                    </a:cubicBezTo>
                    <a:cubicBezTo>
                      <a:pt x="244" y="10335"/>
                      <a:pt x="1977" y="13436"/>
                      <a:pt x="7174" y="13679"/>
                    </a:cubicBezTo>
                    <a:cubicBezTo>
                      <a:pt x="8694" y="13740"/>
                      <a:pt x="9758" y="13922"/>
                      <a:pt x="10548" y="14104"/>
                    </a:cubicBezTo>
                    <a:cubicBezTo>
                      <a:pt x="11004" y="13071"/>
                      <a:pt x="12676" y="10396"/>
                      <a:pt x="15807" y="9302"/>
                    </a:cubicBezTo>
                    <a:cubicBezTo>
                      <a:pt x="14287" y="8360"/>
                      <a:pt x="12737" y="7478"/>
                      <a:pt x="12737" y="7478"/>
                    </a:cubicBezTo>
                    <a:lnTo>
                      <a:pt x="13436" y="6505"/>
                    </a:lnTo>
                    <a:lnTo>
                      <a:pt x="16323" y="6779"/>
                    </a:lnTo>
                    <a:cubicBezTo>
                      <a:pt x="16475" y="6779"/>
                      <a:pt x="16597" y="6779"/>
                      <a:pt x="16719" y="6749"/>
                    </a:cubicBezTo>
                    <a:lnTo>
                      <a:pt x="18694" y="6475"/>
                    </a:lnTo>
                    <a:cubicBezTo>
                      <a:pt x="18694" y="6475"/>
                      <a:pt x="16779" y="3496"/>
                      <a:pt x="13254" y="2159"/>
                    </a:cubicBezTo>
                    <a:cubicBezTo>
                      <a:pt x="9728" y="821"/>
                      <a:pt x="4682" y="1"/>
                      <a:pt x="46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" name="Google Shape;991;p47"/>
              <p:cNvSpPr/>
              <p:nvPr/>
            </p:nvSpPr>
            <p:spPr>
              <a:xfrm>
                <a:off x="2290269" y="2682327"/>
                <a:ext cx="666792" cy="711481"/>
              </a:xfrm>
              <a:custGeom>
                <a:avLst/>
                <a:gdLst/>
                <a:ahLst/>
                <a:cxnLst/>
                <a:rect l="l" t="t" r="r" b="b"/>
                <a:pathLst>
                  <a:path w="15234" h="16255" extrusionOk="0">
                    <a:moveTo>
                      <a:pt x="8423" y="0"/>
                    </a:moveTo>
                    <a:cubicBezTo>
                      <a:pt x="6727" y="0"/>
                      <a:pt x="6292" y="534"/>
                      <a:pt x="6292" y="534"/>
                    </a:cubicBezTo>
                    <a:cubicBezTo>
                      <a:pt x="6292" y="534"/>
                      <a:pt x="2250" y="1020"/>
                      <a:pt x="1125" y="3604"/>
                    </a:cubicBezTo>
                    <a:cubicBezTo>
                      <a:pt x="1" y="6157"/>
                      <a:pt x="2189" y="15549"/>
                      <a:pt x="7995" y="16218"/>
                    </a:cubicBezTo>
                    <a:cubicBezTo>
                      <a:pt x="8219" y="16242"/>
                      <a:pt x="8436" y="16254"/>
                      <a:pt x="8648" y="16254"/>
                    </a:cubicBezTo>
                    <a:cubicBezTo>
                      <a:pt x="13882" y="16254"/>
                      <a:pt x="15233" y="8888"/>
                      <a:pt x="14591" y="5762"/>
                    </a:cubicBezTo>
                    <a:cubicBezTo>
                      <a:pt x="14074" y="3087"/>
                      <a:pt x="13192" y="1263"/>
                      <a:pt x="11277" y="473"/>
                    </a:cubicBezTo>
                    <a:lnTo>
                      <a:pt x="11247" y="382"/>
                    </a:lnTo>
                    <a:lnTo>
                      <a:pt x="11125" y="351"/>
                    </a:lnTo>
                    <a:cubicBezTo>
                      <a:pt x="11125" y="382"/>
                      <a:pt x="11125" y="412"/>
                      <a:pt x="11125" y="412"/>
                    </a:cubicBezTo>
                    <a:cubicBezTo>
                      <a:pt x="10761" y="290"/>
                      <a:pt x="10335" y="169"/>
                      <a:pt x="9879" y="108"/>
                    </a:cubicBezTo>
                    <a:cubicBezTo>
                      <a:pt x="9313" y="31"/>
                      <a:pt x="8832" y="0"/>
                      <a:pt x="842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" name="Google Shape;992;p47"/>
              <p:cNvSpPr/>
              <p:nvPr/>
            </p:nvSpPr>
            <p:spPr>
              <a:xfrm>
                <a:off x="1638358" y="1748581"/>
                <a:ext cx="1387684" cy="1071227"/>
              </a:xfrm>
              <a:custGeom>
                <a:avLst/>
                <a:gdLst/>
                <a:ahLst/>
                <a:cxnLst/>
                <a:rect l="l" t="t" r="r" b="b"/>
                <a:pathLst>
                  <a:path w="31704" h="24474" extrusionOk="0">
                    <a:moveTo>
                      <a:pt x="24227" y="1"/>
                    </a:moveTo>
                    <a:cubicBezTo>
                      <a:pt x="23355" y="1"/>
                      <a:pt x="22469" y="166"/>
                      <a:pt x="21673" y="377"/>
                    </a:cubicBezTo>
                    <a:cubicBezTo>
                      <a:pt x="19940" y="833"/>
                      <a:pt x="18299" y="1714"/>
                      <a:pt x="16961" y="2900"/>
                    </a:cubicBezTo>
                    <a:cubicBezTo>
                      <a:pt x="15290" y="4389"/>
                      <a:pt x="14074" y="6365"/>
                      <a:pt x="12189" y="7581"/>
                    </a:cubicBezTo>
                    <a:cubicBezTo>
                      <a:pt x="9332" y="9496"/>
                      <a:pt x="5320" y="9374"/>
                      <a:pt x="2827" y="11775"/>
                    </a:cubicBezTo>
                    <a:cubicBezTo>
                      <a:pt x="1" y="14511"/>
                      <a:pt x="92" y="20316"/>
                      <a:pt x="3344" y="22718"/>
                    </a:cubicBezTo>
                    <a:cubicBezTo>
                      <a:pt x="4378" y="23478"/>
                      <a:pt x="5654" y="23933"/>
                      <a:pt x="6931" y="24207"/>
                    </a:cubicBezTo>
                    <a:cubicBezTo>
                      <a:pt x="7688" y="24365"/>
                      <a:pt x="8495" y="24473"/>
                      <a:pt x="9295" y="24473"/>
                    </a:cubicBezTo>
                    <a:cubicBezTo>
                      <a:pt x="10036" y="24473"/>
                      <a:pt x="10773" y="24380"/>
                      <a:pt x="11460" y="24146"/>
                    </a:cubicBezTo>
                    <a:cubicBezTo>
                      <a:pt x="12858" y="23690"/>
                      <a:pt x="13952" y="22626"/>
                      <a:pt x="15229" y="21958"/>
                    </a:cubicBezTo>
                    <a:cubicBezTo>
                      <a:pt x="16428" y="21313"/>
                      <a:pt x="17554" y="21196"/>
                      <a:pt x="18723" y="21196"/>
                    </a:cubicBezTo>
                    <a:cubicBezTo>
                      <a:pt x="19393" y="21196"/>
                      <a:pt x="20078" y="21235"/>
                      <a:pt x="20799" y="21235"/>
                    </a:cubicBezTo>
                    <a:cubicBezTo>
                      <a:pt x="20957" y="21235"/>
                      <a:pt x="21116" y="21233"/>
                      <a:pt x="21278" y="21228"/>
                    </a:cubicBezTo>
                    <a:cubicBezTo>
                      <a:pt x="23162" y="21167"/>
                      <a:pt x="24956" y="19982"/>
                      <a:pt x="25746" y="18310"/>
                    </a:cubicBezTo>
                    <a:cubicBezTo>
                      <a:pt x="25989" y="17854"/>
                      <a:pt x="26141" y="17368"/>
                      <a:pt x="26384" y="16942"/>
                    </a:cubicBezTo>
                    <a:cubicBezTo>
                      <a:pt x="27083" y="15696"/>
                      <a:pt x="28481" y="15028"/>
                      <a:pt x="29515" y="14085"/>
                    </a:cubicBezTo>
                    <a:cubicBezTo>
                      <a:pt x="30883" y="12809"/>
                      <a:pt x="31673" y="10985"/>
                      <a:pt x="31703" y="9131"/>
                    </a:cubicBezTo>
                    <a:cubicBezTo>
                      <a:pt x="31703" y="7277"/>
                      <a:pt x="31247" y="4602"/>
                      <a:pt x="29910" y="3234"/>
                    </a:cubicBezTo>
                    <a:cubicBezTo>
                      <a:pt x="29393" y="2687"/>
                      <a:pt x="28755" y="2292"/>
                      <a:pt x="28177" y="1836"/>
                    </a:cubicBezTo>
                    <a:cubicBezTo>
                      <a:pt x="27722" y="1410"/>
                      <a:pt x="27296" y="954"/>
                      <a:pt x="26749" y="650"/>
                    </a:cubicBezTo>
                    <a:cubicBezTo>
                      <a:pt x="25996" y="174"/>
                      <a:pt x="25119" y="1"/>
                      <a:pt x="24227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" name="Google Shape;993;p47"/>
              <p:cNvSpPr/>
              <p:nvPr/>
            </p:nvSpPr>
            <p:spPr>
              <a:xfrm>
                <a:off x="2404683" y="1759743"/>
                <a:ext cx="375240" cy="966923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2091" extrusionOk="0">
                    <a:moveTo>
                      <a:pt x="8025" y="0"/>
                    </a:moveTo>
                    <a:cubicBezTo>
                      <a:pt x="7356" y="4134"/>
                      <a:pt x="2068" y="7447"/>
                      <a:pt x="1" y="8602"/>
                    </a:cubicBezTo>
                    <a:lnTo>
                      <a:pt x="1" y="12371"/>
                    </a:lnTo>
                    <a:cubicBezTo>
                      <a:pt x="1" y="14651"/>
                      <a:pt x="1520" y="16809"/>
                      <a:pt x="3223" y="18025"/>
                    </a:cubicBezTo>
                    <a:lnTo>
                      <a:pt x="2280" y="21916"/>
                    </a:lnTo>
                    <a:cubicBezTo>
                      <a:pt x="2720" y="22036"/>
                      <a:pt x="3114" y="22090"/>
                      <a:pt x="3467" y="22090"/>
                    </a:cubicBezTo>
                    <a:cubicBezTo>
                      <a:pt x="6585" y="22090"/>
                      <a:pt x="6536" y="17873"/>
                      <a:pt x="6536" y="17873"/>
                    </a:cubicBezTo>
                    <a:cubicBezTo>
                      <a:pt x="3283" y="17204"/>
                      <a:pt x="2767" y="12159"/>
                      <a:pt x="2979" y="9393"/>
                    </a:cubicBezTo>
                    <a:cubicBezTo>
                      <a:pt x="6475" y="8177"/>
                      <a:pt x="8055" y="2432"/>
                      <a:pt x="857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 w="9525" cap="flat" cmpd="sng">
                <a:solidFill>
                  <a:srgbClr val="FFB8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" name="Google Shape;994;p47"/>
              <p:cNvSpPr/>
              <p:nvPr/>
            </p:nvSpPr>
            <p:spPr>
              <a:xfrm>
                <a:off x="2448147" y="1759743"/>
                <a:ext cx="688327" cy="1131630"/>
              </a:xfrm>
              <a:custGeom>
                <a:avLst/>
                <a:gdLst/>
                <a:ahLst/>
                <a:cxnLst/>
                <a:rect l="l" t="t" r="r" b="b"/>
                <a:pathLst>
                  <a:path w="15726" h="25854" extrusionOk="0">
                    <a:moveTo>
                      <a:pt x="7579" y="0"/>
                    </a:moveTo>
                    <a:cubicBezTo>
                      <a:pt x="7062" y="2432"/>
                      <a:pt x="5482" y="8177"/>
                      <a:pt x="1986" y="9393"/>
                    </a:cubicBezTo>
                    <a:cubicBezTo>
                      <a:pt x="1774" y="12159"/>
                      <a:pt x="2290" y="17204"/>
                      <a:pt x="5543" y="17873"/>
                    </a:cubicBezTo>
                    <a:cubicBezTo>
                      <a:pt x="5543" y="17873"/>
                      <a:pt x="5938" y="20760"/>
                      <a:pt x="1287" y="21916"/>
                    </a:cubicBezTo>
                    <a:cubicBezTo>
                      <a:pt x="0" y="22237"/>
                      <a:pt x="3246" y="25853"/>
                      <a:pt x="5795" y="25853"/>
                    </a:cubicBezTo>
                    <a:cubicBezTo>
                      <a:pt x="5894" y="25853"/>
                      <a:pt x="5993" y="25848"/>
                      <a:pt x="6090" y="25837"/>
                    </a:cubicBezTo>
                    <a:cubicBezTo>
                      <a:pt x="8400" y="25563"/>
                      <a:pt x="9312" y="24378"/>
                      <a:pt x="9038" y="22432"/>
                    </a:cubicBezTo>
                    <a:lnTo>
                      <a:pt x="7792" y="21064"/>
                    </a:lnTo>
                    <a:lnTo>
                      <a:pt x="7792" y="19119"/>
                    </a:lnTo>
                    <a:lnTo>
                      <a:pt x="8977" y="19119"/>
                    </a:lnTo>
                    <a:cubicBezTo>
                      <a:pt x="12686" y="19119"/>
                      <a:pt x="15725" y="16080"/>
                      <a:pt x="15725" y="12371"/>
                    </a:cubicBezTo>
                    <a:lnTo>
                      <a:pt x="15725" y="6748"/>
                    </a:lnTo>
                    <a:cubicBezTo>
                      <a:pt x="15725" y="6231"/>
                      <a:pt x="15634" y="5715"/>
                      <a:pt x="15543" y="5228"/>
                    </a:cubicBezTo>
                    <a:cubicBezTo>
                      <a:pt x="11774" y="4408"/>
                      <a:pt x="9616" y="1095"/>
                      <a:pt x="8977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" name="Google Shape;995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" name="Google Shape;996;p47"/>
              <p:cNvSpPr/>
              <p:nvPr/>
            </p:nvSpPr>
            <p:spPr>
              <a:xfrm>
                <a:off x="3961845" y="2574040"/>
                <a:ext cx="450218" cy="303414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6932" extrusionOk="0">
                    <a:moveTo>
                      <a:pt x="2587" y="1"/>
                    </a:moveTo>
                    <a:cubicBezTo>
                      <a:pt x="1097" y="1"/>
                      <a:pt x="1" y="948"/>
                      <a:pt x="8" y="948"/>
                    </a:cubicBezTo>
                    <a:cubicBezTo>
                      <a:pt x="8" y="948"/>
                      <a:pt x="12" y="946"/>
                      <a:pt x="18" y="941"/>
                    </a:cubicBezTo>
                    <a:cubicBezTo>
                      <a:pt x="18" y="941"/>
                      <a:pt x="4851" y="6169"/>
                      <a:pt x="6918" y="6868"/>
                    </a:cubicBezTo>
                    <a:cubicBezTo>
                      <a:pt x="7052" y="6911"/>
                      <a:pt x="7185" y="6931"/>
                      <a:pt x="7314" y="6931"/>
                    </a:cubicBezTo>
                    <a:cubicBezTo>
                      <a:pt x="9049" y="6931"/>
                      <a:pt x="10285" y="3309"/>
                      <a:pt x="8961" y="3309"/>
                    </a:cubicBezTo>
                    <a:cubicBezTo>
                      <a:pt x="8862" y="3309"/>
                      <a:pt x="8748" y="3329"/>
                      <a:pt x="8620" y="3372"/>
                    </a:cubicBezTo>
                    <a:cubicBezTo>
                      <a:pt x="8318" y="3471"/>
                      <a:pt x="8077" y="3517"/>
                      <a:pt x="7876" y="3517"/>
                    </a:cubicBezTo>
                    <a:cubicBezTo>
                      <a:pt x="6778" y="3517"/>
                      <a:pt x="6856" y="2161"/>
                      <a:pt x="4699" y="697"/>
                    </a:cubicBezTo>
                    <a:cubicBezTo>
                      <a:pt x="3960" y="181"/>
                      <a:pt x="3236" y="1"/>
                      <a:pt x="2587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" name="Google Shape;997;p47"/>
              <p:cNvSpPr/>
              <p:nvPr/>
            </p:nvSpPr>
            <p:spPr>
              <a:xfrm>
                <a:off x="981161" y="2935580"/>
                <a:ext cx="441596" cy="791318"/>
              </a:xfrm>
              <a:custGeom>
                <a:avLst/>
                <a:gdLst/>
                <a:ahLst/>
                <a:cxnLst/>
                <a:rect l="l" t="t" r="r" b="b"/>
                <a:pathLst>
                  <a:path w="10089" h="18079" extrusionOk="0">
                    <a:moveTo>
                      <a:pt x="9842" y="1"/>
                    </a:moveTo>
                    <a:cubicBezTo>
                      <a:pt x="4582" y="1"/>
                      <a:pt x="6414" y="7732"/>
                      <a:pt x="6623" y="10067"/>
                    </a:cubicBezTo>
                    <a:cubicBezTo>
                      <a:pt x="6861" y="12445"/>
                      <a:pt x="6721" y="15725"/>
                      <a:pt x="4097" y="15725"/>
                    </a:cubicBezTo>
                    <a:cubicBezTo>
                      <a:pt x="4039" y="15725"/>
                      <a:pt x="3979" y="15724"/>
                      <a:pt x="3918" y="15721"/>
                    </a:cubicBezTo>
                    <a:cubicBezTo>
                      <a:pt x="1122" y="15569"/>
                      <a:pt x="2580" y="9915"/>
                      <a:pt x="2580" y="9915"/>
                    </a:cubicBezTo>
                    <a:lnTo>
                      <a:pt x="2580" y="9915"/>
                    </a:lnTo>
                    <a:lnTo>
                      <a:pt x="696" y="10189"/>
                    </a:lnTo>
                    <a:cubicBezTo>
                      <a:pt x="578" y="11222"/>
                      <a:pt x="1" y="18079"/>
                      <a:pt x="3953" y="18079"/>
                    </a:cubicBezTo>
                    <a:cubicBezTo>
                      <a:pt x="4069" y="18079"/>
                      <a:pt x="4189" y="18073"/>
                      <a:pt x="4313" y="18061"/>
                    </a:cubicBezTo>
                    <a:cubicBezTo>
                      <a:pt x="8994" y="17605"/>
                      <a:pt x="8204" y="10584"/>
                      <a:pt x="7809" y="7453"/>
                    </a:cubicBezTo>
                    <a:cubicBezTo>
                      <a:pt x="7505" y="4991"/>
                      <a:pt x="7809" y="2863"/>
                      <a:pt x="9298" y="1860"/>
                    </a:cubicBezTo>
                    <a:cubicBezTo>
                      <a:pt x="9419" y="1161"/>
                      <a:pt x="9663" y="492"/>
                      <a:pt x="10088" y="6"/>
                    </a:cubicBezTo>
                    <a:cubicBezTo>
                      <a:pt x="10004" y="2"/>
                      <a:pt x="9922" y="1"/>
                      <a:pt x="984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" name="Google Shape;998;p47"/>
              <p:cNvSpPr/>
              <p:nvPr/>
            </p:nvSpPr>
            <p:spPr>
              <a:xfrm>
                <a:off x="858648" y="3016992"/>
                <a:ext cx="653223" cy="821169"/>
              </a:xfrm>
              <a:custGeom>
                <a:avLst/>
                <a:gdLst/>
                <a:ahLst/>
                <a:cxnLst/>
                <a:rect l="l" t="t" r="r" b="b"/>
                <a:pathLst>
                  <a:path w="14924" h="18761" extrusionOk="0">
                    <a:moveTo>
                      <a:pt x="12097" y="0"/>
                    </a:moveTo>
                    <a:lnTo>
                      <a:pt x="12097" y="0"/>
                    </a:lnTo>
                    <a:cubicBezTo>
                      <a:pt x="10608" y="1003"/>
                      <a:pt x="10304" y="3131"/>
                      <a:pt x="10608" y="5593"/>
                    </a:cubicBezTo>
                    <a:cubicBezTo>
                      <a:pt x="11003" y="8693"/>
                      <a:pt x="11793" y="15745"/>
                      <a:pt x="7112" y="16201"/>
                    </a:cubicBezTo>
                    <a:cubicBezTo>
                      <a:pt x="6989" y="16213"/>
                      <a:pt x="6869" y="16219"/>
                      <a:pt x="6754" y="16219"/>
                    </a:cubicBezTo>
                    <a:cubicBezTo>
                      <a:pt x="2800" y="16219"/>
                      <a:pt x="3377" y="9333"/>
                      <a:pt x="3495" y="8329"/>
                    </a:cubicBezTo>
                    <a:lnTo>
                      <a:pt x="3495" y="8329"/>
                    </a:lnTo>
                    <a:lnTo>
                      <a:pt x="2127" y="8511"/>
                    </a:lnTo>
                    <a:cubicBezTo>
                      <a:pt x="2127" y="8511"/>
                      <a:pt x="0" y="18761"/>
                      <a:pt x="5647" y="18761"/>
                    </a:cubicBezTo>
                    <a:cubicBezTo>
                      <a:pt x="5729" y="18761"/>
                      <a:pt x="5812" y="18759"/>
                      <a:pt x="5896" y="18754"/>
                    </a:cubicBezTo>
                    <a:cubicBezTo>
                      <a:pt x="11823" y="18450"/>
                      <a:pt x="14924" y="11216"/>
                      <a:pt x="12431" y="4316"/>
                    </a:cubicBezTo>
                    <a:cubicBezTo>
                      <a:pt x="12462" y="4316"/>
                      <a:pt x="12462" y="4316"/>
                      <a:pt x="12492" y="4286"/>
                    </a:cubicBezTo>
                    <a:cubicBezTo>
                      <a:pt x="12218" y="3252"/>
                      <a:pt x="11884" y="1520"/>
                      <a:pt x="12097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" name="Google Shape;999;p47"/>
              <p:cNvSpPr/>
              <p:nvPr/>
            </p:nvSpPr>
            <p:spPr>
              <a:xfrm>
                <a:off x="3846861" y="4863605"/>
                <a:ext cx="196921" cy="232856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5320" extrusionOk="0">
                    <a:moveTo>
                      <a:pt x="1" y="0"/>
                    </a:moveTo>
                    <a:lnTo>
                      <a:pt x="396" y="5319"/>
                    </a:lnTo>
                    <a:lnTo>
                      <a:pt x="2280" y="3404"/>
                    </a:lnTo>
                    <a:lnTo>
                      <a:pt x="3071" y="2493"/>
                    </a:lnTo>
                    <a:cubicBezTo>
                      <a:pt x="3283" y="2280"/>
                      <a:pt x="3526" y="1976"/>
                      <a:pt x="3678" y="1702"/>
                    </a:cubicBezTo>
                    <a:lnTo>
                      <a:pt x="4499" y="39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6" name="Google Shape;1000;p47"/>
              <p:cNvSpPr/>
              <p:nvPr/>
            </p:nvSpPr>
            <p:spPr>
              <a:xfrm>
                <a:off x="1968297" y="5278676"/>
                <a:ext cx="236883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4408" extrusionOk="0">
                    <a:moveTo>
                      <a:pt x="1" y="1"/>
                    </a:moveTo>
                    <a:lnTo>
                      <a:pt x="1764" y="4408"/>
                    </a:lnTo>
                    <a:lnTo>
                      <a:pt x="5411" y="4286"/>
                    </a:lnTo>
                    <a:cubicBezTo>
                      <a:pt x="5411" y="4286"/>
                      <a:pt x="2584" y="3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7" name="Google Shape;1001;p47"/>
              <p:cNvSpPr/>
              <p:nvPr/>
            </p:nvSpPr>
            <p:spPr>
              <a:xfrm>
                <a:off x="1825957" y="3500913"/>
                <a:ext cx="207601" cy="15871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3626" extrusionOk="0">
                    <a:moveTo>
                      <a:pt x="3706" y="0"/>
                    </a:moveTo>
                    <a:cubicBezTo>
                      <a:pt x="3289" y="0"/>
                      <a:pt x="2860" y="243"/>
                      <a:pt x="2736" y="738"/>
                    </a:cubicBezTo>
                    <a:cubicBezTo>
                      <a:pt x="2736" y="738"/>
                      <a:pt x="1885" y="21"/>
                      <a:pt x="1198" y="21"/>
                    </a:cubicBezTo>
                    <a:cubicBezTo>
                      <a:pt x="905" y="21"/>
                      <a:pt x="641" y="152"/>
                      <a:pt x="487" y="525"/>
                    </a:cubicBezTo>
                    <a:cubicBezTo>
                      <a:pt x="0" y="1741"/>
                      <a:pt x="1520" y="2774"/>
                      <a:pt x="2523" y="3625"/>
                    </a:cubicBezTo>
                    <a:cubicBezTo>
                      <a:pt x="3466" y="3048"/>
                      <a:pt x="4742" y="1589"/>
                      <a:pt x="4590" y="677"/>
                    </a:cubicBezTo>
                    <a:cubicBezTo>
                      <a:pt x="4501" y="228"/>
                      <a:pt x="4109" y="0"/>
                      <a:pt x="3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8" name="Google Shape;1002;p47"/>
              <p:cNvSpPr/>
              <p:nvPr/>
            </p:nvSpPr>
            <p:spPr>
              <a:xfrm>
                <a:off x="2653472" y="2114893"/>
                <a:ext cx="46615" cy="788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802" extrusionOk="0">
                    <a:moveTo>
                      <a:pt x="612" y="0"/>
                    </a:moveTo>
                    <a:cubicBezTo>
                      <a:pt x="376" y="0"/>
                      <a:pt x="120" y="384"/>
                      <a:pt x="61" y="853"/>
                    </a:cubicBezTo>
                    <a:cubicBezTo>
                      <a:pt x="1" y="1339"/>
                      <a:pt x="153" y="1765"/>
                      <a:pt x="426" y="1795"/>
                    </a:cubicBezTo>
                    <a:cubicBezTo>
                      <a:pt x="443" y="1799"/>
                      <a:pt x="460" y="1801"/>
                      <a:pt x="476" y="1801"/>
                    </a:cubicBezTo>
                    <a:cubicBezTo>
                      <a:pt x="706" y="1801"/>
                      <a:pt x="947" y="1428"/>
                      <a:pt x="1004" y="975"/>
                    </a:cubicBezTo>
                    <a:cubicBezTo>
                      <a:pt x="1064" y="488"/>
                      <a:pt x="912" y="63"/>
                      <a:pt x="639" y="2"/>
                    </a:cubicBezTo>
                    <a:cubicBezTo>
                      <a:pt x="630" y="1"/>
                      <a:pt x="621" y="0"/>
                      <a:pt x="612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9" name="Google Shape;1003;p47"/>
              <p:cNvSpPr/>
              <p:nvPr/>
            </p:nvSpPr>
            <p:spPr>
              <a:xfrm>
                <a:off x="3023329" y="2154811"/>
                <a:ext cx="47928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797" extrusionOk="0">
                    <a:moveTo>
                      <a:pt x="638" y="0"/>
                    </a:moveTo>
                    <a:cubicBezTo>
                      <a:pt x="377" y="0"/>
                      <a:pt x="149" y="356"/>
                      <a:pt x="61" y="853"/>
                    </a:cubicBezTo>
                    <a:cubicBezTo>
                      <a:pt x="1" y="1339"/>
                      <a:pt x="183" y="1765"/>
                      <a:pt x="426" y="1795"/>
                    </a:cubicBezTo>
                    <a:cubicBezTo>
                      <a:pt x="437" y="1796"/>
                      <a:pt x="447" y="1797"/>
                      <a:pt x="458" y="1797"/>
                    </a:cubicBezTo>
                    <a:cubicBezTo>
                      <a:pt x="721" y="1797"/>
                      <a:pt x="976" y="1442"/>
                      <a:pt x="1034" y="974"/>
                    </a:cubicBezTo>
                    <a:cubicBezTo>
                      <a:pt x="1095" y="458"/>
                      <a:pt x="943" y="32"/>
                      <a:pt x="669" y="2"/>
                    </a:cubicBezTo>
                    <a:cubicBezTo>
                      <a:pt x="659" y="1"/>
                      <a:pt x="648" y="0"/>
                      <a:pt x="6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0" name="Google Shape;1004;p47"/>
              <p:cNvSpPr/>
              <p:nvPr/>
            </p:nvSpPr>
            <p:spPr>
              <a:xfrm>
                <a:off x="2849036" y="2154723"/>
                <a:ext cx="113145" cy="149212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09" extrusionOk="0">
                    <a:moveTo>
                      <a:pt x="2218" y="1"/>
                    </a:moveTo>
                    <a:cubicBezTo>
                      <a:pt x="2107" y="1"/>
                      <a:pt x="1990" y="80"/>
                      <a:pt x="2007" y="217"/>
                    </a:cubicBezTo>
                    <a:cubicBezTo>
                      <a:pt x="2063" y="1145"/>
                      <a:pt x="2119" y="2074"/>
                      <a:pt x="2176" y="3003"/>
                    </a:cubicBezTo>
                    <a:lnTo>
                      <a:pt x="2176" y="3003"/>
                    </a:lnTo>
                    <a:cubicBezTo>
                      <a:pt x="1552" y="2976"/>
                      <a:pt x="928" y="2949"/>
                      <a:pt x="305" y="2922"/>
                    </a:cubicBezTo>
                    <a:cubicBezTo>
                      <a:pt x="62" y="2922"/>
                      <a:pt x="1" y="3317"/>
                      <a:pt x="244" y="3317"/>
                    </a:cubicBezTo>
                    <a:cubicBezTo>
                      <a:pt x="943" y="3347"/>
                      <a:pt x="1642" y="3378"/>
                      <a:pt x="2341" y="3408"/>
                    </a:cubicBezTo>
                    <a:cubicBezTo>
                      <a:pt x="2493" y="3408"/>
                      <a:pt x="2584" y="3317"/>
                      <a:pt x="2554" y="3165"/>
                    </a:cubicBezTo>
                    <a:cubicBezTo>
                      <a:pt x="2493" y="2162"/>
                      <a:pt x="2432" y="1159"/>
                      <a:pt x="2402" y="156"/>
                    </a:cubicBezTo>
                    <a:cubicBezTo>
                      <a:pt x="2389" y="49"/>
                      <a:pt x="2305" y="1"/>
                      <a:pt x="221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1" name="Google Shape;1005;p47"/>
              <p:cNvSpPr/>
              <p:nvPr/>
            </p:nvSpPr>
            <p:spPr>
              <a:xfrm>
                <a:off x="2485833" y="2216570"/>
                <a:ext cx="187642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7"/>
                      <a:pt x="761" y="3910"/>
                      <a:pt x="1885" y="4032"/>
                    </a:cubicBezTo>
                    <a:cubicBezTo>
                      <a:pt x="1979" y="4045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287" y="1205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" name="Google Shape;1006;p47"/>
              <p:cNvSpPr/>
              <p:nvPr/>
            </p:nvSpPr>
            <p:spPr>
              <a:xfrm>
                <a:off x="2976757" y="2249835"/>
                <a:ext cx="188955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6"/>
                      <a:pt x="761" y="3910"/>
                      <a:pt x="1885" y="4031"/>
                    </a:cubicBezTo>
                    <a:cubicBezTo>
                      <a:pt x="1979" y="4044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317" y="1174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3" name="Google Shape;1007;p47"/>
              <p:cNvSpPr/>
              <p:nvPr/>
            </p:nvSpPr>
            <p:spPr>
              <a:xfrm>
                <a:off x="2706696" y="2383422"/>
                <a:ext cx="101152" cy="57514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14" extrusionOk="0">
                    <a:moveTo>
                      <a:pt x="704" y="1"/>
                    </a:moveTo>
                    <a:cubicBezTo>
                      <a:pt x="497" y="1"/>
                      <a:pt x="264" y="22"/>
                      <a:pt x="0" y="68"/>
                    </a:cubicBezTo>
                    <a:cubicBezTo>
                      <a:pt x="335" y="463"/>
                      <a:pt x="821" y="828"/>
                      <a:pt x="1551" y="1131"/>
                    </a:cubicBezTo>
                    <a:cubicBezTo>
                      <a:pt x="1824" y="1223"/>
                      <a:pt x="2098" y="1283"/>
                      <a:pt x="2311" y="1314"/>
                    </a:cubicBezTo>
                    <a:cubicBezTo>
                      <a:pt x="2258" y="816"/>
                      <a:pt x="2002" y="1"/>
                      <a:pt x="7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4" name="Google Shape;1008;p47"/>
              <p:cNvSpPr/>
              <p:nvPr/>
            </p:nvSpPr>
            <p:spPr>
              <a:xfrm>
                <a:off x="2678771" y="2292380"/>
                <a:ext cx="228129" cy="149037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405" extrusionOk="0">
                    <a:moveTo>
                      <a:pt x="909" y="0"/>
                    </a:moveTo>
                    <a:cubicBezTo>
                      <a:pt x="504" y="0"/>
                      <a:pt x="195" y="164"/>
                      <a:pt x="122" y="385"/>
                    </a:cubicBezTo>
                    <a:cubicBezTo>
                      <a:pt x="0" y="719"/>
                      <a:pt x="31" y="1449"/>
                      <a:pt x="669" y="2148"/>
                    </a:cubicBezTo>
                    <a:cubicBezTo>
                      <a:pt x="932" y="2102"/>
                      <a:pt x="1165" y="2081"/>
                      <a:pt x="1371" y="2081"/>
                    </a:cubicBezTo>
                    <a:cubicBezTo>
                      <a:pt x="2663" y="2081"/>
                      <a:pt x="2900" y="2896"/>
                      <a:pt x="2979" y="3394"/>
                    </a:cubicBezTo>
                    <a:cubicBezTo>
                      <a:pt x="3053" y="3401"/>
                      <a:pt x="3126" y="3405"/>
                      <a:pt x="3196" y="3405"/>
                    </a:cubicBezTo>
                    <a:cubicBezTo>
                      <a:pt x="4568" y="3405"/>
                      <a:pt x="5212" y="2054"/>
                      <a:pt x="4894" y="1418"/>
                    </a:cubicBezTo>
                    <a:cubicBezTo>
                      <a:pt x="4823" y="1286"/>
                      <a:pt x="4627" y="1270"/>
                      <a:pt x="4361" y="1270"/>
                    </a:cubicBezTo>
                    <a:cubicBezTo>
                      <a:pt x="4270" y="1270"/>
                      <a:pt x="4170" y="1272"/>
                      <a:pt x="4064" y="1272"/>
                    </a:cubicBezTo>
                    <a:cubicBezTo>
                      <a:pt x="3555" y="1272"/>
                      <a:pt x="2908" y="1225"/>
                      <a:pt x="2371" y="689"/>
                    </a:cubicBezTo>
                    <a:cubicBezTo>
                      <a:pt x="1885" y="187"/>
                      <a:pt x="1342" y="0"/>
                      <a:pt x="909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5" name="Google Shape;1009;p47"/>
              <p:cNvSpPr/>
              <p:nvPr/>
            </p:nvSpPr>
            <p:spPr>
              <a:xfrm>
                <a:off x="2403370" y="1759743"/>
                <a:ext cx="351254" cy="376553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8603" extrusionOk="0">
                    <a:moveTo>
                      <a:pt x="6748" y="0"/>
                    </a:moveTo>
                    <a:cubicBezTo>
                      <a:pt x="3040" y="0"/>
                      <a:pt x="0" y="3040"/>
                      <a:pt x="0" y="6748"/>
                    </a:cubicBezTo>
                    <a:lnTo>
                      <a:pt x="0" y="8602"/>
                    </a:lnTo>
                    <a:cubicBezTo>
                      <a:pt x="2098" y="7447"/>
                      <a:pt x="7386" y="4134"/>
                      <a:pt x="802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6" name="Google Shape;1010;p47"/>
              <p:cNvSpPr/>
              <p:nvPr/>
            </p:nvSpPr>
            <p:spPr>
              <a:xfrm>
                <a:off x="2742976" y="1583388"/>
                <a:ext cx="174336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408" extrusionOk="0">
                    <a:moveTo>
                      <a:pt x="1216" y="0"/>
                    </a:moveTo>
                    <a:cubicBezTo>
                      <a:pt x="153" y="0"/>
                      <a:pt x="1" y="4407"/>
                      <a:pt x="1" y="4407"/>
                    </a:cubicBezTo>
                    <a:cubicBezTo>
                      <a:pt x="1520" y="4407"/>
                      <a:pt x="3982" y="2310"/>
                      <a:pt x="3466" y="1733"/>
                    </a:cubicBezTo>
                    <a:cubicBezTo>
                      <a:pt x="3423" y="1685"/>
                      <a:pt x="3364" y="1663"/>
                      <a:pt x="3292" y="1663"/>
                    </a:cubicBezTo>
                    <a:cubicBezTo>
                      <a:pt x="2537" y="1663"/>
                      <a:pt x="335" y="4043"/>
                      <a:pt x="335" y="4043"/>
                    </a:cubicBezTo>
                    <a:cubicBezTo>
                      <a:pt x="335" y="4043"/>
                      <a:pt x="2280" y="0"/>
                      <a:pt x="12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7" name="Google Shape;1011;p47"/>
              <p:cNvSpPr/>
              <p:nvPr/>
            </p:nvSpPr>
            <p:spPr>
              <a:xfrm>
                <a:off x="2754625" y="1751919"/>
                <a:ext cx="411130" cy="327414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5229" extrusionOk="0">
                    <a:moveTo>
                      <a:pt x="0" y="0"/>
                    </a:moveTo>
                    <a:cubicBezTo>
                      <a:pt x="639" y="1095"/>
                      <a:pt x="2797" y="4408"/>
                      <a:pt x="6566" y="5228"/>
                    </a:cubicBezTo>
                    <a:cubicBezTo>
                      <a:pt x="5867" y="2250"/>
                      <a:pt x="3192" y="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8" name="Google Shape;1012;p47"/>
              <p:cNvSpPr/>
              <p:nvPr/>
            </p:nvSpPr>
            <p:spPr>
              <a:xfrm>
                <a:off x="2159633" y="2122377"/>
                <a:ext cx="249795" cy="216837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954" extrusionOk="0">
                    <a:moveTo>
                      <a:pt x="3577" y="1"/>
                    </a:moveTo>
                    <a:cubicBezTo>
                      <a:pt x="3168" y="1"/>
                      <a:pt x="2703" y="88"/>
                      <a:pt x="2188" y="317"/>
                    </a:cubicBezTo>
                    <a:cubicBezTo>
                      <a:pt x="0" y="1290"/>
                      <a:pt x="1216" y="4785"/>
                      <a:pt x="3465" y="4937"/>
                    </a:cubicBezTo>
                    <a:cubicBezTo>
                      <a:pt x="3624" y="4948"/>
                      <a:pt x="3770" y="4953"/>
                      <a:pt x="3907" y="4953"/>
                    </a:cubicBezTo>
                    <a:cubicBezTo>
                      <a:pt x="5706" y="4953"/>
                      <a:pt x="5654" y="4086"/>
                      <a:pt x="5654" y="4086"/>
                    </a:cubicBezTo>
                    <a:lnTo>
                      <a:pt x="5654" y="925"/>
                    </a:lnTo>
                    <a:cubicBezTo>
                      <a:pt x="5654" y="925"/>
                      <a:pt x="4907" y="1"/>
                      <a:pt x="3577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9" name="Google Shape;1013;p47"/>
              <p:cNvSpPr/>
              <p:nvPr/>
            </p:nvSpPr>
            <p:spPr>
              <a:xfrm>
                <a:off x="2256960" y="2170743"/>
                <a:ext cx="116122" cy="110519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2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32" y="1"/>
                      <a:pt x="41" y="337"/>
                      <a:pt x="245" y="337"/>
                    </a:cubicBezTo>
                    <a:cubicBezTo>
                      <a:pt x="822" y="367"/>
                      <a:pt x="1278" y="702"/>
                      <a:pt x="1643" y="1158"/>
                    </a:cubicBezTo>
                    <a:cubicBezTo>
                      <a:pt x="1546" y="1152"/>
                      <a:pt x="1447" y="1148"/>
                      <a:pt x="1347" y="1148"/>
                    </a:cubicBezTo>
                    <a:cubicBezTo>
                      <a:pt x="916" y="1148"/>
                      <a:pt x="474" y="1215"/>
                      <a:pt x="154" y="1462"/>
                    </a:cubicBezTo>
                    <a:cubicBezTo>
                      <a:pt x="1" y="1563"/>
                      <a:pt x="104" y="1794"/>
                      <a:pt x="249" y="1794"/>
                    </a:cubicBezTo>
                    <a:cubicBezTo>
                      <a:pt x="277" y="1794"/>
                      <a:pt x="307" y="1785"/>
                      <a:pt x="336" y="1765"/>
                    </a:cubicBezTo>
                    <a:cubicBezTo>
                      <a:pt x="633" y="1553"/>
                      <a:pt x="1019" y="1504"/>
                      <a:pt x="1401" y="1504"/>
                    </a:cubicBezTo>
                    <a:cubicBezTo>
                      <a:pt x="1566" y="1504"/>
                      <a:pt x="1730" y="1513"/>
                      <a:pt x="1886" y="1522"/>
                    </a:cubicBezTo>
                    <a:cubicBezTo>
                      <a:pt x="2069" y="1826"/>
                      <a:pt x="2190" y="2130"/>
                      <a:pt x="2281" y="2404"/>
                    </a:cubicBezTo>
                    <a:cubicBezTo>
                      <a:pt x="2306" y="2488"/>
                      <a:pt x="2373" y="2525"/>
                      <a:pt x="2441" y="2525"/>
                    </a:cubicBezTo>
                    <a:cubicBezTo>
                      <a:pt x="2545" y="2525"/>
                      <a:pt x="2652" y="2441"/>
                      <a:pt x="2616" y="2313"/>
                    </a:cubicBezTo>
                    <a:cubicBezTo>
                      <a:pt x="2281" y="1249"/>
                      <a:pt x="1491" y="33"/>
                      <a:pt x="245" y="3"/>
                    </a:cubicBezTo>
                    <a:cubicBezTo>
                      <a:pt x="236" y="1"/>
                      <a:pt x="228" y="1"/>
                      <a:pt x="220" y="1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0" name="Google Shape;1014;p47"/>
              <p:cNvSpPr/>
              <p:nvPr/>
            </p:nvSpPr>
            <p:spPr>
              <a:xfrm>
                <a:off x="2851724" y="4696506"/>
                <a:ext cx="145131" cy="10517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403" extrusionOk="0">
                    <a:moveTo>
                      <a:pt x="153" y="1"/>
                    </a:moveTo>
                    <a:cubicBezTo>
                      <a:pt x="62" y="609"/>
                      <a:pt x="1" y="1460"/>
                      <a:pt x="62" y="2402"/>
                    </a:cubicBezTo>
                    <a:lnTo>
                      <a:pt x="3344" y="2341"/>
                    </a:lnTo>
                    <a:cubicBezTo>
                      <a:pt x="3314" y="1521"/>
                      <a:pt x="3010" y="487"/>
                      <a:pt x="1885" y="335"/>
                    </a:cubicBezTo>
                    <a:cubicBezTo>
                      <a:pt x="1399" y="274"/>
                      <a:pt x="791" y="153"/>
                      <a:pt x="153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1" name="Google Shape;1015;p47"/>
              <p:cNvSpPr/>
              <p:nvPr/>
            </p:nvSpPr>
            <p:spPr>
              <a:xfrm>
                <a:off x="3132447" y="2555306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fill="none" extrusionOk="0">
                    <a:moveTo>
                      <a:pt x="0" y="4895"/>
                    </a:moveTo>
                    <a:lnTo>
                      <a:pt x="2097" y="2797"/>
                    </a:lnTo>
                    <a:lnTo>
                      <a:pt x="2097" y="1"/>
                    </a:lnTo>
                    <a:lnTo>
                      <a:pt x="0" y="2098"/>
                    </a:lnTo>
                    <a:close/>
                  </a:path>
                </a:pathLst>
              </a:custGeom>
              <a:noFill/>
              <a:ln w="9875" cap="flat" cmpd="sng">
                <a:solidFill>
                  <a:srgbClr val="79567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2" name="Google Shape;1016;p47"/>
              <p:cNvSpPr/>
              <p:nvPr/>
            </p:nvSpPr>
            <p:spPr>
              <a:xfrm>
                <a:off x="3132447" y="2677731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3" name="Google Shape;1017;p47"/>
              <p:cNvSpPr/>
              <p:nvPr/>
            </p:nvSpPr>
            <p:spPr>
              <a:xfrm>
                <a:off x="3132447" y="2919867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4" name="Google Shape;1018;p47"/>
              <p:cNvSpPr/>
              <p:nvPr/>
            </p:nvSpPr>
            <p:spPr>
              <a:xfrm>
                <a:off x="3132447" y="2798799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5" name="Google Shape;1019;p47"/>
              <p:cNvSpPr/>
              <p:nvPr/>
            </p:nvSpPr>
            <p:spPr>
              <a:xfrm>
                <a:off x="3132447" y="3040934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6" name="Google Shape;1020;p47"/>
              <p:cNvSpPr/>
              <p:nvPr/>
            </p:nvSpPr>
            <p:spPr>
              <a:xfrm>
                <a:off x="3132447" y="1655964"/>
                <a:ext cx="91829" cy="14238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253" extrusionOk="0">
                    <a:moveTo>
                      <a:pt x="0" y="0"/>
                    </a:moveTo>
                    <a:lnTo>
                      <a:pt x="0" y="3253"/>
                    </a:lnTo>
                    <a:lnTo>
                      <a:pt x="2097" y="1155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7" name="Google Shape;1021;p47"/>
              <p:cNvSpPr/>
              <p:nvPr/>
            </p:nvSpPr>
            <p:spPr>
              <a:xfrm>
                <a:off x="3132447" y="1706518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8" name="Google Shape;1022;p47"/>
              <p:cNvSpPr/>
              <p:nvPr/>
            </p:nvSpPr>
            <p:spPr>
              <a:xfrm>
                <a:off x="3132447" y="1827586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9" name="Google Shape;1023;p47"/>
              <p:cNvSpPr/>
              <p:nvPr/>
            </p:nvSpPr>
            <p:spPr>
              <a:xfrm>
                <a:off x="3132447" y="1948654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0" name="Google Shape;1024;p47"/>
              <p:cNvSpPr/>
              <p:nvPr/>
            </p:nvSpPr>
            <p:spPr>
              <a:xfrm>
                <a:off x="3132447" y="2313171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1" name="Google Shape;1025;p47"/>
              <p:cNvSpPr/>
              <p:nvPr/>
            </p:nvSpPr>
            <p:spPr>
              <a:xfrm>
                <a:off x="3132447" y="2434239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2" name="Google Shape;1026;p47"/>
              <p:cNvSpPr/>
              <p:nvPr/>
            </p:nvSpPr>
            <p:spPr>
              <a:xfrm>
                <a:off x="3132447" y="2192103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3" name="Google Shape;1027;p47"/>
              <p:cNvSpPr/>
              <p:nvPr/>
            </p:nvSpPr>
            <p:spPr>
              <a:xfrm>
                <a:off x="3132447" y="2071035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4" name="Google Shape;1028;p47"/>
              <p:cNvSpPr/>
              <p:nvPr/>
            </p:nvSpPr>
            <p:spPr>
              <a:xfrm>
                <a:off x="2326204" y="2718962"/>
                <a:ext cx="874131" cy="575400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13146" extrusionOk="0">
                    <a:moveTo>
                      <a:pt x="16444" y="1"/>
                    </a:moveTo>
                    <a:lnTo>
                      <a:pt x="9058" y="7295"/>
                    </a:lnTo>
                    <a:cubicBezTo>
                      <a:pt x="9058" y="7295"/>
                      <a:pt x="4804" y="1978"/>
                      <a:pt x="2499" y="1978"/>
                    </a:cubicBezTo>
                    <a:cubicBezTo>
                      <a:pt x="2402" y="1978"/>
                      <a:pt x="2309" y="1987"/>
                      <a:pt x="2219" y="2007"/>
                    </a:cubicBezTo>
                    <a:cubicBezTo>
                      <a:pt x="0" y="2493"/>
                      <a:pt x="274" y="5533"/>
                      <a:pt x="912" y="7022"/>
                    </a:cubicBezTo>
                    <a:cubicBezTo>
                      <a:pt x="1517" y="8405"/>
                      <a:pt x="5699" y="13146"/>
                      <a:pt x="8592" y="13146"/>
                    </a:cubicBezTo>
                    <a:cubicBezTo>
                      <a:pt x="8752" y="13146"/>
                      <a:pt x="8907" y="13131"/>
                      <a:pt x="9058" y="13101"/>
                    </a:cubicBezTo>
                    <a:cubicBezTo>
                      <a:pt x="11915" y="12523"/>
                      <a:pt x="19970" y="2493"/>
                      <a:pt x="19970" y="2493"/>
                    </a:cubicBezTo>
                    <a:lnTo>
                      <a:pt x="16444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5" name="Google Shape;1029;p47"/>
              <p:cNvSpPr/>
              <p:nvPr/>
            </p:nvSpPr>
            <p:spPr>
              <a:xfrm>
                <a:off x="2346163" y="2640133"/>
                <a:ext cx="2209860" cy="2253148"/>
              </a:xfrm>
              <a:custGeom>
                <a:avLst/>
                <a:gdLst/>
                <a:ahLst/>
                <a:cxnLst/>
                <a:rect l="l" t="t" r="r" b="b"/>
                <a:pathLst>
                  <a:path w="50488" h="51477" extrusionOk="0">
                    <a:moveTo>
                      <a:pt x="38423" y="0"/>
                    </a:moveTo>
                    <a:cubicBezTo>
                      <a:pt x="26837" y="0"/>
                      <a:pt x="26398" y="30301"/>
                      <a:pt x="22675" y="35419"/>
                    </a:cubicBezTo>
                    <a:cubicBezTo>
                      <a:pt x="20593" y="38265"/>
                      <a:pt x="15291" y="38596"/>
                      <a:pt x="10252" y="38596"/>
                    </a:cubicBezTo>
                    <a:cubicBezTo>
                      <a:pt x="8725" y="38596"/>
                      <a:pt x="7222" y="38566"/>
                      <a:pt x="5841" y="38566"/>
                    </a:cubicBezTo>
                    <a:cubicBezTo>
                      <a:pt x="3261" y="38566"/>
                      <a:pt x="1104" y="38672"/>
                      <a:pt x="0" y="39279"/>
                    </a:cubicBezTo>
                    <a:cubicBezTo>
                      <a:pt x="3864" y="42037"/>
                      <a:pt x="8031" y="42888"/>
                      <a:pt x="11702" y="42888"/>
                    </a:cubicBezTo>
                    <a:cubicBezTo>
                      <a:pt x="17619" y="42888"/>
                      <a:pt x="22250" y="40677"/>
                      <a:pt x="22250" y="40677"/>
                    </a:cubicBezTo>
                    <a:cubicBezTo>
                      <a:pt x="22250" y="40677"/>
                      <a:pt x="22888" y="43048"/>
                      <a:pt x="24408" y="43048"/>
                    </a:cubicBezTo>
                    <a:cubicBezTo>
                      <a:pt x="24486" y="43062"/>
                      <a:pt x="24572" y="43068"/>
                      <a:pt x="24667" y="43068"/>
                    </a:cubicBezTo>
                    <a:cubicBezTo>
                      <a:pt x="27092" y="43068"/>
                      <a:pt x="34807" y="38845"/>
                      <a:pt x="37883" y="38845"/>
                    </a:cubicBezTo>
                    <a:cubicBezTo>
                      <a:pt x="37964" y="38845"/>
                      <a:pt x="38042" y="38848"/>
                      <a:pt x="38116" y="38854"/>
                    </a:cubicBezTo>
                    <a:cubicBezTo>
                      <a:pt x="40183" y="43231"/>
                      <a:pt x="38268" y="51134"/>
                      <a:pt x="38268" y="51134"/>
                    </a:cubicBezTo>
                    <a:cubicBezTo>
                      <a:pt x="38268" y="51134"/>
                      <a:pt x="38297" y="51477"/>
                      <a:pt x="38452" y="51477"/>
                    </a:cubicBezTo>
                    <a:cubicBezTo>
                      <a:pt x="38523" y="51477"/>
                      <a:pt x="38621" y="51404"/>
                      <a:pt x="38755" y="51194"/>
                    </a:cubicBezTo>
                    <a:cubicBezTo>
                      <a:pt x="43132" y="43930"/>
                      <a:pt x="41673" y="37060"/>
                      <a:pt x="39180" y="34720"/>
                    </a:cubicBezTo>
                    <a:cubicBezTo>
                      <a:pt x="38061" y="34553"/>
                      <a:pt x="37253" y="34466"/>
                      <a:pt x="36550" y="34466"/>
                    </a:cubicBezTo>
                    <a:cubicBezTo>
                      <a:pt x="34695" y="34466"/>
                      <a:pt x="33564" y="35069"/>
                      <a:pt x="29332" y="36392"/>
                    </a:cubicBezTo>
                    <a:cubicBezTo>
                      <a:pt x="32797" y="33960"/>
                      <a:pt x="34591" y="22410"/>
                      <a:pt x="35350" y="17212"/>
                    </a:cubicBezTo>
                    <a:cubicBezTo>
                      <a:pt x="36110" y="12014"/>
                      <a:pt x="37660" y="8671"/>
                      <a:pt x="38208" y="8215"/>
                    </a:cubicBezTo>
                    <a:cubicBezTo>
                      <a:pt x="38631" y="8622"/>
                      <a:pt x="39315" y="8706"/>
                      <a:pt x="40182" y="8706"/>
                    </a:cubicBezTo>
                    <a:cubicBezTo>
                      <a:pt x="40797" y="8706"/>
                      <a:pt x="41504" y="8664"/>
                      <a:pt x="42275" y="8664"/>
                    </a:cubicBezTo>
                    <a:cubicBezTo>
                      <a:pt x="42446" y="8664"/>
                      <a:pt x="42620" y="8666"/>
                      <a:pt x="42797" y="8671"/>
                    </a:cubicBezTo>
                    <a:cubicBezTo>
                      <a:pt x="45320" y="9735"/>
                      <a:pt x="43892" y="13625"/>
                      <a:pt x="46019" y="14051"/>
                    </a:cubicBezTo>
                    <a:cubicBezTo>
                      <a:pt x="46352" y="14171"/>
                      <a:pt x="46665" y="14222"/>
                      <a:pt x="46956" y="14222"/>
                    </a:cubicBezTo>
                    <a:cubicBezTo>
                      <a:pt x="48661" y="14222"/>
                      <a:pt x="49636" y="12470"/>
                      <a:pt x="49636" y="12470"/>
                    </a:cubicBezTo>
                    <a:cubicBezTo>
                      <a:pt x="49636" y="12470"/>
                      <a:pt x="50487" y="11255"/>
                      <a:pt x="50275" y="10373"/>
                    </a:cubicBezTo>
                    <a:cubicBezTo>
                      <a:pt x="50224" y="10144"/>
                      <a:pt x="49896" y="9851"/>
                      <a:pt x="49326" y="9851"/>
                    </a:cubicBezTo>
                    <a:cubicBezTo>
                      <a:pt x="49216" y="9851"/>
                      <a:pt x="49096" y="9862"/>
                      <a:pt x="48968" y="9887"/>
                    </a:cubicBezTo>
                    <a:cubicBezTo>
                      <a:pt x="48086" y="9644"/>
                      <a:pt x="45563" y="3868"/>
                      <a:pt x="40062" y="191"/>
                    </a:cubicBezTo>
                    <a:cubicBezTo>
                      <a:pt x="39492" y="62"/>
                      <a:pt x="38946" y="0"/>
                      <a:pt x="38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6" name="Google Shape;1030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7" name="Google Shape;1031;p47"/>
              <p:cNvSpPr/>
              <p:nvPr/>
            </p:nvSpPr>
            <p:spPr>
              <a:xfrm>
                <a:off x="2603811" y="4798370"/>
                <a:ext cx="394349" cy="61231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399" extrusionOk="0">
                    <a:moveTo>
                      <a:pt x="9058" y="0"/>
                    </a:moveTo>
                    <a:lnTo>
                      <a:pt x="1" y="152"/>
                    </a:lnTo>
                    <a:cubicBezTo>
                      <a:pt x="396" y="943"/>
                      <a:pt x="639" y="1399"/>
                      <a:pt x="639" y="1399"/>
                    </a:cubicBezTo>
                    <a:lnTo>
                      <a:pt x="8998" y="1095"/>
                    </a:lnTo>
                    <a:cubicBezTo>
                      <a:pt x="8998" y="1095"/>
                      <a:pt x="9089" y="608"/>
                      <a:pt x="9058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8" name="Google Shape;1032;p47"/>
              <p:cNvSpPr/>
              <p:nvPr/>
            </p:nvSpPr>
            <p:spPr>
              <a:xfrm>
                <a:off x="2547105" y="4632650"/>
                <a:ext cx="31126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3953" extrusionOk="0">
                    <a:moveTo>
                      <a:pt x="3891" y="1"/>
                    </a:moveTo>
                    <a:cubicBezTo>
                      <a:pt x="3210" y="917"/>
                      <a:pt x="2140" y="1176"/>
                      <a:pt x="1164" y="1176"/>
                    </a:cubicBezTo>
                    <a:cubicBezTo>
                      <a:pt x="747" y="1176"/>
                      <a:pt x="346" y="1128"/>
                      <a:pt x="1" y="1065"/>
                    </a:cubicBezTo>
                    <a:lnTo>
                      <a:pt x="1" y="1065"/>
                    </a:lnTo>
                    <a:cubicBezTo>
                      <a:pt x="487" y="2250"/>
                      <a:pt x="943" y="3253"/>
                      <a:pt x="1308" y="3952"/>
                    </a:cubicBezTo>
                    <a:lnTo>
                      <a:pt x="7083" y="3861"/>
                    </a:lnTo>
                    <a:cubicBezTo>
                      <a:pt x="7022" y="2919"/>
                      <a:pt x="7083" y="2068"/>
                      <a:pt x="7174" y="1460"/>
                    </a:cubicBezTo>
                    <a:cubicBezTo>
                      <a:pt x="5989" y="1156"/>
                      <a:pt x="4712" y="670"/>
                      <a:pt x="389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9" name="Google Shape;1033;p47"/>
              <p:cNvSpPr/>
              <p:nvPr/>
            </p:nvSpPr>
            <p:spPr>
              <a:xfrm>
                <a:off x="2507572" y="4571923"/>
                <a:ext cx="210271" cy="11397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6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882"/>
                      <a:pt x="609" y="1733"/>
                      <a:pt x="913" y="2493"/>
                    </a:cubicBezTo>
                    <a:cubicBezTo>
                      <a:pt x="1258" y="2556"/>
                      <a:pt x="1659" y="2604"/>
                      <a:pt x="2076" y="2604"/>
                    </a:cubicBezTo>
                    <a:cubicBezTo>
                      <a:pt x="3052" y="2604"/>
                      <a:pt x="4122" y="2345"/>
                      <a:pt x="4803" y="1429"/>
                    </a:cubicBezTo>
                    <a:cubicBezTo>
                      <a:pt x="4347" y="1064"/>
                      <a:pt x="4043" y="669"/>
                      <a:pt x="3983" y="183"/>
                    </a:cubicBezTo>
                    <a:cubicBezTo>
                      <a:pt x="3983" y="152"/>
                      <a:pt x="3983" y="92"/>
                      <a:pt x="3952" y="61"/>
                    </a:cubicBezTo>
                    <a:cubicBezTo>
                      <a:pt x="3400" y="199"/>
                      <a:pt x="2821" y="254"/>
                      <a:pt x="2253" y="254"/>
                    </a:cubicBezTo>
                    <a:cubicBezTo>
                      <a:pt x="1447" y="254"/>
                      <a:pt x="661" y="143"/>
                      <a:pt x="1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0" name="Google Shape;1034;p47"/>
              <p:cNvSpPr/>
              <p:nvPr/>
            </p:nvSpPr>
            <p:spPr>
              <a:xfrm>
                <a:off x="2419043" y="3594362"/>
                <a:ext cx="822219" cy="991303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22648" extrusionOk="0">
                    <a:moveTo>
                      <a:pt x="11490" y="1"/>
                    </a:moveTo>
                    <a:cubicBezTo>
                      <a:pt x="8359" y="1095"/>
                      <a:pt x="6687" y="3770"/>
                      <a:pt x="6201" y="4803"/>
                    </a:cubicBezTo>
                    <a:cubicBezTo>
                      <a:pt x="8085" y="5259"/>
                      <a:pt x="8146" y="5928"/>
                      <a:pt x="8146" y="5928"/>
                    </a:cubicBezTo>
                    <a:cubicBezTo>
                      <a:pt x="8146" y="5928"/>
                      <a:pt x="0" y="10882"/>
                      <a:pt x="760" y="16962"/>
                    </a:cubicBezTo>
                    <a:cubicBezTo>
                      <a:pt x="973" y="18816"/>
                      <a:pt x="1459" y="20700"/>
                      <a:pt x="2037" y="22402"/>
                    </a:cubicBezTo>
                    <a:cubicBezTo>
                      <a:pt x="2714" y="22530"/>
                      <a:pt x="3523" y="22647"/>
                      <a:pt x="4358" y="22647"/>
                    </a:cubicBezTo>
                    <a:cubicBezTo>
                      <a:pt x="4910" y="22647"/>
                      <a:pt x="5474" y="22596"/>
                      <a:pt x="6019" y="22463"/>
                    </a:cubicBezTo>
                    <a:cubicBezTo>
                      <a:pt x="5867" y="20487"/>
                      <a:pt x="8025" y="14196"/>
                      <a:pt x="13313" y="10761"/>
                    </a:cubicBezTo>
                    <a:cubicBezTo>
                      <a:pt x="18785" y="7235"/>
                      <a:pt x="15684" y="2767"/>
                      <a:pt x="13344" y="1156"/>
                    </a:cubicBezTo>
                    <a:cubicBezTo>
                      <a:pt x="12827" y="821"/>
                      <a:pt x="12158" y="396"/>
                      <a:pt x="11490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1" name="Google Shape;1035;p47"/>
              <p:cNvSpPr/>
              <p:nvPr/>
            </p:nvSpPr>
            <p:spPr>
              <a:xfrm>
                <a:off x="2708547" y="4654927"/>
                <a:ext cx="5883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77" extrusionOk="0">
                    <a:moveTo>
                      <a:pt x="1170" y="1"/>
                    </a:moveTo>
                    <a:cubicBezTo>
                      <a:pt x="1070" y="1"/>
                      <a:pt x="975" y="55"/>
                      <a:pt x="900" y="130"/>
                    </a:cubicBezTo>
                    <a:cubicBezTo>
                      <a:pt x="657" y="343"/>
                      <a:pt x="505" y="677"/>
                      <a:pt x="383" y="981"/>
                    </a:cubicBezTo>
                    <a:cubicBezTo>
                      <a:pt x="231" y="1346"/>
                      <a:pt x="109" y="1711"/>
                      <a:pt x="18" y="2106"/>
                    </a:cubicBezTo>
                    <a:cubicBezTo>
                      <a:pt x="1" y="2212"/>
                      <a:pt x="86" y="2277"/>
                      <a:pt x="166" y="2277"/>
                    </a:cubicBezTo>
                    <a:cubicBezTo>
                      <a:pt x="224" y="2277"/>
                      <a:pt x="279" y="2243"/>
                      <a:pt x="292" y="2167"/>
                    </a:cubicBezTo>
                    <a:cubicBezTo>
                      <a:pt x="444" y="1650"/>
                      <a:pt x="565" y="1103"/>
                      <a:pt x="839" y="647"/>
                    </a:cubicBezTo>
                    <a:cubicBezTo>
                      <a:pt x="900" y="586"/>
                      <a:pt x="930" y="525"/>
                      <a:pt x="960" y="465"/>
                    </a:cubicBezTo>
                    <a:cubicBezTo>
                      <a:pt x="960" y="471"/>
                      <a:pt x="962" y="473"/>
                      <a:pt x="964" y="473"/>
                    </a:cubicBezTo>
                    <a:cubicBezTo>
                      <a:pt x="971" y="473"/>
                      <a:pt x="991" y="434"/>
                      <a:pt x="991" y="434"/>
                    </a:cubicBezTo>
                    <a:cubicBezTo>
                      <a:pt x="1021" y="404"/>
                      <a:pt x="1052" y="373"/>
                      <a:pt x="1052" y="373"/>
                    </a:cubicBezTo>
                    <a:cubicBezTo>
                      <a:pt x="1082" y="343"/>
                      <a:pt x="1082" y="343"/>
                      <a:pt x="1112" y="313"/>
                    </a:cubicBezTo>
                    <a:cubicBezTo>
                      <a:pt x="1143" y="313"/>
                      <a:pt x="1143" y="313"/>
                      <a:pt x="1173" y="282"/>
                    </a:cubicBezTo>
                    <a:lnTo>
                      <a:pt x="1204" y="282"/>
                    </a:lnTo>
                    <a:cubicBezTo>
                      <a:pt x="1205" y="281"/>
                      <a:pt x="1205" y="280"/>
                      <a:pt x="1206" y="280"/>
                    </a:cubicBezTo>
                    <a:lnTo>
                      <a:pt x="1206" y="280"/>
                    </a:lnTo>
                    <a:cubicBezTo>
                      <a:pt x="1262" y="271"/>
                      <a:pt x="1325" y="242"/>
                      <a:pt x="1325" y="191"/>
                    </a:cubicBezTo>
                    <a:cubicBezTo>
                      <a:pt x="1356" y="130"/>
                      <a:pt x="1325" y="9"/>
                      <a:pt x="1234" y="9"/>
                    </a:cubicBezTo>
                    <a:cubicBezTo>
                      <a:pt x="1213" y="3"/>
                      <a:pt x="1191" y="1"/>
                      <a:pt x="11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2" name="Google Shape;1036;p47"/>
              <p:cNvSpPr/>
              <p:nvPr/>
            </p:nvSpPr>
            <p:spPr>
              <a:xfrm>
                <a:off x="2777663" y="4669589"/>
                <a:ext cx="5831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2277" extrusionOk="0">
                    <a:moveTo>
                      <a:pt x="1160" y="0"/>
                    </a:moveTo>
                    <a:cubicBezTo>
                      <a:pt x="1067" y="0"/>
                      <a:pt x="987" y="55"/>
                      <a:pt x="887" y="130"/>
                    </a:cubicBezTo>
                    <a:cubicBezTo>
                      <a:pt x="644" y="342"/>
                      <a:pt x="492" y="677"/>
                      <a:pt x="371" y="981"/>
                    </a:cubicBezTo>
                    <a:cubicBezTo>
                      <a:pt x="219" y="1345"/>
                      <a:pt x="127" y="1710"/>
                      <a:pt x="36" y="2105"/>
                    </a:cubicBezTo>
                    <a:cubicBezTo>
                      <a:pt x="1" y="2211"/>
                      <a:pt x="78" y="2276"/>
                      <a:pt x="162" y="2276"/>
                    </a:cubicBezTo>
                    <a:cubicBezTo>
                      <a:pt x="221" y="2276"/>
                      <a:pt x="284" y="2242"/>
                      <a:pt x="310" y="2166"/>
                    </a:cubicBezTo>
                    <a:cubicBezTo>
                      <a:pt x="431" y="1649"/>
                      <a:pt x="583" y="1102"/>
                      <a:pt x="857" y="646"/>
                    </a:cubicBezTo>
                    <a:cubicBezTo>
                      <a:pt x="887" y="586"/>
                      <a:pt x="918" y="525"/>
                      <a:pt x="978" y="464"/>
                    </a:cubicBezTo>
                    <a:lnTo>
                      <a:pt x="978" y="464"/>
                    </a:lnTo>
                    <a:cubicBezTo>
                      <a:pt x="972" y="470"/>
                      <a:pt x="969" y="472"/>
                      <a:pt x="967" y="472"/>
                    </a:cubicBezTo>
                    <a:cubicBezTo>
                      <a:pt x="960" y="472"/>
                      <a:pt x="985" y="434"/>
                      <a:pt x="1009" y="434"/>
                    </a:cubicBezTo>
                    <a:cubicBezTo>
                      <a:pt x="1009" y="403"/>
                      <a:pt x="1039" y="373"/>
                      <a:pt x="1039" y="373"/>
                    </a:cubicBezTo>
                    <a:cubicBezTo>
                      <a:pt x="1069" y="343"/>
                      <a:pt x="1070" y="342"/>
                      <a:pt x="1099" y="313"/>
                    </a:cubicBezTo>
                    <a:lnTo>
                      <a:pt x="1099" y="313"/>
                    </a:lnTo>
                    <a:cubicBezTo>
                      <a:pt x="1090" y="322"/>
                      <a:pt x="1087" y="325"/>
                      <a:pt x="1088" y="325"/>
                    </a:cubicBezTo>
                    <a:cubicBezTo>
                      <a:pt x="1090" y="325"/>
                      <a:pt x="1110" y="312"/>
                      <a:pt x="1130" y="312"/>
                    </a:cubicBezTo>
                    <a:cubicBezTo>
                      <a:pt x="1130" y="312"/>
                      <a:pt x="1130" y="282"/>
                      <a:pt x="1161" y="282"/>
                    </a:cubicBezTo>
                    <a:lnTo>
                      <a:pt x="1191" y="282"/>
                    </a:lnTo>
                    <a:cubicBezTo>
                      <a:pt x="1192" y="281"/>
                      <a:pt x="1193" y="280"/>
                      <a:pt x="1194" y="279"/>
                    </a:cubicBezTo>
                    <a:lnTo>
                      <a:pt x="1194" y="279"/>
                    </a:lnTo>
                    <a:cubicBezTo>
                      <a:pt x="1251" y="270"/>
                      <a:pt x="1318" y="236"/>
                      <a:pt x="1343" y="160"/>
                    </a:cubicBezTo>
                    <a:cubicBezTo>
                      <a:pt x="1343" y="99"/>
                      <a:pt x="1313" y="8"/>
                      <a:pt x="1222" y="8"/>
                    </a:cubicBezTo>
                    <a:cubicBezTo>
                      <a:pt x="1200" y="3"/>
                      <a:pt x="1180" y="0"/>
                      <a:pt x="1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3" name="Google Shape;1037;p47"/>
              <p:cNvSpPr/>
              <p:nvPr/>
            </p:nvSpPr>
            <p:spPr>
              <a:xfrm>
                <a:off x="2673431" y="3558471"/>
                <a:ext cx="349941" cy="27986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6394" extrusionOk="0">
                    <a:moveTo>
                      <a:pt x="7083" y="0"/>
                    </a:moveTo>
                    <a:cubicBezTo>
                      <a:pt x="7083" y="0"/>
                      <a:pt x="1399" y="1034"/>
                      <a:pt x="1" y="6110"/>
                    </a:cubicBezTo>
                    <a:cubicBezTo>
                      <a:pt x="477" y="6322"/>
                      <a:pt x="818" y="6393"/>
                      <a:pt x="1061" y="6393"/>
                    </a:cubicBezTo>
                    <a:cubicBezTo>
                      <a:pt x="1547" y="6393"/>
                      <a:pt x="1642" y="6110"/>
                      <a:pt x="1642" y="6110"/>
                    </a:cubicBezTo>
                    <a:cubicBezTo>
                      <a:pt x="1642" y="6110"/>
                      <a:pt x="5745" y="1945"/>
                      <a:pt x="7265" y="1854"/>
                    </a:cubicBezTo>
                    <a:cubicBezTo>
                      <a:pt x="7995" y="821"/>
                      <a:pt x="7083" y="0"/>
                      <a:pt x="7083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4" name="Google Shape;1038;p47"/>
              <p:cNvSpPr/>
              <p:nvPr/>
            </p:nvSpPr>
            <p:spPr>
              <a:xfrm>
                <a:off x="3132447" y="3284383"/>
                <a:ext cx="91829" cy="19560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469"/>
                    </a:lnTo>
                    <a:lnTo>
                      <a:pt x="395" y="4469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5" name="Google Shape;1039;p47"/>
              <p:cNvSpPr/>
              <p:nvPr/>
            </p:nvSpPr>
            <p:spPr>
              <a:xfrm>
                <a:off x="3132447" y="3162002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12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6" name="Google Shape;1040;p47"/>
              <p:cNvSpPr/>
              <p:nvPr/>
            </p:nvSpPr>
            <p:spPr>
              <a:xfrm>
                <a:off x="2596265" y="1996539"/>
                <a:ext cx="118442" cy="3462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91" extrusionOk="0">
                    <a:moveTo>
                      <a:pt x="1308" y="1"/>
                    </a:moveTo>
                    <a:cubicBezTo>
                      <a:pt x="1034" y="31"/>
                      <a:pt x="760" y="92"/>
                      <a:pt x="548" y="244"/>
                    </a:cubicBezTo>
                    <a:cubicBezTo>
                      <a:pt x="305" y="365"/>
                      <a:pt x="122" y="548"/>
                      <a:pt x="1" y="791"/>
                    </a:cubicBezTo>
                    <a:cubicBezTo>
                      <a:pt x="244" y="730"/>
                      <a:pt x="487" y="639"/>
                      <a:pt x="700" y="609"/>
                    </a:cubicBezTo>
                    <a:cubicBezTo>
                      <a:pt x="912" y="548"/>
                      <a:pt x="1125" y="548"/>
                      <a:pt x="1338" y="517"/>
                    </a:cubicBezTo>
                    <a:cubicBezTo>
                      <a:pt x="1413" y="512"/>
                      <a:pt x="1489" y="510"/>
                      <a:pt x="1565" y="510"/>
                    </a:cubicBezTo>
                    <a:cubicBezTo>
                      <a:pt x="1917" y="510"/>
                      <a:pt x="2281" y="564"/>
                      <a:pt x="2706" y="639"/>
                    </a:cubicBezTo>
                    <a:cubicBezTo>
                      <a:pt x="2554" y="426"/>
                      <a:pt x="2341" y="244"/>
                      <a:pt x="2098" y="153"/>
                    </a:cubicBezTo>
                    <a:cubicBezTo>
                      <a:pt x="1855" y="31"/>
                      <a:pt x="1581" y="1"/>
                      <a:pt x="1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7" name="Google Shape;1041;p47"/>
              <p:cNvSpPr/>
              <p:nvPr/>
            </p:nvSpPr>
            <p:spPr>
              <a:xfrm>
                <a:off x="3022016" y="2013828"/>
                <a:ext cx="94499" cy="3729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852" extrusionOk="0">
                    <a:moveTo>
                      <a:pt x="1064" y="1"/>
                    </a:moveTo>
                    <a:cubicBezTo>
                      <a:pt x="821" y="1"/>
                      <a:pt x="547" y="92"/>
                      <a:pt x="365" y="244"/>
                    </a:cubicBezTo>
                    <a:cubicBezTo>
                      <a:pt x="183" y="396"/>
                      <a:pt x="31" y="609"/>
                      <a:pt x="0" y="822"/>
                    </a:cubicBezTo>
                    <a:cubicBezTo>
                      <a:pt x="426" y="639"/>
                      <a:pt x="760" y="518"/>
                      <a:pt x="1064" y="518"/>
                    </a:cubicBezTo>
                    <a:cubicBezTo>
                      <a:pt x="1216" y="548"/>
                      <a:pt x="1368" y="578"/>
                      <a:pt x="1550" y="639"/>
                    </a:cubicBezTo>
                    <a:cubicBezTo>
                      <a:pt x="1642" y="639"/>
                      <a:pt x="1733" y="700"/>
                      <a:pt x="1824" y="730"/>
                    </a:cubicBezTo>
                    <a:cubicBezTo>
                      <a:pt x="1946" y="761"/>
                      <a:pt x="2037" y="822"/>
                      <a:pt x="2158" y="852"/>
                    </a:cubicBezTo>
                    <a:cubicBezTo>
                      <a:pt x="2067" y="609"/>
                      <a:pt x="1946" y="426"/>
                      <a:pt x="1763" y="274"/>
                    </a:cubicBezTo>
                    <a:cubicBezTo>
                      <a:pt x="1581" y="122"/>
                      <a:pt x="1338" y="31"/>
                      <a:pt x="1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7" name="Google Shape;1042;p47"/>
            <p:cNvGrpSpPr/>
            <p:nvPr/>
          </p:nvGrpSpPr>
          <p:grpSpPr>
            <a:xfrm rot="-3603725">
              <a:off x="2997366" y="2565535"/>
              <a:ext cx="341241" cy="212691"/>
              <a:chOff x="3047905" y="3434276"/>
              <a:chExt cx="372241" cy="270262"/>
            </a:xfrm>
          </p:grpSpPr>
          <p:sp>
            <p:nvSpPr>
              <p:cNvPr id="9" name="Google Shape;1043;p47"/>
              <p:cNvSpPr/>
              <p:nvPr/>
            </p:nvSpPr>
            <p:spPr>
              <a:xfrm>
                <a:off x="3047905" y="3434276"/>
                <a:ext cx="372241" cy="270262"/>
              </a:xfrm>
              <a:custGeom>
                <a:avLst/>
                <a:gdLst/>
                <a:ahLst/>
                <a:cxnLst/>
                <a:rect l="l" t="t" r="r" b="b"/>
                <a:pathLst>
                  <a:path w="8786" h="6379" extrusionOk="0">
                    <a:moveTo>
                      <a:pt x="4822" y="0"/>
                    </a:moveTo>
                    <a:cubicBezTo>
                      <a:pt x="3056" y="0"/>
                      <a:pt x="822" y="847"/>
                      <a:pt x="822" y="847"/>
                    </a:cubicBezTo>
                    <a:cubicBezTo>
                      <a:pt x="1" y="2974"/>
                      <a:pt x="1338" y="6379"/>
                      <a:pt x="1338" y="6379"/>
                    </a:cubicBezTo>
                    <a:cubicBezTo>
                      <a:pt x="1338" y="6379"/>
                      <a:pt x="3223" y="6288"/>
                      <a:pt x="3952" y="6136"/>
                    </a:cubicBezTo>
                    <a:cubicBezTo>
                      <a:pt x="4088" y="6102"/>
                      <a:pt x="4281" y="6089"/>
                      <a:pt x="4505" y="6089"/>
                    </a:cubicBezTo>
                    <a:cubicBezTo>
                      <a:pt x="5202" y="6089"/>
                      <a:pt x="6212" y="6213"/>
                      <a:pt x="6825" y="6213"/>
                    </a:cubicBezTo>
                    <a:cubicBezTo>
                      <a:pt x="7072" y="6213"/>
                      <a:pt x="7255" y="6193"/>
                      <a:pt x="7326" y="6136"/>
                    </a:cubicBezTo>
                    <a:cubicBezTo>
                      <a:pt x="7630" y="5862"/>
                      <a:pt x="6901" y="4981"/>
                      <a:pt x="6901" y="4981"/>
                    </a:cubicBezTo>
                    <a:lnTo>
                      <a:pt x="6901" y="4981"/>
                    </a:lnTo>
                    <a:cubicBezTo>
                      <a:pt x="6901" y="4981"/>
                      <a:pt x="6963" y="4985"/>
                      <a:pt x="7055" y="4985"/>
                    </a:cubicBezTo>
                    <a:cubicBezTo>
                      <a:pt x="7308" y="4985"/>
                      <a:pt x="7782" y="4952"/>
                      <a:pt x="7782" y="4707"/>
                    </a:cubicBezTo>
                    <a:cubicBezTo>
                      <a:pt x="7813" y="4373"/>
                      <a:pt x="6901" y="3674"/>
                      <a:pt x="6901" y="3674"/>
                    </a:cubicBezTo>
                    <a:lnTo>
                      <a:pt x="6901" y="3674"/>
                    </a:lnTo>
                    <a:cubicBezTo>
                      <a:pt x="6901" y="3674"/>
                      <a:pt x="7482" y="3849"/>
                      <a:pt x="7959" y="3849"/>
                    </a:cubicBezTo>
                    <a:cubicBezTo>
                      <a:pt x="8198" y="3849"/>
                      <a:pt x="8410" y="3805"/>
                      <a:pt x="8512" y="3674"/>
                    </a:cubicBezTo>
                    <a:cubicBezTo>
                      <a:pt x="8785" y="3309"/>
                      <a:pt x="7873" y="1394"/>
                      <a:pt x="6354" y="360"/>
                    </a:cubicBezTo>
                    <a:cubicBezTo>
                      <a:pt x="5968" y="98"/>
                      <a:pt x="5422" y="0"/>
                      <a:pt x="482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" name="Google Shape;1044;p47"/>
              <p:cNvSpPr/>
              <p:nvPr/>
            </p:nvSpPr>
            <p:spPr>
              <a:xfrm>
                <a:off x="3221787" y="3631757"/>
                <a:ext cx="118502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20" extrusionOk="0">
                    <a:moveTo>
                      <a:pt x="1429" y="1"/>
                    </a:moveTo>
                    <a:cubicBezTo>
                      <a:pt x="714" y="1"/>
                      <a:pt x="113" y="198"/>
                      <a:pt x="0" y="198"/>
                    </a:cubicBezTo>
                    <a:lnTo>
                      <a:pt x="2797" y="320"/>
                    </a:lnTo>
                    <a:cubicBezTo>
                      <a:pt x="2356" y="76"/>
                      <a:pt x="1870" y="1"/>
                      <a:pt x="1429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" name="Google Shape;1045;p47"/>
              <p:cNvSpPr/>
              <p:nvPr/>
            </p:nvSpPr>
            <p:spPr>
              <a:xfrm>
                <a:off x="3264282" y="3534224"/>
                <a:ext cx="76007" cy="5571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15" extrusionOk="0">
                    <a:moveTo>
                      <a:pt x="74" y="0"/>
                    </a:moveTo>
                    <a:cubicBezTo>
                      <a:pt x="25" y="0"/>
                      <a:pt x="0" y="8"/>
                      <a:pt x="0" y="8"/>
                    </a:cubicBezTo>
                    <a:lnTo>
                      <a:pt x="1794" y="1315"/>
                    </a:lnTo>
                    <a:cubicBezTo>
                      <a:pt x="866" y="118"/>
                      <a:pt x="271" y="0"/>
                      <a:pt x="7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pic>
        <p:nvPicPr>
          <p:cNvPr id="7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61" y="4157435"/>
            <a:ext cx="2762971" cy="2762971"/>
          </a:xfrm>
          <a:prstGeom prst="rect">
            <a:avLst/>
          </a:prstGeom>
        </p:spPr>
      </p:pic>
      <p:pic>
        <p:nvPicPr>
          <p:cNvPr id="7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" y="4164631"/>
            <a:ext cx="3060584" cy="30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4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3"/>
            <a:ext cx="12192000" cy="6876093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0B7AA57A-B5D0-4BA7-BF62-E7BC281C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072" y="1246327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8AC2DF-8355-44DE-B764-7C270753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9" y="1963737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34 x 3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A17738-7809-4F28-A062-8B07328F2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1982788"/>
            <a:ext cx="1283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41A71D52-2EFA-4992-9599-4D0A8C45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874" y="1332542"/>
            <a:ext cx="2561311" cy="17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601444C-CBE3-429A-97E4-B3EB1469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855788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13 x 4 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4D0D2C-060F-4AF7-87B0-FBF5FE26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4" y="1881188"/>
            <a:ext cx="9459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B24E2CC8-A397-4D91-A1DB-6C97C645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3687" y="3752297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9BD1D2E-76FC-4F86-802E-F66CAEAC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857" y="4278315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x 5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5F40AC-56A6-428D-B303-728F812E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768" y="4266875"/>
            <a:ext cx="10112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0103" y="-158408"/>
            <a:ext cx="1744228" cy="17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37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403601" y="381001"/>
            <a:ext cx="532341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 u="sng">
              <a:latin typeface="VNI-Times" pitchFamily="2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320800" y="381000"/>
            <a:ext cx="8271933" cy="1447800"/>
          </a:xfrm>
          <a:prstGeom prst="wedgeEllipseCallout">
            <a:avLst>
              <a:gd name="adj1" fmla="val -45139"/>
              <a:gd name="adj2" fmla="val 9002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endParaRPr lang="en-US" altLang="en-US" sz="1400" b="1" u="sng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1601" y="3505200"/>
            <a:ext cx="7421033" cy="2476500"/>
            <a:chOff x="3792" y="2784"/>
            <a:chExt cx="1224" cy="600"/>
          </a:xfrm>
        </p:grpSpPr>
        <p:pic>
          <p:nvPicPr>
            <p:cNvPr id="22534" name="Picture 5" descr="Bunny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" descr="Bunny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32467" y="2332039"/>
            <a:ext cx="104902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chia 6</a:t>
            </a:r>
          </a:p>
        </p:txBody>
      </p:sp>
    </p:spTree>
    <p:extLst>
      <p:ext uri="{BB962C8B-B14F-4D97-AF65-F5344CB8AC3E}">
        <p14:creationId xmlns:p14="http://schemas.microsoft.com/office/powerpoint/2010/main" val="3095911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21877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8" y="696256"/>
            <a:ext cx="11807686" cy="9838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025" y="-62716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321"/>
          <p:cNvSpPr>
            <a:spLocks noChangeArrowheads="1" noChangeShapeType="1" noTextEdit="1"/>
          </p:cNvSpPr>
          <p:nvPr/>
        </p:nvSpPr>
        <p:spPr bwMode="auto">
          <a:xfrm>
            <a:off x="1520425" y="2854632"/>
            <a:ext cx="82296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CHÀO CÁC EM!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112D4-E8C9-45F9-94EA-8D0A3E668BEB}"/>
              </a:ext>
            </a:extLst>
          </p:cNvPr>
          <p:cNvSpPr/>
          <p:nvPr/>
        </p:nvSpPr>
        <p:spPr>
          <a:xfrm>
            <a:off x="1987124" y="23875"/>
            <a:ext cx="84669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4800" b="1" i="0" u="none" strike="noStrike" kern="1200" cap="all" spc="0" normalizeH="0" baseline="0" noProof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all" spc="0" normalizeH="0" baseline="0" noProof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all" spc="0" normalizeH="0" baseline="0" noProof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800" b="1" i="0" u="none" strike="noStrike" kern="1200" cap="all" spc="0" normalizeH="0" baseline="0" noProof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endParaRPr kumimoji="0" lang="en-US" sz="4800" b="1" i="0" u="none" strike="noStrike" kern="1200" cap="all" spc="0" normalizeH="0" baseline="0" noProof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66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14">
        <p15:prstTrans prst="peelOff"/>
      </p:transition>
    </mc:Choice>
    <mc:Fallback xmlns="">
      <p:transition spd="slow" advTm="8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23850" y="1844674"/>
            <a:ext cx="11445875" cy="3686695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63" y="3108325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9263"/>
            <a:ext cx="5602288" cy="13954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74663" y="2232025"/>
            <a:ext cx="107505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370" cy="198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3992563" y="2662237"/>
            <a:ext cx="6320670" cy="769441"/>
            <a:chOff x="5868538" y="1285758"/>
            <a:chExt cx="4039738" cy="769394"/>
          </a:xfrm>
        </p:grpSpPr>
        <p:sp>
          <p:nvSpPr>
            <p:cNvPr id="9" name="矩形: 圆角 8"/>
            <p:cNvSpPr/>
            <p:nvPr/>
          </p:nvSpPr>
          <p:spPr bwMode="auto">
            <a:xfrm>
              <a:off x="5868538" y="1285758"/>
              <a:ext cx="4039738" cy="71274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4400" b="1" noProof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167" name="TextBox 23"/>
            <p:cNvSpPr txBox="1">
              <a:spLocks noChangeArrowheads="1"/>
            </p:cNvSpPr>
            <p:nvPr/>
          </p:nvSpPr>
          <p:spPr bwMode="auto">
            <a:xfrm>
              <a:off x="5909480" y="1285758"/>
              <a:ext cx="3998795" cy="7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6,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6.</a:t>
              </a:r>
            </a:p>
          </p:txBody>
        </p:sp>
      </p:grpSp>
      <p:grpSp>
        <p:nvGrpSpPr>
          <p:cNvPr id="6151" name="Group 16"/>
          <p:cNvGrpSpPr>
            <a:grpSpLocks/>
          </p:cNvGrpSpPr>
          <p:nvPr/>
        </p:nvGrpSpPr>
        <p:grpSpPr bwMode="auto">
          <a:xfrm>
            <a:off x="1177925" y="2143125"/>
            <a:ext cx="1916113" cy="3090863"/>
            <a:chOff x="1475339" y="3068080"/>
            <a:chExt cx="1916983" cy="3091441"/>
          </a:xfrm>
        </p:grpSpPr>
        <p:grpSp>
          <p:nvGrpSpPr>
            <p:cNvPr id="6157" name="组合 2"/>
            <p:cNvGrpSpPr>
              <a:grpSpLocks/>
            </p:cNvGrpSpPr>
            <p:nvPr/>
          </p:nvGrpSpPr>
          <p:grpSpPr bwMode="auto">
            <a:xfrm>
              <a:off x="1475339" y="3068080"/>
              <a:ext cx="1916983" cy="3091441"/>
              <a:chOff x="2992238" y="5044283"/>
              <a:chExt cx="1117600" cy="1813717"/>
            </a:xfrm>
          </p:grpSpPr>
          <p:sp>
            <p:nvSpPr>
              <p:cNvPr id="6163" name="Rectangle 5"/>
              <p:cNvSpPr>
                <a:spLocks noChangeArrowheads="1"/>
              </p:cNvSpPr>
              <p:nvPr/>
            </p:nvSpPr>
            <p:spPr bwMode="auto">
              <a:xfrm>
                <a:off x="3084313" y="5198530"/>
                <a:ext cx="1025525" cy="133712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Rectangle 6"/>
              <p:cNvSpPr>
                <a:spLocks noChangeArrowheads="1"/>
              </p:cNvSpPr>
              <p:nvPr/>
            </p:nvSpPr>
            <p:spPr bwMode="auto">
              <a:xfrm>
                <a:off x="3084313" y="5198530"/>
                <a:ext cx="1025525" cy="165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5" name="Rectangle 7"/>
              <p:cNvSpPr>
                <a:spLocks noChangeArrowheads="1"/>
              </p:cNvSpPr>
              <p:nvPr/>
            </p:nvSpPr>
            <p:spPr bwMode="auto">
              <a:xfrm>
                <a:off x="2992238" y="5044283"/>
                <a:ext cx="1025525" cy="146140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58" name="Group 6"/>
            <p:cNvGrpSpPr>
              <a:grpSpLocks/>
            </p:cNvGrpSpPr>
            <p:nvPr/>
          </p:nvGrpSpPr>
          <p:grpSpPr bwMode="auto">
            <a:xfrm>
              <a:off x="1563543" y="3068080"/>
              <a:ext cx="1461810" cy="1726194"/>
              <a:chOff x="1563543" y="3068080"/>
              <a:chExt cx="1461810" cy="1726194"/>
            </a:xfrm>
          </p:grpSpPr>
          <p:sp>
            <p:nvSpPr>
              <p:cNvPr id="6159" name="TextBox 29"/>
              <p:cNvSpPr txBox="1">
                <a:spLocks noChangeArrowheads="1"/>
              </p:cNvSpPr>
              <p:nvPr/>
            </p:nvSpPr>
            <p:spPr bwMode="auto">
              <a:xfrm>
                <a:off x="1927516" y="3068080"/>
                <a:ext cx="109783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</p:txBody>
          </p:sp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43" y="3677912"/>
                <a:ext cx="89172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</p:txBody>
          </p:sp>
          <p:sp>
            <p:nvSpPr>
              <p:cNvPr id="6161" name="TextBox 37"/>
              <p:cNvSpPr txBox="1">
                <a:spLocks noChangeArrowheads="1"/>
              </p:cNvSpPr>
              <p:nvPr/>
            </p:nvSpPr>
            <p:spPr bwMode="auto">
              <a:xfrm>
                <a:off x="2241332" y="3778611"/>
                <a:ext cx="74338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1718337" y="4613007"/>
                <a:ext cx="118798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52" name="Group 43"/>
          <p:cNvGrpSpPr>
            <a:grpSpLocks/>
          </p:cNvGrpSpPr>
          <p:nvPr/>
        </p:nvGrpSpPr>
        <p:grpSpPr bwMode="auto">
          <a:xfrm>
            <a:off x="3992563" y="3789362"/>
            <a:ext cx="6320670" cy="769441"/>
            <a:chOff x="5868538" y="1285758"/>
            <a:chExt cx="4039738" cy="769394"/>
          </a:xfrm>
        </p:grpSpPr>
        <p:sp>
          <p:nvSpPr>
            <p:cNvPr id="45" name="矩形: 圆角 8"/>
            <p:cNvSpPr/>
            <p:nvPr/>
          </p:nvSpPr>
          <p:spPr bwMode="auto">
            <a:xfrm>
              <a:off x="5868538" y="1285758"/>
              <a:ext cx="4039738" cy="712743"/>
            </a:xfrm>
            <a:prstGeom prst="roundRect">
              <a:avLst/>
            </a:prstGeom>
            <a:solidFill>
              <a:srgbClr val="B3E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4400" b="1" noProof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156" name="TextBox 45"/>
            <p:cNvSpPr txBox="1">
              <a:spLocks noChangeArrowheads="1"/>
            </p:cNvSpPr>
            <p:nvPr/>
          </p:nvSpPr>
          <p:spPr bwMode="auto">
            <a:xfrm>
              <a:off x="5909480" y="1285758"/>
              <a:ext cx="3998795" cy="7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3,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3.</a:t>
              </a:r>
            </a:p>
          </p:txBody>
        </p:sp>
      </p:grpSp>
      <p:sp>
        <p:nvSpPr>
          <p:cNvPr id="6153" name="TextBox 46"/>
          <p:cNvSpPr txBox="1">
            <a:spLocks noChangeArrowheads="1"/>
          </p:cNvSpPr>
          <p:nvPr/>
        </p:nvSpPr>
        <p:spPr bwMode="auto">
          <a:xfrm>
            <a:off x="1955800" y="3567113"/>
            <a:ext cx="66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154" name="TextBox 36"/>
          <p:cNvSpPr txBox="1">
            <a:spLocks noChangeArrowheads="1"/>
          </p:cNvSpPr>
          <p:nvPr/>
        </p:nvSpPr>
        <p:spPr bwMode="auto">
          <a:xfrm>
            <a:off x="1638300" y="3567113"/>
            <a:ext cx="52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5"/>
              <p:cNvSpPr txBox="1">
                <a:spLocks noChangeArrowheads="1"/>
              </p:cNvSpPr>
              <p:nvPr/>
            </p:nvSpPr>
            <p:spPr bwMode="auto">
              <a:xfrm>
                <a:off x="215292" y="4916488"/>
                <a:ext cx="669517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24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92" y="4916488"/>
                <a:ext cx="6695174" cy="1015663"/>
              </a:xfrm>
              <a:prstGeom prst="rect">
                <a:avLst/>
              </a:prstGeom>
              <a:blipFill rotWithShape="1">
                <a:blip r:embed="rId5"/>
                <a:stretch>
                  <a:fillRect t="-18072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5"/>
              <p:cNvSpPr txBox="1">
                <a:spLocks noChangeArrowheads="1"/>
              </p:cNvSpPr>
              <p:nvPr/>
            </p:nvSpPr>
            <p:spPr bwMode="auto">
              <a:xfrm>
                <a:off x="334716" y="895059"/>
                <a:ext cx="39992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16" y="895059"/>
                <a:ext cx="3999239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3659" t="-18072" r="-8079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5"/>
              <p:cNvSpPr txBox="1">
                <a:spLocks noChangeArrowheads="1"/>
              </p:cNvSpPr>
              <p:nvPr/>
            </p:nvSpPr>
            <p:spPr bwMode="auto">
              <a:xfrm>
                <a:off x="5041136" y="895058"/>
                <a:ext cx="732575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+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+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2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136" y="895058"/>
                <a:ext cx="7325750" cy="1015663"/>
              </a:xfrm>
              <a:prstGeom prst="rect">
                <a:avLst/>
              </a:prstGeom>
              <a:blipFill rotWithShape="1">
                <a:blip r:embed="rId7"/>
                <a:stretch>
                  <a:fillRect t="-18072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" y="107950"/>
            <a:ext cx="3498109" cy="11783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902879" y="268535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1646" y="2008407"/>
            <a:ext cx="1916113" cy="3090863"/>
            <a:chOff x="629285" y="2012496"/>
            <a:chExt cx="1916113" cy="3090863"/>
          </a:xfrm>
        </p:grpSpPr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30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3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24</a:t>
                  </a:r>
                </a:p>
              </p:txBody>
            </p:sp>
            <p:sp>
              <p:nvSpPr>
                <p:cNvPr id="34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597697" y="2008407"/>
            <a:ext cx="1929176" cy="2556459"/>
            <a:chOff x="2597697" y="2008407"/>
            <a:chExt cx="1929176" cy="2556459"/>
          </a:xfrm>
        </p:grpSpPr>
        <p:grpSp>
          <p:nvGrpSpPr>
            <p:cNvPr id="2" name="Group 1"/>
            <p:cNvGrpSpPr/>
            <p:nvPr/>
          </p:nvGrpSpPr>
          <p:grpSpPr>
            <a:xfrm>
              <a:off x="2597697" y="2011702"/>
              <a:ext cx="1929176" cy="2553164"/>
              <a:chOff x="3732783" y="1874173"/>
              <a:chExt cx="1929176" cy="2553164"/>
            </a:xfrm>
          </p:grpSpPr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3903708" y="2146274"/>
                <a:ext cx="1758251" cy="2281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3732783" y="1874173"/>
                <a:ext cx="1758251" cy="249047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48374" y="2008407"/>
              <a:ext cx="1522490" cy="1726061"/>
              <a:chOff x="3418573" y="2009201"/>
              <a:chExt cx="1522490" cy="1726061"/>
            </a:xfrm>
          </p:grpSpPr>
          <p:sp>
            <p:nvSpPr>
              <p:cNvPr id="47" name="TextBox 29"/>
              <p:cNvSpPr txBox="1">
                <a:spLocks noChangeArrowheads="1"/>
              </p:cNvSpPr>
              <p:nvPr/>
            </p:nvSpPr>
            <p:spPr bwMode="auto">
              <a:xfrm>
                <a:off x="3843724" y="2009201"/>
                <a:ext cx="10973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22</a:t>
                </a:r>
              </a:p>
            </p:txBody>
          </p:sp>
          <p:sp>
            <p:nvSpPr>
              <p:cNvPr id="48" name="TextBox 37"/>
              <p:cNvSpPr txBox="1">
                <a:spLocks noChangeArrowheads="1"/>
              </p:cNvSpPr>
              <p:nvPr/>
            </p:nvSpPr>
            <p:spPr bwMode="auto">
              <a:xfrm>
                <a:off x="4157398" y="2719599"/>
                <a:ext cx="7430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3634640" y="3553839"/>
                <a:ext cx="1187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8573" y="2568729"/>
                    <a:ext cx="102567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LT Boulevard" panose="00000400000000000000" pitchFamily="2" charset="0"/>
                            </a:rPr>
                            <m:t>×</m:t>
                          </m:r>
                        </m:oMath>
                      </m:oMathPara>
                    </a14:m>
                    <a:endParaRPr lang="en-US" altLang="en-US" sz="6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18573" y="2568729"/>
                    <a:ext cx="1025679" cy="7694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/>
          <p:cNvGrpSpPr/>
          <p:nvPr/>
        </p:nvGrpSpPr>
        <p:grpSpPr>
          <a:xfrm>
            <a:off x="5013866" y="2007613"/>
            <a:ext cx="1916113" cy="3090863"/>
            <a:chOff x="629285" y="2012496"/>
            <a:chExt cx="1916113" cy="3090863"/>
          </a:xfrm>
        </p:grpSpPr>
        <p:grpSp>
          <p:nvGrpSpPr>
            <p:cNvPr id="52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54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59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5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5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11</a:t>
                  </a:r>
                </a:p>
              </p:txBody>
            </p:sp>
            <p:sp>
              <p:nvSpPr>
                <p:cNvPr id="5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TextBox 45"/>
          <p:cNvSpPr txBox="1">
            <a:spLocks noChangeArrowheads="1"/>
          </p:cNvSpPr>
          <p:nvPr/>
        </p:nvSpPr>
        <p:spPr bwMode="auto">
          <a:xfrm>
            <a:off x="3733165" y="268206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14005" y="2007613"/>
            <a:ext cx="1929176" cy="2557253"/>
            <a:chOff x="7514005" y="2007613"/>
            <a:chExt cx="1929176" cy="2557253"/>
          </a:xfrm>
        </p:grpSpPr>
        <p:grpSp>
          <p:nvGrpSpPr>
            <p:cNvPr id="63" name="Group 62"/>
            <p:cNvGrpSpPr/>
            <p:nvPr/>
          </p:nvGrpSpPr>
          <p:grpSpPr>
            <a:xfrm>
              <a:off x="7514005" y="2011702"/>
              <a:ext cx="1929176" cy="2553164"/>
              <a:chOff x="3762190" y="1820752"/>
              <a:chExt cx="1929176" cy="2553164"/>
            </a:xfrm>
          </p:grpSpPr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3933115" y="2092853"/>
                <a:ext cx="1758251" cy="2281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762190" y="1820752"/>
                <a:ext cx="1758251" cy="249047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546293" y="2007613"/>
              <a:ext cx="1522490" cy="1726061"/>
              <a:chOff x="3441099" y="1950897"/>
              <a:chExt cx="1522490" cy="1726061"/>
            </a:xfrm>
          </p:grpSpPr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>
                <a:off x="3866250" y="1950897"/>
                <a:ext cx="10973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33</a:t>
                </a:r>
              </a:p>
            </p:txBody>
          </p:sp>
          <p:sp>
            <p:nvSpPr>
              <p:cNvPr id="68" name="TextBox 37"/>
              <p:cNvSpPr txBox="1">
                <a:spLocks noChangeArrowheads="1"/>
              </p:cNvSpPr>
              <p:nvPr/>
            </p:nvSpPr>
            <p:spPr bwMode="auto">
              <a:xfrm>
                <a:off x="4179924" y="2661295"/>
                <a:ext cx="7430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3634640" y="3485599"/>
                <a:ext cx="1187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1099" y="2510425"/>
                    <a:ext cx="102567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LT Boulevard" panose="00000400000000000000" pitchFamily="2" charset="0"/>
                            </a:rPr>
                            <m:t>×</m:t>
                          </m:r>
                        </m:oMath>
                      </m:oMathPara>
                    </a14:m>
                    <a:endParaRPr lang="en-US" altLang="en-US" sz="6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41099" y="2510425"/>
                    <a:ext cx="1025679" cy="7694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" name="Group 70"/>
          <p:cNvGrpSpPr/>
          <p:nvPr/>
        </p:nvGrpSpPr>
        <p:grpSpPr>
          <a:xfrm>
            <a:off x="10014144" y="2016302"/>
            <a:ext cx="1916113" cy="3090863"/>
            <a:chOff x="629285" y="2012496"/>
            <a:chExt cx="1916113" cy="3090863"/>
          </a:xfrm>
        </p:grpSpPr>
        <p:grpSp>
          <p:nvGrpSpPr>
            <p:cNvPr id="72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74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79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5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7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7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1056141" y="3410128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5" name="TextBox 36"/>
          <p:cNvSpPr txBox="1">
            <a:spLocks noChangeArrowheads="1"/>
          </p:cNvSpPr>
          <p:nvPr/>
        </p:nvSpPr>
        <p:spPr bwMode="auto">
          <a:xfrm>
            <a:off x="738641" y="3410128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6" name="TextBox 46"/>
          <p:cNvSpPr txBox="1">
            <a:spLocks noChangeArrowheads="1"/>
          </p:cNvSpPr>
          <p:nvPr/>
        </p:nvSpPr>
        <p:spPr bwMode="auto">
          <a:xfrm>
            <a:off x="3397330" y="3410128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3079830" y="3410128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8" name="TextBox 46"/>
          <p:cNvSpPr txBox="1">
            <a:spLocks noChangeArrowheads="1"/>
          </p:cNvSpPr>
          <p:nvPr/>
        </p:nvSpPr>
        <p:spPr bwMode="auto">
          <a:xfrm>
            <a:off x="5774256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9" name="TextBox 36"/>
          <p:cNvSpPr txBox="1">
            <a:spLocks noChangeArrowheads="1"/>
          </p:cNvSpPr>
          <p:nvPr/>
        </p:nvSpPr>
        <p:spPr bwMode="auto">
          <a:xfrm>
            <a:off x="5456756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" name="TextBox 46"/>
          <p:cNvSpPr txBox="1">
            <a:spLocks noChangeArrowheads="1"/>
          </p:cNvSpPr>
          <p:nvPr/>
        </p:nvSpPr>
        <p:spPr bwMode="auto">
          <a:xfrm>
            <a:off x="8281601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7964101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10776273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36"/>
          <p:cNvSpPr txBox="1">
            <a:spLocks noChangeArrowheads="1"/>
          </p:cNvSpPr>
          <p:nvPr/>
        </p:nvSpPr>
        <p:spPr bwMode="auto">
          <a:xfrm>
            <a:off x="10458773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2" grpId="0"/>
      <p:bldP spid="93" grpId="0"/>
      <p:bldP spid="94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3" y="112226"/>
            <a:ext cx="3681421" cy="12401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" y="3404206"/>
            <a:ext cx="11425047" cy="2852527"/>
          </a:xfrm>
          <a:prstGeom prst="round2DiagRect">
            <a:avLst>
              <a:gd name="adj1" fmla="val 319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" name="TextBox 45"/>
          <p:cNvSpPr txBox="1">
            <a:spLocks noChangeArrowheads="1"/>
          </p:cNvSpPr>
          <p:nvPr/>
        </p:nvSpPr>
        <p:spPr bwMode="auto">
          <a:xfrm>
            <a:off x="1118440" y="224453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22" name="TextBox 45"/>
          <p:cNvSpPr txBox="1">
            <a:spLocks noChangeArrowheads="1"/>
          </p:cNvSpPr>
          <p:nvPr/>
        </p:nvSpPr>
        <p:spPr bwMode="auto">
          <a:xfrm>
            <a:off x="3200903" y="248278"/>
            <a:ext cx="6789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45"/>
              <p:cNvSpPr txBox="1">
                <a:spLocks noChangeArrowheads="1"/>
              </p:cNvSpPr>
              <p:nvPr/>
            </p:nvSpPr>
            <p:spPr bwMode="auto">
              <a:xfrm>
                <a:off x="2416525" y="1331966"/>
                <a:ext cx="277695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a) 32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    11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124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525" y="1331966"/>
                <a:ext cx="2776953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9868" t="-8527" r="-4605" b="-19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45"/>
              <p:cNvSpPr txBox="1">
                <a:spLocks noChangeArrowheads="1"/>
              </p:cNvSpPr>
              <p:nvPr/>
            </p:nvSpPr>
            <p:spPr bwMode="auto">
              <a:xfrm>
                <a:off x="6772431" y="1331966"/>
                <a:ext cx="277695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b) 42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    13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2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2431" y="1331966"/>
                <a:ext cx="2776953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0088" t="-8527" r="-5702" b="-19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66094" y="3484718"/>
            <a:ext cx="1186634" cy="1560060"/>
            <a:chOff x="866094" y="3484718"/>
            <a:chExt cx="1186634" cy="1560060"/>
          </a:xfrm>
        </p:grpSpPr>
        <p:sp>
          <p:nvSpPr>
            <p:cNvPr id="126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32</a:t>
              </a:r>
            </a:p>
          </p:txBody>
        </p:sp>
        <p:sp>
          <p:nvSpPr>
            <p:cNvPr id="127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2892516" y="3492607"/>
            <a:ext cx="1186634" cy="1560060"/>
            <a:chOff x="866094" y="3484718"/>
            <a:chExt cx="1186634" cy="1560060"/>
          </a:xfrm>
        </p:grpSpPr>
        <p:sp>
          <p:nvSpPr>
            <p:cNvPr id="132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11</a:t>
              </a:r>
            </a:p>
          </p:txBody>
        </p:sp>
        <p:sp>
          <p:nvSpPr>
            <p:cNvPr id="133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6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flipV="1">
              <a:off x="940111" y="4958108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4891904" y="3492607"/>
            <a:ext cx="1186634" cy="1560060"/>
            <a:chOff x="866094" y="3484718"/>
            <a:chExt cx="1186634" cy="1560060"/>
          </a:xfrm>
        </p:grpSpPr>
        <p:sp>
          <p:nvSpPr>
            <p:cNvPr id="137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42</a:t>
              </a:r>
            </a:p>
          </p:txBody>
        </p:sp>
        <p:sp>
          <p:nvSpPr>
            <p:cNvPr id="138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2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/>
          <p:cNvGrpSpPr/>
          <p:nvPr/>
        </p:nvGrpSpPr>
        <p:grpSpPr>
          <a:xfrm>
            <a:off x="6908294" y="3474228"/>
            <a:ext cx="1186634" cy="1560060"/>
            <a:chOff x="866094" y="3484718"/>
            <a:chExt cx="1186634" cy="1560060"/>
          </a:xfrm>
        </p:grpSpPr>
        <p:sp>
          <p:nvSpPr>
            <p:cNvPr id="142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13</a:t>
              </a:r>
            </a:p>
          </p:txBody>
        </p:sp>
        <p:sp>
          <p:nvSpPr>
            <p:cNvPr id="143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TextBox 29"/>
          <p:cNvSpPr txBox="1">
            <a:spLocks noChangeArrowheads="1"/>
          </p:cNvSpPr>
          <p:nvPr/>
        </p:nvSpPr>
        <p:spPr bwMode="auto">
          <a:xfrm>
            <a:off x="938095" y="4881290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96</a:t>
            </a:r>
          </a:p>
        </p:txBody>
      </p:sp>
      <p:sp>
        <p:nvSpPr>
          <p:cNvPr id="147" name="TextBox 29"/>
          <p:cNvSpPr txBox="1">
            <a:spLocks noChangeArrowheads="1"/>
          </p:cNvSpPr>
          <p:nvPr/>
        </p:nvSpPr>
        <p:spPr bwMode="auto">
          <a:xfrm>
            <a:off x="2945230" y="4869027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66</a:t>
            </a:r>
          </a:p>
        </p:txBody>
      </p:sp>
      <p:sp>
        <p:nvSpPr>
          <p:cNvPr id="148" name="TextBox 29"/>
          <p:cNvSpPr txBox="1">
            <a:spLocks noChangeArrowheads="1"/>
          </p:cNvSpPr>
          <p:nvPr/>
        </p:nvSpPr>
        <p:spPr bwMode="auto">
          <a:xfrm>
            <a:off x="4965921" y="4882675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84</a:t>
            </a:r>
          </a:p>
        </p:txBody>
      </p:sp>
      <p:sp>
        <p:nvSpPr>
          <p:cNvPr id="149" name="TextBox 29"/>
          <p:cNvSpPr txBox="1">
            <a:spLocks noChangeArrowheads="1"/>
          </p:cNvSpPr>
          <p:nvPr/>
        </p:nvSpPr>
        <p:spPr bwMode="auto">
          <a:xfrm>
            <a:off x="6973780" y="4869027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39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1179666" y="2798088"/>
            <a:ext cx="10557631" cy="3890552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1229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2244"/>
            <a:ext cx="32623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707" y="3908928"/>
            <a:ext cx="1833563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3" y="1686426"/>
            <a:ext cx="4461821" cy="11116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1017923" y="436052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3579550" y="239876"/>
            <a:ext cx="84987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4178405" y="2815205"/>
            <a:ext cx="27780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5"/>
          <p:cNvSpPr txBox="1">
            <a:spLocks noChangeArrowheads="1"/>
          </p:cNvSpPr>
          <p:nvPr/>
        </p:nvSpPr>
        <p:spPr bwMode="auto">
          <a:xfrm>
            <a:off x="1759963" y="3524208"/>
            <a:ext cx="98574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5"/>
              <p:cNvSpPr txBox="1">
                <a:spLocks noChangeArrowheads="1"/>
              </p:cNvSpPr>
              <p:nvPr/>
            </p:nvSpPr>
            <p:spPr bwMode="auto">
              <a:xfrm>
                <a:off x="2469510" y="4340255"/>
                <a:ext cx="667449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</m:t>
                    </m:r>
                  </m:oMath>
                </a14:m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 48 ( </a:t>
                </a:r>
                <a:r>
                  <a:rPr lang="en-US" altLang="en-US" sz="4400" b="1" dirty="0" err="1">
                    <a:latin typeface="Times New Roman" pitchFamily="18" charset="0"/>
                    <a:cs typeface="Times New Roman" pitchFamily="18" charset="0"/>
                  </a:rPr>
                  <a:t>bút</a:t>
                </a:r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7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510" y="4340255"/>
                <a:ext cx="667449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079" b="-38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45"/>
          <p:cNvSpPr txBox="1">
            <a:spLocks noChangeArrowheads="1"/>
          </p:cNvSpPr>
          <p:nvPr/>
        </p:nvSpPr>
        <p:spPr bwMode="auto">
          <a:xfrm>
            <a:off x="3460435" y="5055104"/>
            <a:ext cx="6373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 48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8600733" y="3657386"/>
            <a:ext cx="2989752" cy="3069025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79" name="Text Box 9">
            <a:extLst>
              <a:ext uri="{FF2B5EF4-FFF2-40B4-BE49-F238E27FC236}">
                <a16:creationId xmlns:a16="http://schemas.microsoft.com/office/drawing/2014/main" id="{11DFBB77-5BE0-4496-92C0-73D8DA85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437" y="1714046"/>
            <a:ext cx="18161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80" name="Text Box 10">
            <a:extLst>
              <a:ext uri="{FF2B5EF4-FFF2-40B4-BE49-F238E27FC236}">
                <a16:creationId xmlns:a16="http://schemas.microsoft.com/office/drawing/2014/main" id="{82371461-7D2A-471C-B02C-4BF7BEBE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99" y="2378675"/>
            <a:ext cx="9144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016ECE30-3A39-4581-A387-169296B4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17" y="2260145"/>
            <a:ext cx="6096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82" name="Text Box 14">
            <a:extLst>
              <a:ext uri="{FF2B5EF4-FFF2-40B4-BE49-F238E27FC236}">
                <a16:creationId xmlns:a16="http://schemas.microsoft.com/office/drawing/2014/main" id="{787C364D-C8EE-4011-A8A9-B5B0221E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61" y="3144093"/>
            <a:ext cx="1399084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60F21680-B671-4D07-91A2-013919DB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2" y="1910895"/>
            <a:ext cx="812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nhân 4 bằng 24, viết 4 nhớ 2</a:t>
            </a:r>
          </a:p>
        </p:txBody>
      </p:sp>
      <p:sp>
        <p:nvSpPr>
          <p:cNvPr id="84" name="Text Box 16">
            <a:extLst>
              <a:ext uri="{FF2B5EF4-FFF2-40B4-BE49-F238E27FC236}">
                <a16:creationId xmlns:a16="http://schemas.microsoft.com/office/drawing/2014/main" id="{4B3C92C9-B163-41A1-AAD4-7431851C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2" y="2757562"/>
            <a:ext cx="7740651" cy="1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nhân 5 bằng 30, thêm 2 bằng 32, viết 32 </a:t>
            </a:r>
          </a:p>
        </p:txBody>
      </p:sp>
      <p:sp>
        <p:nvSpPr>
          <p:cNvPr id="85" name="Text Box 35">
            <a:extLst>
              <a:ext uri="{FF2B5EF4-FFF2-40B4-BE49-F238E27FC236}">
                <a16:creationId xmlns:a16="http://schemas.microsoft.com/office/drawing/2014/main" id="{3E768401-1AD7-4BE0-9A12-9238E90B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" y="4585207"/>
            <a:ext cx="45720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54 × 6 = </a:t>
            </a:r>
          </a:p>
        </p:txBody>
      </p:sp>
      <p:sp>
        <p:nvSpPr>
          <p:cNvPr id="86" name="Text Box 35">
            <a:extLst>
              <a:ext uri="{FF2B5EF4-FFF2-40B4-BE49-F238E27FC236}">
                <a16:creationId xmlns:a16="http://schemas.microsoft.com/office/drawing/2014/main" id="{914F36B7-C9B5-4AEC-8C30-E60AA6B2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564" y="4585207"/>
            <a:ext cx="17145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</a:p>
        </p:txBody>
      </p:sp>
      <p:sp>
        <p:nvSpPr>
          <p:cNvPr id="87" name="Line 12">
            <a:extLst>
              <a:ext uri="{FF2B5EF4-FFF2-40B4-BE49-F238E27FC236}">
                <a16:creationId xmlns:a16="http://schemas.microsoft.com/office/drawing/2014/main" id="{F78B2299-EC60-423F-BB03-83B0124D6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657" y="3238046"/>
            <a:ext cx="1287388" cy="1390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GB"/>
          </a:p>
        </p:txBody>
      </p:sp>
      <p:sp>
        <p:nvSpPr>
          <p:cNvPr id="88" name="Google Shape;600;p25"/>
          <p:cNvSpPr txBox="1">
            <a:spLocks noGrp="1"/>
          </p:cNvSpPr>
          <p:nvPr>
            <p:ph type="ctrTitle" idx="4294967295"/>
          </p:nvPr>
        </p:nvSpPr>
        <p:spPr>
          <a:xfrm>
            <a:off x="995681" y="298935"/>
            <a:ext cx="3423919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54 x 6 = ?</a:t>
            </a:r>
            <a:endParaRPr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Google Shape;601;p25"/>
          <p:cNvSpPr/>
          <p:nvPr/>
        </p:nvSpPr>
        <p:spPr>
          <a:xfrm>
            <a:off x="148381" y="298935"/>
            <a:ext cx="4739072" cy="141015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90" name="Text Box 13">
            <a:extLst>
              <a:ext uri="{FF2B5EF4-FFF2-40B4-BE49-F238E27FC236}">
                <a16:creationId xmlns:a16="http://schemas.microsoft.com/office/drawing/2014/main" id="{1BBD7B98-4C20-4316-A621-795B9ABB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299" y="3153389"/>
            <a:ext cx="450440" cy="10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74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8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defRPr/>
            </a:pPr>
            <a:endParaRPr lang="zh-CN" altLang="en-US" sz="1500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9" y="3345532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1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82590" y="1573841"/>
            <a:ext cx="88093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6174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3" y="380868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51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7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533" y="676708"/>
            <a:ext cx="7648224" cy="1056800"/>
          </a:xfrm>
        </p:spPr>
        <p:txBody>
          <a:bodyPr/>
          <a:lstStyle/>
          <a:p>
            <a:pPr algn="l"/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3700" b="1" dirty="0">
              <a:solidFill>
                <a:srgbClr val="FF0000"/>
              </a:solidFill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3391670" y="2540783"/>
            <a:ext cx="3357473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559636" y="3563376"/>
            <a:ext cx="2934937" cy="25032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phải sang trái,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866;p31">
            <a:extLst>
              <a:ext uri="{FF2B5EF4-FFF2-40B4-BE49-F238E27FC236}">
                <a16:creationId xmlns:a16="http://schemas.microsoft.com/office/drawing/2014/main" id="{43BC3661-C346-49E8-BAE4-5B966623ADA7}"/>
              </a:ext>
            </a:extLst>
          </p:cNvPr>
          <p:cNvGrpSpPr/>
          <p:nvPr/>
        </p:nvGrpSpPr>
        <p:grpSpPr>
          <a:xfrm>
            <a:off x="120104" y="2540783"/>
            <a:ext cx="2623097" cy="4200592"/>
            <a:chOff x="1146625" y="2025923"/>
            <a:chExt cx="1901098" cy="2324526"/>
          </a:xfrm>
        </p:grpSpPr>
        <p:sp>
          <p:nvSpPr>
            <p:cNvPr id="25" name="Google Shape;867;p31">
              <a:extLst>
                <a:ext uri="{FF2B5EF4-FFF2-40B4-BE49-F238E27FC236}">
                  <a16:creationId xmlns:a16="http://schemas.microsoft.com/office/drawing/2014/main" id="{A5F3073F-D193-4CD2-A85E-657CDAAC2C6F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" name="Google Shape;868;p31">
              <a:extLst>
                <a:ext uri="{FF2B5EF4-FFF2-40B4-BE49-F238E27FC236}">
                  <a16:creationId xmlns:a16="http://schemas.microsoft.com/office/drawing/2014/main" id="{EBF241CF-E974-4CF3-AA99-56AB9C6CAE0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8A1DA-AB50-43B3-8D79-B36DF95D0CB0}"/>
              </a:ext>
            </a:extLst>
          </p:cNvPr>
          <p:cNvSpPr/>
          <p:nvPr/>
        </p:nvSpPr>
        <p:spPr>
          <a:xfrm>
            <a:off x="8741229" y="2808642"/>
            <a:ext cx="3231324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A3B43A-E924-4483-867F-9CDA8F1C68FB}"/>
              </a:ext>
            </a:extLst>
          </p:cNvPr>
          <p:cNvSpPr/>
          <p:nvPr/>
        </p:nvSpPr>
        <p:spPr>
          <a:xfrm>
            <a:off x="7699824" y="3632330"/>
            <a:ext cx="4272728" cy="29956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D0EED-6B8C-4C96-BE52-6B98F03FFF65}"/>
              </a:ext>
            </a:extLst>
          </p:cNvPr>
          <p:cNvSpPr/>
          <p:nvPr/>
        </p:nvSpPr>
        <p:spPr>
          <a:xfrm>
            <a:off x="330205" y="3643215"/>
            <a:ext cx="219165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2294D0-F303-4DDB-8E63-2E879B460B66}"/>
              </a:ext>
            </a:extLst>
          </p:cNvPr>
          <p:cNvSpPr/>
          <p:nvPr/>
        </p:nvSpPr>
        <p:spPr>
          <a:xfrm>
            <a:off x="471713" y="25727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7F0480-F17E-4E9E-A174-D58A0052D469}"/>
              </a:ext>
            </a:extLst>
          </p:cNvPr>
          <p:cNvSpPr/>
          <p:nvPr/>
        </p:nvSpPr>
        <p:spPr>
          <a:xfrm>
            <a:off x="4234540" y="27759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12728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啦开学季幼儿园开学典礼主题班会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HLT Boulevard"/>
        <a:ea typeface=""/>
        <a:cs typeface=""/>
      </a:majorFont>
      <a:minorFont>
        <a:latin typeface="HLT Boulev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C50B5-8908-4058-B196-E9AE568BC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4EB79-CDAD-4095-BC72-A32E55554F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354016-A81C-45CC-80A2-DEDC2F490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Pages>0</Pages>
  <Words>508</Words>
  <Characters>0</Characters>
  <Application>Microsoft Office PowerPoint</Application>
  <PresentationFormat>Widescreen</PresentationFormat>
  <Lines>0</Lines>
  <Paragraphs>160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宋体</vt:lpstr>
      <vt:lpstr>宋体</vt:lpstr>
      <vt:lpstr>Arial</vt:lpstr>
      <vt:lpstr>Batang</vt:lpstr>
      <vt:lpstr>Calibri</vt:lpstr>
      <vt:lpstr>Calibri Light</vt:lpstr>
      <vt:lpstr>Cambria Math</vt:lpstr>
      <vt:lpstr>Comfortaa</vt:lpstr>
      <vt:lpstr>等线</vt:lpstr>
      <vt:lpstr>等线 Light</vt:lpstr>
      <vt:lpstr>HLT Boulevard</vt:lpstr>
      <vt:lpstr>Permanent Marker</vt:lpstr>
      <vt:lpstr>Times New Roman</vt:lpstr>
      <vt:lpstr>VNI-Times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54 x 6 = ?</vt:lpstr>
      <vt:lpstr>PowerPoint Presentation</vt:lpstr>
      <vt:lpstr>PowerPoint Presentation</vt:lpstr>
      <vt:lpstr>Tính :</vt:lpstr>
      <vt:lpstr>Bài 2: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开学啦开学季幼儿园开学典礼主题班会PPT</dc:title>
  <dc:creator>hxj</dc:creator>
  <cp:lastModifiedBy>loltntvl@gmail.com</cp:lastModifiedBy>
  <cp:revision>47</cp:revision>
  <dcterms:created xsi:type="dcterms:W3CDTF">2017-05-15T06:48:00Z</dcterms:created>
  <dcterms:modified xsi:type="dcterms:W3CDTF">2021-10-01T13:26:11Z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  <property fmtid="{D5CDD505-2E9C-101B-9397-08002B2CF9AE}" pid="3" name="ContentTypeId">
    <vt:lpwstr>0x010100DFDAAE9B0125D644B7F58EE6BF1D0FC2</vt:lpwstr>
  </property>
</Properties>
</file>