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 id="2147483706" r:id="rId3"/>
    <p:sldMasterId id="2147483718" r:id="rId4"/>
  </p:sldMasterIdLst>
  <p:notesMasterIdLst>
    <p:notesMasterId r:id="rId24"/>
  </p:notesMasterIdLst>
  <p:sldIdLst>
    <p:sldId id="282" r:id="rId5"/>
    <p:sldId id="257" r:id="rId6"/>
    <p:sldId id="308" r:id="rId7"/>
    <p:sldId id="303" r:id="rId8"/>
    <p:sldId id="259" r:id="rId9"/>
    <p:sldId id="304" r:id="rId10"/>
    <p:sldId id="261" r:id="rId11"/>
    <p:sldId id="262" r:id="rId12"/>
    <p:sldId id="263" r:id="rId13"/>
    <p:sldId id="277" r:id="rId14"/>
    <p:sldId id="279" r:id="rId15"/>
    <p:sldId id="280" r:id="rId16"/>
    <p:sldId id="260" r:id="rId17"/>
    <p:sldId id="283" r:id="rId18"/>
    <p:sldId id="305" r:id="rId19"/>
    <p:sldId id="290" r:id="rId20"/>
    <p:sldId id="306" r:id="rId21"/>
    <p:sldId id="275" r:id="rId22"/>
    <p:sldId id="309" r:id="rId23"/>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NIqNzRY7/As0bZrgIVUeBZ33L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C94"/>
    <a:srgbClr val="027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730" y="6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367268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7409">
            <a:extLst>
              <a:ext uri="{FF2B5EF4-FFF2-40B4-BE49-F238E27FC236}">
                <a16:creationId xmlns:a16="http://schemas.microsoft.com/office/drawing/2014/main" id="{FCECBD4C-8E76-41DE-8BCA-39105F54FBEA}"/>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文本占位符 17410">
            <a:extLst>
              <a:ext uri="{FF2B5EF4-FFF2-40B4-BE49-F238E27FC236}">
                <a16:creationId xmlns:a16="http://schemas.microsoft.com/office/drawing/2014/main" id="{A6929266-66D6-4DAE-AEB9-CEB491E69DD9}"/>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4100" name="灯片编号占位符 1">
            <a:extLst>
              <a:ext uri="{FF2B5EF4-FFF2-40B4-BE49-F238E27FC236}">
                <a16:creationId xmlns:a16="http://schemas.microsoft.com/office/drawing/2014/main" id="{5F166685-596C-453A-8780-9C1638552AAC}"/>
              </a:ext>
            </a:extLst>
          </p:cNvPr>
          <p:cNvSpPr>
            <a:spLocks noGrp="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AA723F-1F52-4E5B-9F0A-250FA9388E39}" type="slidenum">
              <a:rPr lang="en-US" altLang="zh-CN">
                <a:solidFill>
                  <a:srgbClr val="000000"/>
                </a:solidFill>
                <a:latin typeface="Arial" panose="020B0604020202020204" pitchFamily="34" charset="0"/>
              </a:rPr>
              <a:pPr/>
              <a:t>1</a:t>
            </a:fld>
            <a:endParaRPr lang="zh-CN"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9" name="Google Shape;11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958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186020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643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0A586D0-AF84-4C8F-91F7-BF6F0C636A29}"/>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073F66B-EF59-4F47-8558-0F6C1EAF84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
        <p:nvSpPr>
          <p:cNvPr id="8196" name="Slide Number Placeholder 3">
            <a:extLst>
              <a:ext uri="{FF2B5EF4-FFF2-40B4-BE49-F238E27FC236}">
                <a16:creationId xmlns:a16="http://schemas.microsoft.com/office/drawing/2014/main" id="{2A816E91-DD33-4C3E-9C07-40FBC35C12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FDC539-4811-415C-8127-0F69FBF67274}"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039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3" name="Google Shape;8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947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9" name="Google Shape;86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247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8" name="Google Shape;8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Công nhân: người làm công</a:t>
            </a:r>
            <a:endParaRPr/>
          </a:p>
          <a:p>
            <a:pPr marL="171450" lvl="0" indent="-171450" algn="l" rtl="0">
              <a:lnSpc>
                <a:spcPct val="100000"/>
              </a:lnSpc>
              <a:spcBef>
                <a:spcPts val="0"/>
              </a:spcBef>
              <a:spcAft>
                <a:spcPts val="0"/>
              </a:spcAft>
              <a:buSzPts val="1100"/>
              <a:buFont typeface="Arial"/>
              <a:buChar char="-"/>
            </a:pPr>
            <a:r>
              <a:rPr lang="en-US"/>
              <a:t>Chú em là công nhân ngành xây dựng</a:t>
            </a:r>
            <a:endParaRPr/>
          </a:p>
          <a:p>
            <a:pPr marL="457200" lvl="0" indent="-298450" algn="l" rtl="0">
              <a:lnSpc>
                <a:spcPct val="100000"/>
              </a:lnSpc>
              <a:spcBef>
                <a:spcPts val="0"/>
              </a:spcBef>
              <a:spcAft>
                <a:spcPts val="0"/>
              </a:spcAft>
              <a:buSzPts val="1100"/>
              <a:buChar char="●"/>
            </a:pPr>
            <a:r>
              <a:rPr lang="en-US"/>
              <a:t>Nhân loại: </a:t>
            </a:r>
            <a:endParaRPr/>
          </a:p>
          <a:p>
            <a:pPr marL="171450" lvl="0" indent="-171450" algn="l" rtl="0">
              <a:lnSpc>
                <a:spcPct val="100000"/>
              </a:lnSpc>
              <a:spcBef>
                <a:spcPts val="0"/>
              </a:spcBef>
              <a:spcAft>
                <a:spcPts val="0"/>
              </a:spcAft>
              <a:buSzPts val="1100"/>
              <a:buFont typeface="Arial"/>
              <a:buChar char="-"/>
            </a:pPr>
            <a:r>
              <a:rPr lang="en-US"/>
              <a:t>Ê-đi-xơn đã cống hiến nhiều phát minh có giá trị cho nhân loại.</a:t>
            </a:r>
            <a:endParaRPr/>
          </a:p>
          <a:p>
            <a:pPr marL="457200" lvl="0" indent="-298450" algn="l" rtl="0">
              <a:lnSpc>
                <a:spcPct val="100000"/>
              </a:lnSpc>
              <a:spcBef>
                <a:spcPts val="0"/>
              </a:spcBef>
              <a:spcAft>
                <a:spcPts val="0"/>
              </a:spcAft>
              <a:buSzPts val="1100"/>
              <a:buChar char="●"/>
            </a:pPr>
            <a:r>
              <a:rPr lang="en-US"/>
              <a:t>Nhân ái</a:t>
            </a:r>
            <a:endParaRPr/>
          </a:p>
          <a:p>
            <a:pPr marL="171450" lvl="0" indent="-171450" algn="l" rtl="0">
              <a:lnSpc>
                <a:spcPct val="100000"/>
              </a:lnSpc>
              <a:spcBef>
                <a:spcPts val="0"/>
              </a:spcBef>
              <a:spcAft>
                <a:spcPts val="0"/>
              </a:spcAft>
              <a:buSzPts val="1100"/>
              <a:buFont typeface="Arial"/>
              <a:buChar char="-"/>
            </a:pPr>
            <a:r>
              <a:rPr lang="en-US"/>
              <a:t>Bác Hồ có lòng nhân ái bao la</a:t>
            </a:r>
            <a:endParaRPr/>
          </a:p>
          <a:p>
            <a:pPr marL="457200" lvl="0" indent="-298450" algn="l" rtl="0">
              <a:lnSpc>
                <a:spcPct val="100000"/>
              </a:lnSpc>
              <a:spcBef>
                <a:spcPts val="0"/>
              </a:spcBef>
              <a:spcAft>
                <a:spcPts val="0"/>
              </a:spcAft>
              <a:buSzPts val="1100"/>
              <a:buChar char="●"/>
            </a:pPr>
            <a:r>
              <a:rPr lang="en-US"/>
              <a:t>Nhân từ</a:t>
            </a:r>
            <a:endParaRPr/>
          </a:p>
          <a:p>
            <a:pPr marL="171450" lvl="0" indent="-171450" algn="l" rtl="0">
              <a:lnSpc>
                <a:spcPct val="100000"/>
              </a:lnSpc>
              <a:spcBef>
                <a:spcPts val="0"/>
              </a:spcBef>
              <a:spcAft>
                <a:spcPts val="0"/>
              </a:spcAft>
              <a:buSzPts val="1100"/>
              <a:buFont typeface="Arial"/>
              <a:buChar char="-"/>
            </a:pPr>
            <a:r>
              <a:rPr lang="en-US"/>
              <a:t>Bà em là một người rất nhân từ</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305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Đồng cảm:</a:t>
            </a:r>
            <a:endParaRPr/>
          </a:p>
          <a:p>
            <a:pPr marL="457200" lvl="0" indent="-298450" algn="l" rtl="0">
              <a:lnSpc>
                <a:spcPct val="100000"/>
              </a:lnSpc>
              <a:spcBef>
                <a:spcPts val="0"/>
              </a:spcBef>
              <a:spcAft>
                <a:spcPts val="0"/>
              </a:spcAft>
              <a:buSzPts val="1100"/>
              <a:buChar char="●"/>
            </a:pPr>
            <a:r>
              <a:rPr lang="en-US"/>
              <a:t>Đọc bài thơ Mẹ ốm em thấy rất đồng cảm với bạn nhỏ. </a:t>
            </a:r>
            <a:endParaRPr/>
          </a:p>
          <a:p>
            <a:pPr marL="457200" lvl="0" indent="-298450" algn="l" rtl="0">
              <a:lnSpc>
                <a:spcPct val="100000"/>
              </a:lnSpc>
              <a:spcBef>
                <a:spcPts val="0"/>
              </a:spcBef>
              <a:spcAft>
                <a:spcPts val="0"/>
              </a:spcAft>
              <a:buSzPts val="1100"/>
              <a:buChar char="●"/>
            </a:pPr>
            <a:r>
              <a:rPr lang="en-US"/>
              <a:t>Nanh ác</a:t>
            </a:r>
            <a:endParaRPr/>
          </a:p>
          <a:p>
            <a:pPr marL="457200" lvl="0" indent="-298450" algn="l" rtl="0">
              <a:lnSpc>
                <a:spcPct val="100000"/>
              </a:lnSpc>
              <a:spcBef>
                <a:spcPts val="0"/>
              </a:spcBef>
              <a:spcAft>
                <a:spcPts val="0"/>
              </a:spcAft>
              <a:buSzPts val="1100"/>
              <a:buChar char="●"/>
            </a:pPr>
            <a:r>
              <a:rPr lang="en-US"/>
              <a:t>Con sói trong truyện Cô bé quàng khăn đỏ là một con vật nanh ác.</a:t>
            </a:r>
            <a:endParaRPr/>
          </a:p>
          <a:p>
            <a:pPr marL="457200" lvl="0" indent="-298450" algn="l" rtl="0">
              <a:lnSpc>
                <a:spcPct val="100000"/>
              </a:lnSpc>
              <a:spcBef>
                <a:spcPts val="0"/>
              </a:spcBef>
              <a:spcAft>
                <a:spcPts val="0"/>
              </a:spcAft>
              <a:buSzPts val="1100"/>
              <a:buChar char="●"/>
            </a:pPr>
            <a:r>
              <a:rPr lang="en-US"/>
              <a:t>Cứu trợ</a:t>
            </a:r>
            <a:endParaRPr/>
          </a:p>
          <a:p>
            <a:pPr marL="457200" lvl="0" indent="-298450" algn="l" rtl="0">
              <a:lnSpc>
                <a:spcPct val="100000"/>
              </a:lnSpc>
              <a:spcBef>
                <a:spcPts val="0"/>
              </a:spcBef>
              <a:spcAft>
                <a:spcPts val="0"/>
              </a:spcAft>
              <a:buSzPts val="1100"/>
              <a:buChar char="●"/>
            </a:pPr>
            <a:r>
              <a:rPr lang="en-US"/>
              <a:t>Đồng bào cả nước quyên góp để cứu trợ những người dân bị lũ lụt.</a:t>
            </a:r>
            <a:endParaRPr/>
          </a:p>
          <a:p>
            <a:pPr marL="457200" lvl="0" indent="-298450" algn="l" rtl="0">
              <a:lnSpc>
                <a:spcPct val="100000"/>
              </a:lnSpc>
              <a:spcBef>
                <a:spcPts val="0"/>
              </a:spcBef>
              <a:spcAft>
                <a:spcPts val="0"/>
              </a:spcAft>
              <a:buSzPts val="1100"/>
              <a:buChar char="●"/>
            </a:pPr>
            <a:r>
              <a:rPr lang="en-US"/>
              <a:t>Hành hạ</a:t>
            </a:r>
            <a:endParaRPr/>
          </a:p>
          <a:p>
            <a:pPr marL="457200" lvl="0" indent="-298450" algn="l" rtl="0">
              <a:lnSpc>
                <a:spcPct val="100000"/>
              </a:lnSpc>
              <a:spcBef>
                <a:spcPts val="0"/>
              </a:spcBef>
              <a:spcAft>
                <a:spcPts val="0"/>
              </a:spcAft>
              <a:buSzPts val="1100"/>
              <a:buChar char="●"/>
            </a:pPr>
            <a:r>
              <a:rPr lang="en-US"/>
              <a:t>Mẹ con Cám hành hạ Tấm, bắt cô làm hết mọi việc.</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675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3E50B-2F52-41E6-9600-8A3ACE480E0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5612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3"/>
          <p:cNvSpPr txBox="1">
            <a:spLocks noGrp="1"/>
          </p:cNvSpPr>
          <p:nvPr>
            <p:ph type="ctrTitle"/>
          </p:nvPr>
        </p:nvSpPr>
        <p:spPr>
          <a:xfrm>
            <a:off x="1394925" y="754873"/>
            <a:ext cx="4068225" cy="20013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000">
                <a:solidFill>
                  <a:srgbClr val="191919"/>
                </a:solidFill>
                <a:latin typeface="Arial"/>
                <a:ea typeface="Arial"/>
                <a:cs typeface="Arial"/>
                <a:sym typeface="Aria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23"/>
          <p:cNvSpPr txBox="1">
            <a:spLocks noGrp="1"/>
          </p:cNvSpPr>
          <p:nvPr>
            <p:ph type="subTitle" idx="1"/>
          </p:nvPr>
        </p:nvSpPr>
        <p:spPr>
          <a:xfrm>
            <a:off x="1394850" y="2610223"/>
            <a:ext cx="4068225"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Arial"/>
                <a:ea typeface="Arial"/>
                <a:cs typeface="Arial"/>
                <a:sym typeface="Aria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3"/>
          <p:cNvSpPr/>
          <p:nvPr/>
        </p:nvSpPr>
        <p:spPr>
          <a:xfrm>
            <a:off x="886764" y="4029351"/>
            <a:ext cx="5191188" cy="1143229"/>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1938676" y="4187826"/>
            <a:ext cx="2948579" cy="1131065"/>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23"/>
          <p:cNvGrpSpPr/>
          <p:nvPr/>
        </p:nvGrpSpPr>
        <p:grpSpPr>
          <a:xfrm>
            <a:off x="-4267" y="3722101"/>
            <a:ext cx="2858519" cy="1464184"/>
            <a:chOff x="0" y="3707300"/>
            <a:chExt cx="3811359" cy="1464184"/>
          </a:xfrm>
        </p:grpSpPr>
        <p:sp>
          <p:nvSpPr>
            <p:cNvPr id="15" name="Google Shape;15;p23"/>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3"/>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 name="Google Shape;17;p23"/>
          <p:cNvGrpSpPr/>
          <p:nvPr/>
        </p:nvGrpSpPr>
        <p:grpSpPr>
          <a:xfrm flipH="1">
            <a:off x="3999488" y="3722101"/>
            <a:ext cx="2858519" cy="1464184"/>
            <a:chOff x="0" y="3707300"/>
            <a:chExt cx="3811359" cy="1464184"/>
          </a:xfrm>
        </p:grpSpPr>
        <p:sp>
          <p:nvSpPr>
            <p:cNvPr id="18" name="Google Shape;18;p23"/>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3"/>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 name="Google Shape;20;p23"/>
          <p:cNvGrpSpPr/>
          <p:nvPr/>
        </p:nvGrpSpPr>
        <p:grpSpPr>
          <a:xfrm>
            <a:off x="5933821" y="157647"/>
            <a:ext cx="1053326" cy="4451698"/>
            <a:chOff x="7911761" y="157647"/>
            <a:chExt cx="1404435" cy="4451698"/>
          </a:xfrm>
        </p:grpSpPr>
        <p:sp>
          <p:nvSpPr>
            <p:cNvPr id="21" name="Google Shape;21;p23"/>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3"/>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3"/>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3"/>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3"/>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3"/>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3"/>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3"/>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3"/>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3"/>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3"/>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3"/>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33;p23"/>
          <p:cNvGrpSpPr/>
          <p:nvPr/>
        </p:nvGrpSpPr>
        <p:grpSpPr>
          <a:xfrm>
            <a:off x="-295845" y="-4853"/>
            <a:ext cx="1220108" cy="4417072"/>
            <a:chOff x="-394460" y="71347"/>
            <a:chExt cx="1626810" cy="4417072"/>
          </a:xfrm>
        </p:grpSpPr>
        <p:sp>
          <p:nvSpPr>
            <p:cNvPr id="34" name="Google Shape;34;p23"/>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3"/>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3"/>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3"/>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3"/>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3"/>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3"/>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3"/>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01"/>
        <p:cNvGrpSpPr/>
        <p:nvPr/>
      </p:nvGrpSpPr>
      <p:grpSpPr>
        <a:xfrm>
          <a:off x="0" y="0"/>
          <a:ext cx="0" cy="0"/>
          <a:chOff x="0" y="0"/>
          <a:chExt cx="0" cy="0"/>
        </a:xfrm>
      </p:grpSpPr>
      <p:sp>
        <p:nvSpPr>
          <p:cNvPr id="502" name="Google Shape;502;p35"/>
          <p:cNvSpPr txBox="1">
            <a:spLocks noGrp="1"/>
          </p:cNvSpPr>
          <p:nvPr>
            <p:ph type="title"/>
          </p:nvPr>
        </p:nvSpPr>
        <p:spPr>
          <a:xfrm>
            <a:off x="1307513" y="15613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3" name="Google Shape;503;p35"/>
          <p:cNvSpPr txBox="1">
            <a:spLocks noGrp="1"/>
          </p:cNvSpPr>
          <p:nvPr>
            <p:ph type="subTitle" idx="1"/>
          </p:nvPr>
        </p:nvSpPr>
        <p:spPr>
          <a:xfrm>
            <a:off x="1307504" y="19386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4" name="Google Shape;504;p35"/>
          <p:cNvSpPr txBox="1">
            <a:spLocks noGrp="1"/>
          </p:cNvSpPr>
          <p:nvPr>
            <p:ph type="title" idx="2"/>
          </p:nvPr>
        </p:nvSpPr>
        <p:spPr>
          <a:xfrm>
            <a:off x="4135538" y="15613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5" name="Google Shape;505;p35"/>
          <p:cNvSpPr txBox="1">
            <a:spLocks noGrp="1"/>
          </p:cNvSpPr>
          <p:nvPr>
            <p:ph type="subTitle" idx="3"/>
          </p:nvPr>
        </p:nvSpPr>
        <p:spPr>
          <a:xfrm>
            <a:off x="4135543" y="19386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6" name="Google Shape;506;p35"/>
          <p:cNvSpPr txBox="1">
            <a:spLocks noGrp="1"/>
          </p:cNvSpPr>
          <p:nvPr>
            <p:ph type="title" idx="4"/>
          </p:nvPr>
        </p:nvSpPr>
        <p:spPr>
          <a:xfrm>
            <a:off x="1307513" y="30709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7" name="Google Shape;507;p35"/>
          <p:cNvSpPr txBox="1">
            <a:spLocks noGrp="1"/>
          </p:cNvSpPr>
          <p:nvPr>
            <p:ph type="subTitle" idx="5"/>
          </p:nvPr>
        </p:nvSpPr>
        <p:spPr>
          <a:xfrm>
            <a:off x="1307504" y="34482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8" name="Google Shape;508;p35"/>
          <p:cNvSpPr txBox="1">
            <a:spLocks noGrp="1"/>
          </p:cNvSpPr>
          <p:nvPr>
            <p:ph type="title" idx="6"/>
          </p:nvPr>
        </p:nvSpPr>
        <p:spPr>
          <a:xfrm>
            <a:off x="4135538" y="30709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9" name="Google Shape;509;p35"/>
          <p:cNvSpPr txBox="1">
            <a:spLocks noGrp="1"/>
          </p:cNvSpPr>
          <p:nvPr>
            <p:ph type="subTitle" idx="7"/>
          </p:nvPr>
        </p:nvSpPr>
        <p:spPr>
          <a:xfrm>
            <a:off x="4135543" y="34482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10" name="Google Shape;510;p35"/>
          <p:cNvSpPr txBox="1">
            <a:spLocks noGrp="1"/>
          </p:cNvSpPr>
          <p:nvPr>
            <p:ph type="title" idx="8"/>
          </p:nvPr>
        </p:nvSpPr>
        <p:spPr>
          <a:xfrm>
            <a:off x="655669" y="1694850"/>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1" name="Google Shape;511;p35"/>
          <p:cNvSpPr txBox="1">
            <a:spLocks noGrp="1"/>
          </p:cNvSpPr>
          <p:nvPr>
            <p:ph type="title" idx="9"/>
          </p:nvPr>
        </p:nvSpPr>
        <p:spPr>
          <a:xfrm>
            <a:off x="3440813" y="1694850"/>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2" name="Google Shape;512;p35"/>
          <p:cNvSpPr txBox="1">
            <a:spLocks noGrp="1"/>
          </p:cNvSpPr>
          <p:nvPr>
            <p:ph type="title" idx="13"/>
          </p:nvPr>
        </p:nvSpPr>
        <p:spPr>
          <a:xfrm>
            <a:off x="655669" y="3211375"/>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3" name="Google Shape;513;p35"/>
          <p:cNvSpPr txBox="1">
            <a:spLocks noGrp="1"/>
          </p:cNvSpPr>
          <p:nvPr>
            <p:ph type="title" idx="14"/>
          </p:nvPr>
        </p:nvSpPr>
        <p:spPr>
          <a:xfrm>
            <a:off x="3440813" y="3211375"/>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4" name="Google Shape;514;p35"/>
          <p:cNvSpPr txBox="1">
            <a:spLocks noGrp="1"/>
          </p:cNvSpPr>
          <p:nvPr>
            <p:ph type="title" idx="15"/>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515" name="Google Shape;515;p35"/>
          <p:cNvGrpSpPr/>
          <p:nvPr/>
        </p:nvGrpSpPr>
        <p:grpSpPr>
          <a:xfrm>
            <a:off x="0" y="4260525"/>
            <a:ext cx="6858000" cy="887342"/>
            <a:chOff x="0" y="4260525"/>
            <a:chExt cx="9144000" cy="887342"/>
          </a:xfrm>
        </p:grpSpPr>
        <p:grpSp>
          <p:nvGrpSpPr>
            <p:cNvPr id="516" name="Google Shape;516;p35"/>
            <p:cNvGrpSpPr/>
            <p:nvPr/>
          </p:nvGrpSpPr>
          <p:grpSpPr>
            <a:xfrm>
              <a:off x="0" y="4260525"/>
              <a:ext cx="9144000" cy="887338"/>
              <a:chOff x="0" y="4260525"/>
              <a:chExt cx="9144000" cy="887338"/>
            </a:xfrm>
          </p:grpSpPr>
          <p:sp>
            <p:nvSpPr>
              <p:cNvPr id="517" name="Google Shape;517;p3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35"/>
            <p:cNvGrpSpPr/>
            <p:nvPr/>
          </p:nvGrpSpPr>
          <p:grpSpPr>
            <a:xfrm>
              <a:off x="0" y="4571577"/>
              <a:ext cx="9144000" cy="576290"/>
              <a:chOff x="0" y="4571577"/>
              <a:chExt cx="9144000" cy="576290"/>
            </a:xfrm>
          </p:grpSpPr>
          <p:sp>
            <p:nvSpPr>
              <p:cNvPr id="528" name="Google Shape;528;p35"/>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5"/>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5"/>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5"/>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5"/>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5"/>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5"/>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5"/>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5"/>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5"/>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38" name="Google Shape;538;p35"/>
          <p:cNvSpPr/>
          <p:nvPr/>
        </p:nvSpPr>
        <p:spPr>
          <a:xfrm flipH="1">
            <a:off x="90842" y="797279"/>
            <a:ext cx="615419"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5"/>
          <p:cNvSpPr/>
          <p:nvPr/>
        </p:nvSpPr>
        <p:spPr>
          <a:xfrm flipH="1">
            <a:off x="504031" y="95113"/>
            <a:ext cx="828386"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5"/>
          <p:cNvSpPr/>
          <p:nvPr/>
        </p:nvSpPr>
        <p:spPr>
          <a:xfrm>
            <a:off x="5127695" y="160596"/>
            <a:ext cx="784715"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5"/>
          <p:cNvSpPr/>
          <p:nvPr/>
        </p:nvSpPr>
        <p:spPr>
          <a:xfrm>
            <a:off x="5864660" y="634850"/>
            <a:ext cx="1037141"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542"/>
        <p:cNvGrpSpPr/>
        <p:nvPr/>
      </p:nvGrpSpPr>
      <p:grpSpPr>
        <a:xfrm>
          <a:off x="0" y="0"/>
          <a:ext cx="0" cy="0"/>
          <a:chOff x="0" y="0"/>
          <a:chExt cx="0" cy="0"/>
        </a:xfrm>
      </p:grpSpPr>
      <p:grpSp>
        <p:nvGrpSpPr>
          <p:cNvPr id="543" name="Google Shape;543;p36"/>
          <p:cNvGrpSpPr/>
          <p:nvPr/>
        </p:nvGrpSpPr>
        <p:grpSpPr>
          <a:xfrm>
            <a:off x="0" y="4236152"/>
            <a:ext cx="4081163" cy="576290"/>
            <a:chOff x="0" y="4571577"/>
            <a:chExt cx="5441550" cy="576290"/>
          </a:xfrm>
        </p:grpSpPr>
        <p:sp>
          <p:nvSpPr>
            <p:cNvPr id="544" name="Google Shape;544;p3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0" name="Google Shape;550;p36"/>
          <p:cNvGrpSpPr/>
          <p:nvPr/>
        </p:nvGrpSpPr>
        <p:grpSpPr>
          <a:xfrm>
            <a:off x="0" y="4306100"/>
            <a:ext cx="4060295" cy="887338"/>
            <a:chOff x="0" y="4260525"/>
            <a:chExt cx="5413726" cy="887338"/>
          </a:xfrm>
        </p:grpSpPr>
        <p:sp>
          <p:nvSpPr>
            <p:cNvPr id="551" name="Google Shape;551;p3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7" name="Google Shape;557;p36"/>
          <p:cNvSpPr txBox="1">
            <a:spLocks noGrp="1"/>
          </p:cNvSpPr>
          <p:nvPr>
            <p:ph type="title"/>
          </p:nvPr>
        </p:nvSpPr>
        <p:spPr>
          <a:xfrm>
            <a:off x="538875" y="540000"/>
            <a:ext cx="2890125" cy="1323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96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58" name="Google Shape;558;p36"/>
          <p:cNvSpPr txBox="1">
            <a:spLocks noGrp="1"/>
          </p:cNvSpPr>
          <p:nvPr>
            <p:ph type="subTitle" idx="1"/>
          </p:nvPr>
        </p:nvSpPr>
        <p:spPr>
          <a:xfrm>
            <a:off x="695925" y="1947901"/>
            <a:ext cx="2576025" cy="124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59" name="Google Shape;559;p36"/>
          <p:cNvSpPr txBox="1"/>
          <p:nvPr/>
        </p:nvSpPr>
        <p:spPr>
          <a:xfrm>
            <a:off x="539438" y="3223500"/>
            <a:ext cx="2889000" cy="503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34343"/>
                </a:solidFill>
                <a:latin typeface="Arial"/>
                <a:ea typeface="Arial"/>
                <a:cs typeface="Arial"/>
                <a:sym typeface="Arial"/>
              </a:rPr>
              <a:t>CREDITS: This presentation template was created by </a:t>
            </a:r>
            <a:r>
              <a:rPr lang="en-US" sz="1000" b="0" i="0" u="none" strike="noStrike" cap="none">
                <a:solidFill>
                  <a:srgbClr val="434343"/>
                </a:solidFill>
                <a:uFill>
                  <a:noFill/>
                </a:uFill>
                <a:latin typeface="Arial"/>
                <a:ea typeface="Arial"/>
                <a:cs typeface="Arial"/>
                <a:sym typeface="Arial"/>
                <a:hlinkClick r:id="rId2">
                  <a:extLst>
                    <a:ext uri="{A12FA001-AC4F-418D-AE19-62706E023703}">
                      <ahyp:hlinkClr xmlns:ahyp="http://schemas.microsoft.com/office/drawing/2018/hyperlinkcolor" xmlns="" val="tx"/>
                    </a:ext>
                  </a:extLst>
                </a:hlinkClick>
              </a:rPr>
              <a:t>Slidesgo</a:t>
            </a:r>
            <a:r>
              <a:rPr lang="en-US" sz="1000" b="0" i="0" u="none" strike="noStrike" cap="none">
                <a:solidFill>
                  <a:srgbClr val="434343"/>
                </a:solidFill>
                <a:latin typeface="Arial"/>
                <a:ea typeface="Arial"/>
                <a:cs typeface="Arial"/>
                <a:sym typeface="Arial"/>
              </a:rPr>
              <a:t>, including icons by </a:t>
            </a:r>
            <a:r>
              <a:rPr lang="en-US" sz="1000" b="0" i="0" u="none" strike="noStrike" cap="none">
                <a:solidFill>
                  <a:srgbClr val="434343"/>
                </a:solidFill>
                <a:uFill>
                  <a:noFill/>
                </a:uFill>
                <a:latin typeface="Arial"/>
                <a:ea typeface="Arial"/>
                <a:cs typeface="Arial"/>
                <a:sym typeface="Arial"/>
                <a:hlinkClick r:id="rId3">
                  <a:extLst>
                    <a:ext uri="{A12FA001-AC4F-418D-AE19-62706E023703}">
                      <ahyp:hlinkClr xmlns:ahyp="http://schemas.microsoft.com/office/drawing/2018/hyperlinkcolor" xmlns="" val="tx"/>
                    </a:ext>
                  </a:extLst>
                </a:hlinkClick>
              </a:rPr>
              <a:t>Flaticon</a:t>
            </a:r>
            <a:r>
              <a:rPr lang="en-US" sz="1000" b="0" i="0" u="none" strike="noStrike" cap="none">
                <a:solidFill>
                  <a:srgbClr val="434343"/>
                </a:solidFill>
                <a:latin typeface="Arial"/>
                <a:ea typeface="Arial"/>
                <a:cs typeface="Arial"/>
                <a:sym typeface="Arial"/>
              </a:rPr>
              <a:t>, and infographics &amp; images by </a:t>
            </a:r>
            <a:r>
              <a:rPr lang="en-US" sz="1000" b="0" i="0" u="none" strike="noStrike" cap="none">
                <a:solidFill>
                  <a:srgbClr val="434343"/>
                </a:solidFill>
                <a:uFill>
                  <a:noFill/>
                </a:uFill>
                <a:latin typeface="Arial"/>
                <a:ea typeface="Arial"/>
                <a:cs typeface="Arial"/>
                <a:sym typeface="Arial"/>
                <a:hlinkClick r:id="rId4">
                  <a:extLst>
                    <a:ext uri="{A12FA001-AC4F-418D-AE19-62706E023703}">
                      <ahyp:hlinkClr xmlns:ahyp="http://schemas.microsoft.com/office/drawing/2018/hyperlinkcolor" xmlns="" val="tx"/>
                    </a:ext>
                  </a:extLst>
                </a:hlinkClick>
              </a:rPr>
              <a:t>Freepik</a:t>
            </a:r>
            <a:r>
              <a:rPr lang="en-US" sz="1000" b="0" i="0" u="none" strike="noStrike" cap="none">
                <a:solidFill>
                  <a:srgbClr val="434343"/>
                </a:solidFill>
                <a:latin typeface="Arial"/>
                <a:ea typeface="Arial"/>
                <a:cs typeface="Arial"/>
                <a:sym typeface="Arial"/>
              </a:rPr>
              <a:t> </a:t>
            </a:r>
            <a:endParaRPr sz="1000" b="0" i="0" u="none" strike="noStrike" cap="none">
              <a:solidFill>
                <a:srgbClr val="434343"/>
              </a:solidFill>
              <a:latin typeface="Arial"/>
              <a:ea typeface="Arial"/>
              <a:cs typeface="Arial"/>
              <a:sym typeface="Arial"/>
            </a:endParaRPr>
          </a:p>
        </p:txBody>
      </p:sp>
      <p:grpSp>
        <p:nvGrpSpPr>
          <p:cNvPr id="560" name="Google Shape;560;p36"/>
          <p:cNvGrpSpPr/>
          <p:nvPr/>
        </p:nvGrpSpPr>
        <p:grpSpPr>
          <a:xfrm>
            <a:off x="3147492" y="3873166"/>
            <a:ext cx="4420699" cy="1683251"/>
            <a:chOff x="-578394" y="3873165"/>
            <a:chExt cx="5894265" cy="1683251"/>
          </a:xfrm>
        </p:grpSpPr>
        <p:grpSp>
          <p:nvGrpSpPr>
            <p:cNvPr id="561" name="Google Shape;561;p36"/>
            <p:cNvGrpSpPr/>
            <p:nvPr/>
          </p:nvGrpSpPr>
          <p:grpSpPr>
            <a:xfrm rot="248419">
              <a:off x="-535153" y="3969805"/>
              <a:ext cx="2723882" cy="1296273"/>
              <a:chOff x="4740748" y="4022919"/>
              <a:chExt cx="2723855" cy="1296260"/>
            </a:xfrm>
          </p:grpSpPr>
          <p:sp>
            <p:nvSpPr>
              <p:cNvPr id="562" name="Google Shape;562;p3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0" name="Google Shape;570;p36"/>
            <p:cNvGrpSpPr/>
            <p:nvPr/>
          </p:nvGrpSpPr>
          <p:grpSpPr>
            <a:xfrm>
              <a:off x="1783743" y="4365285"/>
              <a:ext cx="3532128" cy="1191131"/>
              <a:chOff x="-17642" y="3723575"/>
              <a:chExt cx="4252502" cy="1434060"/>
            </a:xfrm>
          </p:grpSpPr>
          <p:sp>
            <p:nvSpPr>
              <p:cNvPr id="571" name="Google Shape;571;p36"/>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6"/>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6"/>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6"/>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5" name="Google Shape;575;p36"/>
          <p:cNvGrpSpPr/>
          <p:nvPr/>
        </p:nvGrpSpPr>
        <p:grpSpPr>
          <a:xfrm>
            <a:off x="4712665" y="3972732"/>
            <a:ext cx="2153159" cy="1190024"/>
            <a:chOff x="6091830" y="3908407"/>
            <a:chExt cx="3052177" cy="1235105"/>
          </a:xfrm>
        </p:grpSpPr>
        <p:sp>
          <p:nvSpPr>
            <p:cNvPr id="576" name="Google Shape;576;p36"/>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6"/>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8" name="Google Shape;578;p36"/>
          <p:cNvSpPr/>
          <p:nvPr/>
        </p:nvSpPr>
        <p:spPr>
          <a:xfrm flipH="1">
            <a:off x="6590338" y="2769138"/>
            <a:ext cx="828386"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6"/>
          <p:cNvSpPr/>
          <p:nvPr/>
        </p:nvSpPr>
        <p:spPr>
          <a:xfrm>
            <a:off x="-461586" y="1357296"/>
            <a:ext cx="784715"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6"/>
          <p:cNvSpPr/>
          <p:nvPr/>
        </p:nvSpPr>
        <p:spPr>
          <a:xfrm>
            <a:off x="2078885" y="160600"/>
            <a:ext cx="1037141"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6"/>
          <p:cNvSpPr/>
          <p:nvPr/>
        </p:nvSpPr>
        <p:spPr>
          <a:xfrm flipH="1">
            <a:off x="4754288" y="259750"/>
            <a:ext cx="1037146"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2" name="Google Shape;582;p36"/>
          <p:cNvGrpSpPr/>
          <p:nvPr/>
        </p:nvGrpSpPr>
        <p:grpSpPr>
          <a:xfrm>
            <a:off x="5932248" y="285457"/>
            <a:ext cx="883596" cy="4289211"/>
            <a:chOff x="8063667" y="81447"/>
            <a:chExt cx="1252528" cy="4451698"/>
          </a:xfrm>
        </p:grpSpPr>
        <p:sp>
          <p:nvSpPr>
            <p:cNvPr id="583" name="Google Shape;583;p36"/>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6"/>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6"/>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6"/>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6"/>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6"/>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6"/>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6"/>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6"/>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92"/>
        <p:cNvGrpSpPr/>
        <p:nvPr/>
      </p:nvGrpSpPr>
      <p:grpSpPr>
        <a:xfrm>
          <a:off x="0" y="0"/>
          <a:ext cx="0" cy="0"/>
          <a:chOff x="0" y="0"/>
          <a:chExt cx="0" cy="0"/>
        </a:xfrm>
      </p:grpSpPr>
      <p:grpSp>
        <p:nvGrpSpPr>
          <p:cNvPr id="593" name="Google Shape;593;p37"/>
          <p:cNvGrpSpPr/>
          <p:nvPr/>
        </p:nvGrpSpPr>
        <p:grpSpPr>
          <a:xfrm>
            <a:off x="0" y="4342977"/>
            <a:ext cx="6858000" cy="576290"/>
            <a:chOff x="0" y="4571577"/>
            <a:chExt cx="9144000" cy="576290"/>
          </a:xfrm>
        </p:grpSpPr>
        <p:sp>
          <p:nvSpPr>
            <p:cNvPr id="594" name="Google Shape;594;p3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4" name="Google Shape;604;p37"/>
          <p:cNvSpPr/>
          <p:nvPr/>
        </p:nvSpPr>
        <p:spPr>
          <a:xfrm>
            <a:off x="-294112" y="1326843"/>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7"/>
          <p:cNvSpPr/>
          <p:nvPr/>
        </p:nvSpPr>
        <p:spPr>
          <a:xfrm>
            <a:off x="6018713" y="775939"/>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7"/>
          <p:cNvSpPr/>
          <p:nvPr/>
        </p:nvSpPr>
        <p:spPr>
          <a:xfrm>
            <a:off x="5592295" y="-137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7" name="Google Shape;607;p37"/>
          <p:cNvGrpSpPr/>
          <p:nvPr/>
        </p:nvGrpSpPr>
        <p:grpSpPr>
          <a:xfrm>
            <a:off x="0" y="4412925"/>
            <a:ext cx="6858000" cy="887338"/>
            <a:chOff x="0" y="4260525"/>
            <a:chExt cx="9144000" cy="887338"/>
          </a:xfrm>
        </p:grpSpPr>
        <p:sp>
          <p:nvSpPr>
            <p:cNvPr id="608" name="Google Shape;608;p3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8" name="Google Shape;618;p37"/>
          <p:cNvSpPr/>
          <p:nvPr/>
        </p:nvSpPr>
        <p:spPr>
          <a:xfrm>
            <a:off x="-566906" y="303714"/>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841772"/>
            <a:ext cx="5143500" cy="1790700"/>
          </a:xfrm>
          <a:prstGeom prst="rect">
            <a:avLst/>
          </a:prstGeom>
        </p:spPr>
        <p:txBody>
          <a:bodyPr anchor="b"/>
          <a:lstStyle>
            <a:lvl1pPr algn="ctr">
              <a:defRPr sz="3375">
                <a:latin typeface="Arial" panose="020B060402020202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857250" y="2701528"/>
            <a:ext cx="5143500" cy="1241822"/>
          </a:xfrm>
          <a:prstGeom prst="rect">
            <a:avLst/>
          </a:prstGeom>
        </p:spPr>
        <p:txBody>
          <a:bodyPr/>
          <a:lstStyle>
            <a:lvl1pPr marL="0" indent="0" algn="ctr">
              <a:buNone/>
              <a:defRPr sz="1350">
                <a:latin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dirty="0"/>
              <a:t>单击以编辑母版副标题样式</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52581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411933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4"/>
            <a:ext cx="5915025" cy="2139553"/>
          </a:xfrm>
          <a:prstGeom prst="rect">
            <a:avLst/>
          </a:prstGeom>
        </p:spPr>
        <p:txBody>
          <a:bodyPr anchor="b"/>
          <a:lstStyle>
            <a:lvl1pPr>
              <a:defRPr sz="3375">
                <a:latin typeface="Arial" panose="020B0604020202020204" pitchFamily="34" charset="0"/>
              </a:defRPr>
            </a:lvl1pPr>
          </a:lstStyle>
          <a:p>
            <a:r>
              <a:rPr lang="zh-CN" altLang="en-US" dirty="0"/>
              <a:t>单击此处编辑母版标题样式</a:t>
            </a:r>
          </a:p>
        </p:txBody>
      </p:sp>
      <p:sp>
        <p:nvSpPr>
          <p:cNvPr id="3" name="文本占位符 2"/>
          <p:cNvSpPr>
            <a:spLocks noGrp="1"/>
          </p:cNvSpPr>
          <p:nvPr>
            <p:ph type="body" idx="1"/>
          </p:nvPr>
        </p:nvSpPr>
        <p:spPr>
          <a:xfrm>
            <a:off x="467916" y="3442098"/>
            <a:ext cx="5915025" cy="1125140"/>
          </a:xfrm>
          <a:prstGeom prst="rect">
            <a:avLst/>
          </a:prstGeom>
        </p:spPr>
        <p:txBody>
          <a:bodyPr/>
          <a:lstStyle>
            <a:lvl1pPr marL="0" indent="0">
              <a:buNone/>
              <a:defRPr sz="1350">
                <a:solidFill>
                  <a:schemeClr val="tx1">
                    <a:tint val="75000"/>
                  </a:schemeClr>
                </a:solidFill>
                <a:latin typeface="Arial" panose="020B06040202020202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152978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内容占位符 2"/>
          <p:cNvSpPr>
            <a:spLocks noGrp="1"/>
          </p:cNvSpPr>
          <p:nvPr>
            <p:ph sz="half" idx="1"/>
          </p:nvPr>
        </p:nvSpPr>
        <p:spPr>
          <a:xfrm>
            <a:off x="471488" y="1369219"/>
            <a:ext cx="2914650" cy="3263504"/>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3471863" y="1369219"/>
            <a:ext cx="2914650" cy="3263504"/>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6" name="页脚占位符 5"/>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95855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文本占位符 2"/>
          <p:cNvSpPr>
            <a:spLocks noGrp="1"/>
          </p:cNvSpPr>
          <p:nvPr>
            <p:ph type="body" idx="1"/>
          </p:nvPr>
        </p:nvSpPr>
        <p:spPr>
          <a:xfrm>
            <a:off x="472381" y="1260872"/>
            <a:ext cx="2901255" cy="617934"/>
          </a:xfrm>
          <a:prstGeom prst="rect">
            <a:avLst/>
          </a:prstGeom>
        </p:spPr>
        <p:txBody>
          <a:bodyPr anchor="b"/>
          <a:lstStyle>
            <a:lvl1pPr marL="0" indent="0">
              <a:buNone/>
              <a:defRPr sz="1350" b="1">
                <a:latin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编辑母版文本样式</a:t>
            </a:r>
          </a:p>
        </p:txBody>
      </p:sp>
      <p:sp>
        <p:nvSpPr>
          <p:cNvPr id="4" name="内容占位符 3"/>
          <p:cNvSpPr>
            <a:spLocks noGrp="1"/>
          </p:cNvSpPr>
          <p:nvPr>
            <p:ph sz="half" idx="2"/>
          </p:nvPr>
        </p:nvSpPr>
        <p:spPr>
          <a:xfrm>
            <a:off x="472381" y="1878806"/>
            <a:ext cx="2901255" cy="2763441"/>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3471863" y="1260872"/>
            <a:ext cx="2915543" cy="617934"/>
          </a:xfrm>
          <a:prstGeom prst="rect">
            <a:avLst/>
          </a:prstGeom>
        </p:spPr>
        <p:txBody>
          <a:bodyPr anchor="b"/>
          <a:lstStyle>
            <a:lvl1pPr marL="0" indent="0">
              <a:buNone/>
              <a:defRPr sz="1350" b="1">
                <a:latin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编辑母版文本样式</a:t>
            </a:r>
          </a:p>
        </p:txBody>
      </p:sp>
      <p:sp>
        <p:nvSpPr>
          <p:cNvPr id="6" name="内容占位符 5"/>
          <p:cNvSpPr>
            <a:spLocks noGrp="1"/>
          </p:cNvSpPr>
          <p:nvPr>
            <p:ph sz="quarter" idx="4"/>
          </p:nvPr>
        </p:nvSpPr>
        <p:spPr>
          <a:xfrm>
            <a:off x="3471863" y="1878806"/>
            <a:ext cx="2915543" cy="2763441"/>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8" name="页脚占位符 7"/>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9" name="灯片编号占位符 8"/>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834081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日期占位符 2"/>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4" name="页脚占位符 3"/>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82083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49161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
        <p:cNvGrpSpPr/>
        <p:nvPr/>
      </p:nvGrpSpPr>
      <p:grpSpPr>
        <a:xfrm>
          <a:off x="0" y="0"/>
          <a:ext cx="0" cy="0"/>
          <a:chOff x="0" y="0"/>
          <a:chExt cx="0" cy="0"/>
        </a:xfrm>
      </p:grpSpPr>
      <p:grpSp>
        <p:nvGrpSpPr>
          <p:cNvPr id="43" name="Google Shape;43;p24"/>
          <p:cNvGrpSpPr/>
          <p:nvPr/>
        </p:nvGrpSpPr>
        <p:grpSpPr>
          <a:xfrm>
            <a:off x="-16427" y="3893725"/>
            <a:ext cx="6899272" cy="1268156"/>
            <a:chOff x="-21903" y="3893725"/>
            <a:chExt cx="9199029" cy="1268156"/>
          </a:xfrm>
        </p:grpSpPr>
        <p:sp>
          <p:nvSpPr>
            <p:cNvPr id="44" name="Google Shape;44;p2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24"/>
          <p:cNvGrpSpPr/>
          <p:nvPr/>
        </p:nvGrpSpPr>
        <p:grpSpPr>
          <a:xfrm>
            <a:off x="-16350" y="4175781"/>
            <a:ext cx="6899444" cy="986095"/>
            <a:chOff x="-12" y="4175800"/>
            <a:chExt cx="9177233" cy="986095"/>
          </a:xfrm>
        </p:grpSpPr>
        <p:sp>
          <p:nvSpPr>
            <p:cNvPr id="48" name="Google Shape;48;p2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 name="Google Shape;51;p24"/>
          <p:cNvSpPr txBox="1">
            <a:spLocks noGrp="1"/>
          </p:cNvSpPr>
          <p:nvPr>
            <p:ph type="title"/>
          </p:nvPr>
        </p:nvSpPr>
        <p:spPr>
          <a:xfrm>
            <a:off x="540000" y="1193713"/>
            <a:ext cx="3390300" cy="196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14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52" name="Google Shape;52;p24"/>
          <p:cNvSpPr txBox="1">
            <a:spLocks noGrp="1"/>
          </p:cNvSpPr>
          <p:nvPr>
            <p:ph type="subTitle" idx="1"/>
          </p:nvPr>
        </p:nvSpPr>
        <p:spPr>
          <a:xfrm>
            <a:off x="540000" y="3006550"/>
            <a:ext cx="3390300" cy="801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751805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774861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978199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483329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31441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33453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9362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481569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900107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43183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98"/>
        <p:cNvGrpSpPr/>
        <p:nvPr/>
      </p:nvGrpSpPr>
      <p:grpSpPr>
        <a:xfrm>
          <a:off x="0" y="0"/>
          <a:ext cx="0" cy="0"/>
          <a:chOff x="0" y="0"/>
          <a:chExt cx="0" cy="0"/>
        </a:xfrm>
      </p:grpSpPr>
      <p:grpSp>
        <p:nvGrpSpPr>
          <p:cNvPr id="99" name="Google Shape;99;p26"/>
          <p:cNvGrpSpPr/>
          <p:nvPr/>
        </p:nvGrpSpPr>
        <p:grpSpPr>
          <a:xfrm>
            <a:off x="0" y="4266777"/>
            <a:ext cx="6858000" cy="576290"/>
            <a:chOff x="0" y="4571577"/>
            <a:chExt cx="9144000" cy="576290"/>
          </a:xfrm>
        </p:grpSpPr>
        <p:sp>
          <p:nvSpPr>
            <p:cNvPr id="100" name="Google Shape;100;p2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 name="Google Shape;110;p26"/>
          <p:cNvGrpSpPr/>
          <p:nvPr/>
        </p:nvGrpSpPr>
        <p:grpSpPr>
          <a:xfrm>
            <a:off x="0" y="4260525"/>
            <a:ext cx="6858000" cy="887338"/>
            <a:chOff x="0" y="4260525"/>
            <a:chExt cx="9144000" cy="887338"/>
          </a:xfrm>
        </p:grpSpPr>
        <p:sp>
          <p:nvSpPr>
            <p:cNvPr id="111" name="Google Shape;111;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 name="Google Shape;121;p26"/>
          <p:cNvGrpSpPr/>
          <p:nvPr/>
        </p:nvGrpSpPr>
        <p:grpSpPr>
          <a:xfrm flipH="1">
            <a:off x="5737329" y="4184093"/>
            <a:ext cx="580382" cy="990651"/>
            <a:chOff x="4376621" y="3930330"/>
            <a:chExt cx="1138339" cy="1457482"/>
          </a:xfrm>
        </p:grpSpPr>
        <p:sp>
          <p:nvSpPr>
            <p:cNvPr id="122" name="Google Shape;122;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25;p26"/>
          <p:cNvGrpSpPr/>
          <p:nvPr/>
        </p:nvGrpSpPr>
        <p:grpSpPr>
          <a:xfrm flipH="1">
            <a:off x="6127786" y="4107664"/>
            <a:ext cx="481645" cy="1108700"/>
            <a:chOff x="3804453" y="3817886"/>
            <a:chExt cx="944680" cy="1631161"/>
          </a:xfrm>
        </p:grpSpPr>
        <p:sp>
          <p:nvSpPr>
            <p:cNvPr id="126" name="Google Shape;126;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 name="Google Shape;129;p26"/>
          <p:cNvGrpSpPr/>
          <p:nvPr/>
        </p:nvGrpSpPr>
        <p:grpSpPr>
          <a:xfrm>
            <a:off x="610055" y="4225731"/>
            <a:ext cx="580382" cy="990651"/>
            <a:chOff x="4376621" y="3930330"/>
            <a:chExt cx="1138339" cy="1457482"/>
          </a:xfrm>
        </p:grpSpPr>
        <p:sp>
          <p:nvSpPr>
            <p:cNvPr id="130" name="Google Shape;130;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 name="Google Shape;133;p26"/>
          <p:cNvGrpSpPr/>
          <p:nvPr/>
        </p:nvGrpSpPr>
        <p:grpSpPr>
          <a:xfrm>
            <a:off x="323022" y="4049114"/>
            <a:ext cx="481645" cy="1108700"/>
            <a:chOff x="3804453" y="3817886"/>
            <a:chExt cx="944680" cy="1631161"/>
          </a:xfrm>
        </p:grpSpPr>
        <p:sp>
          <p:nvSpPr>
            <p:cNvPr id="134" name="Google Shape;134;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 name="Google Shape;137;p26"/>
          <p:cNvGrpSpPr/>
          <p:nvPr/>
        </p:nvGrpSpPr>
        <p:grpSpPr>
          <a:xfrm>
            <a:off x="6336773" y="1866501"/>
            <a:ext cx="622200" cy="2646275"/>
            <a:chOff x="8449030" y="1866500"/>
            <a:chExt cx="829600" cy="2646275"/>
          </a:xfrm>
        </p:grpSpPr>
        <p:sp>
          <p:nvSpPr>
            <p:cNvPr id="138" name="Google Shape;138;p26"/>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6"/>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6"/>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6"/>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6"/>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6"/>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6"/>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6"/>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6"/>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 name="Google Shape;147;p26"/>
          <p:cNvGrpSpPr/>
          <p:nvPr/>
        </p:nvGrpSpPr>
        <p:grpSpPr>
          <a:xfrm>
            <a:off x="6039773" y="4276676"/>
            <a:ext cx="843075" cy="852025"/>
            <a:chOff x="8053030" y="4276675"/>
            <a:chExt cx="1124100" cy="852025"/>
          </a:xfrm>
        </p:grpSpPr>
        <p:sp>
          <p:nvSpPr>
            <p:cNvPr id="148" name="Google Shape;148;p26"/>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6"/>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6"/>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 name="Google Shape;151;p26"/>
          <p:cNvGrpSpPr/>
          <p:nvPr/>
        </p:nvGrpSpPr>
        <p:grpSpPr>
          <a:xfrm>
            <a:off x="-127721" y="2037276"/>
            <a:ext cx="622200" cy="2646275"/>
            <a:chOff x="-170295" y="1808675"/>
            <a:chExt cx="829600" cy="2646275"/>
          </a:xfrm>
        </p:grpSpPr>
        <p:sp>
          <p:nvSpPr>
            <p:cNvPr id="152" name="Google Shape;152;p26"/>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6"/>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6"/>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6"/>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6"/>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6"/>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6"/>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6"/>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6"/>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 name="Google Shape;161;p26"/>
          <p:cNvGrpSpPr/>
          <p:nvPr/>
        </p:nvGrpSpPr>
        <p:grpSpPr>
          <a:xfrm>
            <a:off x="-51596" y="4295051"/>
            <a:ext cx="843075" cy="852025"/>
            <a:chOff x="-68795" y="4218850"/>
            <a:chExt cx="1124100" cy="852025"/>
          </a:xfrm>
        </p:grpSpPr>
        <p:sp>
          <p:nvSpPr>
            <p:cNvPr id="162" name="Google Shape;162;p26"/>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6"/>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6"/>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5" name="Google Shape;165;p26"/>
          <p:cNvSpPr/>
          <p:nvPr/>
        </p:nvSpPr>
        <p:spPr>
          <a:xfrm>
            <a:off x="959363" y="56081"/>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6"/>
          <p:cNvSpPr/>
          <p:nvPr/>
        </p:nvSpPr>
        <p:spPr>
          <a:xfrm>
            <a:off x="5570719" y="415114"/>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6"/>
          <p:cNvSpPr/>
          <p:nvPr/>
        </p:nvSpPr>
        <p:spPr>
          <a:xfrm>
            <a:off x="-195844" y="358625"/>
            <a:ext cx="1042061"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6"/>
          <p:cNvSpPr/>
          <p:nvPr/>
        </p:nvSpPr>
        <p:spPr>
          <a:xfrm>
            <a:off x="4388282" y="-2489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544725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643934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299674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7188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939584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41233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643304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573946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22685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62871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grpSp>
        <p:nvGrpSpPr>
          <p:cNvPr id="170" name="Google Shape;170;p27"/>
          <p:cNvGrpSpPr/>
          <p:nvPr/>
        </p:nvGrpSpPr>
        <p:grpSpPr>
          <a:xfrm>
            <a:off x="6047750" y="81447"/>
            <a:ext cx="939396" cy="4451698"/>
            <a:chOff x="8063667" y="81447"/>
            <a:chExt cx="1252528" cy="4451698"/>
          </a:xfrm>
        </p:grpSpPr>
        <p:sp>
          <p:nvSpPr>
            <p:cNvPr id="171" name="Google Shape;171;p27"/>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7"/>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7"/>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7"/>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7"/>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7"/>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7"/>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7"/>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7"/>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 name="Google Shape;180;p27"/>
          <p:cNvGrpSpPr/>
          <p:nvPr/>
        </p:nvGrpSpPr>
        <p:grpSpPr>
          <a:xfrm>
            <a:off x="-227138" y="325810"/>
            <a:ext cx="945297" cy="3409465"/>
            <a:chOff x="-302850" y="325809"/>
            <a:chExt cx="1260396" cy="3409465"/>
          </a:xfrm>
        </p:grpSpPr>
        <p:sp>
          <p:nvSpPr>
            <p:cNvPr id="181" name="Google Shape;181;p27"/>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7"/>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7"/>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7"/>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7"/>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7"/>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7"/>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7"/>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7"/>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7"/>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7"/>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7"/>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 name="Google Shape;193;p27"/>
          <p:cNvSpPr txBox="1">
            <a:spLocks noGrp="1"/>
          </p:cNvSpPr>
          <p:nvPr>
            <p:ph type="title"/>
          </p:nvPr>
        </p:nvSpPr>
        <p:spPr>
          <a:xfrm>
            <a:off x="1793897" y="1253425"/>
            <a:ext cx="327015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4" name="Google Shape;194;p27"/>
          <p:cNvSpPr txBox="1">
            <a:spLocks noGrp="1"/>
          </p:cNvSpPr>
          <p:nvPr>
            <p:ph type="subTitle" idx="1"/>
          </p:nvPr>
        </p:nvSpPr>
        <p:spPr>
          <a:xfrm>
            <a:off x="1793916" y="2199575"/>
            <a:ext cx="327015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95" name="Google Shape;195;p27"/>
          <p:cNvSpPr/>
          <p:nvPr/>
        </p:nvSpPr>
        <p:spPr>
          <a:xfrm>
            <a:off x="1949906" y="4134075"/>
            <a:ext cx="3188885"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6" name="Google Shape;196;p27"/>
          <p:cNvGrpSpPr/>
          <p:nvPr/>
        </p:nvGrpSpPr>
        <p:grpSpPr>
          <a:xfrm>
            <a:off x="4577407" y="3908408"/>
            <a:ext cx="2289133" cy="1235105"/>
            <a:chOff x="6091830" y="3908407"/>
            <a:chExt cx="3052177" cy="1235105"/>
          </a:xfrm>
        </p:grpSpPr>
        <p:sp>
          <p:nvSpPr>
            <p:cNvPr id="197" name="Google Shape;197;p27"/>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7"/>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 name="Google Shape;199;p27"/>
          <p:cNvGrpSpPr/>
          <p:nvPr/>
        </p:nvGrpSpPr>
        <p:grpSpPr>
          <a:xfrm>
            <a:off x="-8534" y="3707300"/>
            <a:ext cx="2858519" cy="1464184"/>
            <a:chOff x="0" y="3707300"/>
            <a:chExt cx="3811359" cy="1464184"/>
          </a:xfrm>
        </p:grpSpPr>
        <p:sp>
          <p:nvSpPr>
            <p:cNvPr id="200" name="Google Shape;200;p27"/>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7"/>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87563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535568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510719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898061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438429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42918569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439183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872974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703293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687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1793916" y="2767688"/>
            <a:ext cx="3270150" cy="53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8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4" name="Google Shape;204;p28"/>
          <p:cNvSpPr txBox="1">
            <a:spLocks noGrp="1"/>
          </p:cNvSpPr>
          <p:nvPr>
            <p:ph type="subTitle" idx="1"/>
          </p:nvPr>
        </p:nvSpPr>
        <p:spPr>
          <a:xfrm>
            <a:off x="990113" y="1289300"/>
            <a:ext cx="4877775" cy="147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8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205" name="Google Shape;205;p28"/>
          <p:cNvGrpSpPr/>
          <p:nvPr/>
        </p:nvGrpSpPr>
        <p:grpSpPr>
          <a:xfrm rot="248419">
            <a:off x="2005385" y="3969806"/>
            <a:ext cx="2042912" cy="1296273"/>
            <a:chOff x="4740748" y="4022919"/>
            <a:chExt cx="2723855" cy="1296260"/>
          </a:xfrm>
        </p:grpSpPr>
        <p:sp>
          <p:nvSpPr>
            <p:cNvPr id="206" name="Google Shape;206;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 name="Google Shape;214;p28"/>
          <p:cNvSpPr/>
          <p:nvPr/>
        </p:nvSpPr>
        <p:spPr>
          <a:xfrm rot="10800000">
            <a:off x="5756441" y="2713613"/>
            <a:ext cx="1106758" cy="2459574"/>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5" name="Google Shape;215;p28"/>
          <p:cNvGrpSpPr/>
          <p:nvPr/>
        </p:nvGrpSpPr>
        <p:grpSpPr>
          <a:xfrm>
            <a:off x="355202" y="4391964"/>
            <a:ext cx="1781201" cy="849339"/>
            <a:chOff x="377295" y="3991903"/>
            <a:chExt cx="3480268" cy="1282215"/>
          </a:xfrm>
        </p:grpSpPr>
        <p:sp>
          <p:nvSpPr>
            <p:cNvPr id="216" name="Google Shape;216;p28"/>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8"/>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8"/>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8"/>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8"/>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8"/>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8"/>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8"/>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8"/>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8"/>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8"/>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7" name="Google Shape;227;p28"/>
          <p:cNvGrpSpPr/>
          <p:nvPr/>
        </p:nvGrpSpPr>
        <p:grpSpPr>
          <a:xfrm flipH="1">
            <a:off x="3492096" y="4391964"/>
            <a:ext cx="1781201" cy="849339"/>
            <a:chOff x="377295" y="3991903"/>
            <a:chExt cx="3480268" cy="1282215"/>
          </a:xfrm>
        </p:grpSpPr>
        <p:sp>
          <p:nvSpPr>
            <p:cNvPr id="228" name="Google Shape;228;p28"/>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8"/>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8"/>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8"/>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8"/>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8"/>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8"/>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8"/>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8"/>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8"/>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8"/>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 name="Google Shape;239;p28"/>
          <p:cNvGrpSpPr/>
          <p:nvPr/>
        </p:nvGrpSpPr>
        <p:grpSpPr>
          <a:xfrm rot="248597">
            <a:off x="4744976" y="4282188"/>
            <a:ext cx="1518364" cy="963435"/>
            <a:chOff x="4740748" y="4022919"/>
            <a:chExt cx="2723855" cy="1296260"/>
          </a:xfrm>
        </p:grpSpPr>
        <p:sp>
          <p:nvSpPr>
            <p:cNvPr id="240" name="Google Shape;240;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8" name="Google Shape;248;p28"/>
          <p:cNvGrpSpPr/>
          <p:nvPr/>
        </p:nvGrpSpPr>
        <p:grpSpPr>
          <a:xfrm>
            <a:off x="5677238" y="2716626"/>
            <a:ext cx="1612938" cy="2532750"/>
            <a:chOff x="7569650" y="2716626"/>
            <a:chExt cx="2150584" cy="2532750"/>
          </a:xfrm>
        </p:grpSpPr>
        <p:sp>
          <p:nvSpPr>
            <p:cNvPr id="249" name="Google Shape;249;p28"/>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0" name="Google Shape;250;p28"/>
            <p:cNvGrpSpPr/>
            <p:nvPr/>
          </p:nvGrpSpPr>
          <p:grpSpPr>
            <a:xfrm>
              <a:off x="7569650" y="2716626"/>
              <a:ext cx="2150584" cy="2021609"/>
              <a:chOff x="7036250" y="2792826"/>
              <a:chExt cx="2150584" cy="2021609"/>
            </a:xfrm>
          </p:grpSpPr>
          <p:sp>
            <p:nvSpPr>
              <p:cNvPr id="251" name="Google Shape;251;p28"/>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8"/>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8"/>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8"/>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8"/>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8"/>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8"/>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8"/>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8"/>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8"/>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1" name="Google Shape;261;p28"/>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2" name="Google Shape;262;p28"/>
            <p:cNvGrpSpPr/>
            <p:nvPr/>
          </p:nvGrpSpPr>
          <p:grpSpPr>
            <a:xfrm>
              <a:off x="9086769" y="3332096"/>
              <a:ext cx="324382" cy="285116"/>
              <a:chOff x="7544369" y="3544921"/>
              <a:chExt cx="324382" cy="285116"/>
            </a:xfrm>
          </p:grpSpPr>
          <p:sp>
            <p:nvSpPr>
              <p:cNvPr id="263" name="Google Shape;263;p28"/>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8"/>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5" name="Google Shape;265;p28"/>
            <p:cNvGrpSpPr/>
            <p:nvPr/>
          </p:nvGrpSpPr>
          <p:grpSpPr>
            <a:xfrm>
              <a:off x="8534969" y="3087721"/>
              <a:ext cx="324382" cy="285116"/>
              <a:chOff x="7544369" y="3544921"/>
              <a:chExt cx="324382" cy="285116"/>
            </a:xfrm>
          </p:grpSpPr>
          <p:sp>
            <p:nvSpPr>
              <p:cNvPr id="266" name="Google Shape;266;p28"/>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8"/>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8" name="Google Shape;268;p28"/>
          <p:cNvGrpSpPr/>
          <p:nvPr/>
        </p:nvGrpSpPr>
        <p:grpSpPr>
          <a:xfrm>
            <a:off x="-456442" y="1957538"/>
            <a:ext cx="1647631" cy="3249748"/>
            <a:chOff x="-608589" y="1957538"/>
            <a:chExt cx="2196841" cy="3249748"/>
          </a:xfrm>
        </p:grpSpPr>
        <p:sp>
          <p:nvSpPr>
            <p:cNvPr id="269" name="Google Shape;269;p28"/>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0" name="Google Shape;270;p28"/>
            <p:cNvGrpSpPr/>
            <p:nvPr/>
          </p:nvGrpSpPr>
          <p:grpSpPr>
            <a:xfrm>
              <a:off x="-608589" y="1957538"/>
              <a:ext cx="2196841" cy="2154562"/>
              <a:chOff x="94650" y="2637525"/>
              <a:chExt cx="2196841" cy="2154562"/>
            </a:xfrm>
          </p:grpSpPr>
          <p:sp>
            <p:nvSpPr>
              <p:cNvPr id="271" name="Google Shape;271;p28"/>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8"/>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8"/>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8"/>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8"/>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8"/>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8"/>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8"/>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8"/>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8"/>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8"/>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 name="Google Shape;282;p28"/>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8"/>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a:prstGeom prst="rect">
            <a:avLst/>
          </a:prstGeom>
        </p:spPr>
        <p:txBody>
          <a:bodyPr anchor="b"/>
          <a:lstStyle>
            <a:lvl1pPr>
              <a:defRPr sz="1800">
                <a:latin typeface="Arial" panose="020B0604020202020204" pitchFamily="34" charset="0"/>
              </a:defRPr>
            </a:lvl1pPr>
          </a:lstStyle>
          <a:p>
            <a:r>
              <a:rPr lang="zh-CN" altLang="en-US" dirty="0"/>
              <a:t>单击此处编辑母版标题样式</a:t>
            </a:r>
          </a:p>
        </p:txBody>
      </p:sp>
      <p:sp>
        <p:nvSpPr>
          <p:cNvPr id="3" name="内容占位符 2"/>
          <p:cNvSpPr>
            <a:spLocks noGrp="1"/>
          </p:cNvSpPr>
          <p:nvPr>
            <p:ph idx="1"/>
          </p:nvPr>
        </p:nvSpPr>
        <p:spPr>
          <a:xfrm>
            <a:off x="2915543" y="740569"/>
            <a:ext cx="3471863" cy="3655219"/>
          </a:xfrm>
          <a:prstGeom prst="rect">
            <a:avLst/>
          </a:prstGeom>
        </p:spPr>
        <p:txBody>
          <a:bodyPr/>
          <a:lstStyle>
            <a:lvl1pPr>
              <a:defRPr sz="1800">
                <a:latin typeface="Arial" panose="020B0604020202020204" pitchFamily="34" charset="0"/>
              </a:defRPr>
            </a:lvl1pPr>
            <a:lvl2pPr>
              <a:defRPr sz="1575">
                <a:latin typeface="Arial" panose="020B0604020202020204" pitchFamily="34" charset="0"/>
              </a:defRPr>
            </a:lvl2pPr>
            <a:lvl3pPr>
              <a:defRPr sz="1350">
                <a:latin typeface="Arial" panose="020B0604020202020204" pitchFamily="34" charset="0"/>
              </a:defRPr>
            </a:lvl3pPr>
            <a:lvl4pPr>
              <a:defRPr sz="1125">
                <a:latin typeface="Arial" panose="020B0604020202020204" pitchFamily="34" charset="0"/>
              </a:defRPr>
            </a:lvl4pPr>
            <a:lvl5pPr>
              <a:defRPr sz="1125">
                <a:latin typeface="Arial" panose="020B0604020202020204" pitchFamily="34" charset="0"/>
              </a:defRPr>
            </a:lvl5pPr>
            <a:lvl6pPr>
              <a:defRPr sz="1125"/>
            </a:lvl6pPr>
            <a:lvl7pPr>
              <a:defRPr sz="1125"/>
            </a:lvl7pPr>
            <a:lvl8pPr>
              <a:defRPr sz="1125"/>
            </a:lvl8pPr>
            <a:lvl9pPr>
              <a:defRPr sz="1125"/>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72381" y="1543050"/>
            <a:ext cx="2211883" cy="2858691"/>
          </a:xfrm>
          <a:prstGeom prst="rect">
            <a:avLst/>
          </a:prstGeom>
        </p:spPr>
        <p:txBody>
          <a:bodyPr/>
          <a:lstStyle>
            <a:lvl1pPr marL="0" indent="0">
              <a:buNone/>
              <a:defRPr sz="900">
                <a:latin typeface="Arial" panose="020B0604020202020204" pitchFamily="34"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dirty="0"/>
              <a:t>编辑母版文本样式</a:t>
            </a:r>
          </a:p>
        </p:txBody>
      </p:sp>
      <p:sp>
        <p:nvSpPr>
          <p:cNvPr id="5" name="日期占位符 4"/>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6" name="页脚占位符 5"/>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770432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a:prstGeom prst="rect">
            <a:avLst/>
          </a:prstGeom>
        </p:spPr>
        <p:txBody>
          <a:bodyPr anchor="b"/>
          <a:lstStyle>
            <a:lvl1pPr>
              <a:defRPr sz="1800">
                <a:latin typeface="Arial" panose="020B0604020202020204" pitchFamily="34" charset="0"/>
              </a:defRPr>
            </a:lvl1pPr>
          </a:lstStyle>
          <a:p>
            <a:r>
              <a:rPr lang="zh-CN" altLang="en-US" dirty="0"/>
              <a:t>单击此处编辑母版标题样式</a:t>
            </a:r>
          </a:p>
        </p:txBody>
      </p:sp>
      <p:sp>
        <p:nvSpPr>
          <p:cNvPr id="3" name="图片占位符 2"/>
          <p:cNvSpPr>
            <a:spLocks noGrp="1"/>
          </p:cNvSpPr>
          <p:nvPr>
            <p:ph type="pic" idx="1"/>
          </p:nvPr>
        </p:nvSpPr>
        <p:spPr>
          <a:xfrm>
            <a:off x="2915543" y="740569"/>
            <a:ext cx="3471863" cy="3655219"/>
          </a:xfrm>
          <a:prstGeom prst="rect">
            <a:avLst/>
          </a:prstGeom>
        </p:spPr>
        <p:txBody>
          <a:bodyPr/>
          <a:lstStyle>
            <a:lvl1pPr marL="0" indent="0">
              <a:buNone/>
              <a:defRPr sz="1800">
                <a:latin typeface="Arial" panose="020B0604020202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dirty="0"/>
          </a:p>
        </p:txBody>
      </p:sp>
      <p:sp>
        <p:nvSpPr>
          <p:cNvPr id="4" name="文本占位符 3"/>
          <p:cNvSpPr>
            <a:spLocks noGrp="1"/>
          </p:cNvSpPr>
          <p:nvPr>
            <p:ph type="body" sz="half" idx="2"/>
          </p:nvPr>
        </p:nvSpPr>
        <p:spPr>
          <a:xfrm>
            <a:off x="472381" y="1543050"/>
            <a:ext cx="2211883" cy="2858691"/>
          </a:xfrm>
          <a:prstGeom prst="rect">
            <a:avLst/>
          </a:prstGeom>
        </p:spPr>
        <p:txBody>
          <a:bodyPr/>
          <a:lstStyle>
            <a:lvl1pPr marL="0" indent="0">
              <a:buNone/>
              <a:defRPr sz="900">
                <a:latin typeface="Arial" panose="020B0604020202020204" pitchFamily="34"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dirty="0"/>
              <a:t>编辑母版文本样式</a:t>
            </a:r>
          </a:p>
        </p:txBody>
      </p:sp>
      <p:sp>
        <p:nvSpPr>
          <p:cNvPr id="5" name="日期占位符 4"/>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6" name="页脚占位符 5"/>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19027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竖排文字占位符 2"/>
          <p:cNvSpPr>
            <a:spLocks noGrp="1"/>
          </p:cNvSpPr>
          <p:nvPr>
            <p:ph type="body" orient="vert" idx="1"/>
          </p:nvPr>
        </p:nvSpPr>
        <p:spPr>
          <a:xfrm>
            <a:off x="471488" y="1369219"/>
            <a:ext cx="5915025" cy="3263504"/>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9686611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a:prstGeom prst="rect">
            <a:avLst/>
          </a:prstGeom>
        </p:spPr>
        <p:txBody>
          <a:bodyPr vert="eaVert"/>
          <a:lstStyle>
            <a:lvl1pPr>
              <a:defRPr>
                <a:latin typeface="Arial" panose="020B0604020202020204" pitchFamily="34" charset="0"/>
              </a:defRPr>
            </a:lvl1pPr>
          </a:lstStyle>
          <a:p>
            <a:r>
              <a:rPr lang="zh-CN" altLang="en-US" dirty="0"/>
              <a:t>单击此处编辑母版标题样式</a:t>
            </a:r>
          </a:p>
        </p:txBody>
      </p:sp>
      <p:sp>
        <p:nvSpPr>
          <p:cNvPr id="3" name="竖排文字占位符 2"/>
          <p:cNvSpPr>
            <a:spLocks noGrp="1"/>
          </p:cNvSpPr>
          <p:nvPr>
            <p:ph type="body" orient="vert" idx="1"/>
          </p:nvPr>
        </p:nvSpPr>
        <p:spPr>
          <a:xfrm>
            <a:off x="471487" y="273844"/>
            <a:ext cx="4350544" cy="4358879"/>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2021/9/28</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351201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endParaRPr lang="vi-VN"/>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74482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68814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4"/>
            <a:ext cx="5915025" cy="2139553"/>
          </a:xfrm>
        </p:spPr>
        <p:txBody>
          <a:bodyPr anchor="b"/>
          <a:lstStyle>
            <a:lvl1pPr>
              <a:defRPr sz="3375"/>
            </a:lvl1pPr>
          </a:lstStyle>
          <a:p>
            <a:r>
              <a:rPr lang="en-US"/>
              <a:t>Click to edit Master title style</a:t>
            </a:r>
            <a:endParaRPr lang="vi-VN"/>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047700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131254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955809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6570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84"/>
        <p:cNvGrpSpPr/>
        <p:nvPr/>
      </p:nvGrpSpPr>
      <p:grpSpPr>
        <a:xfrm>
          <a:off x="0" y="0"/>
          <a:ext cx="0" cy="0"/>
          <a:chOff x="0" y="0"/>
          <a:chExt cx="0" cy="0"/>
        </a:xfrm>
      </p:grpSpPr>
      <p:grpSp>
        <p:nvGrpSpPr>
          <p:cNvPr id="285" name="Google Shape;285;p29"/>
          <p:cNvGrpSpPr/>
          <p:nvPr/>
        </p:nvGrpSpPr>
        <p:grpSpPr>
          <a:xfrm>
            <a:off x="0" y="4266777"/>
            <a:ext cx="6858000" cy="576290"/>
            <a:chOff x="0" y="4571577"/>
            <a:chExt cx="9144000" cy="576290"/>
          </a:xfrm>
        </p:grpSpPr>
        <p:sp>
          <p:nvSpPr>
            <p:cNvPr id="286" name="Google Shape;286;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6" name="Google Shape;296;p29"/>
          <p:cNvSpPr txBox="1">
            <a:spLocks noGrp="1"/>
          </p:cNvSpPr>
          <p:nvPr>
            <p:ph type="title"/>
          </p:nvPr>
        </p:nvSpPr>
        <p:spPr>
          <a:xfrm>
            <a:off x="703275" y="2667763"/>
            <a:ext cx="1631475"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97" name="Google Shape;297;p29"/>
          <p:cNvSpPr txBox="1">
            <a:spLocks noGrp="1"/>
          </p:cNvSpPr>
          <p:nvPr>
            <p:ph type="subTitle" idx="1"/>
          </p:nvPr>
        </p:nvSpPr>
        <p:spPr>
          <a:xfrm>
            <a:off x="703275" y="3061938"/>
            <a:ext cx="1631475" cy="86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98" name="Google Shape;298;p29"/>
          <p:cNvSpPr txBox="1">
            <a:spLocks noGrp="1"/>
          </p:cNvSpPr>
          <p:nvPr>
            <p:ph type="title" idx="2"/>
          </p:nvPr>
        </p:nvSpPr>
        <p:spPr>
          <a:xfrm>
            <a:off x="2613314" y="2667763"/>
            <a:ext cx="1631475"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99" name="Google Shape;299;p29"/>
          <p:cNvSpPr txBox="1">
            <a:spLocks noGrp="1"/>
          </p:cNvSpPr>
          <p:nvPr>
            <p:ph type="subTitle" idx="3"/>
          </p:nvPr>
        </p:nvSpPr>
        <p:spPr>
          <a:xfrm>
            <a:off x="2613316" y="3061938"/>
            <a:ext cx="1631475" cy="86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00" name="Google Shape;300;p29"/>
          <p:cNvSpPr txBox="1">
            <a:spLocks noGrp="1"/>
          </p:cNvSpPr>
          <p:nvPr>
            <p:ph type="title" idx="4"/>
          </p:nvPr>
        </p:nvSpPr>
        <p:spPr>
          <a:xfrm>
            <a:off x="4523360" y="2667763"/>
            <a:ext cx="1631475"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01" name="Google Shape;301;p29"/>
          <p:cNvSpPr txBox="1">
            <a:spLocks noGrp="1"/>
          </p:cNvSpPr>
          <p:nvPr>
            <p:ph type="subTitle" idx="5"/>
          </p:nvPr>
        </p:nvSpPr>
        <p:spPr>
          <a:xfrm>
            <a:off x="4523362" y="3061938"/>
            <a:ext cx="1631475" cy="86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302" name="Google Shape;302;p29"/>
          <p:cNvGrpSpPr/>
          <p:nvPr/>
        </p:nvGrpSpPr>
        <p:grpSpPr>
          <a:xfrm>
            <a:off x="0" y="4260525"/>
            <a:ext cx="6858000" cy="887338"/>
            <a:chOff x="0" y="4260525"/>
            <a:chExt cx="9144000" cy="887338"/>
          </a:xfrm>
        </p:grpSpPr>
        <p:sp>
          <p:nvSpPr>
            <p:cNvPr id="303" name="Google Shape;303;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3" name="Google Shape;313;p29"/>
          <p:cNvGrpSpPr/>
          <p:nvPr/>
        </p:nvGrpSpPr>
        <p:grpSpPr>
          <a:xfrm flipH="1">
            <a:off x="5737329" y="4184093"/>
            <a:ext cx="580382" cy="990651"/>
            <a:chOff x="4376621" y="3930330"/>
            <a:chExt cx="1138339" cy="1457482"/>
          </a:xfrm>
        </p:grpSpPr>
        <p:sp>
          <p:nvSpPr>
            <p:cNvPr id="314" name="Google Shape;314;p29"/>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9"/>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9"/>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7" name="Google Shape;317;p29"/>
          <p:cNvGrpSpPr/>
          <p:nvPr/>
        </p:nvGrpSpPr>
        <p:grpSpPr>
          <a:xfrm flipH="1">
            <a:off x="6127786" y="4107664"/>
            <a:ext cx="481645" cy="1108700"/>
            <a:chOff x="3804453" y="3817886"/>
            <a:chExt cx="944680" cy="1631161"/>
          </a:xfrm>
        </p:grpSpPr>
        <p:sp>
          <p:nvSpPr>
            <p:cNvPr id="318" name="Google Shape;318;p29"/>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9"/>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9"/>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1" name="Google Shape;321;p29"/>
          <p:cNvGrpSpPr/>
          <p:nvPr/>
        </p:nvGrpSpPr>
        <p:grpSpPr>
          <a:xfrm>
            <a:off x="610055" y="4225731"/>
            <a:ext cx="580382" cy="990651"/>
            <a:chOff x="4376621" y="3930330"/>
            <a:chExt cx="1138339" cy="1457482"/>
          </a:xfrm>
        </p:grpSpPr>
        <p:sp>
          <p:nvSpPr>
            <p:cNvPr id="322" name="Google Shape;322;p29"/>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9"/>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9"/>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5" name="Google Shape;325;p29"/>
          <p:cNvGrpSpPr/>
          <p:nvPr/>
        </p:nvGrpSpPr>
        <p:grpSpPr>
          <a:xfrm>
            <a:off x="323022" y="4049114"/>
            <a:ext cx="481645" cy="1108700"/>
            <a:chOff x="3804453" y="3817886"/>
            <a:chExt cx="944680" cy="1631161"/>
          </a:xfrm>
        </p:grpSpPr>
        <p:sp>
          <p:nvSpPr>
            <p:cNvPr id="326" name="Google Shape;326;p29"/>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9"/>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9"/>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9" name="Google Shape;329;p29"/>
          <p:cNvGrpSpPr/>
          <p:nvPr/>
        </p:nvGrpSpPr>
        <p:grpSpPr>
          <a:xfrm>
            <a:off x="6336773" y="1866501"/>
            <a:ext cx="622200" cy="2646275"/>
            <a:chOff x="8449030" y="1866500"/>
            <a:chExt cx="829600" cy="2646275"/>
          </a:xfrm>
        </p:grpSpPr>
        <p:sp>
          <p:nvSpPr>
            <p:cNvPr id="330" name="Google Shape;330;p29"/>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9"/>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9"/>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9"/>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9"/>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9"/>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9"/>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9"/>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9"/>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9" name="Google Shape;339;p29"/>
          <p:cNvGrpSpPr/>
          <p:nvPr/>
        </p:nvGrpSpPr>
        <p:grpSpPr>
          <a:xfrm>
            <a:off x="6039773" y="4276676"/>
            <a:ext cx="843075" cy="852025"/>
            <a:chOff x="8053030" y="4276675"/>
            <a:chExt cx="1124100" cy="852025"/>
          </a:xfrm>
        </p:grpSpPr>
        <p:sp>
          <p:nvSpPr>
            <p:cNvPr id="340" name="Google Shape;340;p29"/>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9"/>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9"/>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29"/>
          <p:cNvGrpSpPr/>
          <p:nvPr/>
        </p:nvGrpSpPr>
        <p:grpSpPr>
          <a:xfrm>
            <a:off x="-127721" y="2037276"/>
            <a:ext cx="622200" cy="2646275"/>
            <a:chOff x="-170295" y="1808675"/>
            <a:chExt cx="829600" cy="2646275"/>
          </a:xfrm>
        </p:grpSpPr>
        <p:sp>
          <p:nvSpPr>
            <p:cNvPr id="344" name="Google Shape;344;p29"/>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9"/>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9"/>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9"/>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9"/>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9"/>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9"/>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9"/>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9"/>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29"/>
          <p:cNvGrpSpPr/>
          <p:nvPr/>
        </p:nvGrpSpPr>
        <p:grpSpPr>
          <a:xfrm>
            <a:off x="-51596" y="4295051"/>
            <a:ext cx="843075" cy="852025"/>
            <a:chOff x="-68795" y="4218850"/>
            <a:chExt cx="1124100" cy="852025"/>
          </a:xfrm>
        </p:grpSpPr>
        <p:sp>
          <p:nvSpPr>
            <p:cNvPr id="354" name="Google Shape;354;p29"/>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9"/>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9"/>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7" name="Google Shape;357;p29"/>
          <p:cNvSpPr/>
          <p:nvPr/>
        </p:nvSpPr>
        <p:spPr>
          <a:xfrm>
            <a:off x="959363" y="56081"/>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9"/>
          <p:cNvSpPr/>
          <p:nvPr/>
        </p:nvSpPr>
        <p:spPr>
          <a:xfrm>
            <a:off x="5570719" y="415114"/>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9"/>
          <p:cNvSpPr/>
          <p:nvPr/>
        </p:nvSpPr>
        <p:spPr>
          <a:xfrm>
            <a:off x="-195844" y="358625"/>
            <a:ext cx="1042061"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9"/>
          <p:cNvSpPr/>
          <p:nvPr/>
        </p:nvSpPr>
        <p:spPr>
          <a:xfrm>
            <a:off x="4388282" y="-2489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9"/>
          <p:cNvSpPr txBox="1">
            <a:spLocks noGrp="1"/>
          </p:cNvSpPr>
          <p:nvPr>
            <p:ph type="title" idx="6"/>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29665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vi-VN"/>
          </a:p>
        </p:txBody>
      </p:sp>
      <p:sp>
        <p:nvSpPr>
          <p:cNvPr id="3" name="Content Placeholder 2"/>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25197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vi-VN"/>
          </a:p>
        </p:txBody>
      </p:sp>
      <p:sp>
        <p:nvSpPr>
          <p:cNvPr id="3" name="Picture Placeholder 2"/>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vi-VN"/>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23945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43846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244702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7EB1-947C-404F-A3D1-FF9EE5141A0A}"/>
              </a:ext>
            </a:extLst>
          </p:cNvPr>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endParaRPr lang="vi-VN"/>
          </a:p>
        </p:txBody>
      </p:sp>
      <p:sp>
        <p:nvSpPr>
          <p:cNvPr id="3" name="Subtitle 2">
            <a:extLst>
              <a:ext uri="{FF2B5EF4-FFF2-40B4-BE49-F238E27FC236}">
                <a16:creationId xmlns:a16="http://schemas.microsoft.com/office/drawing/2014/main" id="{CDD32D00-98FE-4AEF-90A8-E99929BE2C29}"/>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DBBE1A9-C4AC-4E5F-A1BC-B4DF3433940E}"/>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3CC9A6A9-8ADB-4276-B0DB-5D6D18E7CF93}"/>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F02992EA-ABC1-4D0E-8D08-9BA74E78FD8E}"/>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627452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2A1A-5B55-4B40-994B-42A26DEFEA2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056C54E-8111-473A-B43A-7FDFD4EA76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086C80-7380-4995-B86D-08182B733B78}"/>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4E6117F9-7FC7-432C-A1AE-26EB0E837272}"/>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C8218EF2-0B2B-42C9-B67E-E1C9C37FDFA9}"/>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934892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3E55-840A-4E32-B9DE-2351655C9316}"/>
              </a:ext>
            </a:extLst>
          </p:cNvPr>
          <p:cNvSpPr>
            <a:spLocks noGrp="1"/>
          </p:cNvSpPr>
          <p:nvPr>
            <p:ph type="title"/>
          </p:nvPr>
        </p:nvSpPr>
        <p:spPr>
          <a:xfrm>
            <a:off x="467916" y="1282304"/>
            <a:ext cx="5915025" cy="2139553"/>
          </a:xfrm>
        </p:spPr>
        <p:txBody>
          <a:bodyPr anchor="b"/>
          <a:lstStyle>
            <a:lvl1pPr>
              <a:defRPr sz="3375"/>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9118AD2-1889-4C69-95D1-AF1589F00F06}"/>
              </a:ext>
            </a:extLst>
          </p:cNvPr>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83587E-A6F7-4CB6-A2AC-49C6B7474504}"/>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7419CE19-C024-463E-B380-C0BFEA6D6143}"/>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B6355FA8-01F1-4487-921F-146F1CC9BB1F}"/>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470523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34CF-F614-4E32-A479-37C9DCD5C1C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776D533-4C30-479F-8778-F3514B74193F}"/>
              </a:ext>
            </a:extLst>
          </p:cNvPr>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A118A96-E630-43AE-99C0-A02B4E75C647}"/>
              </a:ext>
            </a:extLst>
          </p:cNvPr>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4AF9E05-042E-4F47-939C-A8F0F30A3CA8}"/>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803774C2-4F49-48E5-9CA3-DE5E0553D93A}"/>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E1F8D9C3-52E6-4387-B2B9-74A72EDAA3DC}"/>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3481483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9CD5-F9E0-47BA-A168-8C1FD2D4821F}"/>
              </a:ext>
            </a:extLst>
          </p:cNvPr>
          <p:cNvSpPr>
            <a:spLocks noGrp="1"/>
          </p:cNvSpPr>
          <p:nvPr>
            <p:ph type="title"/>
          </p:nvPr>
        </p:nvSpPr>
        <p:spPr>
          <a:xfrm>
            <a:off x="472381" y="273844"/>
            <a:ext cx="5915025"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56C39DC-BE9B-47AF-861D-7A7F1F4CA761}"/>
              </a:ext>
            </a:extLst>
          </p:cNvPr>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4B0BE25E-AF00-4731-BBD0-7243DFA3D696}"/>
              </a:ext>
            </a:extLst>
          </p:cNvPr>
          <p:cNvSpPr>
            <a:spLocks noGrp="1"/>
          </p:cNvSpPr>
          <p:nvPr>
            <p:ph sz="half" idx="2"/>
          </p:nvPr>
        </p:nvSpPr>
        <p:spPr>
          <a:xfrm>
            <a:off x="472381"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2617EE1-24BB-4EF7-AC4B-A2726AE3EC82}"/>
              </a:ext>
            </a:extLst>
          </p:cNvPr>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CA7F3E3D-C472-412D-A0A1-8EC5C6B19211}"/>
              </a:ext>
            </a:extLst>
          </p:cNvPr>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0644C78-A683-4D5E-B112-7AD70A3D9F92}"/>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D3CC7047-172E-4F1D-AEED-20D36341C108}"/>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505E1D97-3AC1-43F4-A528-7DD458CD35CD}"/>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64304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62"/>
        <p:cNvGrpSpPr/>
        <p:nvPr/>
      </p:nvGrpSpPr>
      <p:grpSpPr>
        <a:xfrm>
          <a:off x="0" y="0"/>
          <a:ext cx="0" cy="0"/>
          <a:chOff x="0" y="0"/>
          <a:chExt cx="0" cy="0"/>
        </a:xfrm>
      </p:grpSpPr>
      <p:grpSp>
        <p:nvGrpSpPr>
          <p:cNvPr id="363" name="Google Shape;363;p30"/>
          <p:cNvGrpSpPr/>
          <p:nvPr/>
        </p:nvGrpSpPr>
        <p:grpSpPr>
          <a:xfrm flipH="1">
            <a:off x="241074" y="3108151"/>
            <a:ext cx="528296" cy="1808462"/>
            <a:chOff x="8049528" y="81447"/>
            <a:chExt cx="1266668" cy="3252044"/>
          </a:xfrm>
        </p:grpSpPr>
        <p:sp>
          <p:nvSpPr>
            <p:cNvPr id="364" name="Google Shape;364;p30"/>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0"/>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0"/>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0"/>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0"/>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0"/>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0"/>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0"/>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0"/>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3" name="Google Shape;373;p30"/>
          <p:cNvGrpSpPr/>
          <p:nvPr/>
        </p:nvGrpSpPr>
        <p:grpSpPr>
          <a:xfrm>
            <a:off x="5987673" y="1143371"/>
            <a:ext cx="760160" cy="3602314"/>
            <a:chOff x="8063667" y="81447"/>
            <a:chExt cx="1252528" cy="4451698"/>
          </a:xfrm>
        </p:grpSpPr>
        <p:sp>
          <p:nvSpPr>
            <p:cNvPr id="374" name="Google Shape;374;p30"/>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0"/>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0"/>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0"/>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0"/>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0"/>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0"/>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0"/>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0"/>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3" name="Google Shape;383;p30"/>
          <p:cNvSpPr txBox="1">
            <a:spLocks noGrp="1"/>
          </p:cNvSpPr>
          <p:nvPr>
            <p:ph type="title"/>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84" name="Google Shape;384;p30"/>
          <p:cNvSpPr txBox="1">
            <a:spLocks noGrp="1"/>
          </p:cNvSpPr>
          <p:nvPr>
            <p:ph type="title" idx="2"/>
          </p:nvPr>
        </p:nvSpPr>
        <p:spPr>
          <a:xfrm>
            <a:off x="1818638" y="14658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85" name="Google Shape;385;p30"/>
          <p:cNvSpPr txBox="1">
            <a:spLocks noGrp="1"/>
          </p:cNvSpPr>
          <p:nvPr>
            <p:ph type="subTitle" idx="1"/>
          </p:nvPr>
        </p:nvSpPr>
        <p:spPr>
          <a:xfrm>
            <a:off x="1818638" y="19276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86" name="Google Shape;386;p30"/>
          <p:cNvSpPr txBox="1">
            <a:spLocks noGrp="1"/>
          </p:cNvSpPr>
          <p:nvPr>
            <p:ph type="title" idx="3"/>
          </p:nvPr>
        </p:nvSpPr>
        <p:spPr>
          <a:xfrm>
            <a:off x="4170625" y="14658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87" name="Google Shape;387;p30"/>
          <p:cNvSpPr txBox="1">
            <a:spLocks noGrp="1"/>
          </p:cNvSpPr>
          <p:nvPr>
            <p:ph type="subTitle" idx="4"/>
          </p:nvPr>
        </p:nvSpPr>
        <p:spPr>
          <a:xfrm>
            <a:off x="4170620" y="19276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88" name="Google Shape;388;p30"/>
          <p:cNvSpPr txBox="1">
            <a:spLocks noGrp="1"/>
          </p:cNvSpPr>
          <p:nvPr>
            <p:ph type="title" idx="5"/>
          </p:nvPr>
        </p:nvSpPr>
        <p:spPr>
          <a:xfrm>
            <a:off x="1818638" y="28992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89" name="Google Shape;389;p30"/>
          <p:cNvSpPr txBox="1">
            <a:spLocks noGrp="1"/>
          </p:cNvSpPr>
          <p:nvPr>
            <p:ph type="subTitle" idx="6"/>
          </p:nvPr>
        </p:nvSpPr>
        <p:spPr>
          <a:xfrm>
            <a:off x="1818638" y="33610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90" name="Google Shape;390;p30"/>
          <p:cNvSpPr txBox="1">
            <a:spLocks noGrp="1"/>
          </p:cNvSpPr>
          <p:nvPr>
            <p:ph type="title" idx="7"/>
          </p:nvPr>
        </p:nvSpPr>
        <p:spPr>
          <a:xfrm>
            <a:off x="4170625" y="28992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91" name="Google Shape;391;p30"/>
          <p:cNvSpPr txBox="1">
            <a:spLocks noGrp="1"/>
          </p:cNvSpPr>
          <p:nvPr>
            <p:ph type="subTitle" idx="8"/>
          </p:nvPr>
        </p:nvSpPr>
        <p:spPr>
          <a:xfrm>
            <a:off x="4170620" y="33610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392" name="Google Shape;392;p30"/>
          <p:cNvGrpSpPr/>
          <p:nvPr/>
        </p:nvGrpSpPr>
        <p:grpSpPr>
          <a:xfrm>
            <a:off x="0" y="4342977"/>
            <a:ext cx="6858000" cy="576290"/>
            <a:chOff x="0" y="4571577"/>
            <a:chExt cx="9144000" cy="576290"/>
          </a:xfrm>
        </p:grpSpPr>
        <p:sp>
          <p:nvSpPr>
            <p:cNvPr id="393" name="Google Shape;393;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3" name="Google Shape;403;p30"/>
          <p:cNvSpPr/>
          <p:nvPr/>
        </p:nvSpPr>
        <p:spPr>
          <a:xfrm>
            <a:off x="2045" y="-23150"/>
            <a:ext cx="564716" cy="1255063"/>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0"/>
          <p:cNvSpPr/>
          <p:nvPr/>
        </p:nvSpPr>
        <p:spPr>
          <a:xfrm>
            <a:off x="-294112" y="1628418"/>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0"/>
          <p:cNvSpPr/>
          <p:nvPr/>
        </p:nvSpPr>
        <p:spPr>
          <a:xfrm>
            <a:off x="6018713" y="394939"/>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0"/>
          <p:cNvSpPr/>
          <p:nvPr/>
        </p:nvSpPr>
        <p:spPr>
          <a:xfrm>
            <a:off x="4939401" y="-137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7" name="Google Shape;407;p30"/>
          <p:cNvGrpSpPr/>
          <p:nvPr/>
        </p:nvGrpSpPr>
        <p:grpSpPr>
          <a:xfrm>
            <a:off x="0" y="4412925"/>
            <a:ext cx="6858000" cy="887338"/>
            <a:chOff x="0" y="4260525"/>
            <a:chExt cx="9144000" cy="887338"/>
          </a:xfrm>
        </p:grpSpPr>
        <p:sp>
          <p:nvSpPr>
            <p:cNvPr id="408" name="Google Shape;408;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9AA4-C943-4CF1-9C5F-03D959D7A15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06F9808-0630-4097-9D3E-F96B253AF6DB}"/>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id="{61C8C1DB-2370-4EB3-9D97-5078468F7B15}"/>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B8D0FE62-5F04-4161-AF16-0C03924E12F1}"/>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3416060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80960-382F-4176-A2D3-349210FAB0E4}"/>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id="{3C4A133B-9C43-49E6-B5AA-28ADA0E6B2ED}"/>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89A0D010-088B-44C2-A209-6A87C6E65258}"/>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05303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1A94-797B-4EDA-94BE-BFEB7A4BE9DE}"/>
              </a:ext>
            </a:extLst>
          </p:cNvPr>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30CE995-5F2C-47AE-A326-73C6E17AF702}"/>
              </a:ext>
            </a:extLst>
          </p:cNvPr>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A46CE4B-00CC-4598-A6E9-CD428AD17B83}"/>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0829E588-0631-4350-B42E-9D1029602BD8}"/>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F2DC0843-2E45-45DB-8079-285CD7BCE3F9}"/>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CB1319A3-1EFC-472E-AE5B-A4085F945795}"/>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343818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759E-F94E-49D7-AF58-0A8F824A456A}"/>
              </a:ext>
            </a:extLst>
          </p:cNvPr>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F41A767-0A69-48F8-9D41-E7C63B4BF280}"/>
              </a:ext>
            </a:extLst>
          </p:cNvPr>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vi-VN"/>
          </a:p>
        </p:txBody>
      </p:sp>
      <p:sp>
        <p:nvSpPr>
          <p:cNvPr id="4" name="Text Placeholder 3">
            <a:extLst>
              <a:ext uri="{FF2B5EF4-FFF2-40B4-BE49-F238E27FC236}">
                <a16:creationId xmlns:a16="http://schemas.microsoft.com/office/drawing/2014/main" id="{962A17FE-A188-4360-AEE7-3744BF07B3E8}"/>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0CD083C3-F3FD-49F5-B441-20D169E99ACB}"/>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140AA710-3D6E-44B6-A7D4-8A16B830780B}"/>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B1715167-A9E8-4446-9161-44A40A8447F9}"/>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581412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95DB-F98C-461F-8BE1-3CBB8B3ADB9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0128C4D-C34C-4579-B279-44E54916B3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FF58FB7-6B7A-4022-A245-1B94F1394428}"/>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C0D76797-BB4D-44BB-9490-2B090B334085}"/>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B1E9293A-3981-4809-ABDB-967037A8172E}"/>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4438655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2FFD-2AE2-4B18-B5BD-C989D5241FF9}"/>
              </a:ext>
            </a:extLst>
          </p:cNvPr>
          <p:cNvSpPr>
            <a:spLocks noGrp="1"/>
          </p:cNvSpPr>
          <p:nvPr>
            <p:ph type="title" orient="vert"/>
          </p:nvPr>
        </p:nvSpPr>
        <p:spPr>
          <a:xfrm>
            <a:off x="4907756" y="273844"/>
            <a:ext cx="1478756"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2744021-36D3-4818-ADEC-8075A9FAEAB9}"/>
              </a:ext>
            </a:extLst>
          </p:cNvPr>
          <p:cNvSpPr>
            <a:spLocks noGrp="1"/>
          </p:cNvSpPr>
          <p:nvPr>
            <p:ph type="body" orient="vert" idx="1"/>
          </p:nvPr>
        </p:nvSpPr>
        <p:spPr>
          <a:xfrm>
            <a:off x="471487" y="273844"/>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CC36EA9-6090-4D35-B7C7-6BFCE118452D}"/>
              </a:ext>
            </a:extLst>
          </p:cNvPr>
          <p:cNvSpPr>
            <a:spLocks noGrp="1"/>
          </p:cNvSpPr>
          <p:nvPr>
            <p:ph type="dt" sz="half" idx="10"/>
          </p:nvPr>
        </p:nvSpPr>
        <p:spPr/>
        <p:txBody>
          <a:body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3C6C0F5C-65E1-40B8-BFE2-F377A28BD7A5}"/>
              </a:ext>
            </a:extLst>
          </p:cNvPr>
          <p:cNvSpPr>
            <a:spLocks noGrp="1"/>
          </p:cNvSpPr>
          <p:nvPr>
            <p:ph type="ftr" sz="quarter" idx="11"/>
          </p:nvPr>
        </p:nvSpPr>
        <p:spPr/>
        <p:txBody>
          <a:body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C9C2589D-DA0C-43B9-AC38-3AE5D3D1B6B9}"/>
              </a:ext>
            </a:extLst>
          </p:cNvPr>
          <p:cNvSpPr>
            <a:spLocks noGrp="1"/>
          </p:cNvSpPr>
          <p:nvPr>
            <p:ph type="sldNum" sz="quarter" idx="12"/>
          </p:nvPr>
        </p:nvSpPr>
        <p:spPr/>
        <p:txBody>
          <a:body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46287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540788" y="445025"/>
            <a:ext cx="5776425"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1" name="Google Shape;461;p33"/>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62" name="Google Shape;462;p33"/>
          <p:cNvSpPr txBox="1">
            <a:spLocks noGrp="1"/>
          </p:cNvSpPr>
          <p:nvPr>
            <p:ph type="dt" idx="10"/>
          </p:nvPr>
        </p:nvSpPr>
        <p:spPr>
          <a:xfrm>
            <a:off x="0" y="0"/>
            <a:ext cx="225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3" name="Google Shape;463;p33"/>
          <p:cNvSpPr txBox="1">
            <a:spLocks noGrp="1"/>
          </p:cNvSpPr>
          <p:nvPr>
            <p:ph type="ftr" idx="11"/>
          </p:nvPr>
        </p:nvSpPr>
        <p:spPr>
          <a:xfrm>
            <a:off x="0" y="0"/>
            <a:ext cx="225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4" name="Google Shape;464;p33"/>
          <p:cNvSpPr txBox="1">
            <a:spLocks noGrp="1"/>
          </p:cNvSpPr>
          <p:nvPr>
            <p:ph type="sldNum" idx="12"/>
          </p:nvPr>
        </p:nvSpPr>
        <p:spPr>
          <a:xfrm>
            <a:off x="6303288" y="4673651"/>
            <a:ext cx="411525" cy="3936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5"/>
        <p:cNvGrpSpPr/>
        <p:nvPr/>
      </p:nvGrpSpPr>
      <p:grpSpPr>
        <a:xfrm>
          <a:off x="0" y="0"/>
          <a:ext cx="0" cy="0"/>
          <a:chOff x="0" y="0"/>
          <a:chExt cx="0" cy="0"/>
        </a:xfrm>
      </p:grpSpPr>
      <p:sp>
        <p:nvSpPr>
          <p:cNvPr id="466" name="Google Shape;466;p34"/>
          <p:cNvSpPr txBox="1">
            <a:spLocks noGrp="1"/>
          </p:cNvSpPr>
          <p:nvPr>
            <p:ph type="title"/>
          </p:nvPr>
        </p:nvSpPr>
        <p:spPr>
          <a:xfrm>
            <a:off x="540000" y="2112200"/>
            <a:ext cx="1879200" cy="558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500"/>
              <a:buNone/>
              <a:defRPr sz="2300" b="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7" name="Google Shape;467;p34"/>
          <p:cNvSpPr txBox="1">
            <a:spLocks noGrp="1"/>
          </p:cNvSpPr>
          <p:nvPr>
            <p:ph type="title" idx="2"/>
          </p:nvPr>
        </p:nvSpPr>
        <p:spPr>
          <a:xfrm>
            <a:off x="4463588" y="2112200"/>
            <a:ext cx="1879200" cy="55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sz="2300" b="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8" name="Google Shape;468;p34"/>
          <p:cNvSpPr txBox="1">
            <a:spLocks noGrp="1"/>
          </p:cNvSpPr>
          <p:nvPr>
            <p:ph type="subTitle" idx="1"/>
          </p:nvPr>
        </p:nvSpPr>
        <p:spPr>
          <a:xfrm>
            <a:off x="4463585" y="2599822"/>
            <a:ext cx="1879200" cy="101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14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69" name="Google Shape;469;p34"/>
          <p:cNvSpPr txBox="1">
            <a:spLocks noGrp="1"/>
          </p:cNvSpPr>
          <p:nvPr>
            <p:ph type="subTitle" idx="3"/>
          </p:nvPr>
        </p:nvSpPr>
        <p:spPr>
          <a:xfrm>
            <a:off x="540131" y="2599822"/>
            <a:ext cx="1879200" cy="1010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14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70" name="Google Shape;470;p34"/>
          <p:cNvSpPr/>
          <p:nvPr/>
        </p:nvSpPr>
        <p:spPr>
          <a:xfrm>
            <a:off x="6288901" y="1098468"/>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4"/>
          <p:cNvSpPr/>
          <p:nvPr/>
        </p:nvSpPr>
        <p:spPr>
          <a:xfrm>
            <a:off x="-222994" y="331263"/>
            <a:ext cx="1042061"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4"/>
          <p:cNvSpPr/>
          <p:nvPr/>
        </p:nvSpPr>
        <p:spPr>
          <a:xfrm>
            <a:off x="4944314" y="-302278"/>
            <a:ext cx="1255664"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3" name="Google Shape;473;p34"/>
          <p:cNvGrpSpPr/>
          <p:nvPr/>
        </p:nvGrpSpPr>
        <p:grpSpPr>
          <a:xfrm>
            <a:off x="0" y="4137075"/>
            <a:ext cx="6858000" cy="1010679"/>
            <a:chOff x="0" y="4260525"/>
            <a:chExt cx="9144000" cy="887338"/>
          </a:xfrm>
        </p:grpSpPr>
        <p:sp>
          <p:nvSpPr>
            <p:cNvPr id="474" name="Google Shape;474;p3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34"/>
          <p:cNvGrpSpPr/>
          <p:nvPr/>
        </p:nvGrpSpPr>
        <p:grpSpPr>
          <a:xfrm flipH="1">
            <a:off x="6117861" y="2749525"/>
            <a:ext cx="754845" cy="2407938"/>
            <a:chOff x="-34400" y="2920300"/>
            <a:chExt cx="1006460" cy="2407938"/>
          </a:xfrm>
        </p:grpSpPr>
        <p:sp>
          <p:nvSpPr>
            <p:cNvPr id="485" name="Google Shape;485;p34"/>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4"/>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4"/>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4"/>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9" name="Google Shape;489;p34"/>
          <p:cNvGrpSpPr/>
          <p:nvPr/>
        </p:nvGrpSpPr>
        <p:grpSpPr>
          <a:xfrm>
            <a:off x="442198" y="4209529"/>
            <a:ext cx="5758292" cy="963749"/>
            <a:chOff x="1046797" y="6114528"/>
            <a:chExt cx="7677722" cy="963749"/>
          </a:xfrm>
        </p:grpSpPr>
        <p:sp>
          <p:nvSpPr>
            <p:cNvPr id="490" name="Google Shape;490;p34"/>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4"/>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4"/>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4"/>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4" name="Google Shape;494;p34"/>
          <p:cNvGrpSpPr/>
          <p:nvPr/>
        </p:nvGrpSpPr>
        <p:grpSpPr>
          <a:xfrm>
            <a:off x="-25800" y="2752225"/>
            <a:ext cx="754845" cy="2407938"/>
            <a:chOff x="-34400" y="2920300"/>
            <a:chExt cx="1006460" cy="2407938"/>
          </a:xfrm>
        </p:grpSpPr>
        <p:sp>
          <p:nvSpPr>
            <p:cNvPr id="495" name="Google Shape;495;p34"/>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4"/>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4"/>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4"/>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9" name="Google Shape;499;p34"/>
          <p:cNvSpPr txBox="1">
            <a:spLocks noGrp="1"/>
          </p:cNvSpPr>
          <p:nvPr>
            <p:ph type="title" idx="4"/>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00" name="Google Shape;500;p34"/>
          <p:cNvSpPr/>
          <p:nvPr/>
        </p:nvSpPr>
        <p:spPr>
          <a:xfrm rot="10800000">
            <a:off x="3048517" y="4209527"/>
            <a:ext cx="606945" cy="256125"/>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540788" y="445025"/>
            <a:ext cx="5776425"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6303288" y="4673651"/>
            <a:ext cx="411525"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9" r:id="rId8"/>
    <p:sldLayoutId id="2147483660" r:id="rId9"/>
    <p:sldLayoutId id="2147483661" r:id="rId10"/>
    <p:sldLayoutId id="2147483662" r:id="rId11"/>
    <p:sldLayoutId id="214748366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672936" y="1373620"/>
            <a:ext cx="3429000" cy="783291"/>
          </a:xfrm>
          <a:prstGeom prst="rect">
            <a:avLst/>
          </a:prstGeom>
        </p:spPr>
        <p:txBody>
          <a:bodyPr>
            <a:spAutoFit/>
          </a:bodyPr>
          <a:lstStyle/>
          <a:p>
            <a:pPr algn="just">
              <a:lnSpc>
                <a:spcPct val="200000"/>
              </a:lnSpc>
            </a:pPr>
            <a:r>
              <a:rPr lang="zh-CN" altLang="en-US"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感谢您下载包图网平台上提供的</a:t>
            </a:r>
            <a:r>
              <a:rPr lang="en-US" altLang="zh-CN"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PPT</a:t>
            </a:r>
            <a:r>
              <a:rPr lang="zh-CN" altLang="en-US"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endParaRPr>
          </a:p>
        </p:txBody>
      </p:sp>
    </p:spTree>
    <p:extLst>
      <p:ext uri="{BB962C8B-B14F-4D97-AF65-F5344CB8AC3E}">
        <p14:creationId xmlns:p14="http://schemas.microsoft.com/office/powerpoint/2010/main" val="657434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15DFD419-CA2A-41CA-A26A-A3A0A1B9FD34}" type="datetimeFigureOut">
              <a:rPr lang="vi-VN" kern="1200" smtClean="0">
                <a:solidFill>
                  <a:prstClr val="black">
                    <a:tint val="75000"/>
                  </a:prstClr>
                </a:solidFill>
                <a:latin typeface="Arial" panose="020B0604020202020204" pitchFamily="34" charset="0"/>
                <a:ea typeface="+mn-ea"/>
                <a:cs typeface="+mn-cs"/>
              </a:rPr>
              <a:pPr defTabSz="514350">
                <a:buClrTx/>
                <a:defRPr/>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0CA54640-8BFC-4D31-B026-765E20FB662C}" type="slidenum">
              <a:rPr lang="vi-VN" kern="1200" smtClean="0">
                <a:solidFill>
                  <a:prstClr val="black">
                    <a:tint val="75000"/>
                  </a:prstClr>
                </a:solidFill>
                <a:latin typeface="Arial" panose="020B0604020202020204" pitchFamily="34" charset="0"/>
                <a:ea typeface="+mn-ea"/>
                <a:cs typeface="+mn-cs"/>
              </a:rPr>
              <a:pPr defTabSz="51435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636929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vi-V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809CD-9B77-43FC-96DE-E659A82A653D}"/>
              </a:ext>
            </a:extLst>
          </p:cNvPr>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B62219D-37F3-49BF-9938-5967C1DFC60F}"/>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DA43CC7-4737-40C7-9A4F-40880C8A52DA}"/>
              </a:ext>
            </a:extLst>
          </p:cNvPr>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pPr>
            <a:fld id="{FC4AF40B-A5FD-4769-B4FD-2151DD392E67}" type="datetimeFigureOut">
              <a:rPr lang="vi-VN" kern="1200" smtClean="0">
                <a:solidFill>
                  <a:prstClr val="black">
                    <a:tint val="75000"/>
                  </a:prstClr>
                </a:solidFill>
                <a:latin typeface="Arial" panose="020B0604020202020204" pitchFamily="34" charset="0"/>
                <a:ea typeface="+mn-ea"/>
                <a:cs typeface="+mn-cs"/>
              </a:rPr>
              <a:pPr defTabSz="514350">
                <a:buClrTx/>
              </a:pPr>
              <a:t>28/09/2021</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7838F090-7AB2-41E7-8620-DD9DFC5F3BE5}"/>
              </a:ext>
            </a:extLst>
          </p:cNvPr>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74C83850-6DDE-465E-A14F-B791FF338C60}"/>
              </a:ext>
            </a:extLst>
          </p:cNvPr>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pPr>
            <a:fld id="{2990B1C9-CA1E-472C-A656-469145586544}" type="slidenum">
              <a:rPr lang="vi-VN" kern="1200" smtClean="0">
                <a:solidFill>
                  <a:prstClr val="black">
                    <a:tint val="75000"/>
                  </a:prstClr>
                </a:solidFill>
                <a:latin typeface="Arial" panose="020B0604020202020204" pitchFamily="34" charset="0"/>
                <a:ea typeface="+mn-ea"/>
                <a:cs typeface="+mn-cs"/>
              </a:rPr>
              <a:pPr defTabSz="51435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72546977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vi-V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hemeOverride" Target="../theme/themeOverride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068" descr="2">
            <a:extLst>
              <a:ext uri="{FF2B5EF4-FFF2-40B4-BE49-F238E27FC236}">
                <a16:creationId xmlns:a16="http://schemas.microsoft.com/office/drawing/2014/main" id="{DFDE7D1A-BCA8-47B5-87A8-744BA87E5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6" y="792957"/>
            <a:ext cx="6645570" cy="3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图片 2070" descr="4">
            <a:extLst>
              <a:ext uri="{FF2B5EF4-FFF2-40B4-BE49-F238E27FC236}">
                <a16:creationId xmlns:a16="http://schemas.microsoft.com/office/drawing/2014/main" id="{BCDFCDAC-0B93-4B2A-9DDC-24E3CA493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41091"/>
            <a:ext cx="6705530" cy="17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图片 2069" descr="3">
            <a:extLst>
              <a:ext uri="{FF2B5EF4-FFF2-40B4-BE49-F238E27FC236}">
                <a16:creationId xmlns:a16="http://schemas.microsoft.com/office/drawing/2014/main" id="{C8811091-2755-4A16-998A-D58F3E7DE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98" y="2794428"/>
            <a:ext cx="5167423" cy="168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FA90BDB-38D5-4CDB-B671-501AC07156AF}"/>
              </a:ext>
            </a:extLst>
          </p:cNvPr>
          <p:cNvSpPr/>
          <p:nvPr/>
        </p:nvSpPr>
        <p:spPr>
          <a:xfrm>
            <a:off x="-380826" y="1443547"/>
            <a:ext cx="7619650" cy="969496"/>
          </a:xfrm>
          <a:prstGeom prst="rect">
            <a:avLst/>
          </a:prstGeom>
          <a:noFill/>
        </p:spPr>
        <p:txBody>
          <a:bodyPr>
            <a:spAutoFit/>
          </a:bodyPr>
          <a:lstStyle/>
          <a:p>
            <a:pPr algn="ctr" eaLnBrk="1" hangingPunct="1">
              <a:defRPr/>
            </a:pP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Chào</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mừng</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các</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bạn</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đến</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với</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tiết</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học</a:t>
            </a:r>
            <a:endPar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a:p>
            <a:pPr algn="ctr" eaLnBrk="1" hangingPunct="1">
              <a:defRPr/>
            </a:pP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Luyện</a:t>
            </a:r>
            <a:r>
              <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từ</a:t>
            </a:r>
            <a:r>
              <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và</a:t>
            </a:r>
            <a:r>
              <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câu</a:t>
            </a:r>
            <a:endPar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8A1A7B3-11AE-41FA-B19B-A3A2CE6B3272}"/>
              </a:ext>
            </a:extLst>
          </p:cNvPr>
          <p:cNvSpPr txBox="1"/>
          <p:nvPr/>
        </p:nvSpPr>
        <p:spPr>
          <a:xfrm>
            <a:off x="-1" y="1"/>
            <a:ext cx="6858001" cy="4154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a:solidFill>
                  <a:srgbClr val="002060"/>
                </a:solidFill>
                <a:latin typeface="Times New Roman" panose="02020603050405020304" pitchFamily="18" charset="0"/>
                <a:cs typeface="Times New Roman" panose="02020603050405020304" pitchFamily="18" charset="0"/>
              </a:rPr>
              <a:t>TRƯỜNG TIỂU HỌC LÊ QUÝ ĐÔN</a:t>
            </a:r>
          </a:p>
        </p:txBody>
      </p:sp>
      <p:sp>
        <p:nvSpPr>
          <p:cNvPr id="3079" name="TextBox 1">
            <a:extLst>
              <a:ext uri="{FF2B5EF4-FFF2-40B4-BE49-F238E27FC236}">
                <a16:creationId xmlns:a16="http://schemas.microsoft.com/office/drawing/2014/main" id="{DD67C4B2-8E0C-45DA-AD39-A3C4281AF655}"/>
              </a:ext>
            </a:extLst>
          </p:cNvPr>
          <p:cNvSpPr txBox="1">
            <a:spLocks noChangeArrowheads="1"/>
          </p:cNvSpPr>
          <p:nvPr/>
        </p:nvSpPr>
        <p:spPr bwMode="auto">
          <a:xfrm>
            <a:off x="2514600" y="857251"/>
            <a:ext cx="1828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700" b="1" dirty="0">
                <a:solidFill>
                  <a:srgbClr val="7030A0"/>
                </a:solidFill>
                <a:latin typeface="Times New Roman" panose="02020603050405020304" pitchFamily="18" charset="0"/>
                <a:cs typeface="Times New Roman" panose="02020603050405020304" pitchFamily="18" charset="0"/>
              </a:rPr>
              <a:t>LỚP 3</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ó thể tử vong vì ngộ độc măng tư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913" y="1472734"/>
            <a:ext cx="1765265" cy="32977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ẹ Bế Con Hình ảnh | Định dạng hình ảnh PNG 400990936|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2734"/>
            <a:ext cx="2115843" cy="3363398"/>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3505854" y="188260"/>
            <a:ext cx="3352146" cy="2017059"/>
          </a:xfrm>
          <a:prstGeom prst="cloudCallou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04554" y="134342"/>
            <a:ext cx="3778624"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có mẹ như măng ấp bẹ.</a:t>
            </a:r>
            <a:endParaRPr lang="en-US" sz="2400" dirty="0">
              <a:latin typeface="+mj-lt"/>
            </a:endParaRPr>
          </a:p>
        </p:txBody>
      </p:sp>
    </p:spTree>
    <p:extLst>
      <p:ext uri="{BB962C8B-B14F-4D97-AF65-F5344CB8AC3E}">
        <p14:creationId xmlns:p14="http://schemas.microsoft.com/office/powerpoint/2010/main" val="16012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ảm nhận về nhân vật Kiều Phương trong truyện “Bức tranh của .... | My Alo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354" y="833717"/>
            <a:ext cx="3268601" cy="2184498"/>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Alternate Process 12"/>
          <p:cNvSpPr/>
          <p:nvPr/>
        </p:nvSpPr>
        <p:spPr>
          <a:xfrm>
            <a:off x="210879" y="87804"/>
            <a:ext cx="3778624"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a:latin typeface="+mj-lt"/>
              </a:rPr>
              <a:t>Chị ngã em nâng.</a:t>
            </a:r>
            <a:endParaRPr lang="en-US" sz="2400">
              <a:latin typeface="+mj-lt"/>
            </a:endParaRPr>
          </a:p>
        </p:txBody>
      </p:sp>
      <p:sp>
        <p:nvSpPr>
          <p:cNvPr id="11" name="Up Arrow Callout 10"/>
          <p:cNvSpPr/>
          <p:nvPr/>
        </p:nvSpPr>
        <p:spPr>
          <a:xfrm>
            <a:off x="33617" y="3180230"/>
            <a:ext cx="6824382" cy="1129553"/>
          </a:xfrm>
          <a:prstGeom prst="upArrowCallou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Chị</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em trong gia đình phải biết giúp đỡ, yêu thương lẫn nhau. </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030" name="Picture 6" descr="Trong tục ngữ ca dao, tinh thần đoàn kết thương yêu nhau là một nội dung  đặc sắc. Nhiều câu ca dao vào loại hay nhất trong kho tàng tục ngữ 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7" y="868827"/>
            <a:ext cx="2423646" cy="2263185"/>
          </a:xfrm>
          <a:prstGeom prst="rect">
            <a:avLst/>
          </a:prstGeom>
          <a:noFill/>
          <a:extLst>
            <a:ext uri="{909E8E84-426E-40DD-AFC4-6F175D3DCCD1}">
              <a14:hiddenFill xmlns:a14="http://schemas.microsoft.com/office/drawing/2010/main">
                <a:solidFill>
                  <a:srgbClr val="FFFFFF"/>
                </a:solidFill>
              </a14:hiddenFill>
            </a:ext>
          </a:extLst>
        </p:spPr>
      </p:pic>
      <p:sp>
        <p:nvSpPr>
          <p:cNvPr id="12" name="6-Point Star 11"/>
          <p:cNvSpPr/>
          <p:nvPr/>
        </p:nvSpPr>
        <p:spPr>
          <a:xfrm>
            <a:off x="1136278" y="2860937"/>
            <a:ext cx="1270747" cy="271074"/>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62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Alternate Process 11"/>
          <p:cNvSpPr/>
          <p:nvPr/>
        </p:nvSpPr>
        <p:spPr>
          <a:xfrm>
            <a:off x="0" y="0"/>
            <a:ext cx="5062819" cy="143187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	Anh em như thể chân tay </a:t>
            </a:r>
          </a:p>
          <a:p>
            <a:r>
              <a:rPr lang="vi-VN" sz="2400" dirty="0">
                <a:latin typeface="+mj-lt"/>
              </a:rPr>
              <a:t>Rách lành đùm bọc, dở hay đỡ đần.</a:t>
            </a:r>
            <a:endParaRPr lang="en-US" sz="2400" dirty="0">
              <a:latin typeface="+mj-lt"/>
            </a:endParaRPr>
          </a:p>
        </p:txBody>
      </p:sp>
      <p:pic>
        <p:nvPicPr>
          <p:cNvPr id="2050" name="Picture 2" descr="Anh em như thể tay chân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614" y="1554790"/>
            <a:ext cx="2477386" cy="319937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Callout 10"/>
          <p:cNvSpPr/>
          <p:nvPr/>
        </p:nvSpPr>
        <p:spPr>
          <a:xfrm>
            <a:off x="141767" y="2188744"/>
            <a:ext cx="4182139" cy="1707777"/>
          </a:xfrm>
          <a:prstGeom prst="rightArrowCallout">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Anh em phải biết yêu đương, đùm bọc, giúp đỡ lẫn nhau</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8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16" name="Google Shape;769;p4"/>
          <p:cNvSpPr txBox="1"/>
          <p:nvPr/>
        </p:nvSpPr>
        <p:spPr>
          <a:xfrm>
            <a:off x="103193" y="301885"/>
            <a:ext cx="6651614" cy="400069"/>
          </a:xfrm>
          <a:prstGeom prst="rect">
            <a:avLst/>
          </a:prstGeom>
          <a:solidFill>
            <a:schemeClr val="tx2">
              <a:lumMod val="60000"/>
              <a:lumOff val="40000"/>
            </a:schemeClr>
          </a:solidFill>
          <a:ln w="9525" cap="flat" cmpd="sng">
            <a:solidFill>
              <a:srgbClr val="02820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r>
              <a:rPr lang="vi-VN" sz="2000" b="1" dirty="0">
                <a:solidFill>
                  <a:schemeClr val="dk1"/>
                </a:solidFill>
                <a:latin typeface="Times New Roman" panose="02020603050405020304" pitchFamily="18" charset="0"/>
                <a:ea typeface="Times New Roman"/>
                <a:cs typeface="Times New Roman" panose="02020603050405020304" pitchFamily="18" charset="0"/>
                <a:sym typeface="Times New Roman"/>
              </a:rPr>
              <a:t>2. Xếp các thành ngữ, tục ngữ sau vào nhóm thích hợp. </a:t>
            </a:r>
            <a:r>
              <a:rPr lang="en-US" sz="2000" b="1" dirty="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sz="2000"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53552066"/>
              </p:ext>
            </p:extLst>
          </p:nvPr>
        </p:nvGraphicFramePr>
        <p:xfrm>
          <a:off x="0" y="1375143"/>
          <a:ext cx="6858001" cy="3407365"/>
        </p:xfrm>
        <a:graphic>
          <a:graphicData uri="http://schemas.openxmlformats.org/drawingml/2006/table">
            <a:tbl>
              <a:tblPr firstRow="1" bandRow="1">
                <a:tableStyleId>{00A15C55-8517-42AA-B614-E9B94910E393}</a:tableStyleId>
              </a:tblPr>
              <a:tblGrid>
                <a:gridCol w="2180745">
                  <a:extLst>
                    <a:ext uri="{9D8B030D-6E8A-4147-A177-3AD203B41FA5}">
                      <a16:colId xmlns:a16="http://schemas.microsoft.com/office/drawing/2014/main" val="20000"/>
                    </a:ext>
                  </a:extLst>
                </a:gridCol>
                <a:gridCol w="2391255">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945760">
                <a:tc>
                  <a:txBody>
                    <a:bodyPr/>
                    <a:lstStyle/>
                    <a:p>
                      <a:pPr algn="l"/>
                      <a:r>
                        <a:rPr lang="vi-VN" sz="2000" dirty="0">
                          <a:latin typeface="Times New Roman" panose="02020603050405020304" pitchFamily="18" charset="0"/>
                          <a:cs typeface="Times New Roman" panose="02020603050405020304" pitchFamily="18" charset="0"/>
                        </a:rPr>
                        <a:t>1. Cha mẹ đối với con cái</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2. Con cháu đối với ông bà cha mẹ</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3. Anh chị em đối với nhau</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944154">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1517451">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2221544" y="2451247"/>
            <a:ext cx="2172768"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a. Con hiền cháu thảo</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2934" y="3493766"/>
            <a:ext cx="1994969"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d. Con có mẹ như măng ấp bẹ</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776" y="2420099"/>
            <a:ext cx="2172768"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c. Con có cha như nhà có nóc</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21544" y="3431841"/>
            <a:ext cx="2289545" cy="1077218"/>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b. Con cái khôn ngoan vẻ vang cha mẹ</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36457" y="2413125"/>
            <a:ext cx="2045623"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e. Chị ngã em nâng</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64465" y="3339878"/>
            <a:ext cx="2189605" cy="1384995"/>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g. Anh em như thể tay chân. Rách lành đùm bọc, dở hay đỡ đần</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8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arn(inVertical)">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Box 1"/>
          <p:cNvSpPr txBox="1">
            <a:spLocks noChangeArrowheads="1"/>
          </p:cNvSpPr>
          <p:nvPr/>
        </p:nvSpPr>
        <p:spPr bwMode="auto">
          <a:xfrm>
            <a:off x="643467" y="1593927"/>
            <a:ext cx="5865997" cy="28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 </a:t>
            </a:r>
            <a:r>
              <a:rPr lang="en-US" altLang="en-US" sz="20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Tuấn</a:t>
            </a: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trong truyện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Chiếc áo len</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 Bạn nhỏ trong bài thơ</a:t>
            </a:r>
            <a:r>
              <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Quạt cho bà ngủ</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 Bà mẹ trong truyện</a:t>
            </a:r>
            <a:r>
              <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mẹ</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d) Chú chim sẻ trong truyện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 sẻ và bông hoa bằng lăng</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5D9154B-A985-4D76-A0D5-9630DC23C00C}"/>
              </a:ext>
            </a:extLst>
          </p:cNvPr>
          <p:cNvSpPr txBox="1"/>
          <p:nvPr/>
        </p:nvSpPr>
        <p:spPr>
          <a:xfrm>
            <a:off x="423333" y="859438"/>
            <a:ext cx="6011334" cy="1015663"/>
          </a:xfrm>
          <a:prstGeom prst="rect">
            <a:avLst/>
          </a:prstGeom>
          <a:solidFill>
            <a:schemeClr val="bg1"/>
          </a:solidFill>
        </p:spPr>
        <p:txBody>
          <a:bodyPr wrap="square" rtlCol="0">
            <a:spAutoFit/>
          </a:bodyPr>
          <a:lstStyle/>
          <a:p>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tập</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3: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Dựa</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theo</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nội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dung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tập</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đọc</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đã</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ở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tuần</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3,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tuần</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4,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hãy</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đặt</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theo</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mẫu</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gì</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để</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nói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về</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endParaRPr lang="vi-VN"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94014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a:extLst>
              <a:ext uri="{FF2B5EF4-FFF2-40B4-BE49-F238E27FC236}">
                <a16:creationId xmlns:a16="http://schemas.microsoft.com/office/drawing/2014/main" id="{0FF8DBEB-54CA-4F68-A0C6-8207CBAC7A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41751"/>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a:extLst>
              <a:ext uri="{FF2B5EF4-FFF2-40B4-BE49-F238E27FC236}">
                <a16:creationId xmlns:a16="http://schemas.microsoft.com/office/drawing/2014/main" id="{BFD1AB60-6DA0-4B9D-B192-D6291FD825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1751"/>
            <a:ext cx="2857500" cy="132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661114E4-048A-475C-BEC5-7E6A9D2E68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51273"/>
            <a:ext cx="2628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a:extLst>
              <a:ext uri="{FF2B5EF4-FFF2-40B4-BE49-F238E27FC236}">
                <a16:creationId xmlns:a16="http://schemas.microsoft.com/office/drawing/2014/main" id="{E3D55C9C-DDF6-40CB-B192-0E0DB8519D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2799999"/>
            <a:ext cx="2857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F9C4FB8-75E9-4FA5-9D27-BBB2A683DDAE}"/>
              </a:ext>
            </a:extLst>
          </p:cNvPr>
          <p:cNvSpPr txBox="1"/>
          <p:nvPr/>
        </p:nvSpPr>
        <p:spPr>
          <a:xfrm>
            <a:off x="-8479" y="1706594"/>
            <a:ext cx="3437479" cy="992579"/>
          </a:xfrm>
          <a:prstGeom prst="rect">
            <a:avLst/>
          </a:prstGeom>
          <a:noFill/>
        </p:spPr>
        <p:txBody>
          <a:bodyPr wrap="square">
            <a:spAutoFit/>
          </a:bodyPr>
          <a:lstStyle/>
          <a:p>
            <a:pPr marL="214313" indent="-214313">
              <a:buFontTx/>
              <a:buChar char="-"/>
              <a:defRPr/>
            </a:pPr>
            <a:r>
              <a:rPr lang="en-US" sz="1600" b="1" i="1" dirty="0" err="1">
                <a:latin typeface="Times New Roman" panose="02020603050405020304" pitchFamily="18" charset="0"/>
                <a:cs typeface="Times New Roman" panose="02020603050405020304" pitchFamily="18" charset="0"/>
              </a:rPr>
              <a:t>Tuấn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anh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trai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của</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Lan</a:t>
            </a:r>
            <a:r>
              <a:rPr lang="en-US" sz="1600" b="1" i="1" dirty="0">
                <a:latin typeface="Times New Roman" panose="02020603050405020304" pitchFamily="18" charset="0"/>
                <a:cs typeface="Times New Roman" panose="02020603050405020304" pitchFamily="18" charset="0"/>
              </a:rPr>
              <a:t>.</a:t>
            </a:r>
          </a:p>
          <a:p>
            <a:pPr marL="214313" indent="-214313">
              <a:buFontTx/>
              <a:buChar char="-"/>
              <a:defRPr/>
            </a:pPr>
            <a:r>
              <a:rPr lang="en-US" sz="1600" b="1" i="1" dirty="0" err="1">
                <a:latin typeface="Times New Roman" panose="02020603050405020304" pitchFamily="18" charset="0"/>
                <a:cs typeface="Times New Roman" panose="02020603050405020304" pitchFamily="18" charset="0"/>
              </a:rPr>
              <a:t>Tuấn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anh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rất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yêu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thương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em</a:t>
            </a:r>
            <a:r>
              <a:rPr lang="en-US" sz="1600" b="1" i="1" dirty="0">
                <a:latin typeface="Times New Roman" panose="02020603050405020304" pitchFamily="18" charset="0"/>
                <a:cs typeface="Times New Roman" panose="02020603050405020304" pitchFamily="18" charset="0"/>
              </a:rPr>
              <a:t>.</a:t>
            </a:r>
          </a:p>
          <a:p>
            <a:pPr>
              <a:defRPr/>
            </a:pPr>
            <a:endParaRPr lang="en-US" sz="1050" b="1" i="1" dirty="0">
              <a:latin typeface="Times New Roman" panose="02020603050405020304" pitchFamily="18" charset="0"/>
              <a:cs typeface="Times New Roman" panose="02020603050405020304" pitchFamily="18" charset="0"/>
            </a:endParaRPr>
          </a:p>
        </p:txBody>
      </p:sp>
      <p:sp>
        <p:nvSpPr>
          <p:cNvPr id="14344" name="TextBox 8">
            <a:extLst>
              <a:ext uri="{FF2B5EF4-FFF2-40B4-BE49-F238E27FC236}">
                <a16:creationId xmlns:a16="http://schemas.microsoft.com/office/drawing/2014/main" id="{8A1675D7-A655-4ADB-A4AA-7BBD35808BF4}"/>
              </a:ext>
            </a:extLst>
          </p:cNvPr>
          <p:cNvSpPr txBox="1">
            <a:spLocks noChangeArrowheads="1"/>
          </p:cNvSpPr>
          <p:nvPr/>
        </p:nvSpPr>
        <p:spPr bwMode="auto">
          <a:xfrm>
            <a:off x="3248347" y="1728500"/>
            <a:ext cx="3676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nhỏ</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cô</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bé</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rất</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hiếu</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thảo</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với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bà</a:t>
            </a:r>
            <a:r>
              <a:rPr lang="en-US" altLang="en-US" sz="1600" b="1" i="1" dirty="0">
                <a:latin typeface="Times New Roman" panose="02020603050405020304" pitchFamily="18" charset="0"/>
                <a:cs typeface="Times New Roman" panose="02020603050405020304" pitchFamily="18" charset="0"/>
              </a:rPr>
              <a:t>.</a:t>
            </a:r>
          </a:p>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nhỏ</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người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rất</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yêu</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bà</a:t>
            </a:r>
            <a:r>
              <a:rPr lang="en-US" altLang="en-US" sz="1600" b="1" i="1"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4673D3FC-82D2-4695-92B1-13CCE1E36AA5}"/>
              </a:ext>
            </a:extLst>
          </p:cNvPr>
          <p:cNvSpPr txBox="1"/>
          <p:nvPr/>
        </p:nvSpPr>
        <p:spPr>
          <a:xfrm>
            <a:off x="171451" y="4276032"/>
            <a:ext cx="3437479" cy="746358"/>
          </a:xfrm>
          <a:prstGeom prst="rect">
            <a:avLst/>
          </a:prstGeom>
          <a:noFill/>
        </p:spPr>
        <p:txBody>
          <a:bodyPr wrap="none">
            <a:spAutoFit/>
          </a:bodyPr>
          <a:lstStyle/>
          <a:p>
            <a:pPr marL="214313" indent="-214313">
              <a:buFontTx/>
              <a:buChar char="-"/>
              <a:defRPr/>
            </a:pPr>
            <a:r>
              <a:rPr lang="en-US" sz="1600" b="1" i="1" dirty="0" err="1">
                <a:latin typeface="Times New Roman" panose="02020603050405020304" pitchFamily="18" charset="0"/>
                <a:cs typeface="Times New Roman" panose="02020603050405020304" pitchFamily="18" charset="0"/>
              </a:rPr>
              <a:t>Bà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mẹ</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rất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yêu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thương</a:t>
            </a:r>
            <a:r>
              <a:rPr lang="en-US" sz="1600" b="1" i="1" dirty="0">
                <a:latin typeface="Times New Roman" panose="02020603050405020304" pitchFamily="18" charset="0"/>
                <a:cs typeface="Times New Roman" panose="02020603050405020304" pitchFamily="18" charset="0"/>
              </a:rPr>
              <a:t> con.</a:t>
            </a:r>
          </a:p>
          <a:p>
            <a:pPr marL="214313" indent="-214313">
              <a:buFontTx/>
              <a:buChar char="-"/>
              <a:defRPr/>
            </a:pPr>
            <a:r>
              <a:rPr lang="en-US" sz="1600" b="1" i="1" dirty="0" err="1">
                <a:latin typeface="Times New Roman" panose="02020603050405020304" pitchFamily="18" charset="0"/>
                <a:cs typeface="Times New Roman" panose="02020603050405020304" pitchFamily="18" charset="0"/>
              </a:rPr>
              <a:t>Bà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mẹ</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rất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dũng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cảm</a:t>
            </a:r>
            <a:r>
              <a:rPr lang="en-US" sz="1600" b="1" i="1" dirty="0">
                <a:latin typeface="Times New Roman" panose="02020603050405020304" pitchFamily="18" charset="0"/>
                <a:cs typeface="Times New Roman" panose="02020603050405020304" pitchFamily="18" charset="0"/>
              </a:rPr>
              <a:t>.</a:t>
            </a:r>
          </a:p>
          <a:p>
            <a:pPr>
              <a:defRPr/>
            </a:pPr>
            <a:endParaRPr lang="en-US" sz="1050" b="1" i="1" dirty="0">
              <a:latin typeface="Times New Roman" panose="02020603050405020304" pitchFamily="18" charset="0"/>
              <a:cs typeface="Times New Roman" panose="02020603050405020304" pitchFamily="18" charset="0"/>
            </a:endParaRPr>
          </a:p>
        </p:txBody>
      </p:sp>
      <p:sp>
        <p:nvSpPr>
          <p:cNvPr id="14346" name="TextBox 10">
            <a:extLst>
              <a:ext uri="{FF2B5EF4-FFF2-40B4-BE49-F238E27FC236}">
                <a16:creationId xmlns:a16="http://schemas.microsoft.com/office/drawing/2014/main" id="{8473677E-4A24-404E-A46D-8BC1E8F344E7}"/>
              </a:ext>
            </a:extLst>
          </p:cNvPr>
          <p:cNvSpPr txBox="1">
            <a:spLocks noChangeArrowheads="1"/>
          </p:cNvSpPr>
          <p:nvPr/>
        </p:nvSpPr>
        <p:spPr bwMode="auto">
          <a:xfrm>
            <a:off x="3605258" y="4276032"/>
            <a:ext cx="3076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Sẻ</a:t>
            </a:r>
            <a:r>
              <a:rPr lang="en-US" altLang="en-US" sz="1600" b="1" i="1" dirty="0">
                <a:latin typeface="Times New Roman" panose="02020603050405020304" pitchFamily="18" charset="0"/>
                <a:cs typeface="Times New Roman" panose="02020603050405020304" pitchFamily="18" charset="0"/>
              </a:rPr>
              <a:t> non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người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tốt</a:t>
            </a:r>
            <a:r>
              <a:rPr lang="en-US" altLang="en-US" sz="1600" b="1" i="1" dirty="0">
                <a:latin typeface="Times New Roman" panose="02020603050405020304" pitchFamily="18" charset="0"/>
                <a:cs typeface="Times New Roman" panose="02020603050405020304" pitchFamily="18" charset="0"/>
              </a:rPr>
              <a:t>.</a:t>
            </a:r>
          </a:p>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Sẻ</a:t>
            </a:r>
            <a:r>
              <a:rPr lang="en-US" altLang="en-US" sz="1600" b="1" i="1" dirty="0">
                <a:latin typeface="Times New Roman" panose="02020603050405020304" pitchFamily="18" charset="0"/>
                <a:cs typeface="Times New Roman" panose="02020603050405020304" pitchFamily="18" charset="0"/>
              </a:rPr>
              <a:t> non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người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đáng</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quý</a:t>
            </a:r>
            <a:r>
              <a:rPr lang="en-US" altLang="en-US" sz="1350" b="1" i="1" dirty="0">
                <a:latin typeface="Times New Roman" panose="02020603050405020304" pitchFamily="18" charset="0"/>
                <a:cs typeface="Times New Roman" panose="02020603050405020304" pitchFamily="18"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fade">
                                      <p:cBhvr>
                                        <p:cTn id="21" dur="1000"/>
                                        <p:tgtEl>
                                          <p:spTgt spid="14340"/>
                                        </p:tgtEl>
                                      </p:cBhvr>
                                    </p:animEffect>
                                    <p:anim calcmode="lin" valueType="num">
                                      <p:cBhvr>
                                        <p:cTn id="22" dur="1000" fill="hold"/>
                                        <p:tgtEl>
                                          <p:spTgt spid="14340"/>
                                        </p:tgtEl>
                                        <p:attrNameLst>
                                          <p:attrName>ppt_x</p:attrName>
                                        </p:attrNameLst>
                                      </p:cBhvr>
                                      <p:tavLst>
                                        <p:tav tm="0">
                                          <p:val>
                                            <p:strVal val="#ppt_x"/>
                                          </p:val>
                                        </p:tav>
                                        <p:tav tm="100000">
                                          <p:val>
                                            <p:strVal val="#ppt_x"/>
                                          </p:val>
                                        </p:tav>
                                      </p:tavLst>
                                    </p:anim>
                                    <p:anim calcmode="lin" valueType="num">
                                      <p:cBhvr>
                                        <p:cTn id="23"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344"/>
                                        </p:tgtEl>
                                        <p:attrNameLst>
                                          <p:attrName>style.visibility</p:attrName>
                                        </p:attrNameLst>
                                      </p:cBhvr>
                                      <p:to>
                                        <p:strVal val="visible"/>
                                      </p:to>
                                    </p:set>
                                    <p:animEffect transition="in" filter="barn(inVertical)">
                                      <p:cBhvr>
                                        <p:cTn id="28" dur="500"/>
                                        <p:tgtEl>
                                          <p:spTgt spid="143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4341"/>
                                        </p:tgtEl>
                                        <p:attrNameLst>
                                          <p:attrName>style.visibility</p:attrName>
                                        </p:attrNameLst>
                                      </p:cBhvr>
                                      <p:to>
                                        <p:strVal val="visible"/>
                                      </p:to>
                                    </p:set>
                                    <p:animEffect transition="in" filter="wipe(down)">
                                      <p:cBhvr>
                                        <p:cTn id="33" dur="500"/>
                                        <p:tgtEl>
                                          <p:spTgt spid="143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342"/>
                                        </p:tgtEl>
                                        <p:attrNameLst>
                                          <p:attrName>style.visibility</p:attrName>
                                        </p:attrNameLst>
                                      </p:cBhvr>
                                      <p:to>
                                        <p:strVal val="visible"/>
                                      </p:to>
                                    </p:set>
                                    <p:anim calcmode="lin" valueType="num">
                                      <p:cBhvr additive="base">
                                        <p:cTn id="43" dur="500" fill="hold"/>
                                        <p:tgtEl>
                                          <p:spTgt spid="14342"/>
                                        </p:tgtEl>
                                        <p:attrNameLst>
                                          <p:attrName>ppt_x</p:attrName>
                                        </p:attrNameLst>
                                      </p:cBhvr>
                                      <p:tavLst>
                                        <p:tav tm="0">
                                          <p:val>
                                            <p:strVal val="#ppt_x"/>
                                          </p:val>
                                        </p:tav>
                                        <p:tav tm="100000">
                                          <p:val>
                                            <p:strVal val="#ppt_x"/>
                                          </p:val>
                                        </p:tav>
                                      </p:tavLst>
                                    </p:anim>
                                    <p:anim calcmode="lin" valueType="num">
                                      <p:cBhvr additive="base">
                                        <p:cTn id="4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4346"/>
                                        </p:tgtEl>
                                        <p:attrNameLst>
                                          <p:attrName>style.visibility</p:attrName>
                                        </p:attrNameLst>
                                      </p:cBhvr>
                                      <p:to>
                                        <p:strVal val="visible"/>
                                      </p:to>
                                    </p:set>
                                    <p:animEffect transition="in" filter="wheel(1)">
                                      <p:cBhvr>
                                        <p:cTn id="49"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344" grpId="0"/>
      <p:bldP spid="10" grpId="0"/>
      <p:bldP spid="143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a:spLocks noChangeArrowheads="1"/>
          </p:cNvSpPr>
          <p:nvPr/>
        </p:nvSpPr>
        <p:spPr bwMode="auto">
          <a:xfrm>
            <a:off x="89670" y="500030"/>
            <a:ext cx="68772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Trò</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chơi</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nhanh</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chỉ</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gộp</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gia</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đình</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1800" b="1" i="1" kern="1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 ,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Sai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2" name="TextBox 1"/>
          <p:cNvSpPr txBox="1">
            <a:spLocks noChangeArrowheads="1"/>
          </p:cNvSpPr>
          <p:nvPr/>
        </p:nvSpPr>
        <p:spPr bwMode="auto">
          <a:xfrm>
            <a:off x="389267" y="1378688"/>
            <a:ext cx="108234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Sách</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vở</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Bàn</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ghế</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p:cNvSpPr/>
          <p:nvPr/>
        </p:nvSpPr>
        <p:spPr>
          <a:xfrm>
            <a:off x="1310464"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Rectangle 13"/>
          <p:cNvSpPr/>
          <p:nvPr/>
        </p:nvSpPr>
        <p:spPr>
          <a:xfrm>
            <a:off x="1302707" y="3065684"/>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Rectangle 14"/>
          <p:cNvSpPr/>
          <p:nvPr/>
        </p:nvSpPr>
        <p:spPr>
          <a:xfrm>
            <a:off x="1310464" y="2514122"/>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15"/>
          <p:cNvSpPr/>
          <p:nvPr/>
        </p:nvSpPr>
        <p:spPr>
          <a:xfrm>
            <a:off x="1302277" y="195545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Rectangle 16"/>
          <p:cNvSpPr/>
          <p:nvPr/>
        </p:nvSpPr>
        <p:spPr>
          <a:xfrm>
            <a:off x="3032696" y="198766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Rectangle 17"/>
          <p:cNvSpPr/>
          <p:nvPr/>
        </p:nvSpPr>
        <p:spPr>
          <a:xfrm>
            <a:off x="3018722"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Rectangle 18"/>
          <p:cNvSpPr/>
          <p:nvPr/>
        </p:nvSpPr>
        <p:spPr>
          <a:xfrm>
            <a:off x="3036734" y="254905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Rectangle 19"/>
          <p:cNvSpPr/>
          <p:nvPr/>
        </p:nvSpPr>
        <p:spPr>
          <a:xfrm>
            <a:off x="3038154"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Rectangle 20"/>
          <p:cNvSpPr/>
          <p:nvPr/>
        </p:nvSpPr>
        <p:spPr>
          <a:xfrm>
            <a:off x="3029203" y="3040237"/>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Rectangle 21"/>
          <p:cNvSpPr/>
          <p:nvPr/>
        </p:nvSpPr>
        <p:spPr>
          <a:xfrm>
            <a:off x="1322336" y="3613565"/>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3" name="TextBox 3"/>
          <p:cNvSpPr txBox="1">
            <a:spLocks noChangeArrowheads="1"/>
          </p:cNvSpPr>
          <p:nvPr/>
        </p:nvSpPr>
        <p:spPr bwMode="auto">
          <a:xfrm>
            <a:off x="1917033" y="1374964"/>
            <a:ext cx="112723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út</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thím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4" name="Straight Connector 23"/>
          <p:cNvCxnSpPr>
            <a:cxnSpLocks/>
          </p:cNvCxnSpPr>
          <p:nvPr/>
        </p:nvCxnSpPr>
        <p:spPr>
          <a:xfrm>
            <a:off x="3429000" y="1525816"/>
            <a:ext cx="49214" cy="2346709"/>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15"/>
          <p:cNvSpPr txBox="1">
            <a:spLocks noChangeArrowheads="1"/>
          </p:cNvSpPr>
          <p:nvPr/>
        </p:nvSpPr>
        <p:spPr bwMode="auto">
          <a:xfrm>
            <a:off x="3562673" y="1380682"/>
            <a:ext cx="102463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mẹ</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Cậu</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trai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Rectangle 25"/>
          <p:cNvSpPr/>
          <p:nvPr/>
        </p:nvSpPr>
        <p:spPr>
          <a:xfrm>
            <a:off x="6087356" y="139678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 name="Rectangle 26"/>
          <p:cNvSpPr/>
          <p:nvPr/>
        </p:nvSpPr>
        <p:spPr>
          <a:xfrm>
            <a:off x="4482216" y="1414680"/>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8" name="Rectangle 27"/>
          <p:cNvSpPr/>
          <p:nvPr/>
        </p:nvSpPr>
        <p:spPr>
          <a:xfrm>
            <a:off x="4479557" y="3035275"/>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9" name="Rectangle 28"/>
          <p:cNvSpPr/>
          <p:nvPr/>
        </p:nvSpPr>
        <p:spPr>
          <a:xfrm>
            <a:off x="4488853"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Rectangle 29"/>
          <p:cNvSpPr/>
          <p:nvPr/>
        </p:nvSpPr>
        <p:spPr>
          <a:xfrm>
            <a:off x="4488853" y="195929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Rectangle 30"/>
          <p:cNvSpPr/>
          <p:nvPr/>
        </p:nvSpPr>
        <p:spPr>
          <a:xfrm>
            <a:off x="4503957"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TextBox 32"/>
          <p:cNvSpPr txBox="1">
            <a:spLocks noChangeArrowheads="1"/>
          </p:cNvSpPr>
          <p:nvPr/>
        </p:nvSpPr>
        <p:spPr bwMode="auto">
          <a:xfrm>
            <a:off x="4992832" y="1351387"/>
            <a:ext cx="11528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hàng</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xóm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Bát</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đĩa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Cha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cửa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Rectangle 32"/>
          <p:cNvSpPr/>
          <p:nvPr/>
        </p:nvSpPr>
        <p:spPr>
          <a:xfrm>
            <a:off x="6088946" y="1958409"/>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4" name="Rectangle 33"/>
          <p:cNvSpPr/>
          <p:nvPr/>
        </p:nvSpPr>
        <p:spPr>
          <a:xfrm>
            <a:off x="6087355"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5" name="Rectangle 34"/>
          <p:cNvSpPr/>
          <p:nvPr/>
        </p:nvSpPr>
        <p:spPr>
          <a:xfrm>
            <a:off x="6094027" y="309965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6" name="Rectangle 35"/>
          <p:cNvSpPr/>
          <p:nvPr/>
        </p:nvSpPr>
        <p:spPr>
          <a:xfrm>
            <a:off x="6102352" y="3574243"/>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04242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ppt_x"/>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500" fill="hold"/>
                                        <p:tgtEl>
                                          <p:spTgt spid="35"/>
                                        </p:tgtEl>
                                        <p:attrNameLst>
                                          <p:attrName>ppt_x</p:attrName>
                                        </p:attrNameLst>
                                      </p:cBhvr>
                                      <p:tavLst>
                                        <p:tav tm="0">
                                          <p:val>
                                            <p:strVal val="#ppt_x"/>
                                          </p:val>
                                        </p:tav>
                                        <p:tav tm="100000">
                                          <p:val>
                                            <p:strVal val="#ppt_x"/>
                                          </p:val>
                                        </p:tav>
                                      </p:tavLst>
                                    </p:anim>
                                    <p:anim calcmode="lin" valueType="num">
                                      <p:cBhvr additive="base">
                                        <p:cTn id="106" dur="500" fill="hold"/>
                                        <p:tgtEl>
                                          <p:spTgt spid="3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fill="hold"/>
                                        <p:tgtEl>
                                          <p:spTgt spid="36"/>
                                        </p:tgtEl>
                                        <p:attrNameLst>
                                          <p:attrName>ppt_x</p:attrName>
                                        </p:attrNameLst>
                                      </p:cBhvr>
                                      <p:tavLst>
                                        <p:tav tm="0">
                                          <p:val>
                                            <p:strVal val="#ppt_x"/>
                                          </p:val>
                                        </p:tav>
                                        <p:tav tm="100000">
                                          <p:val>
                                            <p:strVal val="#ppt_x"/>
                                          </p:val>
                                        </p:tav>
                                      </p:tavLst>
                                    </p:anim>
                                    <p:anim calcmode="lin" valueType="num">
                                      <p:cBhvr additive="base">
                                        <p:cTn id="11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p:bldP spid="26" grpId="0" animBg="1"/>
      <p:bldP spid="27" grpId="0" animBg="1"/>
      <p:bldP spid="28" grpId="0" animBg="1"/>
      <p:bldP spid="29" grpId="0" animBg="1"/>
      <p:bldP spid="30" grpId="0" animBg="1"/>
      <p:bldP spid="31" grpId="0" animBg="1"/>
      <p:bldP spid="32" grpId="0"/>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p:cNvSpPr txBox="1">
            <a:spLocks noChangeArrowheads="1"/>
          </p:cNvSpPr>
          <p:nvPr/>
        </p:nvSpPr>
        <p:spPr bwMode="auto">
          <a:xfrm>
            <a:off x="389267" y="1378688"/>
            <a:ext cx="108234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Sách</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vở</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Bàn</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ghế</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p:cNvSpPr/>
          <p:nvPr/>
        </p:nvSpPr>
        <p:spPr>
          <a:xfrm>
            <a:off x="1310464"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14" name="Rectangle 13"/>
          <p:cNvSpPr/>
          <p:nvPr/>
        </p:nvSpPr>
        <p:spPr>
          <a:xfrm>
            <a:off x="1302707" y="3065684"/>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15" name="Rectangle 14"/>
          <p:cNvSpPr/>
          <p:nvPr/>
        </p:nvSpPr>
        <p:spPr>
          <a:xfrm>
            <a:off x="1310464" y="2514122"/>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16" name="Rectangle 15"/>
          <p:cNvSpPr/>
          <p:nvPr/>
        </p:nvSpPr>
        <p:spPr>
          <a:xfrm>
            <a:off x="1302277" y="195545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17" name="Rectangle 16"/>
          <p:cNvSpPr/>
          <p:nvPr/>
        </p:nvSpPr>
        <p:spPr>
          <a:xfrm>
            <a:off x="3032696" y="198766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18" name="Rectangle 17"/>
          <p:cNvSpPr/>
          <p:nvPr/>
        </p:nvSpPr>
        <p:spPr>
          <a:xfrm>
            <a:off x="3018722"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19" name="Rectangle 18"/>
          <p:cNvSpPr/>
          <p:nvPr/>
        </p:nvSpPr>
        <p:spPr>
          <a:xfrm>
            <a:off x="3036734" y="254905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0" name="Rectangle 19"/>
          <p:cNvSpPr/>
          <p:nvPr/>
        </p:nvSpPr>
        <p:spPr>
          <a:xfrm>
            <a:off x="3038154"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1" name="Rectangle 20"/>
          <p:cNvSpPr/>
          <p:nvPr/>
        </p:nvSpPr>
        <p:spPr>
          <a:xfrm>
            <a:off x="3029203" y="3040237"/>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22" name="Rectangle 21"/>
          <p:cNvSpPr/>
          <p:nvPr/>
        </p:nvSpPr>
        <p:spPr>
          <a:xfrm>
            <a:off x="1322336" y="3613565"/>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23" name="TextBox 3"/>
          <p:cNvSpPr txBox="1">
            <a:spLocks noChangeArrowheads="1"/>
          </p:cNvSpPr>
          <p:nvPr/>
        </p:nvSpPr>
        <p:spPr bwMode="auto">
          <a:xfrm>
            <a:off x="1917033" y="1374964"/>
            <a:ext cx="112723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út</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thím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4" name="Straight Connector 23"/>
          <p:cNvCxnSpPr>
            <a:cxnSpLocks/>
          </p:cNvCxnSpPr>
          <p:nvPr/>
        </p:nvCxnSpPr>
        <p:spPr>
          <a:xfrm>
            <a:off x="3429000" y="1525816"/>
            <a:ext cx="49214" cy="2346709"/>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15"/>
          <p:cNvSpPr txBox="1">
            <a:spLocks noChangeArrowheads="1"/>
          </p:cNvSpPr>
          <p:nvPr/>
        </p:nvSpPr>
        <p:spPr bwMode="auto">
          <a:xfrm>
            <a:off x="3562673" y="1380682"/>
            <a:ext cx="102463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mẹ</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Cậu</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trai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Rectangle 25"/>
          <p:cNvSpPr/>
          <p:nvPr/>
        </p:nvSpPr>
        <p:spPr>
          <a:xfrm>
            <a:off x="6087356" y="139678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27" name="Rectangle 26"/>
          <p:cNvSpPr/>
          <p:nvPr/>
        </p:nvSpPr>
        <p:spPr>
          <a:xfrm>
            <a:off x="4482216" y="1414680"/>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8" name="Rectangle 27"/>
          <p:cNvSpPr/>
          <p:nvPr/>
        </p:nvSpPr>
        <p:spPr>
          <a:xfrm>
            <a:off x="4479557" y="3035275"/>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9" name="Rectangle 28"/>
          <p:cNvSpPr/>
          <p:nvPr/>
        </p:nvSpPr>
        <p:spPr>
          <a:xfrm>
            <a:off x="4488853"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0" name="Rectangle 29"/>
          <p:cNvSpPr/>
          <p:nvPr/>
        </p:nvSpPr>
        <p:spPr>
          <a:xfrm>
            <a:off x="4488853" y="195929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1" name="Rectangle 30"/>
          <p:cNvSpPr/>
          <p:nvPr/>
        </p:nvSpPr>
        <p:spPr>
          <a:xfrm>
            <a:off x="4503957"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32" name="TextBox 32"/>
          <p:cNvSpPr txBox="1">
            <a:spLocks noChangeArrowheads="1"/>
          </p:cNvSpPr>
          <p:nvPr/>
        </p:nvSpPr>
        <p:spPr bwMode="auto">
          <a:xfrm>
            <a:off x="4992832" y="1351387"/>
            <a:ext cx="11528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hàng</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xóm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Bát</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đĩa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Cha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cửa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Rectangle 32"/>
          <p:cNvSpPr/>
          <p:nvPr/>
        </p:nvSpPr>
        <p:spPr>
          <a:xfrm>
            <a:off x="6088946" y="1958409"/>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34" name="Rectangle 33"/>
          <p:cNvSpPr/>
          <p:nvPr/>
        </p:nvSpPr>
        <p:spPr>
          <a:xfrm>
            <a:off x="6087355"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5" name="Rectangle 34"/>
          <p:cNvSpPr/>
          <p:nvPr/>
        </p:nvSpPr>
        <p:spPr>
          <a:xfrm>
            <a:off x="6102352" y="309357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36" name="Rectangle 35"/>
          <p:cNvSpPr/>
          <p:nvPr/>
        </p:nvSpPr>
        <p:spPr>
          <a:xfrm>
            <a:off x="6102352" y="3574243"/>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7" name="TextBox 2">
            <a:extLst>
              <a:ext uri="{FF2B5EF4-FFF2-40B4-BE49-F238E27FC236}">
                <a16:creationId xmlns:a16="http://schemas.microsoft.com/office/drawing/2014/main" id="{8BCD0534-C046-4CC5-89BD-4B00846B7EA9}"/>
              </a:ext>
            </a:extLst>
          </p:cNvPr>
          <p:cNvSpPr txBox="1">
            <a:spLocks noChangeArrowheads="1"/>
          </p:cNvSpPr>
          <p:nvPr/>
        </p:nvSpPr>
        <p:spPr bwMode="auto">
          <a:xfrm>
            <a:off x="89670" y="500030"/>
            <a:ext cx="68772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Trò</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chơi</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nhanh</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chỉ</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gộp</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gia</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đình</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1800" b="1" i="1" kern="1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 ,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Sai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705233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ppt_x"/>
                                          </p:val>
                                        </p:tav>
                                        <p:tav tm="100000">
                                          <p:val>
                                            <p:strVal val="#ppt_x"/>
                                          </p:val>
                                        </p:tav>
                                      </p:tavLst>
                                    </p:anim>
                                    <p:anim calcmode="lin" valueType="num">
                                      <p:cBhvr additive="base">
                                        <p:cTn id="11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p:bldP spid="26" grpId="0" animBg="1"/>
      <p:bldP spid="27" grpId="0" animBg="1"/>
      <p:bldP spid="28" grpId="0" animBg="1"/>
      <p:bldP spid="29" grpId="0" animBg="1"/>
      <p:bldP spid="30" grpId="0" animBg="1"/>
      <p:bldP spid="31" grpId="0" animBg="1"/>
      <p:bldP spid="32" grpId="0"/>
      <p:bldP spid="33" grpId="0" animBg="1"/>
      <p:bldP spid="34" grpId="0" animBg="1"/>
      <p:bldP spid="35" grpId="0" animBg="1"/>
      <p:bldP spid="36"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20"/>
          <p:cNvSpPr txBox="1">
            <a:spLocks noGrp="1"/>
          </p:cNvSpPr>
          <p:nvPr>
            <p:ph type="title"/>
          </p:nvPr>
        </p:nvSpPr>
        <p:spPr>
          <a:xfrm>
            <a:off x="866212" y="57314"/>
            <a:ext cx="1394031" cy="558900"/>
          </a:xfrm>
          <a:prstGeom prst="rect">
            <a:avLst/>
          </a:prstGeom>
          <a:solidFill>
            <a:schemeClr val="bg1"/>
          </a:solidFill>
          <a:ln>
            <a:noFill/>
          </a:ln>
          <a:effectLst>
            <a:outerShdw blurRad="40000" dist="23000" dir="5400000" rotWithShape="0">
              <a:srgbClr val="000000">
                <a:alpha val="34901"/>
              </a:srgbClr>
            </a:outerShdw>
          </a:effectLst>
        </p:spPr>
        <p:txBody>
          <a:bodyPr spcFirstLastPara="1" wrap="square" lIns="91425" tIns="91425" rIns="91425" bIns="91425" anchor="t" anchorCtr="0">
            <a:noAutofit/>
          </a:bodyPr>
          <a:lstStyle/>
          <a:p>
            <a:r>
              <a:rPr lang="en-US" sz="3200" dirty="0" err="1">
                <a:solidFill>
                  <a:srgbClr val="181A1D"/>
                </a:solidFill>
                <a:latin typeface="Times New Roman"/>
                <a:ea typeface="Times New Roman"/>
                <a:cs typeface="Times New Roman"/>
                <a:sym typeface="Times New Roman"/>
              </a:rPr>
              <a:t>Dặn</a:t>
            </a:r>
            <a:r>
              <a:rPr lang="en-US" sz="3200" dirty="0">
                <a:solidFill>
                  <a:srgbClr val="181A1D"/>
                </a:solidFill>
                <a:latin typeface="Times New Roman"/>
                <a:ea typeface="Times New Roman"/>
                <a:cs typeface="Times New Roman"/>
                <a:sym typeface="Times New Roman"/>
              </a:rPr>
              <a:t> </a:t>
            </a:r>
            <a:r>
              <a:rPr lang="en-US" sz="3200" dirty="0" err="1">
                <a:solidFill>
                  <a:srgbClr val="181A1D"/>
                </a:solidFill>
                <a:latin typeface="Times New Roman"/>
                <a:ea typeface="Times New Roman"/>
                <a:cs typeface="Times New Roman"/>
                <a:sym typeface="Times New Roman"/>
              </a:rPr>
              <a:t>dò</a:t>
            </a:r>
            <a:endParaRPr sz="3200" dirty="0">
              <a:solidFill>
                <a:srgbClr val="181A1D"/>
              </a:solidFill>
              <a:latin typeface="Times New Roman"/>
              <a:ea typeface="Times New Roman"/>
              <a:cs typeface="Times New Roman"/>
              <a:sym typeface="Times New Roman"/>
            </a:endParaRPr>
          </a:p>
        </p:txBody>
      </p:sp>
      <p:grpSp>
        <p:nvGrpSpPr>
          <p:cNvPr id="1172" name="Google Shape;1172;p20"/>
          <p:cNvGrpSpPr/>
          <p:nvPr/>
        </p:nvGrpSpPr>
        <p:grpSpPr>
          <a:xfrm>
            <a:off x="2110643" y="1540692"/>
            <a:ext cx="2627940" cy="2913291"/>
            <a:chOff x="3440163" y="1715825"/>
            <a:chExt cx="2040801" cy="2262399"/>
          </a:xfrm>
        </p:grpSpPr>
        <p:grpSp>
          <p:nvGrpSpPr>
            <p:cNvPr id="1173" name="Google Shape;1173;p20"/>
            <p:cNvGrpSpPr/>
            <p:nvPr/>
          </p:nvGrpSpPr>
          <p:grpSpPr>
            <a:xfrm flipH="1">
              <a:off x="4433661" y="1715825"/>
              <a:ext cx="1047303" cy="2262399"/>
              <a:chOff x="4656536" y="1715825"/>
              <a:chExt cx="1047303" cy="2262399"/>
            </a:xfrm>
          </p:grpSpPr>
          <p:sp>
            <p:nvSpPr>
              <p:cNvPr id="1174" name="Google Shape;1174;p20"/>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75" name="Google Shape;1175;p20"/>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176" name="Google Shape;1176;p20"/>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91425" tIns="91425" rIns="91425" bIns="91425" anchor="ctr" anchorCtr="0">
                <a:noAutofit/>
              </a:bodyPr>
              <a:lstStyle/>
              <a:p>
                <a:pPr>
                  <a:buSzPts val="1400"/>
                </a:pPr>
                <a:endParaRPr/>
              </a:p>
            </p:txBody>
          </p:sp>
          <p:sp>
            <p:nvSpPr>
              <p:cNvPr id="1177" name="Google Shape;1177;p20"/>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78" name="Google Shape;1178;p20"/>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79" name="Google Shape;1179;p20"/>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80" name="Google Shape;1180;p20"/>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181" name="Google Shape;1181;p20"/>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182" name="Google Shape;1182;p20"/>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183" name="Google Shape;1183;p20"/>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84" name="Google Shape;1184;p20"/>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185" name="Google Shape;1185;p20"/>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86" name="Google Shape;1186;p20"/>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87" name="Google Shape;1187;p20"/>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188" name="Google Shape;1188;p20"/>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189" name="Google Shape;1189;p20"/>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91425" tIns="91425" rIns="91425" bIns="91425" anchor="ctr" anchorCtr="0">
                <a:noAutofit/>
              </a:bodyPr>
              <a:lstStyle/>
              <a:p>
                <a:pPr>
                  <a:buSzPts val="1400"/>
                </a:pPr>
                <a:endParaRPr/>
              </a:p>
            </p:txBody>
          </p:sp>
          <p:sp>
            <p:nvSpPr>
              <p:cNvPr id="1190" name="Google Shape;1190;p20"/>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1" name="Google Shape;1191;p20"/>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2" name="Google Shape;1192;p20"/>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3" name="Google Shape;1193;p20"/>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4" name="Google Shape;1194;p20"/>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91425" tIns="91425" rIns="91425" bIns="91425" anchor="ctr" anchorCtr="0">
                <a:noAutofit/>
              </a:bodyPr>
              <a:lstStyle/>
              <a:p>
                <a:pPr>
                  <a:buSzPts val="1400"/>
                </a:pPr>
                <a:endParaRPr/>
              </a:p>
            </p:txBody>
          </p:sp>
          <p:sp>
            <p:nvSpPr>
              <p:cNvPr id="1195" name="Google Shape;1195;p20"/>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91425" tIns="91425" rIns="91425" bIns="91425" anchor="ctr" anchorCtr="0">
                <a:noAutofit/>
              </a:bodyPr>
              <a:lstStyle/>
              <a:p>
                <a:pPr>
                  <a:buSzPts val="1400"/>
                </a:pPr>
                <a:endParaRPr/>
              </a:p>
            </p:txBody>
          </p:sp>
          <p:sp>
            <p:nvSpPr>
              <p:cNvPr id="1196" name="Google Shape;1196;p20"/>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197" name="Google Shape;1197;p20"/>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98" name="Google Shape;1198;p20"/>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91425" tIns="91425" rIns="91425" bIns="91425" anchor="ctr" anchorCtr="0">
                <a:noAutofit/>
              </a:bodyPr>
              <a:lstStyle/>
              <a:p>
                <a:pPr>
                  <a:buSzPts val="1400"/>
                </a:pPr>
                <a:endParaRPr/>
              </a:p>
            </p:txBody>
          </p:sp>
          <p:sp>
            <p:nvSpPr>
              <p:cNvPr id="1199" name="Google Shape;1199;p20"/>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91425" tIns="91425" rIns="91425" bIns="91425" anchor="ctr" anchorCtr="0">
                <a:noAutofit/>
              </a:bodyPr>
              <a:lstStyle/>
              <a:p>
                <a:pPr>
                  <a:buSzPts val="1400"/>
                </a:pPr>
                <a:endParaRPr/>
              </a:p>
            </p:txBody>
          </p:sp>
          <p:sp>
            <p:nvSpPr>
              <p:cNvPr id="1200" name="Google Shape;1200;p20"/>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91425" tIns="91425" rIns="91425" bIns="91425" anchor="ctr" anchorCtr="0">
                <a:noAutofit/>
              </a:bodyPr>
              <a:lstStyle/>
              <a:p>
                <a:pPr>
                  <a:buSzPts val="1400"/>
                </a:pPr>
                <a:endParaRPr/>
              </a:p>
            </p:txBody>
          </p:sp>
          <p:sp>
            <p:nvSpPr>
              <p:cNvPr id="1201" name="Google Shape;1201;p20"/>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02" name="Google Shape;1202;p20"/>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91425" tIns="91425" rIns="91425" bIns="91425" anchor="ctr" anchorCtr="0">
                <a:noAutofit/>
              </a:bodyPr>
              <a:lstStyle/>
              <a:p>
                <a:pPr>
                  <a:buSzPts val="1400"/>
                </a:pPr>
                <a:endParaRPr/>
              </a:p>
            </p:txBody>
          </p:sp>
          <p:sp>
            <p:nvSpPr>
              <p:cNvPr id="1203" name="Google Shape;1203;p20"/>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204" name="Google Shape;1204;p20"/>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05" name="Google Shape;1205;p20"/>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06" name="Google Shape;1206;p20"/>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07" name="Google Shape;1207;p20"/>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208" name="Google Shape;1208;p20"/>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91425" tIns="91425" rIns="91425" bIns="91425" anchor="ctr" anchorCtr="0">
                <a:noAutofit/>
              </a:bodyPr>
              <a:lstStyle/>
              <a:p>
                <a:pPr>
                  <a:buSzPts val="1400"/>
                </a:pPr>
                <a:endParaRPr/>
              </a:p>
            </p:txBody>
          </p:sp>
          <p:sp>
            <p:nvSpPr>
              <p:cNvPr id="1209" name="Google Shape;1209;p20"/>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10" name="Google Shape;1210;p20"/>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91425" tIns="91425" rIns="91425" bIns="91425" anchor="ctr" anchorCtr="0">
                <a:noAutofit/>
              </a:bodyPr>
              <a:lstStyle/>
              <a:p>
                <a:pPr>
                  <a:buSzPts val="1400"/>
                </a:pPr>
                <a:endParaRPr/>
              </a:p>
            </p:txBody>
          </p:sp>
          <p:sp>
            <p:nvSpPr>
              <p:cNvPr id="1211" name="Google Shape;1211;p20"/>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212" name="Google Shape;1212;p20"/>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13" name="Google Shape;1213;p20"/>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91425" tIns="91425" rIns="91425" bIns="91425" anchor="ctr" anchorCtr="0">
                <a:noAutofit/>
              </a:bodyPr>
              <a:lstStyle/>
              <a:p>
                <a:pPr>
                  <a:buSzPts val="1400"/>
                </a:pPr>
                <a:endParaRPr/>
              </a:p>
            </p:txBody>
          </p:sp>
          <p:sp>
            <p:nvSpPr>
              <p:cNvPr id="1214" name="Google Shape;1214;p20"/>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91425" tIns="91425" rIns="91425" bIns="91425" anchor="ctr" anchorCtr="0">
                <a:noAutofit/>
              </a:bodyPr>
              <a:lstStyle/>
              <a:p>
                <a:pPr>
                  <a:buSzPts val="1400"/>
                </a:pPr>
                <a:endParaRPr/>
              </a:p>
            </p:txBody>
          </p:sp>
          <p:sp>
            <p:nvSpPr>
              <p:cNvPr id="1215" name="Google Shape;1215;p20"/>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91425" tIns="91425" rIns="91425" bIns="91425" anchor="ctr" anchorCtr="0">
                <a:noAutofit/>
              </a:bodyPr>
              <a:lstStyle/>
              <a:p>
                <a:pPr>
                  <a:buSzPts val="1400"/>
                </a:pPr>
                <a:endParaRPr/>
              </a:p>
            </p:txBody>
          </p:sp>
          <p:sp>
            <p:nvSpPr>
              <p:cNvPr id="1216" name="Google Shape;1216;p20"/>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91425" tIns="91425" rIns="91425" bIns="91425" anchor="ctr" anchorCtr="0">
                <a:noAutofit/>
              </a:bodyPr>
              <a:lstStyle/>
              <a:p>
                <a:pPr>
                  <a:buSzPts val="1400"/>
                </a:pPr>
                <a:endParaRPr/>
              </a:p>
            </p:txBody>
          </p:sp>
          <p:sp>
            <p:nvSpPr>
              <p:cNvPr id="1217" name="Google Shape;1217;p20"/>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18" name="Google Shape;1218;p20"/>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19" name="Google Shape;1219;p20"/>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20" name="Google Shape;1220;p20"/>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21" name="Google Shape;1221;p20"/>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22" name="Google Shape;1222;p20"/>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223" name="Google Shape;1223;p20"/>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224" name="Google Shape;1224;p20"/>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25" name="Google Shape;1225;p20"/>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26" name="Google Shape;1226;p20"/>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27" name="Google Shape;1227;p20"/>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grpSp>
        <p:grpSp>
          <p:nvGrpSpPr>
            <p:cNvPr id="1228" name="Google Shape;1228;p20"/>
            <p:cNvGrpSpPr/>
            <p:nvPr/>
          </p:nvGrpSpPr>
          <p:grpSpPr>
            <a:xfrm>
              <a:off x="3440163" y="1733556"/>
              <a:ext cx="1049882" cy="2244668"/>
              <a:chOff x="3440163" y="1733556"/>
              <a:chExt cx="1049882" cy="2244668"/>
            </a:xfrm>
          </p:grpSpPr>
          <p:sp>
            <p:nvSpPr>
              <p:cNvPr id="1229" name="Google Shape;1229;p20"/>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30" name="Google Shape;1230;p20"/>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231" name="Google Shape;1231;p20"/>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32" name="Google Shape;1232;p20"/>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1233" name="Google Shape;1233;p20"/>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91425" tIns="91425" rIns="91425" bIns="91425" anchor="ctr" anchorCtr="0">
                <a:noAutofit/>
              </a:bodyPr>
              <a:lstStyle/>
              <a:p>
                <a:pPr>
                  <a:buSzPts val="1400"/>
                </a:pPr>
                <a:endParaRPr/>
              </a:p>
            </p:txBody>
          </p:sp>
          <p:sp>
            <p:nvSpPr>
              <p:cNvPr id="1234" name="Google Shape;1234;p20"/>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35" name="Google Shape;1235;p20"/>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p>
            </p:txBody>
          </p:sp>
          <p:sp>
            <p:nvSpPr>
              <p:cNvPr id="1236" name="Google Shape;1236;p20"/>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37" name="Google Shape;1237;p20"/>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38" name="Google Shape;1238;p20"/>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39" name="Google Shape;1239;p20"/>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40" name="Google Shape;1240;p20"/>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41" name="Google Shape;1241;p20"/>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42" name="Google Shape;1242;p20"/>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91425" tIns="91425" rIns="91425" bIns="91425" anchor="ctr" anchorCtr="0">
                <a:noAutofit/>
              </a:bodyPr>
              <a:lstStyle/>
              <a:p>
                <a:pPr>
                  <a:buSzPts val="1400"/>
                </a:pPr>
                <a:endParaRPr/>
              </a:p>
            </p:txBody>
          </p:sp>
          <p:sp>
            <p:nvSpPr>
              <p:cNvPr id="1243" name="Google Shape;1243;p20"/>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91425" tIns="91425" rIns="91425" bIns="91425" anchor="ctr" anchorCtr="0">
                <a:noAutofit/>
              </a:bodyPr>
              <a:lstStyle/>
              <a:p>
                <a:pPr>
                  <a:buSzPts val="1400"/>
                </a:pPr>
                <a:endParaRPr/>
              </a:p>
            </p:txBody>
          </p:sp>
          <p:sp>
            <p:nvSpPr>
              <p:cNvPr id="1244" name="Google Shape;1244;p20"/>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45" name="Google Shape;1245;p20"/>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46" name="Google Shape;1246;p20"/>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47" name="Google Shape;1247;p20"/>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48" name="Google Shape;1248;p20"/>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49" name="Google Shape;1249;p20"/>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50" name="Google Shape;1250;p20"/>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51" name="Google Shape;1251;p20"/>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52" name="Google Shape;1252;p20"/>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53" name="Google Shape;1253;p20"/>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91425" tIns="91425" rIns="91425" bIns="91425" anchor="ctr" anchorCtr="0">
                <a:noAutofit/>
              </a:bodyPr>
              <a:lstStyle/>
              <a:p>
                <a:pPr>
                  <a:buSzPts val="1400"/>
                </a:pPr>
                <a:endParaRPr/>
              </a:p>
            </p:txBody>
          </p:sp>
          <p:sp>
            <p:nvSpPr>
              <p:cNvPr id="1254" name="Google Shape;1254;p20"/>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55" name="Google Shape;1255;p20"/>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56" name="Google Shape;1256;p20"/>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57" name="Google Shape;1257;p20"/>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58" name="Google Shape;1258;p20"/>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59" name="Google Shape;1259;p20"/>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60" name="Google Shape;1260;p20"/>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61" name="Google Shape;1261;p20"/>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62" name="Google Shape;1262;p20"/>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3" name="Google Shape;1263;p20"/>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4" name="Google Shape;1264;p20"/>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5" name="Google Shape;1265;p20"/>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6" name="Google Shape;1266;p20"/>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267" name="Google Shape;1267;p20"/>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68" name="Google Shape;1268;p20"/>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69" name="Google Shape;1269;p20"/>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91425" tIns="91425" rIns="91425" bIns="91425" anchor="ctr" anchorCtr="0">
                <a:noAutofit/>
              </a:bodyPr>
              <a:lstStyle/>
              <a:p>
                <a:pPr>
                  <a:buSzPts val="1400"/>
                </a:pPr>
                <a:endParaRPr/>
              </a:p>
            </p:txBody>
          </p:sp>
          <p:sp>
            <p:nvSpPr>
              <p:cNvPr id="1270" name="Google Shape;1270;p20"/>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91425" tIns="91425" rIns="91425" bIns="91425" anchor="ctr" anchorCtr="0">
                <a:noAutofit/>
              </a:bodyPr>
              <a:lstStyle/>
              <a:p>
                <a:pPr>
                  <a:buSzPts val="1400"/>
                </a:pPr>
                <a:endParaRPr/>
              </a:p>
            </p:txBody>
          </p:sp>
          <p:sp>
            <p:nvSpPr>
              <p:cNvPr id="1271" name="Google Shape;1271;p20"/>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91425" tIns="91425" rIns="91425" bIns="91425" anchor="ctr" anchorCtr="0">
                <a:noAutofit/>
              </a:bodyPr>
              <a:lstStyle/>
              <a:p>
                <a:pPr>
                  <a:buSzPts val="1400"/>
                </a:pPr>
                <a:endParaRPr/>
              </a:p>
            </p:txBody>
          </p:sp>
          <p:sp>
            <p:nvSpPr>
              <p:cNvPr id="1272" name="Google Shape;1272;p20"/>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91425" tIns="91425" rIns="91425" bIns="91425" anchor="ctr" anchorCtr="0">
                <a:noAutofit/>
              </a:bodyPr>
              <a:lstStyle/>
              <a:p>
                <a:pPr>
                  <a:buSzPts val="1400"/>
                </a:pPr>
                <a:endParaRPr/>
              </a:p>
            </p:txBody>
          </p:sp>
          <p:sp>
            <p:nvSpPr>
              <p:cNvPr id="1273" name="Google Shape;1273;p20"/>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91425" tIns="91425" rIns="91425" bIns="91425" anchor="ctr" anchorCtr="0">
                <a:noAutofit/>
              </a:bodyPr>
              <a:lstStyle/>
              <a:p>
                <a:pPr>
                  <a:buSzPts val="1400"/>
                </a:pPr>
                <a:endParaRPr/>
              </a:p>
            </p:txBody>
          </p:sp>
          <p:sp>
            <p:nvSpPr>
              <p:cNvPr id="1274" name="Google Shape;1274;p20"/>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75" name="Google Shape;1275;p20"/>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91425" tIns="91425" rIns="91425" bIns="91425" anchor="ctr" anchorCtr="0">
                <a:noAutofit/>
              </a:bodyPr>
              <a:lstStyle/>
              <a:p>
                <a:pPr>
                  <a:buSzPts val="1400"/>
                </a:pPr>
                <a:endParaRPr/>
              </a:p>
            </p:txBody>
          </p:sp>
          <p:sp>
            <p:nvSpPr>
              <p:cNvPr id="1276" name="Google Shape;1276;p20"/>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77" name="Google Shape;1277;p20"/>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78" name="Google Shape;1278;p20"/>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79" name="Google Shape;1279;p20"/>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1280" name="Google Shape;1280;p20"/>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81" name="Google Shape;1281;p20"/>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82" name="Google Shape;1282;p20"/>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91425" tIns="91425" rIns="91425" bIns="91425" anchor="ctr" anchorCtr="0">
                <a:noAutofit/>
              </a:bodyPr>
              <a:lstStyle/>
              <a:p>
                <a:pPr>
                  <a:buSzPts val="1400"/>
                </a:pPr>
                <a:endParaRPr/>
              </a:p>
            </p:txBody>
          </p:sp>
          <p:sp>
            <p:nvSpPr>
              <p:cNvPr id="1283" name="Google Shape;1283;p20"/>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284" name="Google Shape;1284;p20"/>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85" name="Google Shape;1285;p20"/>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91425" tIns="91425" rIns="91425" bIns="91425" anchor="ctr" anchorCtr="0">
                <a:noAutofit/>
              </a:bodyPr>
              <a:lstStyle/>
              <a:p>
                <a:pPr>
                  <a:buSzPts val="1400"/>
                </a:pPr>
                <a:endParaRPr/>
              </a:p>
            </p:txBody>
          </p:sp>
          <p:sp>
            <p:nvSpPr>
              <p:cNvPr id="1286" name="Google Shape;1286;p20"/>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91425" tIns="91425" rIns="91425" bIns="91425" anchor="ctr" anchorCtr="0">
                <a:noAutofit/>
              </a:bodyPr>
              <a:lstStyle/>
              <a:p>
                <a:pPr>
                  <a:buSzPts val="1400"/>
                </a:pPr>
                <a:endParaRPr/>
              </a:p>
            </p:txBody>
          </p:sp>
          <p:sp>
            <p:nvSpPr>
              <p:cNvPr id="1287" name="Google Shape;1287;p20"/>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88" name="Google Shape;1288;p20"/>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89" name="Google Shape;1289;p20"/>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p>
            </p:txBody>
          </p:sp>
          <p:sp>
            <p:nvSpPr>
              <p:cNvPr id="1290" name="Google Shape;1290;p20"/>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91" name="Google Shape;1291;p20"/>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91425" tIns="91425" rIns="91425" bIns="91425" anchor="ctr" anchorCtr="0">
                <a:noAutofit/>
              </a:bodyPr>
              <a:lstStyle/>
              <a:p>
                <a:pPr>
                  <a:buSzPts val="1400"/>
                </a:pPr>
                <a:endParaRPr/>
              </a:p>
            </p:txBody>
          </p:sp>
          <p:sp>
            <p:nvSpPr>
              <p:cNvPr id="1292" name="Google Shape;1292;p20"/>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93" name="Google Shape;1293;p20"/>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94" name="Google Shape;1294;p20"/>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91425" tIns="91425" rIns="91425" bIns="91425" anchor="ctr" anchorCtr="0">
                <a:noAutofit/>
              </a:bodyPr>
              <a:lstStyle/>
              <a:p>
                <a:pPr>
                  <a:buSzPts val="1400"/>
                </a:pPr>
                <a:endParaRPr/>
              </a:p>
            </p:txBody>
          </p:sp>
          <p:sp>
            <p:nvSpPr>
              <p:cNvPr id="1295" name="Google Shape;1295;p20"/>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91425" tIns="91425" rIns="91425" bIns="91425" anchor="ctr" anchorCtr="0">
                <a:noAutofit/>
              </a:bodyPr>
              <a:lstStyle/>
              <a:p>
                <a:pPr>
                  <a:buSzPts val="1400"/>
                </a:pPr>
                <a:endParaRPr/>
              </a:p>
            </p:txBody>
          </p:sp>
          <p:sp>
            <p:nvSpPr>
              <p:cNvPr id="1296" name="Google Shape;1296;p20"/>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91425" tIns="91425" rIns="91425" bIns="91425" anchor="ctr" anchorCtr="0">
                <a:noAutofit/>
              </a:bodyPr>
              <a:lstStyle/>
              <a:p>
                <a:pPr>
                  <a:buSzPts val="1400"/>
                </a:pPr>
                <a:endParaRPr/>
              </a:p>
            </p:txBody>
          </p:sp>
          <p:sp>
            <p:nvSpPr>
              <p:cNvPr id="1297" name="Google Shape;1297;p20"/>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91425" tIns="91425" rIns="91425" bIns="91425" anchor="ctr" anchorCtr="0">
                <a:noAutofit/>
              </a:bodyPr>
              <a:lstStyle/>
              <a:p>
                <a:pPr>
                  <a:buSzPts val="1400"/>
                </a:pPr>
                <a:endParaRPr/>
              </a:p>
            </p:txBody>
          </p:sp>
          <p:sp>
            <p:nvSpPr>
              <p:cNvPr id="1298" name="Google Shape;1298;p20"/>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91425" tIns="91425" rIns="91425" bIns="91425" anchor="ctr" anchorCtr="0">
                <a:noAutofit/>
              </a:bodyPr>
              <a:lstStyle/>
              <a:p>
                <a:pPr>
                  <a:buSzPts val="1400"/>
                </a:pPr>
                <a:endParaRPr/>
              </a:p>
            </p:txBody>
          </p:sp>
          <p:sp>
            <p:nvSpPr>
              <p:cNvPr id="1299" name="Google Shape;1299;p20"/>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91425" tIns="91425" rIns="91425" bIns="91425" anchor="ctr" anchorCtr="0">
                <a:noAutofit/>
              </a:bodyPr>
              <a:lstStyle/>
              <a:p>
                <a:pPr>
                  <a:buSzPts val="1400"/>
                </a:pPr>
                <a:endParaRPr/>
              </a:p>
            </p:txBody>
          </p:sp>
          <p:sp>
            <p:nvSpPr>
              <p:cNvPr id="1300" name="Google Shape;1300;p20"/>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301" name="Google Shape;1301;p20"/>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302" name="Google Shape;1302;p20"/>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grpSp>
      </p:grpSp>
      <p:sp>
        <p:nvSpPr>
          <p:cNvPr id="1303" name="Google Shape;1303;p20"/>
          <p:cNvSpPr/>
          <p:nvPr/>
        </p:nvSpPr>
        <p:spPr>
          <a:xfrm>
            <a:off x="102723" y="11686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a:buSzPts val="1400"/>
            </a:pPr>
            <a:endParaRPr/>
          </a:p>
        </p:txBody>
      </p:sp>
      <p:sp>
        <p:nvSpPr>
          <p:cNvPr id="1304" name="Google Shape;1304;p20"/>
          <p:cNvSpPr/>
          <p:nvPr/>
        </p:nvSpPr>
        <p:spPr>
          <a:xfrm>
            <a:off x="3516032" y="-60164"/>
            <a:ext cx="3360339" cy="1824545"/>
          </a:xfrm>
          <a:prstGeom prst="cloudCallout">
            <a:avLst>
              <a:gd name="adj1" fmla="val -18002"/>
              <a:gd name="adj2" fmla="val 10717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sz="1600" dirty="0" err="1">
                <a:solidFill>
                  <a:schemeClr val="dk1"/>
                </a:solidFill>
                <a:latin typeface="Times New Roman"/>
                <a:ea typeface="Times New Roman"/>
                <a:cs typeface="Times New Roman"/>
                <a:sym typeface="Times New Roman"/>
              </a:rPr>
              <a:t>Về</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nhà</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chúng</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mình</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tìm</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thêm</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các</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câu</a:t>
            </a:r>
            <a:r>
              <a:rPr lang="en-US" sz="1600" dirty="0">
                <a:solidFill>
                  <a:schemeClr val="dk1"/>
                </a:solidFill>
                <a:latin typeface="Times New Roman"/>
                <a:ea typeface="Times New Roman"/>
                <a:cs typeface="Times New Roman"/>
                <a:sym typeface="Times New Roman"/>
              </a:rPr>
              <a:t> </a:t>
            </a:r>
            <a:r>
              <a:rPr lang="vi-VN" sz="1600" dirty="0">
                <a:solidFill>
                  <a:schemeClr val="dk1"/>
                </a:solidFill>
                <a:latin typeface="Times New Roman"/>
                <a:ea typeface="Times New Roman"/>
                <a:cs typeface="Times New Roman"/>
                <a:sym typeface="Times New Roman"/>
              </a:rPr>
              <a:t>ca dao, tục ngữ về gia đình nhé!</a:t>
            </a:r>
            <a:endParaRPr sz="1600" dirty="0">
              <a:solidFill>
                <a:schemeClr val="dk1"/>
              </a:solidFill>
              <a:latin typeface="Times New Roman"/>
              <a:ea typeface="Times New Roman"/>
              <a:cs typeface="Times New Roman"/>
              <a:sym typeface="Times New Roman"/>
            </a:endParaRPr>
          </a:p>
        </p:txBody>
      </p:sp>
      <p:sp>
        <p:nvSpPr>
          <p:cNvPr id="1305" name="Google Shape;1305;p20"/>
          <p:cNvSpPr/>
          <p:nvPr/>
        </p:nvSpPr>
        <p:spPr>
          <a:xfrm rot="-612166">
            <a:off x="6393" y="929553"/>
            <a:ext cx="2550329" cy="1481878"/>
          </a:xfrm>
          <a:prstGeom prst="cloudCallout">
            <a:avLst>
              <a:gd name="adj1" fmla="val 14096"/>
              <a:gd name="adj2" fmla="val 9611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dirty="0" err="1">
                <a:solidFill>
                  <a:schemeClr val="dk1"/>
                </a:solidFill>
              </a:rPr>
              <a:t>Ngoài</a:t>
            </a:r>
            <a:r>
              <a:rPr lang="en-US" dirty="0">
                <a:solidFill>
                  <a:schemeClr val="dk1"/>
                </a:solidFill>
              </a:rPr>
              <a:t> ra, </a:t>
            </a:r>
            <a:r>
              <a:rPr lang="en-US" dirty="0" err="1">
                <a:solidFill>
                  <a:schemeClr val="dk1"/>
                </a:solidFill>
              </a:rPr>
              <a:t>chúng</a:t>
            </a:r>
            <a:r>
              <a:rPr lang="en-US" dirty="0">
                <a:solidFill>
                  <a:schemeClr val="dk1"/>
                </a:solidFill>
              </a:rPr>
              <a:t> </a:t>
            </a:r>
            <a:r>
              <a:rPr lang="en-US" dirty="0" err="1">
                <a:solidFill>
                  <a:schemeClr val="dk1"/>
                </a:solidFill>
              </a:rPr>
              <a:t>mình</a:t>
            </a:r>
            <a:r>
              <a:rPr lang="en-US" dirty="0">
                <a:solidFill>
                  <a:schemeClr val="dk1"/>
                </a:solidFill>
              </a:rPr>
              <a:t> </a:t>
            </a:r>
            <a:r>
              <a:rPr lang="en-US" dirty="0" err="1">
                <a:solidFill>
                  <a:schemeClr val="dk1"/>
                </a:solidFill>
              </a:rPr>
              <a:t>còn</a:t>
            </a:r>
            <a:r>
              <a:rPr lang="en-US" dirty="0">
                <a:solidFill>
                  <a:schemeClr val="dk1"/>
                </a:solidFill>
              </a:rPr>
              <a:t> </a:t>
            </a:r>
            <a:r>
              <a:rPr lang="en-US" dirty="0" err="1">
                <a:solidFill>
                  <a:schemeClr val="dk1"/>
                </a:solidFill>
              </a:rPr>
              <a:t>phải</a:t>
            </a:r>
            <a:r>
              <a:rPr lang="en-US" dirty="0">
                <a:solidFill>
                  <a:schemeClr val="dk1"/>
                </a:solidFill>
              </a:rPr>
              <a:t> </a:t>
            </a:r>
            <a:r>
              <a:rPr lang="en-US" dirty="0" err="1">
                <a:solidFill>
                  <a:schemeClr val="dk1"/>
                </a:solidFill>
              </a:rPr>
              <a:t>chuẩn</a:t>
            </a:r>
            <a:r>
              <a:rPr lang="en-US" dirty="0">
                <a:solidFill>
                  <a:schemeClr val="dk1"/>
                </a:solidFill>
              </a:rPr>
              <a:t> </a:t>
            </a:r>
            <a:r>
              <a:rPr lang="en-US" dirty="0" err="1">
                <a:solidFill>
                  <a:schemeClr val="dk1"/>
                </a:solidFill>
              </a:rPr>
              <a:t>bị</a:t>
            </a:r>
            <a:r>
              <a:rPr lang="en-US" dirty="0">
                <a:solidFill>
                  <a:schemeClr val="dk1"/>
                </a:solidFill>
              </a:rPr>
              <a:t> </a:t>
            </a:r>
            <a:r>
              <a:rPr lang="en-US" dirty="0" err="1">
                <a:solidFill>
                  <a:schemeClr val="dk1"/>
                </a:solidFill>
              </a:rPr>
              <a:t>bài</a:t>
            </a:r>
            <a:r>
              <a:rPr lang="en-US" dirty="0">
                <a:solidFill>
                  <a:schemeClr val="dk1"/>
                </a:solidFill>
              </a:rPr>
              <a:t> “</a:t>
            </a:r>
            <a:r>
              <a:rPr lang="vi-VN" dirty="0">
                <a:solidFill>
                  <a:schemeClr val="dk1"/>
                </a:solidFill>
              </a:rPr>
              <a:t>So sánh </a:t>
            </a:r>
            <a:r>
              <a:rPr lang="en-US" dirty="0">
                <a:solidFill>
                  <a:schemeClr val="dk1"/>
                </a:solidFill>
              </a:rPr>
              <a:t>” </a:t>
            </a:r>
            <a:r>
              <a:rPr lang="en-US" dirty="0" err="1">
                <a:solidFill>
                  <a:schemeClr val="dk1"/>
                </a:solidFill>
              </a:rPr>
              <a:t>nữa</a:t>
            </a:r>
            <a:r>
              <a:rPr lang="en-US" dirty="0">
                <a:solidFill>
                  <a:schemeClr val="dk1"/>
                </a:solidFill>
              </a:rPr>
              <a:t> </a:t>
            </a:r>
            <a:r>
              <a:rPr lang="en-US" dirty="0" err="1">
                <a:solidFill>
                  <a:schemeClr val="dk1"/>
                </a:solidFill>
              </a:rPr>
              <a:t>đấy</a:t>
            </a:r>
            <a:r>
              <a:rPr lang="en-US" dirty="0">
                <a:solidFill>
                  <a:schemeClr val="dk1"/>
                </a:solidFill>
              </a:rPr>
              <a:t>!</a:t>
            </a:r>
            <a:endParaRPr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0" y="0"/>
            <a:ext cx="6891979" cy="4497331"/>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5129031" y="1545786"/>
            <a:ext cx="1256362" cy="420080"/>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121867" y="511472"/>
            <a:ext cx="6508005" cy="6483447"/>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5484390" y="607660"/>
            <a:ext cx="1407590" cy="655324"/>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13751" y="812909"/>
            <a:ext cx="952612" cy="443346"/>
          </a:xfrm>
          <a:prstGeom prst="rect">
            <a:avLst/>
          </a:prstGeom>
          <a:noFill/>
          <a:ln w="9525">
            <a:noFill/>
          </a:ln>
        </p:spPr>
      </p:pic>
      <p:sp>
        <p:nvSpPr>
          <p:cNvPr id="8" name="WordArt 1321"/>
          <p:cNvSpPr>
            <a:spLocks noChangeArrowheads="1" noChangeShapeType="1" noTextEdit="1"/>
          </p:cNvSpPr>
          <p:nvPr/>
        </p:nvSpPr>
        <p:spPr bwMode="auto">
          <a:xfrm>
            <a:off x="966363" y="2069164"/>
            <a:ext cx="4629150" cy="2185988"/>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defTabSz="514350">
              <a:buClrTx/>
            </a:pPr>
            <a:r>
              <a:rPr lang="vi-VN" sz="2025" b="1" kern="10" dirty="0">
                <a:ln w="9525">
                  <a:round/>
                  <a:headEnd/>
                  <a:tailEnd/>
                </a:ln>
                <a:gradFill rotWithShape="1">
                  <a:gsLst>
                    <a:gs pos="0">
                      <a:srgbClr val="FFE701"/>
                    </a:gs>
                    <a:gs pos="100000">
                      <a:srgbClr val="FE3E02"/>
                    </a:gs>
                  </a:gsLst>
                  <a:lin ang="5400000" scaled="1"/>
                </a:gradFill>
                <a:latin typeface="Times New Roman"/>
                <a:ea typeface="+mn-ea"/>
                <a:cs typeface="Times New Roman"/>
              </a:rPr>
              <a:t>CHÀO CÁC EM!</a:t>
            </a:r>
          </a:p>
        </p:txBody>
      </p:sp>
      <p:sp>
        <p:nvSpPr>
          <p:cNvPr id="9" name="Rectangle 8">
            <a:extLst>
              <a:ext uri="{FF2B5EF4-FFF2-40B4-BE49-F238E27FC236}">
                <a16:creationId xmlns:a16="http://schemas.microsoft.com/office/drawing/2014/main" id="{07A112D4-E8C9-45F9-94EA-8D0A3E668BEB}"/>
              </a:ext>
            </a:extLst>
          </p:cNvPr>
          <p:cNvSpPr/>
          <p:nvPr/>
        </p:nvSpPr>
        <p:spPr>
          <a:xfrm>
            <a:off x="994528" y="194627"/>
            <a:ext cx="4762684" cy="467437"/>
          </a:xfrm>
          <a:prstGeom prst="rect">
            <a:avLst/>
          </a:prstGeom>
          <a:noFill/>
        </p:spPr>
        <p:txBody>
          <a:bodyPr wrap="square" lIns="51435" tIns="25718" rIns="51435" bIns="2571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514350">
              <a:buClrTx/>
            </a:pPr>
            <a:r>
              <a:rPr lang="en-US" sz="2700" b="1" kern="1200" cap="all" dirty="0" err="1">
                <a:ln w="0"/>
                <a:solidFill>
                  <a:srgbClr val="7030A0"/>
                </a:solidFill>
                <a:effectLst>
                  <a:reflection blurRad="12700" stA="50000" endPos="50000" dist="5000" dir="5400000" sy="-100000" rotWithShape="0"/>
                </a:effectLst>
                <a:latin typeface="Times New Roman" pitchFamily="18" charset="0"/>
                <a:ea typeface="+mn-ea"/>
                <a:cs typeface="Times New Roman" pitchFamily="18" charset="0"/>
              </a:rPr>
              <a:t>Chúc</a:t>
            </a:r>
            <a:r>
              <a:rPr lang="en-US" sz="2700" b="1" kern="1200" cap="all" dirty="0">
                <a:ln w="0"/>
                <a:solidFill>
                  <a:srgbClr val="7030A0"/>
                </a:solidFill>
                <a:effectLst>
                  <a:reflection blurRad="12700" stA="50000" endPos="50000" dist="5000" dir="5400000" sy="-100000" rotWithShape="0"/>
                </a:effectLst>
                <a:latin typeface="Times New Roman" pitchFamily="18" charset="0"/>
                <a:ea typeface="+mn-ea"/>
                <a:cs typeface="Times New Roman" pitchFamily="18" charset="0"/>
              </a:rPr>
              <a:t> </a:t>
            </a:r>
            <a:r>
              <a:rPr lang="en-US" sz="2700" b="1" kern="1200" cap="all" dirty="0" err="1">
                <a:ln w="0"/>
                <a:solidFill>
                  <a:srgbClr val="7030A0"/>
                </a:solidFill>
                <a:effectLst>
                  <a:reflection blurRad="12700" stA="50000" endPos="50000" dist="5000" dir="5400000" sy="-100000" rotWithShape="0"/>
                </a:effectLst>
                <a:latin typeface="Times New Roman" pitchFamily="18" charset="0"/>
                <a:ea typeface="+mn-ea"/>
                <a:cs typeface="Times New Roman" pitchFamily="18" charset="0"/>
              </a:rPr>
              <a:t>các</a:t>
            </a:r>
            <a:r>
              <a:rPr lang="en-US" sz="2700" b="1" kern="1200" cap="all" dirty="0">
                <a:ln w="0"/>
                <a:solidFill>
                  <a:srgbClr val="7030A0"/>
                </a:solidFill>
                <a:effectLst>
                  <a:reflection blurRad="12700" stA="50000" endPos="50000" dist="5000" dir="5400000" sy="-100000" rotWithShape="0"/>
                </a:effectLst>
                <a:latin typeface="Times New Roman" pitchFamily="18" charset="0"/>
                <a:ea typeface="+mn-ea"/>
                <a:cs typeface="Times New Roman" pitchFamily="18" charset="0"/>
              </a:rPr>
              <a:t> </a:t>
            </a:r>
            <a:r>
              <a:rPr lang="en-US" sz="2700" b="1" kern="1200" cap="all" dirty="0" err="1">
                <a:ln w="0"/>
                <a:solidFill>
                  <a:srgbClr val="7030A0"/>
                </a:solidFill>
                <a:effectLst>
                  <a:reflection blurRad="12700" stA="50000" endPos="50000" dist="5000" dir="5400000" sy="-100000" rotWithShape="0"/>
                </a:effectLst>
                <a:latin typeface="Times New Roman" pitchFamily="18" charset="0"/>
                <a:ea typeface="+mn-ea"/>
                <a:cs typeface="Times New Roman" pitchFamily="18" charset="0"/>
              </a:rPr>
              <a:t>em</a:t>
            </a:r>
            <a:r>
              <a:rPr lang="en-US" sz="2700" b="1" kern="1200" cap="all" dirty="0">
                <a:ln w="0"/>
                <a:solidFill>
                  <a:srgbClr val="7030A0"/>
                </a:solidFill>
                <a:effectLst>
                  <a:reflection blurRad="12700" stA="50000" endPos="50000" dist="5000" dir="5400000" sy="-100000" rotWithShape="0"/>
                </a:effectLst>
                <a:latin typeface="Times New Roman" pitchFamily="18" charset="0"/>
                <a:ea typeface="+mn-ea"/>
                <a:cs typeface="Times New Roman" pitchFamily="18" charset="0"/>
              </a:rPr>
              <a:t> </a:t>
            </a:r>
            <a:r>
              <a:rPr lang="en-US" sz="2700" b="1" kern="1200" cap="all" dirty="0" err="1">
                <a:ln w="0"/>
                <a:solidFill>
                  <a:srgbClr val="7030A0"/>
                </a:solidFill>
                <a:effectLst>
                  <a:reflection blurRad="12700" stA="50000" endPos="50000" dist="5000" dir="5400000" sy="-100000" rotWithShape="0"/>
                </a:effectLst>
                <a:latin typeface="Times New Roman" pitchFamily="18" charset="0"/>
                <a:ea typeface="+mn-ea"/>
                <a:cs typeface="Times New Roman" pitchFamily="18" charset="0"/>
              </a:rPr>
              <a:t>học</a:t>
            </a:r>
            <a:r>
              <a:rPr lang="en-US" sz="2700" b="1" kern="1200" cap="all" dirty="0">
                <a:ln w="0"/>
                <a:solidFill>
                  <a:srgbClr val="7030A0"/>
                </a:solidFill>
                <a:effectLst>
                  <a:reflection blurRad="12700" stA="50000" endPos="50000" dist="5000" dir="5400000" sy="-100000" rotWithShape="0"/>
                </a:effectLst>
                <a:latin typeface="Times New Roman" pitchFamily="18" charset="0"/>
                <a:ea typeface="+mn-ea"/>
                <a:cs typeface="Times New Roman" pitchFamily="18" charset="0"/>
              </a:rPr>
              <a:t> </a:t>
            </a:r>
            <a:r>
              <a:rPr lang="en-US" sz="2700" b="1" kern="1200" cap="all" dirty="0" err="1">
                <a:ln w="0"/>
                <a:solidFill>
                  <a:srgbClr val="7030A0"/>
                </a:solidFill>
                <a:effectLst>
                  <a:reflection blurRad="12700" stA="50000" endPos="50000" dist="5000" dir="5400000" sy="-100000" rotWithShape="0"/>
                </a:effectLst>
                <a:latin typeface="Times New Roman" pitchFamily="18" charset="0"/>
                <a:ea typeface="+mn-ea"/>
                <a:cs typeface="Times New Roman" pitchFamily="18" charset="0"/>
              </a:rPr>
              <a:t>tốt</a:t>
            </a:r>
            <a:endParaRPr lang="en-US" sz="2700" b="1" kern="1200" cap="all" dirty="0">
              <a:ln w="0"/>
              <a:solidFill>
                <a:srgbClr val="7030A0"/>
              </a:solidFill>
              <a:effectLst>
                <a:reflection blurRad="12700" stA="50000" endPos="50000" dist="5000" dir="5400000" sy="-100000" rotWithShape="0"/>
              </a:effectLst>
              <a:latin typeface="Calibri" panose="020F0502020204030204"/>
              <a:ea typeface="+mn-ea"/>
              <a:cs typeface="+mn-cs"/>
            </a:endParaRPr>
          </a:p>
        </p:txBody>
      </p:sp>
    </p:spTree>
    <p:extLst>
      <p:ext uri="{BB962C8B-B14F-4D97-AF65-F5344CB8AC3E}">
        <p14:creationId xmlns:p14="http://schemas.microsoft.com/office/powerpoint/2010/main" val="2013533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714">
        <p15:prstTrans prst="peelOff"/>
      </p:transition>
    </mc:Choice>
    <mc:Fallback xmlns="">
      <p:transition spd="slow" advTm="87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64546"/>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64545"/>
                                        </p:tgtEl>
                                        <p:attrNameLst>
                                          <p:attrName>style.visibility</p:attrName>
                                        </p:attrNameLst>
                                      </p:cBhvr>
                                      <p:to>
                                        <p:strVal val="visible"/>
                                      </p:to>
                                    </p:set>
                                    <p:anim calcmode="lin" valueType="num">
                                      <p:cBhvr additive="base">
                                        <p:cTn id="9" dur="500" fill="hold"/>
                                        <p:tgtEl>
                                          <p:spTgt spid="64545"/>
                                        </p:tgtEl>
                                        <p:attrNameLst>
                                          <p:attrName>ppt_x</p:attrName>
                                        </p:attrNameLst>
                                      </p:cBhvr>
                                      <p:tavLst>
                                        <p:tav tm="0">
                                          <p:val>
                                            <p:strVal val="1+#ppt_w/2"/>
                                          </p:val>
                                        </p:tav>
                                        <p:tav tm="100000">
                                          <p:val>
                                            <p:strVal val="#ppt_x"/>
                                          </p:val>
                                        </p:tav>
                                      </p:tavLst>
                                    </p:anim>
                                    <p:anim calcmode="lin" valueType="num">
                                      <p:cBhvr additive="base">
                                        <p:cTn id="10" dur="500" fill="hold"/>
                                        <p:tgtEl>
                                          <p:spTgt spid="64545"/>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64547"/>
                                        </p:tgtEl>
                                        <p:attrNameLst>
                                          <p:attrName>style.visibility</p:attrName>
                                        </p:attrNameLst>
                                      </p:cBhvr>
                                      <p:to>
                                        <p:strVal val="visible"/>
                                      </p:to>
                                    </p:set>
                                    <p:animEffect transition="in" filter="fade">
                                      <p:cBhvr>
                                        <p:cTn id="13" dur="1000"/>
                                        <p:tgtEl>
                                          <p:spTgt spid="64547"/>
                                        </p:tgtEl>
                                      </p:cBhvr>
                                    </p:animEffect>
                                    <p:anim calcmode="lin" valueType="num">
                                      <p:cBhvr>
                                        <p:cTn id="14" dur="1000" fill="hold"/>
                                        <p:tgtEl>
                                          <p:spTgt spid="64547"/>
                                        </p:tgtEl>
                                        <p:attrNameLst>
                                          <p:attrName>ppt_x</p:attrName>
                                        </p:attrNameLst>
                                      </p:cBhvr>
                                      <p:tavLst>
                                        <p:tav tm="0">
                                          <p:val>
                                            <p:strVal val="#ppt_x"/>
                                          </p:val>
                                        </p:tav>
                                        <p:tav tm="100000">
                                          <p:val>
                                            <p:strVal val="#ppt_x"/>
                                          </p:val>
                                        </p:tav>
                                      </p:tavLst>
                                    </p:anim>
                                    <p:anim calcmode="lin" valueType="num">
                                      <p:cBhvr>
                                        <p:cTn id="15" dur="1000" fill="hold"/>
                                        <p:tgtEl>
                                          <p:spTgt spid="6454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8"/>
                                        </p:tgtEl>
                                        <p:attrNameLst>
                                          <p:attrName>style.visibility</p:attrName>
                                        </p:attrNameLst>
                                      </p:cBhvr>
                                      <p:to>
                                        <p:strVal val="visible"/>
                                      </p:to>
                                    </p:set>
                                    <p:animEffect transition="in" filter="fade">
                                      <p:cBhvr>
                                        <p:cTn id="18" dur="1000"/>
                                        <p:tgtEl>
                                          <p:spTgt spid="64548"/>
                                        </p:tgtEl>
                                      </p:cBhvr>
                                    </p:animEffect>
                                    <p:anim calcmode="lin" valueType="num">
                                      <p:cBhvr>
                                        <p:cTn id="19" dur="1000" fill="hold"/>
                                        <p:tgtEl>
                                          <p:spTgt spid="64548"/>
                                        </p:tgtEl>
                                        <p:attrNameLst>
                                          <p:attrName>ppt_x</p:attrName>
                                        </p:attrNameLst>
                                      </p:cBhvr>
                                      <p:tavLst>
                                        <p:tav tm="0">
                                          <p:val>
                                            <p:strVal val="#ppt_x"/>
                                          </p:val>
                                        </p:tav>
                                        <p:tav tm="100000">
                                          <p:val>
                                            <p:strVal val="#ppt_x"/>
                                          </p:val>
                                        </p:tav>
                                      </p:tavLst>
                                    </p:anim>
                                    <p:anim calcmode="lin" valueType="num">
                                      <p:cBhvr>
                                        <p:cTn id="20"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
          <p:cNvSpPr>
            <a:spLocks noGrp="1"/>
          </p:cNvSpPr>
          <p:nvPr>
            <p:ph type="title"/>
          </p:nvPr>
        </p:nvSpPr>
        <p:spPr>
          <a:xfrm>
            <a:off x="1217771" y="58261"/>
            <a:ext cx="4520400" cy="895058"/>
          </a:xfrm>
          <a:prstGeom prst="ellipse">
            <a:avLst/>
          </a:prstGeom>
          <a:gradFill>
            <a:gsLst>
              <a:gs pos="0">
                <a:srgbClr val="009500"/>
              </a:gs>
              <a:gs pos="100000">
                <a:srgbClr val="A2E4A2"/>
              </a:gs>
            </a:gsLst>
            <a:lin ang="16200000" scaled="0"/>
          </a:gradFill>
          <a:ln w="9525" cap="flat" cmpd="sng">
            <a:solidFill>
              <a:srgbClr val="02820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r>
              <a:rPr lang="en-US" sz="2800" dirty="0">
                <a:solidFill>
                  <a:schemeClr val="tx1"/>
                </a:solidFill>
                <a:latin typeface="Times New Roman" panose="02020603050405020304" pitchFamily="18" charset="0"/>
                <a:cs typeface="Times New Roman" panose="02020603050405020304" pitchFamily="18" charset="0"/>
              </a:rPr>
              <a:t>KHỞI ĐỘNG</a:t>
            </a:r>
            <a:endParaRPr sz="2800" dirty="0">
              <a:solidFill>
                <a:schemeClr val="tx1"/>
              </a:solidFill>
              <a:latin typeface="Times New Roman" panose="02020603050405020304" pitchFamily="18" charset="0"/>
              <a:cs typeface="Times New Roman" panose="02020603050405020304" pitchFamily="18" charset="0"/>
            </a:endParaRPr>
          </a:p>
        </p:txBody>
      </p:sp>
      <p:grpSp>
        <p:nvGrpSpPr>
          <p:cNvPr id="678" name="Google Shape;678;p2"/>
          <p:cNvGrpSpPr/>
          <p:nvPr/>
        </p:nvGrpSpPr>
        <p:grpSpPr>
          <a:xfrm>
            <a:off x="5548495" y="2451131"/>
            <a:ext cx="1309505" cy="2527032"/>
            <a:chOff x="6607309" y="1724000"/>
            <a:chExt cx="2252251" cy="2857111"/>
          </a:xfrm>
        </p:grpSpPr>
        <p:sp>
          <p:nvSpPr>
            <p:cNvPr id="679" name="Google Shape;679;p2"/>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0" name="Google Shape;680;p2"/>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1" name="Google Shape;681;p2"/>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2" name="Google Shape;682;p2"/>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3" name="Google Shape;683;p2"/>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4" name="Google Shape;684;p2"/>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5" name="Google Shape;685;p2"/>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6" name="Google Shape;686;p2"/>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7" name="Google Shape;687;p2"/>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8" name="Google Shape;688;p2"/>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9" name="Google Shape;689;p2"/>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grpSp>
      <p:sp>
        <p:nvSpPr>
          <p:cNvPr id="693" name="Google Shape;693;p2"/>
          <p:cNvSpPr txBox="1"/>
          <p:nvPr/>
        </p:nvSpPr>
        <p:spPr>
          <a:xfrm>
            <a:off x="1" y="1112343"/>
            <a:ext cx="6744124" cy="1338788"/>
          </a:xfrm>
          <a:prstGeom prst="rect">
            <a:avLst/>
          </a:prstGeom>
          <a:noFill/>
          <a:ln>
            <a:noFill/>
          </a:ln>
        </p:spPr>
        <p:txBody>
          <a:bodyPr spcFirstLastPara="1" wrap="square" lIns="91425" tIns="45700" rIns="91425" bIns="45700" anchor="t" anchorCtr="0">
            <a:spAutoFit/>
          </a:bodyPr>
          <a:lstStyle/>
          <a:p>
            <a:r>
              <a:rPr lang="en-US" sz="2700" dirty="0" err="1">
                <a:solidFill>
                  <a:schemeClr val="tx1"/>
                </a:solidFill>
                <a:latin typeface="Times New Roman" panose="02020603050405020304" pitchFamily="18" charset="0"/>
                <a:cs typeface="Times New Roman" panose="02020603050405020304" pitchFamily="18" charset="0"/>
              </a:rPr>
              <a:t>Câu</a:t>
            </a:r>
            <a:r>
              <a:rPr lang="en-US" sz="2700" dirty="0">
                <a:solidFill>
                  <a:schemeClr val="tx1"/>
                </a:solidFill>
                <a:latin typeface="Times New Roman" panose="02020603050405020304" pitchFamily="18" charset="0"/>
                <a:cs typeface="Times New Roman" panose="02020603050405020304" pitchFamily="18" charset="0"/>
              </a:rPr>
              <a:t> 1: </a:t>
            </a:r>
            <a:r>
              <a:rPr lang="vi-VN" sz="2700" dirty="0">
                <a:solidFill>
                  <a:schemeClr val="tx1"/>
                </a:solidFill>
                <a:latin typeface="Times New Roman" panose="02020603050405020304" pitchFamily="18" charset="0"/>
                <a:cs typeface="Times New Roman" panose="02020603050405020304" pitchFamily="18" charset="0"/>
              </a:rPr>
              <a:t>Gạch 1 gạch dưới bộ phận trả lời câu hỏi </a:t>
            </a:r>
            <a:r>
              <a:rPr lang="vi-VN" sz="2700" i="1" dirty="0">
                <a:solidFill>
                  <a:schemeClr val="tx1"/>
                </a:solidFill>
                <a:latin typeface="Times New Roman" panose="02020603050405020304" pitchFamily="18" charset="0"/>
                <a:cs typeface="Times New Roman" panose="02020603050405020304" pitchFamily="18" charset="0"/>
              </a:rPr>
              <a:t>Ai(cái gì, con gì)? </a:t>
            </a:r>
            <a:r>
              <a:rPr lang="vi-VN" sz="2700" dirty="0">
                <a:solidFill>
                  <a:schemeClr val="tx1"/>
                </a:solidFill>
                <a:latin typeface="Times New Roman" panose="02020603050405020304" pitchFamily="18" charset="0"/>
                <a:cs typeface="Times New Roman" panose="02020603050405020304" pitchFamily="18" charset="0"/>
              </a:rPr>
              <a:t>và 2 gạch dưới bộ phận trả lời câu hỏi </a:t>
            </a:r>
            <a:r>
              <a:rPr lang="vi-VN" sz="2700" i="1" dirty="0">
                <a:solidFill>
                  <a:schemeClr val="tx1"/>
                </a:solidFill>
                <a:latin typeface="Times New Roman" panose="02020603050405020304" pitchFamily="18" charset="0"/>
                <a:cs typeface="Times New Roman" panose="02020603050405020304" pitchFamily="18" charset="0"/>
              </a:rPr>
              <a:t>Là gì? </a:t>
            </a:r>
            <a:r>
              <a:rPr lang="en-US" sz="2700" i="1" dirty="0">
                <a:solidFill>
                  <a:schemeClr val="tx1"/>
                </a:solidFill>
                <a:latin typeface="Times New Roman" panose="02020603050405020304" pitchFamily="18" charset="0"/>
                <a:cs typeface="Times New Roman" panose="02020603050405020304" pitchFamily="18" charset="0"/>
              </a:rPr>
              <a:t> </a:t>
            </a:r>
            <a:endParaRPr i="1" dirty="0">
              <a:solidFill>
                <a:schemeClr val="tx1"/>
              </a:solidFill>
              <a:latin typeface="Times New Roman" panose="02020603050405020304" pitchFamily="18" charset="0"/>
              <a:cs typeface="Times New Roman" panose="02020603050405020304" pitchFamily="18" charset="0"/>
            </a:endParaRPr>
          </a:p>
        </p:txBody>
      </p:sp>
      <p:sp>
        <p:nvSpPr>
          <p:cNvPr id="694" name="Google Shape;694;p2"/>
          <p:cNvSpPr txBox="1"/>
          <p:nvPr/>
        </p:nvSpPr>
        <p:spPr>
          <a:xfrm>
            <a:off x="16631" y="2555738"/>
            <a:ext cx="6030078" cy="461624"/>
          </a:xfrm>
          <a:prstGeom prst="rect">
            <a:avLst/>
          </a:prstGeom>
          <a:noFill/>
          <a:ln>
            <a:noFill/>
          </a:ln>
        </p:spPr>
        <p:txBody>
          <a:bodyPr spcFirstLastPara="1" wrap="square" lIns="91425" tIns="45700" rIns="91425" bIns="45700" anchor="t" anchorCtr="0">
            <a:spAutoFit/>
          </a:bodyPr>
          <a:lstStyle/>
          <a:p>
            <a:r>
              <a:rPr lang="vi-VN" sz="2400" dirty="0">
                <a:latin typeface="Times New Roman" panose="02020603050405020304" pitchFamily="18" charset="0"/>
                <a:cs typeface="Times New Roman" panose="02020603050405020304" pitchFamily="18" charset="0"/>
              </a:rPr>
              <a:t>a) Cún và Miu là bạn trong nhà của trẻ em. </a:t>
            </a:r>
            <a:endParaRPr sz="2400" dirty="0">
              <a:latin typeface="Times New Roman" panose="02020603050405020304" pitchFamily="18" charset="0"/>
              <a:cs typeface="Times New Roman" panose="02020603050405020304" pitchFamily="18" charset="0"/>
            </a:endParaRPr>
          </a:p>
        </p:txBody>
      </p:sp>
      <p:sp>
        <p:nvSpPr>
          <p:cNvPr id="27" name="Google Shape;694;p2"/>
          <p:cNvSpPr txBox="1"/>
          <p:nvPr/>
        </p:nvSpPr>
        <p:spPr>
          <a:xfrm>
            <a:off x="125989" y="3334385"/>
            <a:ext cx="5666927" cy="461624"/>
          </a:xfrm>
          <a:prstGeom prst="rect">
            <a:avLst/>
          </a:prstGeom>
          <a:noFill/>
          <a:ln>
            <a:noFill/>
          </a:ln>
        </p:spPr>
        <p:txBody>
          <a:bodyPr spcFirstLastPara="1" wrap="square" lIns="91425" tIns="45700" rIns="91425" bIns="45700" anchor="t" anchorCtr="0">
            <a:spAutoFit/>
          </a:bodyPr>
          <a:lstStyle/>
          <a:p>
            <a:r>
              <a:rPr lang="vi-VN" sz="2400" dirty="0">
                <a:latin typeface="Times New Roman" panose="02020603050405020304" pitchFamily="18" charset="0"/>
                <a:cs typeface="Times New Roman" panose="02020603050405020304" pitchFamily="18" charset="0"/>
              </a:rPr>
              <a:t>b) Đại bàng là dũng sĩ của rừng xanh. </a:t>
            </a:r>
            <a:endParaRPr sz="24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30789" y="3013358"/>
            <a:ext cx="143409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Straight Connector 34"/>
          <p:cNvCxnSpPr>
            <a:cxnSpLocks/>
          </p:cNvCxnSpPr>
          <p:nvPr/>
        </p:nvCxnSpPr>
        <p:spPr>
          <a:xfrm>
            <a:off x="1998744" y="3013358"/>
            <a:ext cx="3316206" cy="0"/>
          </a:xfrm>
          <a:prstGeom prst="line">
            <a:avLst/>
          </a:prstGeom>
          <a:ln w="19050"/>
        </p:spPr>
        <p:style>
          <a:lnRef idx="3">
            <a:schemeClr val="accent4"/>
          </a:lnRef>
          <a:fillRef idx="0">
            <a:schemeClr val="accent4"/>
          </a:fillRef>
          <a:effectRef idx="2">
            <a:schemeClr val="accent4"/>
          </a:effectRef>
          <a:fontRef idx="minor">
            <a:schemeClr val="tx1"/>
          </a:fontRef>
        </p:style>
      </p:cxnSp>
      <p:cxnSp>
        <p:nvCxnSpPr>
          <p:cNvPr id="36" name="Straight Connector 35"/>
          <p:cNvCxnSpPr>
            <a:cxnSpLocks/>
          </p:cNvCxnSpPr>
          <p:nvPr/>
        </p:nvCxnSpPr>
        <p:spPr>
          <a:xfrm>
            <a:off x="1979694" y="3106189"/>
            <a:ext cx="3335256" cy="0"/>
          </a:xfrm>
          <a:prstGeom prst="line">
            <a:avLst/>
          </a:prstGeom>
          <a:ln w="19050"/>
        </p:spPr>
        <p:style>
          <a:lnRef idx="3">
            <a:schemeClr val="accent4"/>
          </a:lnRef>
          <a:fillRef idx="0">
            <a:schemeClr val="accent4"/>
          </a:fillRef>
          <a:effectRef idx="2">
            <a:schemeClr val="accent4"/>
          </a:effectRef>
          <a:fontRef idx="minor">
            <a:schemeClr val="tx1"/>
          </a:fontRef>
        </p:style>
      </p:cxnSp>
      <p:cxnSp>
        <p:nvCxnSpPr>
          <p:cNvPr id="37" name="Straight Connector 36"/>
          <p:cNvCxnSpPr>
            <a:cxnSpLocks/>
          </p:cNvCxnSpPr>
          <p:nvPr/>
        </p:nvCxnSpPr>
        <p:spPr>
          <a:xfrm flipV="1">
            <a:off x="589531" y="3789462"/>
            <a:ext cx="1001144" cy="3548"/>
          </a:xfrm>
          <a:prstGeom prst="line">
            <a:avLst/>
          </a:prstGeom>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a:off x="1750416" y="3789462"/>
            <a:ext cx="3357168" cy="0"/>
          </a:xfrm>
          <a:prstGeom prst="line">
            <a:avLst/>
          </a:prstGeom>
          <a:ln w="19050"/>
        </p:spPr>
        <p:style>
          <a:lnRef idx="3">
            <a:schemeClr val="accent4"/>
          </a:lnRef>
          <a:fillRef idx="0">
            <a:schemeClr val="accent4"/>
          </a:fillRef>
          <a:effectRef idx="2">
            <a:schemeClr val="accent4"/>
          </a:effectRef>
          <a:fontRef idx="minor">
            <a:schemeClr val="tx1"/>
          </a:fontRef>
        </p:style>
      </p:cxnSp>
      <p:cxnSp>
        <p:nvCxnSpPr>
          <p:cNvPr id="42" name="Straight Connector 41"/>
          <p:cNvCxnSpPr/>
          <p:nvPr/>
        </p:nvCxnSpPr>
        <p:spPr>
          <a:xfrm flipV="1">
            <a:off x="1750416" y="3925049"/>
            <a:ext cx="3357168" cy="6425"/>
          </a:xfrm>
          <a:prstGeom prst="line">
            <a:avLst/>
          </a:prstGeom>
          <a:ln w="19050"/>
        </p:spPr>
        <p:style>
          <a:lnRef idx="3">
            <a:schemeClr val="accent4"/>
          </a:lnRef>
          <a:fillRef idx="0">
            <a:schemeClr val="accent4"/>
          </a:fillRef>
          <a:effectRef idx="2">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 grpId="0"/>
      <p:bldP spid="69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61441498"/>
              </p:ext>
            </p:extLst>
          </p:nvPr>
        </p:nvGraphicFramePr>
        <p:xfrm>
          <a:off x="398009" y="1070567"/>
          <a:ext cx="6216085" cy="2709253"/>
        </p:xfrm>
        <a:graphic>
          <a:graphicData uri="http://schemas.openxmlformats.org/drawingml/2006/table">
            <a:tbl>
              <a:tblPr/>
              <a:tblGrid>
                <a:gridCol w="353073">
                  <a:extLst>
                    <a:ext uri="{9D8B030D-6E8A-4147-A177-3AD203B41FA5}">
                      <a16:colId xmlns:a16="http://schemas.microsoft.com/office/drawing/2014/main" val="20000"/>
                    </a:ext>
                  </a:extLst>
                </a:gridCol>
                <a:gridCol w="353073">
                  <a:extLst>
                    <a:ext uri="{9D8B030D-6E8A-4147-A177-3AD203B41FA5}">
                      <a16:colId xmlns:a16="http://schemas.microsoft.com/office/drawing/2014/main" val="20001"/>
                    </a:ext>
                  </a:extLst>
                </a:gridCol>
                <a:gridCol w="351830">
                  <a:extLst>
                    <a:ext uri="{9D8B030D-6E8A-4147-A177-3AD203B41FA5}">
                      <a16:colId xmlns:a16="http://schemas.microsoft.com/office/drawing/2014/main" val="20002"/>
                    </a:ext>
                  </a:extLst>
                </a:gridCol>
                <a:gridCol w="346858">
                  <a:extLst>
                    <a:ext uri="{9D8B030D-6E8A-4147-A177-3AD203B41FA5}">
                      <a16:colId xmlns:a16="http://schemas.microsoft.com/office/drawing/2014/main" val="20003"/>
                    </a:ext>
                  </a:extLst>
                </a:gridCol>
                <a:gridCol w="345614">
                  <a:extLst>
                    <a:ext uri="{9D8B030D-6E8A-4147-A177-3AD203B41FA5}">
                      <a16:colId xmlns:a16="http://schemas.microsoft.com/office/drawing/2014/main" val="20004"/>
                    </a:ext>
                  </a:extLst>
                </a:gridCol>
                <a:gridCol w="341885">
                  <a:extLst>
                    <a:ext uri="{9D8B030D-6E8A-4147-A177-3AD203B41FA5}">
                      <a16:colId xmlns:a16="http://schemas.microsoft.com/office/drawing/2014/main" val="20005"/>
                    </a:ext>
                  </a:extLst>
                </a:gridCol>
                <a:gridCol w="341885">
                  <a:extLst>
                    <a:ext uri="{9D8B030D-6E8A-4147-A177-3AD203B41FA5}">
                      <a16:colId xmlns:a16="http://schemas.microsoft.com/office/drawing/2014/main" val="20006"/>
                    </a:ext>
                  </a:extLst>
                </a:gridCol>
                <a:gridCol w="345614">
                  <a:extLst>
                    <a:ext uri="{9D8B030D-6E8A-4147-A177-3AD203B41FA5}">
                      <a16:colId xmlns:a16="http://schemas.microsoft.com/office/drawing/2014/main" val="20007"/>
                    </a:ext>
                  </a:extLst>
                </a:gridCol>
                <a:gridCol w="345614">
                  <a:extLst>
                    <a:ext uri="{9D8B030D-6E8A-4147-A177-3AD203B41FA5}">
                      <a16:colId xmlns:a16="http://schemas.microsoft.com/office/drawing/2014/main" val="20008"/>
                    </a:ext>
                  </a:extLst>
                </a:gridCol>
                <a:gridCol w="345614">
                  <a:extLst>
                    <a:ext uri="{9D8B030D-6E8A-4147-A177-3AD203B41FA5}">
                      <a16:colId xmlns:a16="http://schemas.microsoft.com/office/drawing/2014/main" val="20009"/>
                    </a:ext>
                  </a:extLst>
                </a:gridCol>
                <a:gridCol w="328858">
                  <a:extLst>
                    <a:ext uri="{9D8B030D-6E8A-4147-A177-3AD203B41FA5}">
                      <a16:colId xmlns:a16="http://schemas.microsoft.com/office/drawing/2014/main" val="20010"/>
                    </a:ext>
                  </a:extLst>
                </a:gridCol>
                <a:gridCol w="358641">
                  <a:extLst>
                    <a:ext uri="{9D8B030D-6E8A-4147-A177-3AD203B41FA5}">
                      <a16:colId xmlns:a16="http://schemas.microsoft.com/office/drawing/2014/main" val="20011"/>
                    </a:ext>
                  </a:extLst>
                </a:gridCol>
                <a:gridCol w="345614">
                  <a:extLst>
                    <a:ext uri="{9D8B030D-6E8A-4147-A177-3AD203B41FA5}">
                      <a16:colId xmlns:a16="http://schemas.microsoft.com/office/drawing/2014/main" val="20012"/>
                    </a:ext>
                  </a:extLst>
                </a:gridCol>
                <a:gridCol w="346858">
                  <a:extLst>
                    <a:ext uri="{9D8B030D-6E8A-4147-A177-3AD203B41FA5}">
                      <a16:colId xmlns:a16="http://schemas.microsoft.com/office/drawing/2014/main" val="20013"/>
                    </a:ext>
                  </a:extLst>
                </a:gridCol>
                <a:gridCol w="343128">
                  <a:extLst>
                    <a:ext uri="{9D8B030D-6E8A-4147-A177-3AD203B41FA5}">
                      <a16:colId xmlns:a16="http://schemas.microsoft.com/office/drawing/2014/main" val="20014"/>
                    </a:ext>
                  </a:extLst>
                </a:gridCol>
                <a:gridCol w="343128">
                  <a:extLst>
                    <a:ext uri="{9D8B030D-6E8A-4147-A177-3AD203B41FA5}">
                      <a16:colId xmlns:a16="http://schemas.microsoft.com/office/drawing/2014/main" val="20015"/>
                    </a:ext>
                  </a:extLst>
                </a:gridCol>
                <a:gridCol w="340642">
                  <a:extLst>
                    <a:ext uri="{9D8B030D-6E8A-4147-A177-3AD203B41FA5}">
                      <a16:colId xmlns:a16="http://schemas.microsoft.com/office/drawing/2014/main" val="20016"/>
                    </a:ext>
                  </a:extLst>
                </a:gridCol>
                <a:gridCol w="338156">
                  <a:extLst>
                    <a:ext uri="{9D8B030D-6E8A-4147-A177-3AD203B41FA5}">
                      <a16:colId xmlns:a16="http://schemas.microsoft.com/office/drawing/2014/main" val="20017"/>
                    </a:ext>
                  </a:extLst>
                </a:gridCol>
              </a:tblGrid>
              <a:tr h="85183">
                <a:tc>
                  <a:txBody>
                    <a:bodyPr/>
                    <a:lstStyle/>
                    <a:p>
                      <a:pPr algn="just">
                        <a:lnSpc>
                          <a:spcPct val="150000"/>
                        </a:lnSpc>
                        <a:spcAft>
                          <a:spcPts val="0"/>
                        </a:spcAft>
                      </a:pP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53144134"/>
                  </a:ext>
                </a:extLst>
              </a:tr>
              <a:tr h="85183">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85183">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85183">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7"/>
                  </a:ext>
                </a:extLst>
              </a:tr>
              <a:tr h="64294">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9"/>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0"/>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1"/>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3"/>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4"/>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5"/>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7"/>
                  </a:ext>
                </a:extLst>
              </a:tr>
              <a:tr h="85183">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8"/>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9"/>
                  </a:ext>
                </a:extLst>
              </a:tr>
              <a:tr h="85183">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00" dirty="0">
                        <a:effectLst/>
                        <a:latin typeface="Arial" panose="020B0604020202020204" pitchFamily="34" charset="0"/>
                        <a:ea typeface="Arial" panose="020B0604020202020204" pitchFamily="34" charset="0"/>
                        <a:cs typeface="Times New Roman" panose="02020603050405020304" pitchFamily="18" charset="0"/>
                      </a:endParaRPr>
                    </a:p>
                  </a:txBody>
                  <a:tcPr marL="16138" marR="16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sp>
        <p:nvSpPr>
          <p:cNvPr id="6" name="Text Box 23"/>
          <p:cNvSpPr txBox="1">
            <a:spLocks noChangeArrowheads="1"/>
          </p:cNvSpPr>
          <p:nvPr/>
        </p:nvSpPr>
        <p:spPr bwMode="auto">
          <a:xfrm>
            <a:off x="651225" y="1178485"/>
            <a:ext cx="5261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14350" eaLnBrk="1" hangingPunct="1">
              <a:spcBef>
                <a:spcPct val="50000"/>
              </a:spcBef>
              <a:buClrTx/>
              <a:defRPr/>
            </a:pPr>
            <a:r>
              <a:rPr lang="vi-VN" altLang="vi-VN" sz="1800" b="1" kern="1200" dirty="0">
                <a:solidFill>
                  <a:prstClr val="black"/>
                </a:solidFill>
                <a:latin typeface="HP001 4 hàng" panose="020B0603050302020204" pitchFamily="34" charset="0"/>
                <a:ea typeface="+mn-ea"/>
                <a:cs typeface="+mn-cs"/>
              </a:rPr>
              <a:t>Thứ năm ngày </a:t>
            </a:r>
            <a:r>
              <a:rPr lang="vi-VN" altLang="vi-VN" sz="1800" b="1" kern="1200" dirty="0" smtClean="0">
                <a:solidFill>
                  <a:prstClr val="black"/>
                </a:solidFill>
                <a:latin typeface="HP001 4 hàng" panose="020B0603050302020204" pitchFamily="34" charset="0"/>
                <a:ea typeface="+mn-ea"/>
                <a:cs typeface="+mn-cs"/>
              </a:rPr>
              <a:t>30 </a:t>
            </a:r>
            <a:r>
              <a:rPr lang="vi-VN" altLang="vi-VN" sz="1800" b="1" kern="1200" dirty="0">
                <a:solidFill>
                  <a:prstClr val="black"/>
                </a:solidFill>
                <a:latin typeface="HP001 4 hàng" panose="020B0603050302020204" pitchFamily="34" charset="0"/>
                <a:ea typeface="+mn-ea"/>
                <a:cs typeface="+mn-cs"/>
              </a:rPr>
              <a:t>tháng 9 năm 2021</a:t>
            </a:r>
            <a:endParaRPr lang="en-US" altLang="vi-VN" sz="1800" b="1" kern="1200" dirty="0">
              <a:solidFill>
                <a:prstClr val="black"/>
              </a:solidFill>
              <a:latin typeface="HP001 4 hàng" panose="020B0603050302020204" pitchFamily="34" charset="0"/>
              <a:ea typeface="+mn-ea"/>
              <a:cs typeface="+mn-cs"/>
            </a:endParaRPr>
          </a:p>
        </p:txBody>
      </p:sp>
      <p:cxnSp>
        <p:nvCxnSpPr>
          <p:cNvPr id="12" name="Straight Connector 11"/>
          <p:cNvCxnSpPr/>
          <p:nvPr/>
        </p:nvCxnSpPr>
        <p:spPr>
          <a:xfrm>
            <a:off x="398009" y="1057325"/>
            <a:ext cx="6216082" cy="0"/>
          </a:xfrm>
          <a:prstGeom prst="line">
            <a:avLst/>
          </a:prstGeom>
        </p:spPr>
        <p:style>
          <a:lnRef idx="2">
            <a:schemeClr val="dk1"/>
          </a:lnRef>
          <a:fillRef idx="0">
            <a:schemeClr val="dk1"/>
          </a:fillRef>
          <a:effectRef idx="1">
            <a:schemeClr val="dk1"/>
          </a:effectRef>
          <a:fontRef idx="minor">
            <a:schemeClr val="tx1"/>
          </a:fontRef>
        </p:style>
      </p:cxnSp>
      <p:sp>
        <p:nvSpPr>
          <p:cNvPr id="13" name="Text Box 23"/>
          <p:cNvSpPr txBox="1">
            <a:spLocks noChangeArrowheads="1"/>
          </p:cNvSpPr>
          <p:nvPr/>
        </p:nvSpPr>
        <p:spPr bwMode="auto">
          <a:xfrm>
            <a:off x="1742193" y="1522956"/>
            <a:ext cx="2199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14350" eaLnBrk="1" hangingPunct="1">
              <a:spcBef>
                <a:spcPct val="50000"/>
              </a:spcBef>
              <a:buClrTx/>
              <a:defRPr/>
            </a:pPr>
            <a:r>
              <a:rPr lang="vi-VN" altLang="vi-VN" sz="1800" b="1" kern="1200" dirty="0" smtClean="0">
                <a:solidFill>
                  <a:prstClr val="black"/>
                </a:solidFill>
                <a:latin typeface="HP001 4 hàng" panose="020B0603050302020204" pitchFamily="34" charset="0"/>
                <a:ea typeface="+mn-ea"/>
                <a:cs typeface="+mn-cs"/>
              </a:rPr>
              <a:t>Luyện từ và câu</a:t>
            </a:r>
            <a:endParaRPr lang="en-US" altLang="vi-VN" sz="1800" b="1" kern="1200" dirty="0">
              <a:solidFill>
                <a:prstClr val="black"/>
              </a:solidFill>
              <a:latin typeface="HP001 4 hàng" panose="020B0603050302020204" pitchFamily="34" charset="0"/>
              <a:ea typeface="+mn-ea"/>
              <a:cs typeface="+mn-cs"/>
            </a:endParaRPr>
          </a:p>
        </p:txBody>
      </p:sp>
      <p:sp>
        <p:nvSpPr>
          <p:cNvPr id="14" name="Text Box 23"/>
          <p:cNvSpPr txBox="1">
            <a:spLocks noChangeArrowheads="1"/>
          </p:cNvSpPr>
          <p:nvPr/>
        </p:nvSpPr>
        <p:spPr bwMode="auto">
          <a:xfrm>
            <a:off x="651225" y="1867427"/>
            <a:ext cx="5777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14350" eaLnBrk="1" hangingPunct="1">
              <a:spcBef>
                <a:spcPct val="50000"/>
              </a:spcBef>
              <a:buClrTx/>
              <a:defRPr/>
            </a:pPr>
            <a:r>
              <a:rPr lang="vi-VN" altLang="vi-VN" sz="1800" b="1" kern="1200" dirty="0" smtClean="0">
                <a:solidFill>
                  <a:srgbClr val="FF0000"/>
                </a:solidFill>
                <a:latin typeface="+mj-lt"/>
                <a:ea typeface="+mn-ea"/>
                <a:cs typeface="+mn-cs"/>
              </a:rPr>
              <a:t>MRVT</a:t>
            </a:r>
            <a:r>
              <a:rPr lang="vi-VN" altLang="vi-VN" sz="1800" b="1" kern="1200" dirty="0" smtClean="0">
                <a:solidFill>
                  <a:srgbClr val="FF0000"/>
                </a:solidFill>
                <a:latin typeface="HP001 4 hàng" panose="020B0603050302020204" pitchFamily="34" charset="0"/>
                <a:ea typeface="+mn-ea"/>
                <a:cs typeface="+mn-cs"/>
              </a:rPr>
              <a:t>: Gia đình. Ôn tập câu </a:t>
            </a:r>
            <a:r>
              <a:rPr lang="vi-VN" altLang="vi-VN" sz="1800" b="1" i="1" kern="1200" dirty="0" smtClean="0">
                <a:solidFill>
                  <a:srgbClr val="FF0000"/>
                </a:solidFill>
                <a:latin typeface="HP001 4 hàng" panose="020B0603050302020204" pitchFamily="34" charset="0"/>
                <a:ea typeface="+mn-ea"/>
                <a:cs typeface="+mn-cs"/>
              </a:rPr>
              <a:t>Ai là gì? </a:t>
            </a:r>
            <a:r>
              <a:rPr lang="vi-VN" altLang="vi-VN" sz="1800" b="1" kern="1200" dirty="0">
                <a:solidFill>
                  <a:srgbClr val="FF0000"/>
                </a:solidFill>
                <a:latin typeface="HP001 4 hàng" panose="020B0603050302020204" pitchFamily="34" charset="0"/>
                <a:ea typeface="+mn-ea"/>
                <a:cs typeface="+mn-cs"/>
              </a:rPr>
              <a:t>/ trang </a:t>
            </a:r>
            <a:r>
              <a:rPr lang="vi-VN" altLang="vi-VN" sz="1800" b="1" kern="1200" dirty="0" smtClean="0">
                <a:solidFill>
                  <a:srgbClr val="FF0000"/>
                </a:solidFill>
                <a:latin typeface="HP001 4 hàng" panose="020B0603050302020204" pitchFamily="34" charset="0"/>
                <a:ea typeface="+mn-ea"/>
                <a:cs typeface="+mn-cs"/>
              </a:rPr>
              <a:t>33</a:t>
            </a:r>
            <a:endParaRPr lang="en-US" altLang="vi-VN" sz="1800" b="1" kern="1200" dirty="0">
              <a:solidFill>
                <a:srgbClr val="FF0000"/>
              </a:solidFill>
              <a:latin typeface="HP001 4 hàng" panose="020B0603050302020204" pitchFamily="34" charset="0"/>
              <a:ea typeface="+mn-ea"/>
              <a:cs typeface="+mn-cs"/>
            </a:endParaRPr>
          </a:p>
        </p:txBody>
      </p:sp>
    </p:spTree>
    <p:extLst>
      <p:ext uri="{BB962C8B-B14F-4D97-AF65-F5344CB8AC3E}">
        <p14:creationId xmlns:p14="http://schemas.microsoft.com/office/powerpoint/2010/main" val="13939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5">
            <a:extLst>
              <a:ext uri="{FF2B5EF4-FFF2-40B4-BE49-F238E27FC236}">
                <a16:creationId xmlns:a16="http://schemas.microsoft.com/office/drawing/2014/main" id="{81E65900-24AE-4AE3-BDAF-F413B3BB2F32}"/>
              </a:ext>
            </a:extLst>
          </p:cNvPr>
          <p:cNvSpPr txBox="1">
            <a:spLocks noChangeArrowheads="1"/>
          </p:cNvSpPr>
          <p:nvPr/>
        </p:nvSpPr>
        <p:spPr bwMode="auto">
          <a:xfrm>
            <a:off x="259057" y="611114"/>
            <a:ext cx="6372257" cy="275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450"/>
              </a:spcAft>
              <a:buNone/>
            </a:pPr>
            <a:r>
              <a:rPr lang="en-US" altLang="en-US" sz="1800" b="1" dirty="0" err="1">
                <a:latin typeface="Times New Roman" panose="02020603050405020304" pitchFamily="18" charset="0"/>
                <a:cs typeface="Times New Roman" panose="02020603050405020304" pitchFamily="18" charset="0"/>
              </a:rPr>
              <a:t>Bài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tập</a:t>
            </a:r>
            <a:r>
              <a:rPr lang="en-US" altLang="en-US" sz="1800" b="1" dirty="0">
                <a:latin typeface="Times New Roman" panose="02020603050405020304" pitchFamily="18" charset="0"/>
                <a:cs typeface="Times New Roman" panose="02020603050405020304" pitchFamily="18" charset="0"/>
              </a:rPr>
              <a:t> 1 : </a:t>
            </a:r>
            <a:r>
              <a:rPr lang="en-US" altLang="en-US" sz="1800" b="1" dirty="0" err="1">
                <a:latin typeface="Times New Roman" panose="02020603050405020304" pitchFamily="18" charset="0"/>
                <a:cs typeface="Times New Roman" panose="02020603050405020304" pitchFamily="18" charset="0"/>
              </a:rPr>
              <a:t>Tìm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các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ngữ</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chỉ</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gộp</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những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người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trong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gia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đình</a:t>
            </a:r>
            <a:r>
              <a:rPr lang="en-US" altLang="en-US" sz="1800" b="1" dirty="0">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a:latin typeface="Times New Roman" panose="02020603050405020304" pitchFamily="18" charset="0"/>
                <a:cs typeface="Times New Roman" panose="02020603050405020304" pitchFamily="18" charset="0"/>
              </a:rPr>
              <a:t>M : </a:t>
            </a:r>
            <a:r>
              <a:rPr lang="en-US" altLang="en-US" sz="1800" b="1" dirty="0" err="1">
                <a:latin typeface="Times New Roman" panose="02020603050405020304" pitchFamily="18" charset="0"/>
                <a:cs typeface="Times New Roman" panose="02020603050405020304" pitchFamily="18" charset="0"/>
              </a:rPr>
              <a:t>ông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bà</a:t>
            </a:r>
            <a:r>
              <a:rPr lang="en-US" altLang="en-US" sz="1800" b="1" dirty="0">
                <a:latin typeface="Times New Roman" panose="02020603050405020304" pitchFamily="18" charset="0"/>
                <a:cs typeface="Times New Roman" panose="02020603050405020304" pitchFamily="18" charset="0"/>
              </a:rPr>
              <a:t> , </a:t>
            </a:r>
            <a:r>
              <a:rPr lang="en-US" altLang="en-US" sz="1800" b="1" dirty="0" err="1">
                <a:latin typeface="Times New Roman" panose="02020603050405020304" pitchFamily="18" charset="0"/>
                <a:cs typeface="Times New Roman" panose="02020603050405020304" pitchFamily="18" charset="0"/>
              </a:rPr>
              <a:t>chú</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cháu</a:t>
            </a:r>
            <a:r>
              <a:rPr lang="en-US" altLang="en-US" sz="1800" b="1" dirty="0">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Em</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hiểu</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thế</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nào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ông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bà</a:t>
            </a:r>
            <a:r>
              <a:rPr lang="en-US" altLang="en-US" sz="1800" b="1" dirty="0">
                <a:solidFill>
                  <a:srgbClr val="FF0000"/>
                </a:solidFill>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err="1">
                <a:latin typeface="Times New Roman" panose="02020603050405020304" pitchFamily="18" charset="0"/>
                <a:cs typeface="Times New Roman" panose="02020603050405020304" pitchFamily="18" charset="0"/>
              </a:rPr>
              <a:t>Ông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chỉ</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cả</a:t>
            </a:r>
            <a:r>
              <a:rPr lang="en-US" altLang="en-US" sz="1800" b="1"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ông</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và</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bà</a:t>
            </a:r>
            <a:r>
              <a:rPr lang="en-US" altLang="en-US" sz="1800" b="1" i="1" u="sng" dirty="0">
                <a:latin typeface="Times New Roman" panose="02020603050405020304" pitchFamily="18" charset="0"/>
                <a:cs typeface="Times New Roman" panose="02020603050405020304" pitchFamily="18" charset="0"/>
              </a:rPr>
              <a:t>.</a:t>
            </a:r>
          </a:p>
          <a:p>
            <a:pPr>
              <a:spcBef>
                <a:spcPct val="0"/>
              </a:spcBef>
              <a:spcAft>
                <a:spcPts val="450"/>
              </a:spcAft>
              <a:buNone/>
            </a:pPr>
            <a:endParaRPr lang="en-US" altLang="en-US" sz="1800" b="1" dirty="0">
              <a:solidFill>
                <a:srgbClr val="0070C0"/>
              </a:solidFill>
              <a:latin typeface="Times New Roman" panose="02020603050405020304" pitchFamily="18" charset="0"/>
              <a:cs typeface="Times New Roman" panose="02020603050405020304" pitchFamily="18" charset="0"/>
            </a:endParaRPr>
          </a:p>
          <a:p>
            <a:pPr>
              <a:spcBef>
                <a:spcPct val="0"/>
              </a:spcBef>
              <a:spcAft>
                <a:spcPts val="450"/>
              </a:spcAft>
              <a:buNone/>
            </a:pPr>
            <a:endParaRPr lang="en-US" altLang="en-US" sz="1800" b="1" dirty="0">
              <a:solidFill>
                <a:srgbClr val="0070C0"/>
              </a:solidFill>
              <a:latin typeface="Times New Roman" panose="02020603050405020304" pitchFamily="18" charset="0"/>
              <a:cs typeface="Times New Roman" panose="02020603050405020304" pitchFamily="18" charset="0"/>
            </a:endParaRPr>
          </a:p>
          <a:p>
            <a:pPr>
              <a:spcBef>
                <a:spcPct val="0"/>
              </a:spcBef>
              <a:spcAft>
                <a:spcPts val="450"/>
              </a:spcAft>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Em</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hiểu</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thế</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nào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chú</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cháu</a:t>
            </a:r>
            <a:r>
              <a:rPr lang="en-US" altLang="en-US" sz="1800" b="1" dirty="0">
                <a:solidFill>
                  <a:srgbClr val="FF0000"/>
                </a:solidFill>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err="1">
                <a:latin typeface="Times New Roman" panose="02020603050405020304" pitchFamily="18" charset="0"/>
                <a:cs typeface="Times New Roman" panose="02020603050405020304" pitchFamily="18" charset="0"/>
              </a:rPr>
              <a:t>Chú</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cháu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chỉ</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cả</a:t>
            </a:r>
            <a:r>
              <a:rPr lang="en-US" altLang="en-US" sz="1800" b="1"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chú</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và</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cháu</a:t>
            </a:r>
            <a:r>
              <a:rPr lang="en-US" altLang="en-US" sz="1800" b="1" i="1" u="sng" dirty="0">
                <a:latin typeface="Times New Roman" panose="02020603050405020304" pitchFamily="18" charset="0"/>
                <a:cs typeface="Times New Roman" panose="02020603050405020304" pitchFamily="18" charset="0"/>
              </a:rPr>
              <a:t>.</a:t>
            </a:r>
          </a:p>
        </p:txBody>
      </p:sp>
      <p:cxnSp>
        <p:nvCxnSpPr>
          <p:cNvPr id="10" name="Straight Arrow Connector 9">
            <a:extLst>
              <a:ext uri="{FF2B5EF4-FFF2-40B4-BE49-F238E27FC236}">
                <a16:creationId xmlns:a16="http://schemas.microsoft.com/office/drawing/2014/main" id="{DC4FC89F-BE19-4AF1-B1BE-1A2DD23163E1}"/>
              </a:ext>
            </a:extLst>
          </p:cNvPr>
          <p:cNvCxnSpPr/>
          <p:nvPr/>
        </p:nvCxnSpPr>
        <p:spPr>
          <a:xfrm flipH="1">
            <a:off x="4162425" y="1454944"/>
            <a:ext cx="620316" cy="161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7368CF2-984E-4BFA-93DB-A0DC2D97FFBC}"/>
              </a:ext>
            </a:extLst>
          </p:cNvPr>
          <p:cNvCxnSpPr/>
          <p:nvPr/>
        </p:nvCxnSpPr>
        <p:spPr>
          <a:xfrm>
            <a:off x="5281614" y="1454944"/>
            <a:ext cx="511969" cy="161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3" name="Picture 1">
            <a:extLst>
              <a:ext uri="{FF2B5EF4-FFF2-40B4-BE49-F238E27FC236}">
                <a16:creationId xmlns:a16="http://schemas.microsoft.com/office/drawing/2014/main" id="{98CEC33B-13EB-42A9-9D62-39E13B7F42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5435" y="1664495"/>
            <a:ext cx="1371600" cy="102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3">
            <a:extLst>
              <a:ext uri="{FF2B5EF4-FFF2-40B4-BE49-F238E27FC236}">
                <a16:creationId xmlns:a16="http://schemas.microsoft.com/office/drawing/2014/main" id="{0089F55D-BFBA-4658-B227-17AD3106158D}"/>
              </a:ext>
            </a:extLst>
          </p:cNvPr>
          <p:cNvSpPr txBox="1">
            <a:spLocks noChangeArrowheads="1"/>
          </p:cNvSpPr>
          <p:nvPr/>
        </p:nvSpPr>
        <p:spPr bwMode="auto">
          <a:xfrm>
            <a:off x="4561286" y="1143001"/>
            <a:ext cx="102944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Ông bà</a:t>
            </a:r>
          </a:p>
        </p:txBody>
      </p:sp>
      <p:pic>
        <p:nvPicPr>
          <p:cNvPr id="7175" name="Picture 4">
            <a:extLst>
              <a:ext uri="{FF2B5EF4-FFF2-40B4-BE49-F238E27FC236}">
                <a16:creationId xmlns:a16="http://schemas.microsoft.com/office/drawing/2014/main" id="{70D14D02-B677-453F-988C-598819309D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7048" y="1654970"/>
            <a:ext cx="1445419"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6">
            <a:extLst>
              <a:ext uri="{FF2B5EF4-FFF2-40B4-BE49-F238E27FC236}">
                <a16:creationId xmlns:a16="http://schemas.microsoft.com/office/drawing/2014/main" id="{283F79BC-6892-4D2C-A55F-1CC4B7F95B8F}"/>
              </a:ext>
            </a:extLst>
          </p:cNvPr>
          <p:cNvSpPr txBox="1">
            <a:spLocks noChangeArrowheads="1"/>
          </p:cNvSpPr>
          <p:nvPr/>
        </p:nvSpPr>
        <p:spPr bwMode="auto">
          <a:xfrm>
            <a:off x="4468416" y="2756298"/>
            <a:ext cx="1297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Chú cháu</a:t>
            </a:r>
          </a:p>
        </p:txBody>
      </p:sp>
      <p:cxnSp>
        <p:nvCxnSpPr>
          <p:cNvPr id="16" name="Straight Arrow Connector 15">
            <a:extLst>
              <a:ext uri="{FF2B5EF4-FFF2-40B4-BE49-F238E27FC236}">
                <a16:creationId xmlns:a16="http://schemas.microsoft.com/office/drawing/2014/main" id="{4A9DFB3F-407F-4E6D-B774-B6BFEAB57FD3}"/>
              </a:ext>
            </a:extLst>
          </p:cNvPr>
          <p:cNvCxnSpPr>
            <a:endCxn id="7179" idx="0"/>
          </p:cNvCxnSpPr>
          <p:nvPr/>
        </p:nvCxnSpPr>
        <p:spPr>
          <a:xfrm>
            <a:off x="5372101" y="3092054"/>
            <a:ext cx="422672" cy="285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B0C3CCC-5144-4D85-A983-751D14FDFA61}"/>
              </a:ext>
            </a:extLst>
          </p:cNvPr>
          <p:cNvCxnSpPr/>
          <p:nvPr/>
        </p:nvCxnSpPr>
        <p:spPr>
          <a:xfrm flipH="1">
            <a:off x="4296967" y="3092054"/>
            <a:ext cx="435769" cy="276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9" name="Picture 19">
            <a:extLst>
              <a:ext uri="{FF2B5EF4-FFF2-40B4-BE49-F238E27FC236}">
                <a16:creationId xmlns:a16="http://schemas.microsoft.com/office/drawing/2014/main" id="{F412147C-C5E0-463E-8F23-8F7C9142E0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6819" y="3377803"/>
            <a:ext cx="1534716"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4">
            <a:extLst>
              <a:ext uri="{FF2B5EF4-FFF2-40B4-BE49-F238E27FC236}">
                <a16:creationId xmlns:a16="http://schemas.microsoft.com/office/drawing/2014/main" id="{3145F80D-8835-4B23-B93E-89D8B2BCD0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5435" y="3377803"/>
            <a:ext cx="1428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down)">
                                      <p:cBhvr>
                                        <p:cTn id="7" dur="500"/>
                                        <p:tgtEl>
                                          <p:spTgt spid="512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xEl>
                                              <p:pRg st="1" end="1"/>
                                            </p:txEl>
                                          </p:spTgt>
                                        </p:tgtEl>
                                        <p:attrNameLst>
                                          <p:attrName>style.visibility</p:attrName>
                                        </p:attrNameLst>
                                      </p:cBhvr>
                                      <p:to>
                                        <p:strVal val="visible"/>
                                      </p:to>
                                    </p:set>
                                    <p:animEffect transition="in" filter="wipe(down)">
                                      <p:cBhvr>
                                        <p:cTn id="10" dur="500"/>
                                        <p:tgtEl>
                                          <p:spTgt spid="512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anim calcmode="lin" valueType="num">
                                      <p:cBhvr additive="base">
                                        <p:cTn id="15"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 calcmode="lin" valueType="num">
                                      <p:cBhvr additive="base">
                                        <p:cTn id="21"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122">
                                            <p:txEl>
                                              <p:pRg st="6" end="6"/>
                                            </p:txEl>
                                          </p:spTgt>
                                        </p:tgtEl>
                                        <p:attrNameLst>
                                          <p:attrName>style.visibility</p:attrName>
                                        </p:attrNameLst>
                                      </p:cBhvr>
                                      <p:to>
                                        <p:strVal val="visible"/>
                                      </p:to>
                                    </p:set>
                                    <p:anim calcmode="lin" valueType="num">
                                      <p:cBhvr additive="base">
                                        <p:cTn id="27"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122">
                                            <p:txEl>
                                              <p:pRg st="7" end="7"/>
                                            </p:txEl>
                                          </p:spTgt>
                                        </p:tgtEl>
                                        <p:attrNameLst>
                                          <p:attrName>style.visibility</p:attrName>
                                        </p:attrNameLst>
                                      </p:cBhvr>
                                      <p:to>
                                        <p:strVal val="visible"/>
                                      </p:to>
                                    </p:set>
                                    <p:anim calcmode="lin" valueType="num">
                                      <p:cBhvr additive="base">
                                        <p:cTn id="33"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4"/>
          <p:cNvSpPr/>
          <p:nvPr/>
        </p:nvSpPr>
        <p:spPr>
          <a:xfrm>
            <a:off x="-723665" y="3318589"/>
            <a:ext cx="261257" cy="241496"/>
          </a:xfrm>
          <a:prstGeom prst="ellipse">
            <a:avLst/>
          </a:prstGeom>
          <a:solidFill>
            <a:schemeClr val="accent5"/>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3" name="Cloud 2"/>
          <p:cNvSpPr/>
          <p:nvPr/>
        </p:nvSpPr>
        <p:spPr>
          <a:xfrm>
            <a:off x="145311" y="84154"/>
            <a:ext cx="6399422" cy="232884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dirty="0">
                <a:solidFill>
                  <a:srgbClr val="7030A0"/>
                </a:solidFill>
                <a:latin typeface="Times New Roman" panose="02020603050405020304" pitchFamily="18" charset="0"/>
                <a:cs typeface="Times New Roman" panose="02020603050405020304" pitchFamily="18" charset="0"/>
              </a:rPr>
              <a:t>Các từ chỉ gộp những người trong gia đình đều là những từ ngữ chỉ 2 người trong gia đình trở lên</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98315" y="2971417"/>
            <a:ext cx="5861370" cy="1815882"/>
          </a:xfrm>
          <a:prstGeom prst="rect">
            <a:avLst/>
          </a:prstGeom>
          <a:solidFill>
            <a:schemeClr val="bg1"/>
          </a:solid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ông bà, ông cha, cha ông, cha chú, chú bác, cha anh, chú dì, dì dượng, cô chú, cậu mợ, bác cháu, chú cháu, dì cháu, cha mẹ, anh em, chị em...</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62834C-057A-4826-945F-D374F43EBE5C}"/>
              </a:ext>
            </a:extLst>
          </p:cNvPr>
          <p:cNvSpPr txBox="1"/>
          <p:nvPr/>
        </p:nvSpPr>
        <p:spPr>
          <a:xfrm>
            <a:off x="292892" y="1308317"/>
            <a:ext cx="6448037" cy="2246769"/>
          </a:xfrm>
          <a:prstGeom prst="rect">
            <a:avLst/>
          </a:prstGeom>
          <a:noFill/>
        </p:spPr>
        <p:txBody>
          <a:bodyPr wrap="square">
            <a:spAutoFit/>
          </a:bodyPr>
          <a:lstStyle/>
          <a:p>
            <a:pPr>
              <a:defRPr/>
            </a:pPr>
            <a:r>
              <a:rPr lang="en-US" sz="2000" b="1" dirty="0">
                <a:latin typeface="Times New Roman" panose="02020603050405020304" pitchFamily="18" charset="0"/>
                <a:cs typeface="Times New Roman" panose="02020603050405020304" pitchFamily="18" charset="0"/>
              </a:rPr>
              <a:t>a) Con </a:t>
            </a:r>
            <a:r>
              <a:rPr lang="en-US" sz="2000" b="1" dirty="0" err="1">
                <a:latin typeface="Times New Roman" panose="02020603050405020304" pitchFamily="18" charset="0"/>
                <a:cs typeface="Times New Roman" panose="02020603050405020304" pitchFamily="18" charset="0"/>
              </a:rPr>
              <a:t>hiền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cháu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thảo</a:t>
            </a:r>
            <a:r>
              <a:rPr lang="en-US" sz="2000" b="1" dirty="0">
                <a:latin typeface="Times New Roman" panose="02020603050405020304" pitchFamily="18" charset="0"/>
                <a:cs typeface="Times New Roman" panose="02020603050405020304" pitchFamily="18" charset="0"/>
              </a:rPr>
              <a:t>.</a:t>
            </a:r>
          </a:p>
          <a:p>
            <a:pPr>
              <a:defRPr/>
            </a:pPr>
            <a:r>
              <a:rPr lang="en-US" sz="2000" b="1" dirty="0">
                <a:latin typeface="Times New Roman" panose="02020603050405020304" pitchFamily="18" charset="0"/>
                <a:cs typeface="Times New Roman" panose="02020603050405020304" pitchFamily="18" charset="0"/>
              </a:rPr>
              <a:t>b) Con </a:t>
            </a:r>
            <a:r>
              <a:rPr lang="en-US" sz="2000" b="1" dirty="0" err="1">
                <a:latin typeface="Times New Roman" panose="02020603050405020304" pitchFamily="18" charset="0"/>
                <a:cs typeface="Times New Roman" panose="02020603050405020304" pitchFamily="18" charset="0"/>
              </a:rPr>
              <a:t>cái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ngoan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vang</a:t>
            </a:r>
            <a:r>
              <a:rPr lang="en-US" sz="2000" b="1" dirty="0">
                <a:latin typeface="Times New Roman" panose="02020603050405020304" pitchFamily="18" charset="0"/>
                <a:cs typeface="Times New Roman" panose="02020603050405020304" pitchFamily="18" charset="0"/>
              </a:rPr>
              <a:t> cha </a:t>
            </a:r>
            <a:r>
              <a:rPr lang="en-US" sz="2000" b="1" dirty="0" err="1">
                <a:latin typeface="Times New Roman" panose="02020603050405020304" pitchFamily="18" charset="0"/>
                <a:cs typeface="Times New Roman" panose="02020603050405020304" pitchFamily="18" charset="0"/>
              </a:rPr>
              <a:t>mẹ</a:t>
            </a:r>
            <a:r>
              <a:rPr lang="en-US" sz="2000" b="1" dirty="0">
                <a:latin typeface="Times New Roman" panose="02020603050405020304" pitchFamily="18" charset="0"/>
                <a:cs typeface="Times New Roman" panose="02020603050405020304" pitchFamily="18" charset="0"/>
              </a:rPr>
              <a:t>.</a:t>
            </a:r>
          </a:p>
          <a:p>
            <a:pPr>
              <a:defRPr/>
            </a:pPr>
            <a:r>
              <a:rPr lang="en-US" sz="2000" b="1" dirty="0">
                <a:latin typeface="Times New Roman" panose="02020603050405020304" pitchFamily="18" charset="0"/>
                <a:cs typeface="Times New Roman" panose="02020603050405020304" pitchFamily="18" charset="0"/>
              </a:rPr>
              <a:t>c) Con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cha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nóc</a:t>
            </a:r>
            <a:r>
              <a:rPr lang="en-US" sz="2000" b="1" dirty="0">
                <a:latin typeface="Times New Roman" panose="02020603050405020304" pitchFamily="18" charset="0"/>
                <a:cs typeface="Times New Roman" panose="02020603050405020304" pitchFamily="18" charset="0"/>
              </a:rPr>
              <a:t>.</a:t>
            </a:r>
          </a:p>
          <a:p>
            <a:pPr>
              <a:defRPr/>
            </a:pPr>
            <a:r>
              <a:rPr lang="en-US" sz="2000" b="1" dirty="0">
                <a:latin typeface="Times New Roman" panose="02020603050405020304" pitchFamily="18" charset="0"/>
                <a:cs typeface="Times New Roman" panose="02020603050405020304" pitchFamily="18" charset="0"/>
              </a:rPr>
              <a:t>d) Con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măng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bẹ</a:t>
            </a:r>
            <a:r>
              <a:rPr lang="en-US" sz="2000" b="1" dirty="0">
                <a:latin typeface="Times New Roman" panose="02020603050405020304" pitchFamily="18" charset="0"/>
                <a:cs typeface="Times New Roman" panose="02020603050405020304" pitchFamily="18" charset="0"/>
              </a:rPr>
              <a:t>. </a:t>
            </a:r>
          </a:p>
          <a:p>
            <a:pPr>
              <a:defRPr/>
            </a:pPr>
            <a:r>
              <a:rPr lang="en-US" sz="2000" b="1" dirty="0">
                <a:latin typeface="Times New Roman" panose="02020603050405020304" pitchFamily="18" charset="0"/>
                <a:cs typeface="Times New Roman" panose="02020603050405020304" pitchFamily="18" charset="0"/>
              </a:rPr>
              <a:t>e) </a:t>
            </a:r>
            <a:r>
              <a:rPr lang="en-US" sz="2000" b="1" dirty="0" err="1">
                <a:latin typeface="Times New Roman" panose="02020603050405020304" pitchFamily="18" charset="0"/>
                <a:cs typeface="Times New Roman" panose="02020603050405020304" pitchFamily="18" charset="0"/>
              </a:rPr>
              <a:t>Chị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nâng</a:t>
            </a:r>
            <a:r>
              <a:rPr lang="en-US" sz="2000" b="1" dirty="0">
                <a:latin typeface="Times New Roman" panose="02020603050405020304" pitchFamily="18" charset="0"/>
                <a:cs typeface="Times New Roman" panose="02020603050405020304" pitchFamily="18" charset="0"/>
              </a:rPr>
              <a:t>.</a:t>
            </a:r>
          </a:p>
          <a:p>
            <a:pPr marL="342900" indent="-342900">
              <a:buFontTx/>
              <a:buAutoNum type="alphaLcParenR" startAt="7"/>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chân</a:t>
            </a:r>
            <a:endParaRPr lang="en-US" sz="2000" b="1" dirty="0">
              <a:latin typeface="Times New Roman" panose="02020603050405020304" pitchFamily="18" charset="0"/>
              <a:cs typeface="Times New Roman" panose="02020603050405020304" pitchFamily="18" charset="0"/>
            </a:endParaRPr>
          </a:p>
          <a:p>
            <a:pPr>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đùm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dở</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đỡ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đần</a:t>
            </a:r>
            <a:r>
              <a:rPr lang="en-US" sz="2000" b="1" dirty="0">
                <a:latin typeface="Times New Roman" panose="02020603050405020304" pitchFamily="18" charset="0"/>
                <a:cs typeface="Times New Roman" panose="02020603050405020304" pitchFamily="18" charset="0"/>
              </a:rPr>
              <a:t>.</a:t>
            </a:r>
          </a:p>
        </p:txBody>
      </p:sp>
      <p:graphicFrame>
        <p:nvGraphicFramePr>
          <p:cNvPr id="7" name="Table 6">
            <a:extLst>
              <a:ext uri="{FF2B5EF4-FFF2-40B4-BE49-F238E27FC236}">
                <a16:creationId xmlns:a16="http://schemas.microsoft.com/office/drawing/2014/main" id="{8F834E9E-898E-4E98-A5CE-FA4873A67E3D}"/>
              </a:ext>
            </a:extLst>
          </p:cNvPr>
          <p:cNvGraphicFramePr>
            <a:graphicFrameLocks noGrp="1"/>
          </p:cNvGraphicFramePr>
          <p:nvPr>
            <p:extLst>
              <p:ext uri="{D42A27DB-BD31-4B8C-83A1-F6EECF244321}">
                <p14:modId xmlns:p14="http://schemas.microsoft.com/office/powerpoint/2010/main" val="3680443362"/>
              </p:ext>
            </p:extLst>
          </p:nvPr>
        </p:nvGraphicFramePr>
        <p:xfrm>
          <a:off x="439740" y="3999229"/>
          <a:ext cx="6154343" cy="864871"/>
        </p:xfrm>
        <a:graphic>
          <a:graphicData uri="http://schemas.openxmlformats.org/drawingml/2006/table">
            <a:tbl>
              <a:tblPr firstRow="1" bandRow="1">
                <a:tableStyleId>{7DF18680-E054-41AD-8BC1-D1AEF772440D}</a:tableStyleId>
              </a:tblPr>
              <a:tblGrid>
                <a:gridCol w="2139862">
                  <a:extLst>
                    <a:ext uri="{9D8B030D-6E8A-4147-A177-3AD203B41FA5}">
                      <a16:colId xmlns:a16="http://schemas.microsoft.com/office/drawing/2014/main" val="20000"/>
                    </a:ext>
                  </a:extLst>
                </a:gridCol>
                <a:gridCol w="2083550">
                  <a:extLst>
                    <a:ext uri="{9D8B030D-6E8A-4147-A177-3AD203B41FA5}">
                      <a16:colId xmlns:a16="http://schemas.microsoft.com/office/drawing/2014/main" val="20001"/>
                    </a:ext>
                  </a:extLst>
                </a:gridCol>
                <a:gridCol w="1930931">
                  <a:extLst>
                    <a:ext uri="{9D8B030D-6E8A-4147-A177-3AD203B41FA5}">
                      <a16:colId xmlns:a16="http://schemas.microsoft.com/office/drawing/2014/main" val="20002"/>
                    </a:ext>
                  </a:extLst>
                </a:gridCol>
              </a:tblGrid>
              <a:tr h="582981">
                <a:tc>
                  <a:txBody>
                    <a:bodyPr/>
                    <a:lstStyle/>
                    <a:p>
                      <a:pPr algn="ctr"/>
                      <a:r>
                        <a:rPr lang="en-US" sz="1400" dirty="0">
                          <a:solidFill>
                            <a:schemeClr val="tx1">
                              <a:lumMod val="85000"/>
                              <a:lumOff val="15000"/>
                            </a:schemeClr>
                          </a:solidFill>
                        </a:rPr>
                        <a:t>Cha </a:t>
                      </a:r>
                      <a:r>
                        <a:rPr lang="en-US" sz="1400" dirty="0" err="1">
                          <a:solidFill>
                            <a:schemeClr val="tx1">
                              <a:lumMod val="85000"/>
                              <a:lumOff val="15000"/>
                            </a:schemeClr>
                          </a:solidFill>
                        </a:rPr>
                        <a:t>mẹ</a:t>
                      </a:r>
                      <a:r>
                        <a:rPr lang="en-US" sz="1400" baseline="0" dirty="0">
                          <a:solidFill>
                            <a:schemeClr val="tx1">
                              <a:lumMod val="85000"/>
                              <a:lumOff val="15000"/>
                            </a:schemeClr>
                          </a:solidFill>
                        </a:rPr>
                        <a:t> </a:t>
                      </a:r>
                    </a:p>
                    <a:p>
                      <a:pPr algn="ctr"/>
                      <a:r>
                        <a:rPr lang="en-US" sz="1400" baseline="0" dirty="0" err="1">
                          <a:solidFill>
                            <a:schemeClr val="tx1">
                              <a:lumMod val="85000"/>
                              <a:lumOff val="15000"/>
                            </a:schemeClr>
                          </a:solidFill>
                        </a:rPr>
                        <a:t>đối</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với</a:t>
                      </a:r>
                      <a:r>
                        <a:rPr lang="en-US" sz="1400" baseline="0" dirty="0">
                          <a:solidFill>
                            <a:schemeClr val="tx1">
                              <a:lumMod val="85000"/>
                              <a:lumOff val="15000"/>
                            </a:schemeClr>
                          </a:solidFill>
                        </a:rPr>
                        <a:t> con </a:t>
                      </a:r>
                      <a:r>
                        <a:rPr lang="en-US" sz="1400" baseline="0" dirty="0" err="1">
                          <a:solidFill>
                            <a:schemeClr val="tx1">
                              <a:lumMod val="85000"/>
                              <a:lumOff val="15000"/>
                            </a:schemeClr>
                          </a:solidFill>
                        </a:rPr>
                        <a:t>cái</a:t>
                      </a:r>
                      <a:r>
                        <a:rPr lang="en-US" sz="1400" baseline="0" dirty="0">
                          <a:solidFill>
                            <a:schemeClr val="tx1">
                              <a:lumMod val="85000"/>
                              <a:lumOff val="15000"/>
                            </a:schemeClr>
                          </a:solidFill>
                        </a:rPr>
                        <a:t> </a:t>
                      </a:r>
                      <a:endParaRPr lang="en-US" sz="1400" dirty="0">
                        <a:solidFill>
                          <a:schemeClr val="tx1">
                            <a:lumMod val="85000"/>
                            <a:lumOff val="15000"/>
                          </a:schemeClr>
                        </a:solidFill>
                      </a:endParaRPr>
                    </a:p>
                  </a:txBody>
                  <a:tcPr marL="68576" marR="68576" marT="34265" marB="34265">
                    <a:solidFill>
                      <a:schemeClr val="accent6">
                        <a:lumMod val="60000"/>
                        <a:lumOff val="40000"/>
                      </a:schemeClr>
                    </a:solidFill>
                  </a:tcPr>
                </a:tc>
                <a:tc>
                  <a:txBody>
                    <a:bodyPr/>
                    <a:lstStyle/>
                    <a:p>
                      <a:pPr algn="ctr"/>
                      <a:r>
                        <a:rPr lang="en-US" sz="1400" dirty="0">
                          <a:solidFill>
                            <a:schemeClr val="tx1">
                              <a:lumMod val="85000"/>
                              <a:lumOff val="15000"/>
                            </a:schemeClr>
                          </a:solidFill>
                        </a:rPr>
                        <a:t>Con</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cháu</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đối</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với</a:t>
                      </a:r>
                      <a:endParaRPr lang="en-US" sz="1400" baseline="0" dirty="0">
                        <a:solidFill>
                          <a:schemeClr val="tx1">
                            <a:lumMod val="85000"/>
                            <a:lumOff val="15000"/>
                          </a:schemeClr>
                        </a:solidFill>
                      </a:endParaRPr>
                    </a:p>
                    <a:p>
                      <a:pPr algn="ctr"/>
                      <a:r>
                        <a:rPr lang="en-US" sz="1400" baseline="0" dirty="0" err="1">
                          <a:solidFill>
                            <a:schemeClr val="tx1">
                              <a:lumMod val="85000"/>
                              <a:lumOff val="15000"/>
                            </a:schemeClr>
                          </a:solidFill>
                        </a:rPr>
                        <a:t>ông</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bà</a:t>
                      </a:r>
                      <a:r>
                        <a:rPr lang="en-US" sz="1400" baseline="0" dirty="0">
                          <a:solidFill>
                            <a:schemeClr val="tx1">
                              <a:lumMod val="85000"/>
                              <a:lumOff val="15000"/>
                            </a:schemeClr>
                          </a:solidFill>
                        </a:rPr>
                        <a:t>, cha </a:t>
                      </a:r>
                      <a:r>
                        <a:rPr lang="en-US" sz="1400" baseline="0" dirty="0" err="1">
                          <a:solidFill>
                            <a:schemeClr val="tx1">
                              <a:lumMod val="85000"/>
                              <a:lumOff val="15000"/>
                            </a:schemeClr>
                          </a:solidFill>
                        </a:rPr>
                        <a:t>mẹ</a:t>
                      </a:r>
                      <a:endParaRPr lang="en-US" sz="1400" dirty="0">
                        <a:solidFill>
                          <a:schemeClr val="tx1">
                            <a:lumMod val="85000"/>
                            <a:lumOff val="15000"/>
                          </a:schemeClr>
                        </a:solidFill>
                      </a:endParaRPr>
                    </a:p>
                  </a:txBody>
                  <a:tcPr marL="68576" marR="68576" marT="34265" marB="34265">
                    <a:solidFill>
                      <a:schemeClr val="accent5">
                        <a:lumMod val="40000"/>
                        <a:lumOff val="60000"/>
                      </a:schemeClr>
                    </a:solidFill>
                  </a:tcPr>
                </a:tc>
                <a:tc>
                  <a:txBody>
                    <a:bodyPr/>
                    <a:lstStyle/>
                    <a:p>
                      <a:pPr algn="ctr"/>
                      <a:r>
                        <a:rPr lang="en-US" sz="1400">
                          <a:solidFill>
                            <a:schemeClr val="tx1">
                              <a:lumMod val="85000"/>
                              <a:lumOff val="15000"/>
                            </a:schemeClr>
                          </a:solidFill>
                        </a:rPr>
                        <a:t>Anh chị</a:t>
                      </a:r>
                      <a:r>
                        <a:rPr lang="en-US" sz="1400" baseline="0">
                          <a:solidFill>
                            <a:schemeClr val="tx1">
                              <a:lumMod val="85000"/>
                              <a:lumOff val="15000"/>
                            </a:schemeClr>
                          </a:solidFill>
                        </a:rPr>
                        <a:t> em</a:t>
                      </a:r>
                    </a:p>
                    <a:p>
                      <a:pPr algn="ctr"/>
                      <a:r>
                        <a:rPr lang="en-US" sz="1400" baseline="0">
                          <a:solidFill>
                            <a:schemeClr val="tx1">
                              <a:lumMod val="85000"/>
                              <a:lumOff val="15000"/>
                            </a:schemeClr>
                          </a:solidFill>
                        </a:rPr>
                        <a:t>đối với nhau</a:t>
                      </a:r>
                      <a:endParaRPr lang="en-US" sz="1400">
                        <a:solidFill>
                          <a:schemeClr val="tx1">
                            <a:lumMod val="85000"/>
                            <a:lumOff val="15000"/>
                          </a:schemeClr>
                        </a:solidFill>
                      </a:endParaRPr>
                    </a:p>
                  </a:txBody>
                  <a:tcPr marL="68576" marR="68576" marT="34265" marB="34265">
                    <a:solidFill>
                      <a:srgbClr val="92D050"/>
                    </a:solidFill>
                  </a:tcPr>
                </a:tc>
                <a:extLst>
                  <a:ext uri="{0D108BD9-81ED-4DB2-BD59-A6C34878D82A}">
                    <a16:rowId xmlns:a16="http://schemas.microsoft.com/office/drawing/2014/main" val="10000"/>
                  </a:ext>
                </a:extLst>
              </a:tr>
              <a:tr h="274269">
                <a:tc>
                  <a:txBody>
                    <a:bodyPr/>
                    <a:lstStyle/>
                    <a:p>
                      <a:endParaRPr lang="en-US" sz="1400" dirty="0">
                        <a:solidFill>
                          <a:schemeClr val="tx1">
                            <a:lumMod val="85000"/>
                            <a:lumOff val="15000"/>
                          </a:schemeClr>
                        </a:solidFill>
                      </a:endParaRPr>
                    </a:p>
                  </a:txBody>
                  <a:tcPr marL="68576" marR="68576" marT="34265" marB="34265">
                    <a:solidFill>
                      <a:schemeClr val="accent1">
                        <a:lumMod val="20000"/>
                        <a:lumOff val="80000"/>
                      </a:schemeClr>
                    </a:solidFill>
                  </a:tcPr>
                </a:tc>
                <a:tc>
                  <a:txBody>
                    <a:bodyPr/>
                    <a:lstStyle/>
                    <a:p>
                      <a:endParaRPr lang="en-US" sz="1400" dirty="0">
                        <a:solidFill>
                          <a:schemeClr val="tx1">
                            <a:lumMod val="85000"/>
                            <a:lumOff val="15000"/>
                          </a:schemeClr>
                        </a:solidFill>
                      </a:endParaRPr>
                    </a:p>
                  </a:txBody>
                  <a:tcPr marL="68576" marR="68576" marT="34265" marB="34265">
                    <a:solidFill>
                      <a:schemeClr val="accent1">
                        <a:lumMod val="20000"/>
                        <a:lumOff val="80000"/>
                      </a:schemeClr>
                    </a:solidFill>
                  </a:tcPr>
                </a:tc>
                <a:tc>
                  <a:txBody>
                    <a:bodyPr/>
                    <a:lstStyle/>
                    <a:p>
                      <a:endParaRPr lang="en-US" sz="1400" dirty="0">
                        <a:solidFill>
                          <a:schemeClr val="tx1">
                            <a:lumMod val="85000"/>
                            <a:lumOff val="15000"/>
                          </a:schemeClr>
                        </a:solidFill>
                      </a:endParaRPr>
                    </a:p>
                  </a:txBody>
                  <a:tcPr marL="68576" marR="68576" marT="34265" marB="34265">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E8027ED0-020F-4E7A-89C4-69672B984552}"/>
              </a:ext>
            </a:extLst>
          </p:cNvPr>
          <p:cNvSpPr txBox="1"/>
          <p:nvPr/>
        </p:nvSpPr>
        <p:spPr>
          <a:xfrm>
            <a:off x="228600" y="279400"/>
            <a:ext cx="6629400" cy="923330"/>
          </a:xfrm>
          <a:prstGeom prst="rect">
            <a:avLst/>
          </a:prstGeom>
          <a:noFill/>
        </p:spPr>
        <p:txBody>
          <a:bodyPr wrap="square" rtlCol="0">
            <a:spAutoFit/>
          </a:bodyPr>
          <a:lstStyle/>
          <a:p>
            <a:r>
              <a:rPr lang="en-US" sz="2000" b="1" u="sng" dirty="0" err="1">
                <a:solidFill>
                  <a:srgbClr val="FF0000"/>
                </a:solidFill>
                <a:latin typeface="Times New Roman" panose="02020603050405020304" pitchFamily="18" charset="0"/>
                <a:cs typeface="Times New Roman" panose="02020603050405020304" pitchFamily="18" charset="0"/>
              </a:rPr>
              <a:t>Bài</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tập</a:t>
            </a:r>
            <a:r>
              <a:rPr lang="en-US" sz="2000" b="1" u="sng" dirty="0">
                <a:solidFill>
                  <a:srgbClr val="FF0000"/>
                </a:solidFill>
                <a:latin typeface="Times New Roman" panose="02020603050405020304" pitchFamily="18" charset="0"/>
                <a:cs typeface="Times New Roman" panose="02020603050405020304" pitchFamily="18" charset="0"/>
              </a:rPr>
              <a:t> 2 : </a:t>
            </a:r>
            <a:r>
              <a:rPr lang="en-US" sz="2000" b="1" u="sng" dirty="0" err="1">
                <a:solidFill>
                  <a:srgbClr val="FF0000"/>
                </a:solidFill>
                <a:latin typeface="Times New Roman" panose="02020603050405020304" pitchFamily="18" charset="0"/>
                <a:cs typeface="Times New Roman" panose="02020603050405020304" pitchFamily="18" charset="0"/>
              </a:rPr>
              <a:t>Xếp</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các</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thành</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ngữ</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tục</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ngữ</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sau</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vào</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nhóm</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thích</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hợp</a:t>
            </a:r>
            <a:r>
              <a:rPr lang="en-US" sz="2000" b="1" u="sng" dirty="0">
                <a:solidFill>
                  <a:srgbClr val="FF0000"/>
                </a:solidFill>
                <a:latin typeface="Times New Roman" panose="02020603050405020304" pitchFamily="18" charset="0"/>
                <a:cs typeface="Times New Roman" panose="02020603050405020304" pitchFamily="18" charset="0"/>
              </a:rPr>
              <a:t>:</a:t>
            </a:r>
          </a:p>
          <a:p>
            <a:endParaRPr lang="vi-VN"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1026" name="Picture 2" descr="Hãy hiếu thảo khi cha mẹ còn sống! - CPHA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53"/>
            <a:ext cx="3274199" cy="3056224"/>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Alternate Process 3"/>
          <p:cNvSpPr/>
          <p:nvPr/>
        </p:nvSpPr>
        <p:spPr>
          <a:xfrm>
            <a:off x="74007" y="218874"/>
            <a:ext cx="3354993"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a:latin typeface="+mj-lt"/>
              </a:rPr>
              <a:t>Con hiền cháu thảo.</a:t>
            </a:r>
            <a:endParaRPr lang="en-US" sz="2400">
              <a:latin typeface="+mj-lt"/>
            </a:endParaRPr>
          </a:p>
        </p:txBody>
      </p:sp>
      <p:sp>
        <p:nvSpPr>
          <p:cNvPr id="5" name="Line Callout 1 (Accent Bar) 4"/>
          <p:cNvSpPr/>
          <p:nvPr/>
        </p:nvSpPr>
        <p:spPr>
          <a:xfrm>
            <a:off x="3695757" y="987121"/>
            <a:ext cx="3032651" cy="1651183"/>
          </a:xfrm>
          <a:prstGeom prst="accentCallout1">
            <a:avLst>
              <a:gd name="adj1" fmla="val 48799"/>
              <a:gd name="adj2" fmla="val -387"/>
              <a:gd name="adj3" fmla="val 126667"/>
              <a:gd name="adj4" fmla="val -1332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mj-lt"/>
              </a:rPr>
              <a:t>Con cháu ngoan ngoãn</a:t>
            </a:r>
            <a:r>
              <a:rPr lang="en-US" sz="2400" dirty="0">
                <a:solidFill>
                  <a:schemeClr val="tx1"/>
                </a:solidFill>
                <a:latin typeface="+mj-lt"/>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vi-VN" sz="2400" dirty="0">
                <a:solidFill>
                  <a:schemeClr val="tx1"/>
                </a:solidFill>
                <a:latin typeface="Times New Roman" panose="02020603050405020304" pitchFamily="18" charset="0"/>
                <a:cs typeface="Times New Roman" panose="02020603050405020304" pitchFamily="18" charset="0"/>
              </a:rPr>
              <a:t> với ông bà</a:t>
            </a:r>
            <a:r>
              <a:rPr lang="en-US" sz="2400" dirty="0">
                <a:solidFill>
                  <a:schemeClr val="tx1"/>
                </a:solidFill>
                <a:latin typeface="Times New Roman" panose="02020603050405020304" pitchFamily="18" charset="0"/>
                <a:cs typeface="Times New Roman" panose="02020603050405020304" pitchFamily="18" charset="0"/>
              </a:rPr>
              <a:t>, cha </a:t>
            </a:r>
            <a:r>
              <a:rPr lang="en-US" sz="2400" dirty="0" err="1">
                <a:solidFill>
                  <a:schemeClr val="tx1"/>
                </a:solidFill>
                <a:latin typeface="Times New Roman" panose="02020603050405020304" pitchFamily="18" charset="0"/>
                <a:cs typeface="Times New Roman" panose="02020603050405020304" pitchFamily="18" charset="0"/>
              </a:rPr>
              <a:t>mẹ</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pic>
        <p:nvPicPr>
          <p:cNvPr id="875" name="Google Shape;875;p7"/>
          <p:cNvPicPr preferRelativeResize="0"/>
          <p:nvPr/>
        </p:nvPicPr>
        <p:blipFill rotWithShape="1">
          <a:blip r:embed="rId3">
            <a:alphaModFix/>
          </a:blip>
          <a:srcRect/>
          <a:stretch/>
        </p:blipFill>
        <p:spPr>
          <a:xfrm>
            <a:off x="7080808" y="66657"/>
            <a:ext cx="852055" cy="623455"/>
          </a:xfrm>
          <a:prstGeom prst="rect">
            <a:avLst/>
          </a:prstGeom>
          <a:noFill/>
          <a:ln>
            <a:noFill/>
          </a:ln>
        </p:spPr>
      </p:pic>
      <p:pic>
        <p:nvPicPr>
          <p:cNvPr id="2050" name="Picture 2" descr="Sinh viên Duy Tân nhận Bằng khen vì có Thành tích Xuất sắc trong Học tập và  làm theo Tư tưởng, Đạo đức Hồ Chí Minh - Tin tức Đại học Du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6443"/>
            <a:ext cx="3373466" cy="3115522"/>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Alternate Process 7"/>
          <p:cNvSpPr/>
          <p:nvPr/>
        </p:nvSpPr>
        <p:spPr>
          <a:xfrm>
            <a:off x="114089" y="244218"/>
            <a:ext cx="5078538"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a:latin typeface="+mj-lt"/>
              </a:rPr>
              <a:t>Con cái khôn ngoan, vẻ vang cha mẹ.</a:t>
            </a:r>
            <a:endParaRPr lang="en-US" sz="2400">
              <a:latin typeface="+mj-lt"/>
            </a:endParaRPr>
          </a:p>
        </p:txBody>
      </p:sp>
      <p:sp>
        <p:nvSpPr>
          <p:cNvPr id="2" name="Line Callout 1 1"/>
          <p:cNvSpPr/>
          <p:nvPr/>
        </p:nvSpPr>
        <p:spPr>
          <a:xfrm>
            <a:off x="3700358" y="1229090"/>
            <a:ext cx="3157642" cy="1855114"/>
          </a:xfrm>
          <a:prstGeom prst="borderCallout1">
            <a:avLst>
              <a:gd name="adj1" fmla="val 18750"/>
              <a:gd name="adj2" fmla="val -8333"/>
              <a:gd name="adj3" fmla="val 116703"/>
              <a:gd name="adj4" fmla="val -10048"/>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cái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ngoan</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3074" name="Picture 2" descr="Bộ tranh đầy cảm động về tình cha con “gây sốt” cư dân mạng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8665"/>
            <a:ext cx="2717453" cy="3247412"/>
          </a:xfrm>
          <a:prstGeom prst="rect">
            <a:avLst/>
          </a:prstGeom>
          <a:noFill/>
          <a:extLst>
            <a:ext uri="{909E8E84-426E-40DD-AFC4-6F175D3DCCD1}">
              <a14:hiddenFill xmlns:a14="http://schemas.microsoft.com/office/drawing/2010/main">
                <a:solidFill>
                  <a:srgbClr val="FFFFFF"/>
                </a:solidFill>
              </a14:hiddenFill>
            </a:ext>
          </a:extLst>
        </p:spPr>
      </p:pic>
      <p:sp>
        <p:nvSpPr>
          <p:cNvPr id="31" name="Flowchart: Alternate Process 30"/>
          <p:cNvSpPr/>
          <p:nvPr/>
        </p:nvSpPr>
        <p:spPr>
          <a:xfrm>
            <a:off x="203791" y="137423"/>
            <a:ext cx="3778624"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có cha như nhà có nóc.</a:t>
            </a:r>
            <a:endParaRPr lang="en-US" sz="2400" dirty="0">
              <a:latin typeface="+mj-lt"/>
            </a:endParaRPr>
          </a:p>
        </p:txBody>
      </p:sp>
      <p:sp>
        <p:nvSpPr>
          <p:cNvPr id="2" name="Oval Callout 1"/>
          <p:cNvSpPr/>
          <p:nvPr/>
        </p:nvSpPr>
        <p:spPr>
          <a:xfrm>
            <a:off x="2810435" y="740050"/>
            <a:ext cx="4047565" cy="2037230"/>
          </a:xfrm>
          <a:prstGeom prst="wedgeEllipseCallou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có cha sẽ được bảo vệ và che chở</a:t>
            </a:r>
            <a:r>
              <a:rPr lang="en-US" sz="2400" dirty="0">
                <a:latin typeface="+mj-lt"/>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nóc</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6E5D769-F09B-46B7-B18F-672F0E6A7B88}"/>
              </a:ext>
            </a:extLst>
          </p:cNvPr>
          <p:cNvPicPr>
            <a:picLocks noChangeAspect="1"/>
          </p:cNvPicPr>
          <p:nvPr/>
        </p:nvPicPr>
        <p:blipFill rotWithShape="1">
          <a:blip r:embed="rId4">
            <a:extLst>
              <a:ext uri="{28A0092B-C50C-407E-A947-70E740481C1C}">
                <a14:useLocalDpi xmlns:a14="http://schemas.microsoft.com/office/drawing/2010/main" val="0"/>
              </a:ext>
            </a:extLst>
          </a:blip>
          <a:srcRect b="17021"/>
          <a:stretch/>
        </p:blipFill>
        <p:spPr bwMode="auto">
          <a:xfrm>
            <a:off x="2870199" y="3022600"/>
            <a:ext cx="3598333" cy="221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Lst>
  </p:timing>
</p:sld>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77BAAA"/>
      </a:accent1>
      <a:accent2>
        <a:srgbClr val="87C49C"/>
      </a:accent2>
      <a:accent3>
        <a:srgbClr val="64A870"/>
      </a:accent3>
      <a:accent4>
        <a:srgbClr val="85CAD1"/>
      </a:accent4>
      <a:accent5>
        <a:srgbClr val="68AAB8"/>
      </a:accent5>
      <a:accent6>
        <a:srgbClr val="78C6D3"/>
      </a:accent6>
      <a:hlink>
        <a:srgbClr val="53A8B4"/>
      </a:hlink>
      <a:folHlink>
        <a:srgbClr val="9BBEAB"/>
      </a:folHlink>
    </a:clrScheme>
    <a:fontScheme name="2njvhpzh">
      <a:majorFont>
        <a:latin typeface="Bradley Hand ITC"/>
        <a:ea typeface="Reeji-CloudYuanXi-GBK"/>
        <a:cs typeface=""/>
      </a:majorFont>
      <a:minorFont>
        <a:latin typeface="Bradley Hand ITC"/>
        <a:ea typeface="Reeji-CloudYuanXi-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77BAAA"/>
    </a:accent1>
    <a:accent2>
      <a:srgbClr val="87C49C"/>
    </a:accent2>
    <a:accent3>
      <a:srgbClr val="64A870"/>
    </a:accent3>
    <a:accent4>
      <a:srgbClr val="85CAD1"/>
    </a:accent4>
    <a:accent5>
      <a:srgbClr val="68AAB8"/>
    </a:accent5>
    <a:accent6>
      <a:srgbClr val="78C6D3"/>
    </a:accent6>
    <a:hlink>
      <a:srgbClr val="53A8B4"/>
    </a:hlink>
    <a:folHlink>
      <a:srgbClr val="9BBEAB"/>
    </a:folHlink>
  </a:clrScheme>
</a:themeOverride>
</file>

<file path=docProps/app.xml><?xml version="1.0" encoding="utf-8"?>
<Properties xmlns="http://schemas.openxmlformats.org/officeDocument/2006/extended-properties" xmlns:vt="http://schemas.openxmlformats.org/officeDocument/2006/docPropsVTypes">
  <TotalTime>434</TotalTime>
  <Words>1041</Words>
  <Application>Microsoft Office PowerPoint</Application>
  <PresentationFormat>Custom</PresentationFormat>
  <Paragraphs>752</Paragraphs>
  <Slides>19</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Arial</vt:lpstr>
      <vt:lpstr>Calibri</vt:lpstr>
      <vt:lpstr>Calibri Light</vt:lpstr>
      <vt:lpstr>Cambria</vt:lpstr>
      <vt:lpstr>等线</vt:lpstr>
      <vt:lpstr>HP001 4 hàng</vt:lpstr>
      <vt:lpstr>Reeji-CloudYuanXi-GBK</vt:lpstr>
      <vt:lpstr>Times New Roman</vt:lpstr>
      <vt:lpstr>逐浪细阁体</vt:lpstr>
      <vt:lpstr>Eco-Friendly School Center by Slidesgo</vt:lpstr>
      <vt:lpstr>Office 主题​​</vt:lpstr>
      <vt:lpstr>2_Office Theme</vt:lpstr>
      <vt:lpstr>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MRVT: Gia đình Ôn tập câu Ai là gì?</dc:title>
  <dc:creator>Southern Lotus</dc:creator>
  <cp:lastModifiedBy>loltntvl@gmail.com</cp:lastModifiedBy>
  <cp:revision>45</cp:revision>
  <dcterms:modified xsi:type="dcterms:W3CDTF">2021-09-28T15:29:38Z</dcterms:modified>
</cp:coreProperties>
</file>