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8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9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1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4" r:id="rId4"/>
    <p:sldMasterId id="2147483726" r:id="rId5"/>
    <p:sldMasterId id="2147483744" r:id="rId6"/>
    <p:sldMasterId id="2147483761" r:id="rId7"/>
    <p:sldMasterId id="2147483774" r:id="rId8"/>
    <p:sldMasterId id="2147483787" r:id="rId9"/>
    <p:sldMasterId id="2147483800" r:id="rId10"/>
    <p:sldMasterId id="2147483813" r:id="rId11"/>
    <p:sldMasterId id="2147483821" r:id="rId12"/>
  </p:sldMasterIdLst>
  <p:notesMasterIdLst>
    <p:notesMasterId r:id="rId32"/>
  </p:notesMasterIdLst>
  <p:sldIdLst>
    <p:sldId id="308" r:id="rId13"/>
    <p:sldId id="307" r:id="rId14"/>
    <p:sldId id="293" r:id="rId15"/>
    <p:sldId id="294" r:id="rId16"/>
    <p:sldId id="295" r:id="rId17"/>
    <p:sldId id="296" r:id="rId18"/>
    <p:sldId id="282" r:id="rId19"/>
    <p:sldId id="297" r:id="rId20"/>
    <p:sldId id="260" r:id="rId21"/>
    <p:sldId id="306" r:id="rId22"/>
    <p:sldId id="298" r:id="rId23"/>
    <p:sldId id="305" r:id="rId24"/>
    <p:sldId id="299" r:id="rId25"/>
    <p:sldId id="300" r:id="rId26"/>
    <p:sldId id="301" r:id="rId27"/>
    <p:sldId id="302" r:id="rId28"/>
    <p:sldId id="303" r:id="rId29"/>
    <p:sldId id="304" r:id="rId30"/>
    <p:sldId id="281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6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1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F0186-AC55-4C51-B01F-EB43EE808AFB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3E50B-2F52-41E6-9600-8A3ACE480E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0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53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46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15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267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95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8162A-E6AE-4791-B883-E194B6E710E9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7759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89998-5EF2-4802-8C4B-B2761C427E46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5312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B9D611-25CF-4D18-A709-7E816EC80392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4977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EFF29-B1C6-4CA5-8CF5-38672AA02C40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1097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F3C0FB-2852-4FDE-A355-D27314FF3906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7212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2E909-D62F-4161-BCD0-D7B0903A61B0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591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97555-7CC5-4E6C-8271-882554A60149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6945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E6E2-CFAA-4B5C-A3CC-3B82378480EE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807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794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8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593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916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108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836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76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887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479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013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7201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83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3B944-7175-44FD-AE0F-A39BB329BF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41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066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847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094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566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4262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749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20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774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7698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213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80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239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338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3B944-7175-44FD-AE0F-A39BB329BF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2129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4605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862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033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296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01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8562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5065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77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7727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2996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750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022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3B944-7175-44FD-AE0F-A39BB329BF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088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974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7980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1570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269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275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633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8449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6843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329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667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222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3B944-7175-44FD-AE0F-A39BB329BF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2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38400" y="1991367"/>
            <a:ext cx="7315200" cy="287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254325"/>
      </p:ext>
    </p:extLst>
  </p:cSld>
  <p:clrMapOvr>
    <a:masterClrMapping/>
  </p:clrMapOvr>
  <p:transition advClick="0">
    <p:fade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965206"/>
      </p:ext>
    </p:extLst>
  </p:cSld>
  <p:clrMapOvr>
    <a:masterClrMapping/>
  </p:clrMapOvr>
  <p:transition advClick="0">
    <p:fade thruBlk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468507"/>
      </p:ext>
    </p:extLst>
  </p:cSld>
  <p:clrMapOvr>
    <a:masterClrMapping/>
  </p:clrMapOvr>
  <p:transition advClick="0">
    <p:fade thruBlk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40295"/>
      </p:ext>
    </p:extLst>
  </p:cSld>
  <p:clrMapOvr>
    <a:masterClrMapping/>
  </p:clrMapOvr>
  <p:transition advClick="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401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05996"/>
      </p:ext>
    </p:extLst>
  </p:cSld>
  <p:clrMapOvr>
    <a:masterClrMapping/>
  </p:clrMapOvr>
  <p:transition advClick="0">
    <p:fade thruBlk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143C55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143C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7541"/>
      </p:ext>
    </p:extLst>
  </p:cSld>
  <p:clrMapOvr>
    <a:masterClrMapping/>
  </p:clrMapOvr>
  <p:transition advClick="0">
    <p:fade thruBlk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9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795292"/>
      </p:ext>
    </p:extLst>
  </p:cSld>
  <p:clrMapOvr>
    <a:masterClrMapping/>
  </p:clrMapOvr>
  <p:transition advClick="0">
    <p:fade thruBlk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574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498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237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195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045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840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89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967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34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976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995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34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2938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2912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6BC15-B161-4C75-9B3A-128C9125074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4E113-1DE2-475C-BE03-FB3C5943303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277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293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373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8408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928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75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470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023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944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127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037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5960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076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404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4188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919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707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47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258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59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59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910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939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62326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88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3596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9521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7502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207252" y="6042028"/>
            <a:ext cx="91228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042028"/>
            <a:ext cx="61637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3667" y="6042028"/>
            <a:ext cx="68368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B11B2-6D14-4A74-88A8-94E338E1B2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71500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E530-6AAC-428D-9746-41629CBAA5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5B83-D3CF-4FDE-AEAE-B54C061A7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05528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3E10-2BE0-41E4-B1A0-D03EA3A7B3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FB1C0-C63D-48BE-9862-4208C5651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85298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2E5D-9C39-4687-A4B0-37A99A10E4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B0C9-3248-4554-91C1-2D6E8CD4B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51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B31FE-482F-4860-84E2-613DE8A4EA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DD199-5C30-4531-BB76-3DC5E7EAA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166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E6E00-96B1-47E8-99F6-918BFF8190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B24C3-6F52-4993-BB47-25789432A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68143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20BA-BBFF-4C77-A9F4-970B859344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54A17-3234-4588-98A7-675784B4AD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21131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44A2A-2FD1-4F07-A9E1-7D0C62917B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4670-F99A-49FC-8CAE-17D9C53AF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52713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354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443F3-0263-4610-B3B0-51E18204A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E74D0-982A-40EE-8282-060D3CBA7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5427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21ACF-98D5-46F4-B1ED-F43522B7D3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0CE08-CCDA-4658-9AA6-FEBD5D4D7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8578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2BC4A-9F97-4A8A-AE32-A78F495627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A392-74EE-4BBB-9EE4-C918990EF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752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6857-03F6-4C91-A567-A4D576A4DD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524E-0674-459B-B37C-951B9D580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52418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E530-6AAC-428D-9746-41629CBAA5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5B83-D3CF-4FDE-AEAE-B54C061A7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70544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3E10-2BE0-41E4-B1A0-D03EA3A7B3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FB1C0-C63D-48BE-9862-4208C5651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31263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2E5D-9C39-4687-A4B0-37A99A10E4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B0C9-3248-4554-91C1-2D6E8CD4B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57027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B31FE-482F-4860-84E2-613DE8A4EA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DD199-5C30-4531-BB76-3DC5E7EAA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53993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E6E00-96B1-47E8-99F6-918BFF8190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B24C3-6F52-4993-BB47-25789432A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14221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20BA-BBFF-4C77-A9F4-970B859344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54A17-3234-4588-98A7-675784B4AD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09713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31123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44A2A-2FD1-4F07-A9E1-7D0C62917B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4670-F99A-49FC-8CAE-17D9C53AF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56594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443F3-0263-4610-B3B0-51E18204A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E74D0-982A-40EE-8282-060D3CBA7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21527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21ACF-98D5-46F4-B1ED-F43522B7D3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0CE08-CCDA-4658-9AA6-FEBD5D4D7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02191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2BC4A-9F97-4A8A-AE32-A78F495627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A392-74EE-4BBB-9EE4-C918990EF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19135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6857-03F6-4C91-A567-A4D576A4DD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524E-0674-459B-B37C-951B9D580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76964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E530-6AAC-428D-9746-41629CBAA5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5B83-D3CF-4FDE-AEAE-B54C061A7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78780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3E10-2BE0-41E4-B1A0-D03EA3A7B3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FB1C0-C63D-48BE-9862-4208C5651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20036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2E5D-9C39-4687-A4B0-37A99A10E4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B0C9-3248-4554-91C1-2D6E8CD4B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5741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B31FE-482F-4860-84E2-613DE8A4EA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DD199-5C30-4531-BB76-3DC5E7EAA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25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E6E00-96B1-47E8-99F6-918BFF8190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B24C3-6F52-4993-BB47-25789432A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13400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17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20BA-BBFF-4C77-A9F4-970B859344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54A17-3234-4588-98A7-675784B4AD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24989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44A2A-2FD1-4F07-A9E1-7D0C62917B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4670-F99A-49FC-8CAE-17D9C53AF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95387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443F3-0263-4610-B3B0-51E18204A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E74D0-982A-40EE-8282-060D3CBA7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47491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21ACF-98D5-46F4-B1ED-F43522B7D3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0CE08-CCDA-4658-9AA6-FEBD5D4D7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049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2BC4A-9F97-4A8A-AE32-A78F495627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A392-74EE-4BBB-9EE4-C918990EF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03324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6857-03F6-4C91-A567-A4D576A4DD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524E-0674-459B-B37C-951B9D580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68935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10582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6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6" y="4050843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68A84638-6611-40CE-9022-6E4094CD8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13221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90B15473-938D-4579-8E1E-A2833EDD3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95015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00871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72E14C70-65AC-4C5A-8BD6-1907142123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4293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6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555C6EC-2D78-41E8-8EA4-4DB9A0FD0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87428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91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5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55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55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ADBC3A4-C5E0-4E5F-9434-3757F00AB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35625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6F0DBDC5-DC7B-48CC-ADBA-F6360B656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25782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ED96348-FF3D-45A4-95B3-E745BF474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40410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3" y="514934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2F59B019-90BA-426E-B329-6EFF09A85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88935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1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F19A9E6-E259-4E00-9385-F9E5C8444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9380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991A70DD-B713-4370-BC71-68144DF37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42454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100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26C63B07-BD50-4533-A840-7A4D3D7AD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87290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7BA867F-6C71-4CE7-8BCF-18E511EFD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16114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101F045-7124-4B1A-94F6-65E1E3DDF4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3634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7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432AF49-40CC-47B1-A26E-E9928C6537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1147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70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EE6274E0-1F28-4490-B03F-2CBE72360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92984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9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09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AD9E377F-1982-4A9F-8907-3592A8952D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42624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6383E4-67A3-48B7-A021-525E37122DC6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0574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F13D-7719-4116-8DFA-DD4FD1582419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3129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4308-5496-4748-AAFD-7BD4867BDC7A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122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B51F-0436-4CB9-931E-ACEAE9856C08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8601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B6921-563F-4D8A-B54B-1896FDAD3B9E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5752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FC87B-D7C5-4678-AE79-914B897E74C9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8555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413F0-68A2-4220-BBD9-E779C7136D6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0242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7D489-A558-41C0-88E7-2EB843046D7C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7607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74109" y="183149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作品为了您和包图网以及原创作者的利益请勿复制、传播、销售否则将承担法律责任！包图网将对作品进行维权按照传播下载次数进行十倍的索取赔偿！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逐浪细阁体" panose="03000509000000000000" pitchFamily="65" charset="-122"/>
              <a:ea typeface="逐浪细阁体" panose="03000509000000000000" pitchFamily="65" charset="-122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16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9" r:id="rId8"/>
    <p:sldLayoutId id="2147483688" r:id="rId9"/>
    <p:sldLayoutId id="2147483687" r:id="rId10"/>
    <p:sldLayoutId id="2147483686" r:id="rId11"/>
    <p:sldLayoutId id="2147483685" r:id="rId12"/>
    <p:sldLayoutId id="2147483684" r:id="rId13"/>
    <p:sldLayoutId id="2147483683" r:id="rId14"/>
    <p:sldLayoutId id="2147483682" r:id="rId15"/>
    <p:sldLayoutId id="2147483681" r:id="rId16"/>
    <p:sldLayoutId id="2147483680" r:id="rId17"/>
    <p:sldLayoutId id="2147483679" r:id="rId18"/>
    <p:sldLayoutId id="2147483678" r:id="rId19"/>
    <p:sldLayoutId id="2147483677" r:id="rId20"/>
    <p:sldLayoutId id="2147483676" r:id="rId21"/>
    <p:sldLayoutId id="2147483675" r:id="rId22"/>
    <p:sldLayoutId id="2147483674" r:id="rId23"/>
    <p:sldLayoutId id="2147483673" r:id="rId24"/>
    <p:sldLayoutId id="2147483672" r:id="rId25"/>
    <p:sldLayoutId id="2147483671" r:id="rId26"/>
    <p:sldLayoutId id="2147483670" r:id="rId27"/>
    <p:sldLayoutId id="2147483669" r:id="rId28"/>
    <p:sldLayoutId id="2147483668" r:id="rId29"/>
    <p:sldLayoutId id="2147483667" r:id="rId30"/>
    <p:sldLayoutId id="2147483666" r:id="rId31"/>
    <p:sldLayoutId id="2147483665" r:id="rId32"/>
    <p:sldLayoutId id="2147483664" r:id="rId33"/>
    <p:sldLayoutId id="2147483663" r:id="rId34"/>
    <p:sldLayoutId id="2147483662" r:id="rId35"/>
    <p:sldLayoutId id="2147483661" r:id="rId36"/>
    <p:sldLayoutId id="2147483660" r:id="rId37"/>
    <p:sldLayoutId id="2147483656" r:id="rId38"/>
    <p:sldLayoutId id="2147483657" r:id="rId39"/>
    <p:sldLayoutId id="2147483658" r:id="rId40"/>
    <p:sldLayoutId id="2147483659" r:id="rId41"/>
    <p:sldLayoutId id="2147483743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23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45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p:transition advClick="0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28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BAF33B61-F389-4878-96AF-E6F88752F1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B57B86C-8314-4EA8-8B67-B36508377BC6}" type="slidenum">
              <a:rPr lang="en-US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4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BAF33B61-F389-4878-96AF-E6F88752F1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B57B86C-8314-4EA8-8B67-B36508377BC6}" type="slidenum">
              <a:rPr lang="en-US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78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BAF33B61-F389-4878-96AF-E6F88752F1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B57B86C-8314-4EA8-8B67-B36508377BC6}" type="slidenum">
              <a:rPr lang="en-US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37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6"/>
          <p:cNvGrpSpPr>
            <a:grpSpLocks/>
          </p:cNvGrpSpPr>
          <p:nvPr/>
        </p:nvGrpSpPr>
        <p:grpSpPr bwMode="auto">
          <a:xfrm>
            <a:off x="-10582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2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2" y="2160591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2" y="6042028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8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8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0C226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CE177BA-05DD-4122-9305-6415CA46D862}" type="slidenum">
              <a:rPr lang="en-US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1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chemeClr val="accent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0C03044-A665-492E-83D0-02E95D4D2C74}" type="slidenum">
              <a:rPr lang="en-US" altLang="en-US">
                <a:solidFill>
                  <a:srgbClr val="90C226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9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0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02169-A1DE-42F0-91ED-C6287D7838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68D79-3F36-4E22-BF18-AEF196419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25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7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30.png"/><Relationship Id="rId5" Type="http://schemas.openxmlformats.org/officeDocument/2006/relationships/image" Target="../media/image43.w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50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60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9.xml"/><Relationship Id="rId1" Type="http://schemas.openxmlformats.org/officeDocument/2006/relationships/audio" Target="file:///C:\Users\admin\Downloads\AkashamBaddalaina-DangCapNhat_46sdw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57772" y="1548410"/>
            <a:ext cx="92066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1" dirty="0" smtClean="0">
                <a:solidFill>
                  <a:schemeClr val="accent5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1" dirty="0" smtClean="0">
                <a:solidFill>
                  <a:schemeClr val="accent5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ĐẾN VỚI TIẾT TOÁN!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9" name="文本框 11"/>
          <p:cNvSpPr txBox="1"/>
          <p:nvPr/>
        </p:nvSpPr>
        <p:spPr>
          <a:xfrm>
            <a:off x="2604517" y="37239"/>
            <a:ext cx="7311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vi-VN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Tiểu học Lê Quý Đôn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00"/>
                            </p:stCondLst>
                            <p:childTnLst>
                              <p:par>
                                <p:cTn id="3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22big">
            <a:extLst>
              <a:ext uri="{FF2B5EF4-FFF2-40B4-BE49-F238E27FC236}">
                <a16:creationId xmlns:a16="http://schemas.microsoft.com/office/drawing/2014/main" id="{CE415F36-61BB-491B-BCCB-0363140C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80763ED-EBD6-4315-A146-8F2D400661E3}"/>
              </a:ext>
            </a:extLst>
          </p:cNvPr>
          <p:cNvSpPr txBox="1">
            <a:spLocks/>
          </p:cNvSpPr>
          <p:nvPr/>
        </p:nvSpPr>
        <p:spPr bwMode="auto">
          <a:xfrm>
            <a:off x="3673642" y="2354597"/>
            <a:ext cx="4315326" cy="174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 MÌNH CÙNG LUYỆN TẬP  NHÉ!!!</a:t>
            </a:r>
          </a:p>
        </p:txBody>
      </p:sp>
    </p:spTree>
    <p:extLst>
      <p:ext uri="{BB962C8B-B14F-4D97-AF65-F5344CB8AC3E}">
        <p14:creationId xmlns:p14="http://schemas.microsoft.com/office/powerpoint/2010/main" val="39600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080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4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63600" y="839790"/>
            <a:ext cx="1097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6869" name="Group 6"/>
          <p:cNvGrpSpPr>
            <a:grpSpLocks/>
          </p:cNvGrpSpPr>
          <p:nvPr/>
        </p:nvGrpSpPr>
        <p:grpSpPr bwMode="auto">
          <a:xfrm>
            <a:off x="2180169" y="1587503"/>
            <a:ext cx="5475817" cy="1084263"/>
            <a:chOff x="5" y="1909"/>
            <a:chExt cx="2587" cy="683"/>
          </a:xfrm>
        </p:grpSpPr>
        <p:sp>
          <p:nvSpPr>
            <p:cNvPr id="36897" name="Text Box 7"/>
            <p:cNvSpPr txBox="1">
              <a:spLocks noChangeArrowheads="1"/>
            </p:cNvSpPr>
            <p:nvPr/>
          </p:nvSpPr>
          <p:spPr bwMode="auto">
            <a:xfrm>
              <a:off x="5" y="2064"/>
              <a:ext cx="258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itchFamily="18" charset="0"/>
                  <a:cs typeface="Times New Roman" pitchFamily="18" charset="0"/>
                </a:rPr>
                <a:t>a) </a:t>
              </a:r>
            </a:p>
          </p:txBody>
        </p:sp>
        <p:grpSp>
          <p:nvGrpSpPr>
            <p:cNvPr id="36898" name="Group 8"/>
            <p:cNvGrpSpPr>
              <a:grpSpLocks/>
            </p:cNvGrpSpPr>
            <p:nvPr/>
          </p:nvGrpSpPr>
          <p:grpSpPr bwMode="auto">
            <a:xfrm>
              <a:off x="288" y="1909"/>
              <a:ext cx="332" cy="683"/>
              <a:chOff x="816" y="1824"/>
              <a:chExt cx="253" cy="486"/>
            </a:xfrm>
          </p:grpSpPr>
          <p:sp>
            <p:nvSpPr>
              <p:cNvPr id="36899" name="Text Box 9"/>
              <p:cNvSpPr txBox="1">
                <a:spLocks noChangeArrowheads="1"/>
              </p:cNvSpPr>
              <p:nvPr/>
            </p:nvSpPr>
            <p:spPr bwMode="auto">
              <a:xfrm>
                <a:off x="816" y="1824"/>
                <a:ext cx="19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36900" name="Text Box 10"/>
              <p:cNvSpPr txBox="1">
                <a:spLocks noChangeArrowheads="1"/>
              </p:cNvSpPr>
              <p:nvPr/>
            </p:nvSpPr>
            <p:spPr bwMode="auto">
              <a:xfrm>
                <a:off x="829" y="2077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36901" name="Line 11"/>
              <p:cNvSpPr>
                <a:spLocks noChangeShapeType="1"/>
              </p:cNvSpPr>
              <p:nvPr/>
            </p:nvSpPr>
            <p:spPr bwMode="auto">
              <a:xfrm>
                <a:off x="834" y="2065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870" name="Text Box 12"/>
          <p:cNvSpPr txBox="1">
            <a:spLocks noChangeArrowheads="1"/>
          </p:cNvSpPr>
          <p:nvPr/>
        </p:nvSpPr>
        <p:spPr bwMode="auto">
          <a:xfrm>
            <a:off x="3647019" y="1771651"/>
            <a:ext cx="854498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8 kg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grpSp>
        <p:nvGrpSpPr>
          <p:cNvPr id="36871" name="Group 13"/>
          <p:cNvGrpSpPr>
            <a:grpSpLocks/>
          </p:cNvGrpSpPr>
          <p:nvPr/>
        </p:nvGrpSpPr>
        <p:grpSpPr bwMode="auto">
          <a:xfrm>
            <a:off x="2203451" y="2840038"/>
            <a:ext cx="5892800" cy="976312"/>
            <a:chOff x="2976" y="1950"/>
            <a:chExt cx="2784" cy="615"/>
          </a:xfrm>
        </p:grpSpPr>
        <p:sp>
          <p:nvSpPr>
            <p:cNvPr id="36891" name="Text Box 14"/>
            <p:cNvSpPr txBox="1">
              <a:spLocks noChangeArrowheads="1"/>
            </p:cNvSpPr>
            <p:nvPr/>
          </p:nvSpPr>
          <p:spPr bwMode="auto">
            <a:xfrm>
              <a:off x="2976" y="2037"/>
              <a:ext cx="44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itchFamily="18" charset="0"/>
                  <a:cs typeface="Times New Roman" pitchFamily="18" charset="0"/>
                </a:rPr>
                <a:t>b) </a:t>
              </a:r>
            </a:p>
          </p:txBody>
        </p:sp>
        <p:grpSp>
          <p:nvGrpSpPr>
            <p:cNvPr id="36892" name="Group 15"/>
            <p:cNvGrpSpPr>
              <a:grpSpLocks/>
            </p:cNvGrpSpPr>
            <p:nvPr/>
          </p:nvGrpSpPr>
          <p:grpSpPr bwMode="auto">
            <a:xfrm>
              <a:off x="3264" y="1950"/>
              <a:ext cx="379" cy="615"/>
              <a:chOff x="3264" y="1680"/>
              <a:chExt cx="288" cy="615"/>
            </a:xfrm>
          </p:grpSpPr>
          <p:sp>
            <p:nvSpPr>
              <p:cNvPr id="36894" name="Text Box 16"/>
              <p:cNvSpPr txBox="1">
                <a:spLocks noChangeArrowheads="1"/>
              </p:cNvSpPr>
              <p:nvPr/>
            </p:nvSpPr>
            <p:spPr bwMode="auto">
              <a:xfrm>
                <a:off x="3264" y="1680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36895" name="Text Box 17"/>
              <p:cNvSpPr txBox="1">
                <a:spLocks noChangeArrowheads="1"/>
              </p:cNvSpPr>
              <p:nvPr/>
            </p:nvSpPr>
            <p:spPr bwMode="auto">
              <a:xfrm>
                <a:off x="3264" y="196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36896" name="Line 18"/>
              <p:cNvSpPr>
                <a:spLocks noChangeShapeType="1"/>
              </p:cNvSpPr>
              <p:nvPr/>
            </p:nvSpPr>
            <p:spPr bwMode="auto">
              <a:xfrm>
                <a:off x="3264" y="196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893" name="Text Box 19"/>
            <p:cNvSpPr txBox="1">
              <a:spLocks noChangeArrowheads="1"/>
            </p:cNvSpPr>
            <p:nvPr/>
          </p:nvSpPr>
          <p:spPr bwMode="auto">
            <a:xfrm>
              <a:off x="3552" y="2025"/>
              <a:ext cx="22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b="1" dirty="0">
                  <a:latin typeface="Times New Roman" pitchFamily="18" charset="0"/>
                  <a:cs typeface="Times New Roman" pitchFamily="18" charset="0"/>
                </a:rPr>
                <a:t> 24 </a:t>
              </a:r>
              <a:r>
                <a:rPr lang="en-US" altLang="en-US" sz="2800" b="1" i="1" dirty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alt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vi-VN" altLang="en-US" sz="2800" b="1" dirty="0" smtClean="0">
                  <a:latin typeface="Times New Roman" pitchFamily="18" charset="0"/>
                  <a:cs typeface="Times New Roman" pitchFamily="18" charset="0"/>
                </a:rPr>
                <a:t> .</a:t>
              </a:r>
              <a:r>
                <a:rPr lang="en-US" altLang="en-US" sz="2800" b="1" dirty="0" smtClean="0">
                  <a:latin typeface="Times New Roman" pitchFamily="18" charset="0"/>
                  <a:cs typeface="Times New Roman" pitchFamily="18" charset="0"/>
                </a:rPr>
                <a:t>…</a:t>
              </a:r>
              <a:r>
                <a:rPr lang="en-US" altLang="en-US" sz="2800" b="1" dirty="0" smtClean="0">
                  <a:latin typeface="HP001 4 hàng" pitchFamily="34" charset="0"/>
                  <a:cs typeface="Times New Roman" pitchFamily="18" charset="0"/>
                </a:rPr>
                <a:t>l</a:t>
              </a:r>
              <a:endParaRPr lang="en-US" altLang="en-US" sz="2800" b="1" dirty="0">
                <a:latin typeface="HP001 4 hàng" pitchFamily="34" charset="0"/>
                <a:cs typeface="Times New Roman" pitchFamily="18" charset="0"/>
              </a:endParaRPr>
            </a:p>
          </p:txBody>
        </p:sp>
      </p:grpSp>
      <p:grpSp>
        <p:nvGrpSpPr>
          <p:cNvPr id="36872" name="Group 20"/>
          <p:cNvGrpSpPr>
            <a:grpSpLocks/>
          </p:cNvGrpSpPr>
          <p:nvPr/>
        </p:nvGrpSpPr>
        <p:grpSpPr bwMode="auto">
          <a:xfrm>
            <a:off x="2209800" y="3978278"/>
            <a:ext cx="5588000" cy="1052513"/>
            <a:chOff x="0" y="2649"/>
            <a:chExt cx="2640" cy="663"/>
          </a:xfrm>
        </p:grpSpPr>
        <p:sp>
          <p:nvSpPr>
            <p:cNvPr id="36885" name="Text Box 21"/>
            <p:cNvSpPr txBox="1">
              <a:spLocks noChangeArrowheads="1"/>
            </p:cNvSpPr>
            <p:nvPr/>
          </p:nvSpPr>
          <p:spPr bwMode="auto">
            <a:xfrm>
              <a:off x="0" y="2745"/>
              <a:ext cx="44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itchFamily="18" charset="0"/>
                  <a:cs typeface="Times New Roman" pitchFamily="18" charset="0"/>
                </a:rPr>
                <a:t>c) </a:t>
              </a:r>
            </a:p>
          </p:txBody>
        </p:sp>
        <p:grpSp>
          <p:nvGrpSpPr>
            <p:cNvPr id="36886" name="Group 22"/>
            <p:cNvGrpSpPr>
              <a:grpSpLocks/>
            </p:cNvGrpSpPr>
            <p:nvPr/>
          </p:nvGrpSpPr>
          <p:grpSpPr bwMode="auto">
            <a:xfrm>
              <a:off x="288" y="2649"/>
              <a:ext cx="336" cy="663"/>
              <a:chOff x="816" y="2352"/>
              <a:chExt cx="288" cy="663"/>
            </a:xfrm>
          </p:grpSpPr>
          <p:sp>
            <p:nvSpPr>
              <p:cNvPr id="36888" name="Text Box 23"/>
              <p:cNvSpPr txBox="1">
                <a:spLocks noChangeArrowheads="1"/>
              </p:cNvSpPr>
              <p:nvPr/>
            </p:nvSpPr>
            <p:spPr bwMode="auto">
              <a:xfrm>
                <a:off x="816" y="2352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36889" name="Text Box 24"/>
              <p:cNvSpPr txBox="1">
                <a:spLocks noChangeArrowheads="1"/>
              </p:cNvSpPr>
              <p:nvPr/>
            </p:nvSpPr>
            <p:spPr bwMode="auto">
              <a:xfrm>
                <a:off x="816" y="268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6890" name="Line 25"/>
              <p:cNvSpPr>
                <a:spLocks noChangeShapeType="1"/>
              </p:cNvSpPr>
              <p:nvPr/>
            </p:nvSpPr>
            <p:spPr bwMode="auto">
              <a:xfrm>
                <a:off x="816" y="264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887" name="Text Box 26"/>
            <p:cNvSpPr txBox="1">
              <a:spLocks noChangeArrowheads="1"/>
            </p:cNvSpPr>
            <p:nvPr/>
          </p:nvSpPr>
          <p:spPr bwMode="auto">
            <a:xfrm>
              <a:off x="558" y="2745"/>
              <a:ext cx="208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b="1" dirty="0">
                  <a:latin typeface="Times New Roman" pitchFamily="18" charset="0"/>
                  <a:cs typeface="Times New Roman" pitchFamily="18" charset="0"/>
                </a:rPr>
                <a:t> 35m </a:t>
              </a:r>
              <a:r>
                <a:rPr lang="en-US" altLang="en-US" sz="28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vi-VN" alt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smtClean="0">
                  <a:latin typeface="Times New Roman" pitchFamily="18" charset="0"/>
                  <a:cs typeface="Times New Roman" pitchFamily="18" charset="0"/>
                </a:rPr>
                <a:t>….</a:t>
              </a:r>
              <a:r>
                <a:rPr lang="en-US" altLang="en-US" sz="2800" b="1" dirty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</p:grpSp>
      <p:grpSp>
        <p:nvGrpSpPr>
          <p:cNvPr id="36873" name="Group 27"/>
          <p:cNvGrpSpPr>
            <a:grpSpLocks/>
          </p:cNvGrpSpPr>
          <p:nvPr/>
        </p:nvGrpSpPr>
        <p:grpSpPr bwMode="auto">
          <a:xfrm>
            <a:off x="2139951" y="5114928"/>
            <a:ext cx="6908800" cy="1052513"/>
            <a:chOff x="2976" y="2601"/>
            <a:chExt cx="3264" cy="663"/>
          </a:xfrm>
        </p:grpSpPr>
        <p:sp>
          <p:nvSpPr>
            <p:cNvPr id="36878" name="Text Box 28"/>
            <p:cNvSpPr txBox="1">
              <a:spLocks noChangeArrowheads="1"/>
            </p:cNvSpPr>
            <p:nvPr/>
          </p:nvSpPr>
          <p:spPr bwMode="auto">
            <a:xfrm>
              <a:off x="2976" y="2745"/>
              <a:ext cx="37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itchFamily="18" charset="0"/>
                  <a:cs typeface="Times New Roman" pitchFamily="18" charset="0"/>
                </a:rPr>
                <a:t>d)</a:t>
              </a:r>
            </a:p>
          </p:txBody>
        </p:sp>
        <p:grpSp>
          <p:nvGrpSpPr>
            <p:cNvPr id="36879" name="Group 29"/>
            <p:cNvGrpSpPr>
              <a:grpSpLocks/>
            </p:cNvGrpSpPr>
            <p:nvPr/>
          </p:nvGrpSpPr>
          <p:grpSpPr bwMode="auto">
            <a:xfrm>
              <a:off x="3282" y="2601"/>
              <a:ext cx="345" cy="663"/>
              <a:chOff x="3282" y="2601"/>
              <a:chExt cx="345" cy="663"/>
            </a:xfrm>
          </p:grpSpPr>
          <p:grpSp>
            <p:nvGrpSpPr>
              <p:cNvPr id="36881" name="Group 30"/>
              <p:cNvGrpSpPr>
                <a:grpSpLocks/>
              </p:cNvGrpSpPr>
              <p:nvPr/>
            </p:nvGrpSpPr>
            <p:grpSpPr bwMode="auto">
              <a:xfrm>
                <a:off x="3312" y="2601"/>
                <a:ext cx="315" cy="663"/>
                <a:chOff x="3312" y="2352"/>
                <a:chExt cx="240" cy="663"/>
              </a:xfrm>
            </p:grpSpPr>
            <p:sp>
              <p:nvSpPr>
                <p:cNvPr id="3688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312" y="2352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800" b="1"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6884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312" y="2688"/>
                  <a:ext cx="24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800" b="1">
                      <a:latin typeface="Times New Roman" pitchFamily="18" charset="0"/>
                      <a:cs typeface="Times New Roman" pitchFamily="18" charset="0"/>
                    </a:rPr>
                    <a:t>6</a:t>
                  </a:r>
                </a:p>
              </p:txBody>
            </p:sp>
          </p:grpSp>
          <p:sp>
            <p:nvSpPr>
              <p:cNvPr id="36882" name="Line 33"/>
              <p:cNvSpPr>
                <a:spLocks noChangeShapeType="1"/>
              </p:cNvSpPr>
              <p:nvPr/>
            </p:nvSpPr>
            <p:spPr bwMode="auto">
              <a:xfrm>
                <a:off x="3282" y="2907"/>
                <a:ext cx="28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880" name="Text Box 34"/>
            <p:cNvSpPr txBox="1">
              <a:spLocks noChangeArrowheads="1"/>
            </p:cNvSpPr>
            <p:nvPr/>
          </p:nvSpPr>
          <p:spPr bwMode="auto">
            <a:xfrm>
              <a:off x="3552" y="2697"/>
              <a:ext cx="26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b="1" dirty="0">
                  <a:latin typeface="Times New Roman" pitchFamily="18" charset="0"/>
                  <a:cs typeface="Times New Roman" pitchFamily="18" charset="0"/>
                </a:rPr>
                <a:t> 54 </a:t>
              </a:r>
              <a:r>
                <a:rPr lang="en-US" altLang="en-US" sz="2800" b="1" dirty="0" err="1">
                  <a:latin typeface="Times New Roman" pitchFamily="18" charset="0"/>
                  <a:cs typeface="Times New Roman" pitchFamily="18" charset="0"/>
                </a:rPr>
                <a:t>phút</a:t>
              </a:r>
              <a:r>
                <a:rPr lang="en-US" alt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b="1" dirty="0">
                  <a:latin typeface="Times New Roman" pitchFamily="18" charset="0"/>
                  <a:cs typeface="Times New Roman" pitchFamily="18" charset="0"/>
                </a:rPr>
                <a:t>……</a:t>
              </a:r>
              <a:r>
                <a:rPr lang="en-US" altLang="en-US" sz="2800" b="1" dirty="0" err="1">
                  <a:latin typeface="Times New Roman" pitchFamily="18" charset="0"/>
                  <a:cs typeface="Times New Roman" pitchFamily="18" charset="0"/>
                </a:rPr>
                <a:t>phút</a:t>
              </a:r>
              <a:endParaRPr lang="en-US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0387" name="Text Box 35"/>
          <p:cNvSpPr txBox="1">
            <a:spLocks noChangeArrowheads="1"/>
          </p:cNvSpPr>
          <p:nvPr/>
        </p:nvSpPr>
        <p:spPr bwMode="auto">
          <a:xfrm>
            <a:off x="5682284" y="1693861"/>
            <a:ext cx="666749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0388" name="Text Box 36"/>
          <p:cNvSpPr txBox="1">
            <a:spLocks noChangeArrowheads="1"/>
          </p:cNvSpPr>
          <p:nvPr/>
        </p:nvSpPr>
        <p:spPr bwMode="auto">
          <a:xfrm>
            <a:off x="5124451" y="2809877"/>
            <a:ext cx="40549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0389" name="Text Box 37"/>
          <p:cNvSpPr txBox="1">
            <a:spLocks noChangeArrowheads="1"/>
          </p:cNvSpPr>
          <p:nvPr/>
        </p:nvSpPr>
        <p:spPr bwMode="auto">
          <a:xfrm>
            <a:off x="5260975" y="4025272"/>
            <a:ext cx="666749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0390" name="Text Box 38"/>
          <p:cNvSpPr txBox="1">
            <a:spLocks noChangeArrowheads="1"/>
          </p:cNvSpPr>
          <p:nvPr/>
        </p:nvSpPr>
        <p:spPr bwMode="auto">
          <a:xfrm>
            <a:off x="5778805" y="5185200"/>
            <a:ext cx="66675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22117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12124" y="764143"/>
            <a:ext cx="1157810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40m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97283" name="Group 3"/>
          <p:cNvGrpSpPr>
            <a:grpSpLocks/>
          </p:cNvGrpSpPr>
          <p:nvPr/>
        </p:nvGrpSpPr>
        <p:grpSpPr bwMode="auto">
          <a:xfrm>
            <a:off x="11043963" y="609599"/>
            <a:ext cx="390562" cy="1163748"/>
            <a:chOff x="4373" y="912"/>
            <a:chExt cx="240" cy="664"/>
          </a:xfrm>
        </p:grpSpPr>
        <p:grpSp>
          <p:nvGrpSpPr>
            <p:cNvPr id="8215" name="Group 4"/>
            <p:cNvGrpSpPr>
              <a:grpSpLocks/>
            </p:cNvGrpSpPr>
            <p:nvPr/>
          </p:nvGrpSpPr>
          <p:grpSpPr bwMode="auto">
            <a:xfrm>
              <a:off x="4373" y="912"/>
              <a:ext cx="240" cy="664"/>
              <a:chOff x="4373" y="1008"/>
              <a:chExt cx="240" cy="664"/>
            </a:xfrm>
          </p:grpSpPr>
          <p:sp>
            <p:nvSpPr>
              <p:cNvPr id="8217" name="Text Box 5"/>
              <p:cNvSpPr txBox="1">
                <a:spLocks noChangeArrowheads="1"/>
              </p:cNvSpPr>
              <p:nvPr/>
            </p:nvSpPr>
            <p:spPr bwMode="auto">
              <a:xfrm>
                <a:off x="4373" y="1008"/>
                <a:ext cx="192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218" name="Text Box 6"/>
              <p:cNvSpPr txBox="1">
                <a:spLocks noChangeArrowheads="1"/>
              </p:cNvSpPr>
              <p:nvPr/>
            </p:nvSpPr>
            <p:spPr bwMode="auto">
              <a:xfrm>
                <a:off x="4373" y="1304"/>
                <a:ext cx="240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700" b="1">
                    <a:solidFill>
                      <a:srgbClr val="FF0000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97287" name="Line 7"/>
            <p:cNvSpPr>
              <a:spLocks noChangeShapeType="1"/>
            </p:cNvSpPr>
            <p:nvPr/>
          </p:nvSpPr>
          <p:spPr bwMode="auto">
            <a:xfrm>
              <a:off x="4373" y="1211"/>
              <a:ext cx="24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196" name="AutoShape 8"/>
          <p:cNvSpPr>
            <a:spLocks noChangeAspect="1" noChangeArrowheads="1"/>
          </p:cNvSpPr>
          <p:nvPr/>
        </p:nvSpPr>
        <p:spPr bwMode="auto">
          <a:xfrm>
            <a:off x="2338388" y="2743200"/>
            <a:ext cx="4648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4267200" y="2722561"/>
            <a:ext cx="1219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40m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2695303" y="3934618"/>
            <a:ext cx="1066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…m?</a:t>
            </a:r>
          </a:p>
        </p:txBody>
      </p:sp>
      <p:sp>
        <p:nvSpPr>
          <p:cNvPr id="97291" name="AutoShape 11"/>
          <p:cNvSpPr>
            <a:spLocks/>
          </p:cNvSpPr>
          <p:nvPr/>
        </p:nvSpPr>
        <p:spPr bwMode="auto">
          <a:xfrm rot="5400000">
            <a:off x="4519613" y="1527175"/>
            <a:ext cx="228600" cy="3657600"/>
          </a:xfrm>
          <a:prstGeom prst="leftBrace">
            <a:avLst>
              <a:gd name="adj1" fmla="val 125630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92" name="AutoShape 12"/>
          <p:cNvSpPr>
            <a:spLocks/>
          </p:cNvSpPr>
          <p:nvPr/>
        </p:nvSpPr>
        <p:spPr bwMode="auto">
          <a:xfrm rot="16200000" flipV="1">
            <a:off x="3014663" y="3455988"/>
            <a:ext cx="219075" cy="762000"/>
          </a:xfrm>
          <a:prstGeom prst="leftBrace">
            <a:avLst>
              <a:gd name="adj1" fmla="val 28986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93" name="Line 13"/>
          <p:cNvSpPr>
            <a:spLocks noChangeShapeType="1"/>
          </p:cNvSpPr>
          <p:nvPr/>
        </p:nvSpPr>
        <p:spPr bwMode="auto">
          <a:xfrm>
            <a:off x="3505200" y="35052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94" name="Line 14"/>
          <p:cNvSpPr>
            <a:spLocks noChangeShapeType="1"/>
          </p:cNvSpPr>
          <p:nvPr/>
        </p:nvSpPr>
        <p:spPr bwMode="auto">
          <a:xfrm>
            <a:off x="5029200" y="35052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5791200" y="35052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7296" name="Group 16"/>
          <p:cNvGrpSpPr>
            <a:grpSpLocks/>
          </p:cNvGrpSpPr>
          <p:nvPr/>
        </p:nvGrpSpPr>
        <p:grpSpPr bwMode="auto">
          <a:xfrm>
            <a:off x="2757488" y="3476625"/>
            <a:ext cx="3810000" cy="152400"/>
            <a:chOff x="768" y="2112"/>
            <a:chExt cx="2400" cy="96"/>
          </a:xfrm>
        </p:grpSpPr>
        <p:sp>
          <p:nvSpPr>
            <p:cNvPr id="97297" name="Line 17"/>
            <p:cNvSpPr>
              <a:spLocks noChangeShapeType="1"/>
            </p:cNvSpPr>
            <p:nvPr/>
          </p:nvSpPr>
          <p:spPr bwMode="auto">
            <a:xfrm>
              <a:off x="768" y="2165"/>
              <a:ext cx="24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298" name="Line 18"/>
            <p:cNvSpPr>
              <a:spLocks noChangeShapeType="1"/>
            </p:cNvSpPr>
            <p:nvPr/>
          </p:nvSpPr>
          <p:spPr bwMode="auto">
            <a:xfrm>
              <a:off x="768" y="2112"/>
              <a:ext cx="0" cy="96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299" name="Line 19"/>
            <p:cNvSpPr>
              <a:spLocks noChangeShapeType="1"/>
            </p:cNvSpPr>
            <p:nvPr/>
          </p:nvSpPr>
          <p:spPr bwMode="auto">
            <a:xfrm>
              <a:off x="3168" y="2112"/>
              <a:ext cx="0" cy="96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7300" name="Line 20"/>
          <p:cNvSpPr>
            <a:spLocks noChangeShapeType="1"/>
          </p:cNvSpPr>
          <p:nvPr/>
        </p:nvSpPr>
        <p:spPr bwMode="auto">
          <a:xfrm>
            <a:off x="4267200" y="35052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2286000" y="23622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vi-VN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302" name="Text Box 22"/>
          <p:cNvSpPr txBox="1">
            <a:spLocks noChangeArrowheads="1"/>
          </p:cNvSpPr>
          <p:nvPr/>
        </p:nvSpPr>
        <p:spPr bwMode="auto">
          <a:xfrm>
            <a:off x="6400800" y="4114801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303" name="Text Box 23"/>
          <p:cNvSpPr txBox="1">
            <a:spLocks noChangeArrowheads="1"/>
          </p:cNvSpPr>
          <p:nvPr/>
        </p:nvSpPr>
        <p:spPr bwMode="auto">
          <a:xfrm>
            <a:off x="4094164" y="4724401"/>
            <a:ext cx="70841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6096000" y="5334001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 : 5 = 8 (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305" name="Text Box 25"/>
          <p:cNvSpPr txBox="1">
            <a:spLocks noChangeArrowheads="1"/>
          </p:cNvSpPr>
          <p:nvPr/>
        </p:nvSpPr>
        <p:spPr bwMode="auto">
          <a:xfrm>
            <a:off x="6858000" y="5957888"/>
            <a:ext cx="403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8m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9" grpId="0"/>
      <p:bldP spid="97290" grpId="0"/>
      <p:bldP spid="97291" grpId="0" animBg="1"/>
      <p:bldP spid="97292" grpId="0" animBg="1"/>
      <p:bldP spid="97301" grpId="0"/>
      <p:bldP spid="97302" grpId="0"/>
      <p:bldP spid="97303" grpId="0"/>
      <p:bldP spid="97304" grpId="0"/>
      <p:bldP spid="973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z="2800" smtClean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789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85" y="4146"/>
            <a:ext cx="12192000" cy="6858000"/>
          </a:xfrm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8210" y="561978"/>
            <a:ext cx="12918016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2.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cửa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hàng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40m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vải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xanh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bán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vi-VN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vải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đó</a:t>
            </a:r>
            <a:r>
              <a:rPr lang="vi-VN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altLang="en-US" sz="2800" b="1" dirty="0" smtClean="0">
              <a:solidFill>
                <a:srgbClr val="FFFFFF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8210" y="1390220"/>
            <a:ext cx="1190201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cửa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hàng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đó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bán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mấy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mét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vải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67400" y="3988129"/>
            <a:ext cx="1577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giải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46773" y="4773942"/>
            <a:ext cx="5780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Cửa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hàng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đó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bán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mét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vải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:</a:t>
            </a:r>
            <a:endParaRPr lang="en-US" altLang="en-US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59726" y="6470223"/>
            <a:ext cx="2659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8m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vải</a:t>
            </a:r>
            <a:endParaRPr lang="en-US" altLang="en-US" sz="2800" b="1" dirty="0" smtClean="0">
              <a:solidFill>
                <a:srgbClr val="FFFFFF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97361" y="5622926"/>
            <a:ext cx="2791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40 </a:t>
            </a:r>
            <a:r>
              <a:rPr lang="en-US" altLang="en-US" sz="2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itchFamily="34" charset="0"/>
                <a:cs typeface="Times New Roman" pitchFamily="18" charset="0"/>
              </a:rPr>
              <a:t> 5 = 8 ( m)</a:t>
            </a:r>
          </a:p>
        </p:txBody>
      </p:sp>
      <p:sp>
        <p:nvSpPr>
          <p:cNvPr id="37898" name="Rectangle 1"/>
          <p:cNvSpPr>
            <a:spLocks noChangeArrowheads="1"/>
          </p:cNvSpPr>
          <p:nvPr/>
        </p:nvSpPr>
        <p:spPr bwMode="auto">
          <a:xfrm>
            <a:off x="8996449" y="290248"/>
            <a:ext cx="3770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899" name="Line 7"/>
          <p:cNvSpPr>
            <a:spLocks noChangeShapeType="1"/>
          </p:cNvSpPr>
          <p:nvPr/>
        </p:nvSpPr>
        <p:spPr bwMode="auto">
          <a:xfrm flipV="1">
            <a:off x="8946497" y="899583"/>
            <a:ext cx="533400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900" name="Rectangle 3"/>
          <p:cNvSpPr>
            <a:spLocks noChangeArrowheads="1"/>
          </p:cNvSpPr>
          <p:nvPr/>
        </p:nvSpPr>
        <p:spPr bwMode="auto">
          <a:xfrm>
            <a:off x="8996449" y="977511"/>
            <a:ext cx="3770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0973" name="Rectangle 5"/>
          <p:cNvSpPr>
            <a:spLocks noChangeArrowheads="1"/>
          </p:cNvSpPr>
          <p:nvPr/>
        </p:nvSpPr>
        <p:spPr bwMode="auto">
          <a:xfrm>
            <a:off x="996951" y="2286000"/>
            <a:ext cx="153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Tóm tắt:</a:t>
            </a:r>
          </a:p>
        </p:txBody>
      </p: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398435" y="2570163"/>
            <a:ext cx="4237567" cy="146050"/>
            <a:chOff x="768" y="2112"/>
            <a:chExt cx="2400" cy="96"/>
          </a:xfrm>
        </p:grpSpPr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768" y="2160"/>
              <a:ext cx="24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25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768" y="2112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25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3168" y="2112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25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19" name="Line 13"/>
          <p:cNvSpPr>
            <a:spLocks noChangeShapeType="1"/>
          </p:cNvSpPr>
          <p:nvPr/>
        </p:nvSpPr>
        <p:spPr bwMode="auto">
          <a:xfrm flipH="1" flipV="1">
            <a:off x="5283200" y="2570163"/>
            <a:ext cx="0" cy="146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25" b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23200" y="2570163"/>
            <a:ext cx="0" cy="146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096000" y="2570163"/>
            <a:ext cx="0" cy="146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010400" y="2570163"/>
            <a:ext cx="0" cy="146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4398433" y="2516191"/>
            <a:ext cx="0" cy="200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AutoShape 11"/>
          <p:cNvSpPr>
            <a:spLocks/>
          </p:cNvSpPr>
          <p:nvPr/>
        </p:nvSpPr>
        <p:spPr bwMode="auto">
          <a:xfrm rot="5400000">
            <a:off x="6419587" y="185476"/>
            <a:ext cx="195263" cy="4237567"/>
          </a:xfrm>
          <a:prstGeom prst="leftBrace">
            <a:avLst>
              <a:gd name="adj1" fmla="val 12563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vi-VN" altLang="en-US" sz="2025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utoShape 12"/>
          <p:cNvSpPr>
            <a:spLocks/>
          </p:cNvSpPr>
          <p:nvPr/>
        </p:nvSpPr>
        <p:spPr bwMode="auto">
          <a:xfrm rot="16200000" flipV="1">
            <a:off x="4759592" y="2450308"/>
            <a:ext cx="153987" cy="876300"/>
          </a:xfrm>
          <a:prstGeom prst="leftBrace">
            <a:avLst>
              <a:gd name="adj1" fmla="val 28986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vi-VN" altLang="en-US" sz="2025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009218" y="1831672"/>
            <a:ext cx="11160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40 m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391161" y="3103461"/>
            <a:ext cx="883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? m</a:t>
            </a:r>
          </a:p>
        </p:txBody>
      </p:sp>
    </p:spTree>
    <p:extLst>
      <p:ext uri="{BB962C8B-B14F-4D97-AF65-F5344CB8AC3E}">
        <p14:creationId xmlns:p14="http://schemas.microsoft.com/office/powerpoint/2010/main" val="1395758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0973" grpId="0"/>
      <p:bldP spid="56" grpId="0" animBg="1"/>
      <p:bldP spid="57" grpId="0" animBg="1"/>
      <p:bldP spid="4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WordArt 4">
            <a:extLst>
              <a:ext uri="{FF2B5EF4-FFF2-40B4-BE49-F238E27FC236}">
                <a16:creationId xmlns:a16="http://schemas.microsoft.com/office/drawing/2014/main" id="{96834418-DC06-4209-ACD7-515382FCBA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7758" y="2971800"/>
            <a:ext cx="6553200" cy="9144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19722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 nhanh-Ai đúng</a:t>
            </a:r>
          </a:p>
        </p:txBody>
      </p:sp>
      <p:pic>
        <p:nvPicPr>
          <p:cNvPr id="24579" name="Picture 5" descr="Picture1">
            <a:extLst>
              <a:ext uri="{FF2B5EF4-FFF2-40B4-BE49-F238E27FC236}">
                <a16:creationId xmlns:a16="http://schemas.microsoft.com/office/drawing/2014/main" id="{826D311A-4DE4-4973-A93D-4BDC9E30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99138"/>
            <a:ext cx="11430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Picture1">
            <a:extLst>
              <a:ext uri="{FF2B5EF4-FFF2-40B4-BE49-F238E27FC236}">
                <a16:creationId xmlns:a16="http://schemas.microsoft.com/office/drawing/2014/main" id="{8CBB1FE0-3AB7-4B77-9410-8F2893CA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99138"/>
            <a:ext cx="11430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Text Box 28">
            <a:extLst>
              <a:ext uri="{FF2B5EF4-FFF2-40B4-BE49-F238E27FC236}">
                <a16:creationId xmlns:a16="http://schemas.microsoft.com/office/drawing/2014/main" id="{60CF0C9B-C1CD-469D-B7BC-2DE05E0C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748" y="1455822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TRÒ CH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021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55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095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 descr="Pic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5799138"/>
            <a:ext cx="11430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 descr="Pic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0" y="5799138"/>
            <a:ext cx="11430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5" name="Text Box 7"/>
              <p:cNvSpPr txBox="1">
                <a:spLocks noChangeArrowheads="1"/>
              </p:cNvSpPr>
              <p:nvPr/>
            </p:nvSpPr>
            <p:spPr bwMode="auto">
              <a:xfrm>
                <a:off x="4170947" y="1542739"/>
                <a:ext cx="5145505" cy="1159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của 24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253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0947" y="1542739"/>
                <a:ext cx="5145505" cy="1159228"/>
              </a:xfrm>
              <a:prstGeom prst="rect">
                <a:avLst/>
              </a:prstGeom>
              <a:blipFill>
                <a:blip r:embed="rId6"/>
                <a:stretch>
                  <a:fillRect b="-105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26473" y="207493"/>
            <a:ext cx="81603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trước câu trả lời đúng.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724400" y="38862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 . 6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724400" y="2971800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 . 4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724400" y="48006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  . 8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2540" name="Picture 12" descr="Clock-02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0" y="304800"/>
            <a:ext cx="1905000" cy="1752600"/>
          </a:xfrm>
          <a:prstGeom prst="rect">
            <a:avLst/>
          </a:prstGeom>
          <a:noFill/>
        </p:spPr>
      </p:pic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9144000" y="762001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Bắt đầu</a:t>
            </a:r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2546" name="Oval 18"/>
          <p:cNvSpPr>
            <a:spLocks noChangeArrowheads="1"/>
          </p:cNvSpPr>
          <p:nvPr/>
        </p:nvSpPr>
        <p:spPr bwMode="auto">
          <a:xfrm>
            <a:off x="94488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8991600" y="762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2549" name="Oval 21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2550" name="Oval 22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9372600" y="5334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9410700" y="497305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4648199" y="4735647"/>
            <a:ext cx="685800" cy="685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9614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" dur="2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2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" dur="2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7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" dur="2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500"/>
                            </p:stCondLst>
                            <p:childTnLst>
                              <p:par>
                                <p:cTn id="7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500"/>
                            </p:stCondLst>
                            <p:childTnLst>
                              <p:par>
                                <p:cTn id="8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8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500"/>
                            </p:stCondLst>
                            <p:childTnLst>
                              <p:par>
                                <p:cTn id="9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2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2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4500"/>
                            </p:stCondLst>
                            <p:childTnLst>
                              <p:par>
                                <p:cTn id="9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4" dur="2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2" dur="2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1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0" dur="2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6" grpId="0"/>
      <p:bldP spid="22537" grpId="0"/>
      <p:bldP spid="22538" grpId="0"/>
      <p:bldP spid="22539" grpId="0"/>
      <p:bldP spid="22541" grpId="0" animBg="1"/>
      <p:bldP spid="22541" grpId="1" animBg="1"/>
      <p:bldP spid="22542" grpId="0"/>
      <p:bldP spid="22542" grpId="1"/>
      <p:bldP spid="22543" grpId="0" animBg="1"/>
      <p:bldP spid="22543" grpId="1" animBg="1"/>
      <p:bldP spid="22544" grpId="0" animBg="1"/>
      <p:bldP spid="22544" grpId="1" animBg="1"/>
      <p:bldP spid="22545" grpId="0" animBg="1"/>
      <p:bldP spid="22545" grpId="1" animBg="1"/>
      <p:bldP spid="22546" grpId="0" animBg="1"/>
      <p:bldP spid="22546" grpId="1" animBg="1"/>
      <p:bldP spid="22547" grpId="0"/>
      <p:bldP spid="22547" grpId="1"/>
      <p:bldP spid="22549" grpId="0" animBg="1"/>
      <p:bldP spid="22549" grpId="1" animBg="1"/>
      <p:bldP spid="22550" grpId="0" animBg="1"/>
      <p:bldP spid="22550" grpId="1" animBg="1"/>
      <p:bldP spid="22551" grpId="0" animBg="1"/>
      <p:bldP spid="22551" grpId="1" animBg="1"/>
      <p:bldP spid="22552" grpId="0" animBg="1"/>
      <p:bldP spid="22552" grpId="1" animBg="1"/>
      <p:bldP spid="22553" grpId="0" animBg="1"/>
      <p:bldP spid="22553" grpId="1" animBg="1"/>
      <p:bldP spid="225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 descr="Clock-02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67800" y="0"/>
            <a:ext cx="1600200" cy="1600200"/>
          </a:xfrm>
          <a:prstGeom prst="rect">
            <a:avLst/>
          </a:prstGeom>
          <a:noFill/>
        </p:spPr>
      </p:pic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8991600" y="381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9220200" y="457201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Bắt đầu</a:t>
            </a: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13355" name="Oval 43"/>
          <p:cNvSpPr>
            <a:spLocks noChangeArrowheads="1"/>
          </p:cNvSpPr>
          <p:nvPr/>
        </p:nvSpPr>
        <p:spPr bwMode="auto">
          <a:xfrm>
            <a:off x="95250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57" name="Text Box 45"/>
              <p:cNvSpPr txBox="1">
                <a:spLocks noChangeArrowheads="1"/>
              </p:cNvSpPr>
              <p:nvPr/>
            </p:nvSpPr>
            <p:spPr bwMode="auto">
              <a:xfrm>
                <a:off x="3078079" y="1629833"/>
                <a:ext cx="5121442" cy="1159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25 kg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357" name="Text 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079" y="1629833"/>
                <a:ext cx="5121442" cy="1159228"/>
              </a:xfrm>
              <a:prstGeom prst="rect">
                <a:avLst/>
              </a:prstGeom>
              <a:blipFill>
                <a:blip r:embed="rId6"/>
                <a:stretch>
                  <a:fillRect b="-52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4724399" y="3886200"/>
            <a:ext cx="31041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. 6 kg</a:t>
            </a: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4724399" y="2971800"/>
            <a:ext cx="2671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. 5 kg</a:t>
            </a:r>
          </a:p>
        </p:txBody>
      </p:sp>
      <p:sp>
        <p:nvSpPr>
          <p:cNvPr id="13361" name="Text Box 49"/>
          <p:cNvSpPr txBox="1">
            <a:spLocks noChangeArrowheads="1"/>
          </p:cNvSpPr>
          <p:nvPr/>
        </p:nvSpPr>
        <p:spPr bwMode="auto">
          <a:xfrm>
            <a:off x="4708160" y="4648200"/>
            <a:ext cx="19653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 . 7 kg</a:t>
            </a:r>
          </a:p>
        </p:txBody>
      </p:sp>
      <p:sp>
        <p:nvSpPr>
          <p:cNvPr id="13362" name="Oval 50"/>
          <p:cNvSpPr>
            <a:spLocks noChangeArrowheads="1"/>
          </p:cNvSpPr>
          <p:nvPr/>
        </p:nvSpPr>
        <p:spPr bwMode="auto">
          <a:xfrm>
            <a:off x="4563978" y="3009581"/>
            <a:ext cx="665747" cy="64633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974360" y="393591"/>
            <a:ext cx="81696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trước câu trả lời đúng.</a:t>
            </a:r>
          </a:p>
        </p:txBody>
      </p:sp>
    </p:spTree>
    <p:extLst>
      <p:ext uri="{BB962C8B-B14F-4D97-AF65-F5344CB8AC3E}">
        <p14:creationId xmlns:p14="http://schemas.microsoft.com/office/powerpoint/2010/main" val="98940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20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4" dur="2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2" dur="2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0" dur="20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8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0"/>
                            </p:stCondLst>
                            <p:childTnLst>
                              <p:par>
                                <p:cTn id="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6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0"/>
                            </p:stCondLst>
                            <p:childTnLst>
                              <p:par>
                                <p:cTn id="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93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6000"/>
                            </p:stCondLst>
                            <p:childTnLst>
                              <p:par>
                                <p:cTn id="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9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2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09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0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17" presetID="24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8" dur="1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2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3" grpId="1" animBg="1"/>
      <p:bldP spid="13324" grpId="0" animBg="1"/>
      <p:bldP spid="13324" grpId="1" animBg="1"/>
      <p:bldP spid="13325" grpId="0" animBg="1"/>
      <p:bldP spid="13325" grpId="1" animBg="1"/>
      <p:bldP spid="13326" grpId="0" animBg="1"/>
      <p:bldP spid="13326" grpId="1" animBg="1"/>
      <p:bldP spid="13352" grpId="0" animBg="1"/>
      <p:bldP spid="13352" grpId="1" animBg="1"/>
      <p:bldP spid="13353" grpId="0" animBg="1"/>
      <p:bldP spid="13353" grpId="1" animBg="1"/>
      <p:bldP spid="13354" grpId="0" animBg="1"/>
      <p:bldP spid="13354" grpId="1" animBg="1"/>
      <p:bldP spid="13355" grpId="0" animBg="1"/>
      <p:bldP spid="13355" grpId="1" animBg="1"/>
      <p:bldP spid="13357" grpId="0"/>
      <p:bldP spid="13359" grpId="0"/>
      <p:bldP spid="13360" grpId="0"/>
      <p:bldP spid="13361" grpId="0"/>
      <p:bldP spid="1336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36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 descr="Clock-02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67800" y="0"/>
            <a:ext cx="1600200" cy="1600200"/>
          </a:xfrm>
          <a:prstGeom prst="rect">
            <a:avLst/>
          </a:prstGeom>
          <a:noFill/>
        </p:spPr>
      </p:pic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94488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9144000" y="381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9296400" y="457201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Bắt đầu</a:t>
            </a: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93726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94488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93726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93726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93726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93726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93726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94488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9448800" y="228600"/>
            <a:ext cx="914400" cy="914400"/>
          </a:xfrm>
          <a:prstGeom prst="ellipse">
            <a:avLst/>
          </a:prstGeom>
          <a:solidFill>
            <a:srgbClr val="0000FF"/>
          </a:solidFill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71" name="Text Box 19"/>
              <p:cNvSpPr txBox="1">
                <a:spLocks noChangeArrowheads="1"/>
              </p:cNvSpPr>
              <p:nvPr/>
            </p:nvSpPr>
            <p:spPr bwMode="auto">
              <a:xfrm>
                <a:off x="3761874" y="1224182"/>
                <a:ext cx="4267200" cy="1159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36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bút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3571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1874" y="1224182"/>
                <a:ext cx="4267200" cy="1159228"/>
              </a:xfrm>
              <a:prstGeom prst="rect">
                <a:avLst/>
              </a:prstGeom>
              <a:blipFill>
                <a:blip r:embed="rId6"/>
                <a:stretch>
                  <a:fillRect b="-105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5105400" y="3810000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 .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5077325" y="2819400"/>
            <a:ext cx="4267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 .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5073315" y="4636168"/>
            <a:ext cx="2955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  .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4948990" y="3810000"/>
            <a:ext cx="685800" cy="609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803365" y="457201"/>
            <a:ext cx="80841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trước câu trả lời đúng.</a:t>
            </a:r>
          </a:p>
        </p:txBody>
      </p:sp>
    </p:spTree>
    <p:extLst>
      <p:ext uri="{BB962C8B-B14F-4D97-AF65-F5344CB8AC3E}">
        <p14:creationId xmlns:p14="http://schemas.microsoft.com/office/powerpoint/2010/main" val="20818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2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4" dur="2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2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0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8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0"/>
                            </p:stCondLst>
                            <p:childTnLst>
                              <p:par>
                                <p:cTn id="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6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0"/>
                            </p:stCondLst>
                            <p:childTnLst>
                              <p:par>
                                <p:cTn id="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93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6000"/>
                            </p:stCondLst>
                            <p:childTnLst>
                              <p:par>
                                <p:cTn id="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9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2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09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0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17" presetID="24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8" dur="1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2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2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8" grpId="1" animBg="1"/>
      <p:bldP spid="23559" grpId="0"/>
      <p:bldP spid="23559" grpId="1"/>
      <p:bldP spid="23560" grpId="0"/>
      <p:bldP spid="23560" grpId="1"/>
      <p:bldP spid="23561" grpId="0" animBg="1"/>
      <p:bldP spid="23561" grpId="1" animBg="1"/>
      <p:bldP spid="23562" grpId="0" animBg="1"/>
      <p:bldP spid="23562" grpId="1" animBg="1"/>
      <p:bldP spid="23563" grpId="0" animBg="1"/>
      <p:bldP spid="23563" grpId="1" animBg="1"/>
      <p:bldP spid="23564" grpId="0" animBg="1"/>
      <p:bldP spid="23564" grpId="1" animBg="1"/>
      <p:bldP spid="23565" grpId="0" animBg="1"/>
      <p:bldP spid="23565" grpId="1" animBg="1"/>
      <p:bldP spid="23566" grpId="0" animBg="1"/>
      <p:bldP spid="23566" grpId="1" animBg="1"/>
      <p:bldP spid="23567" grpId="0" animBg="1"/>
      <p:bldP spid="23567" grpId="1" animBg="1"/>
      <p:bldP spid="23568" grpId="0" animBg="1"/>
      <p:bldP spid="23568" grpId="1" animBg="1"/>
      <p:bldP spid="23569" grpId="0" animBg="1"/>
      <p:bldP spid="23569" grpId="1" animBg="1"/>
      <p:bldP spid="23571" grpId="0"/>
      <p:bldP spid="23573" grpId="0"/>
      <p:bldP spid="23574" grpId="0"/>
      <p:bldP spid="23575" grpId="0"/>
      <p:bldP spid="23576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>
            <a:extLst>
              <a:ext uri="{FF2B5EF4-FFF2-40B4-BE49-F238E27FC236}">
                <a16:creationId xmlns:a16="http://schemas.microsoft.com/office/drawing/2014/main" id="{18D2FD0A-E1AE-4C1E-B332-822BF7F7335D}"/>
              </a:ext>
            </a:extLst>
          </p:cNvPr>
          <p:cNvSpPr/>
          <p:nvPr/>
        </p:nvSpPr>
        <p:spPr>
          <a:xfrm>
            <a:off x="962526" y="1489125"/>
            <a:ext cx="9705473" cy="4240697"/>
          </a:xfrm>
          <a:prstGeom prst="horizontalScroll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58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304924" y="-495126"/>
            <a:ext cx="12618703" cy="10333579"/>
            <a:chOff x="-304925" y="-495126"/>
            <a:chExt cx="12618703" cy="1033357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H="1" flipV="1">
              <a:off x="6178995" y="2022764"/>
              <a:ext cx="6022066" cy="4835236"/>
            </a:xfrm>
            <a:prstGeom prst="rect">
              <a:avLst/>
            </a:prstGeom>
          </p:spPr>
        </p:pic>
        <p:pic>
          <p:nvPicPr>
            <p:cNvPr id="6" name="图片 5" descr="Tropical_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140000">
              <a:off x="2774024" y="4015480"/>
              <a:ext cx="629285" cy="1602105"/>
            </a:xfrm>
            <a:prstGeom prst="rect">
              <a:avLst/>
            </a:prstGeom>
          </p:spPr>
        </p:pic>
        <p:pic>
          <p:nvPicPr>
            <p:cNvPr id="7" name="图片 6" descr="Tropical_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900000">
              <a:off x="3226171" y="5185808"/>
              <a:ext cx="2987675" cy="4652645"/>
            </a:xfrm>
            <a:prstGeom prst="rect">
              <a:avLst/>
            </a:prstGeom>
          </p:spPr>
        </p:pic>
        <p:pic>
          <p:nvPicPr>
            <p:cNvPr id="8" name="图片 7" descr="Tropical_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283034" y="-495126"/>
              <a:ext cx="2030744" cy="353389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2" t="55938" r="70197" b="25963"/>
            <a:stretch/>
          </p:blipFill>
          <p:spPr>
            <a:xfrm flipH="1">
              <a:off x="1751329" y="127727"/>
              <a:ext cx="1137921" cy="12395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H="1" flipV="1">
              <a:off x="-304925" y="1367247"/>
              <a:ext cx="3694674" cy="5489367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C4A9E5B-567A-47C1-84E9-9F1DE96E10FF}"/>
              </a:ext>
            </a:extLst>
          </p:cNvPr>
          <p:cNvSpPr txBox="1"/>
          <p:nvPr/>
        </p:nvSpPr>
        <p:spPr>
          <a:xfrm>
            <a:off x="3216397" y="2125662"/>
            <a:ext cx="7294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spc="-300" dirty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T</a:t>
            </a:r>
            <a:r>
              <a:rPr lang="en-US" altLang="zh-CN" sz="7200" b="1" spc="-300" dirty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HANK</a:t>
            </a:r>
            <a:r>
              <a:rPr lang="en-US" altLang="zh-CN" sz="9600" b="1" spc="-300" dirty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 Y</a:t>
            </a:r>
            <a:r>
              <a:rPr lang="en-US" altLang="zh-CN" sz="7200" b="1" spc="-300" dirty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OU</a:t>
            </a:r>
            <a:endParaRPr lang="zh-CN" altLang="en-US" sz="4000" b="1" spc="-300" dirty="0">
              <a:solidFill>
                <a:schemeClr val="accent1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02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14:prism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2229394" y="2422838"/>
            <a:ext cx="7315200" cy="19571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vi-VN" sz="96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KHỞI ĐỘNG</a:t>
            </a:r>
            <a:endParaRPr sz="9600" b="1" cap="al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65955"/>
      </p:ext>
    </p:extLst>
  </p:cSld>
  <p:clrMapOvr>
    <a:masterClrMapping/>
  </p:clrMapOvr>
  <p:transition advClick="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8" y="4361435"/>
            <a:ext cx="5383287" cy="1227405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72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2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72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7200" b="1" i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8" y="2722574"/>
            <a:ext cx="4370917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MBB — Ocean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-59213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kashamBaddalaina-DangCapNhat_46sdw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514350"/>
            <a:ext cx="54186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266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3" y="857250"/>
            <a:ext cx="1043728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773363"/>
            <a:ext cx="221826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2743200" y="1936759"/>
            <a:ext cx="10160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 tô màu vào </a:t>
            </a:r>
          </a:p>
        </p:txBody>
      </p:sp>
      <p:pic>
        <p:nvPicPr>
          <p:cNvPr id="32773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t="37625" r="47656" b="14618"/>
          <a:stretch>
            <a:fillRect/>
          </a:stretch>
        </p:blipFill>
        <p:spPr bwMode="auto">
          <a:xfrm>
            <a:off x="10302879" y="4567239"/>
            <a:ext cx="2097616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036490" y="5067309"/>
            <a:ext cx="419523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sp>
        <p:nvSpPr>
          <p:cNvPr id="32775" name="Line 16"/>
          <p:cNvSpPr>
            <a:spLocks noChangeShapeType="1"/>
          </p:cNvSpPr>
          <p:nvPr/>
        </p:nvSpPr>
        <p:spPr bwMode="auto">
          <a:xfrm>
            <a:off x="5384803" y="2179647"/>
            <a:ext cx="556684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32776" name="Rectangle 1"/>
          <p:cNvSpPr>
            <a:spLocks noChangeArrowheads="1"/>
          </p:cNvSpPr>
          <p:nvPr/>
        </p:nvSpPr>
        <p:spPr bwMode="auto">
          <a:xfrm>
            <a:off x="5456767" y="2141546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24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7" name="Rectangle 2"/>
          <p:cNvSpPr>
            <a:spLocks noChangeArrowheads="1"/>
          </p:cNvSpPr>
          <p:nvPr/>
        </p:nvSpPr>
        <p:spPr bwMode="auto">
          <a:xfrm>
            <a:off x="5437718" y="1755778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en-US" sz="24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6045201" y="1947871"/>
            <a:ext cx="1446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 nào?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09757" y="2592393"/>
          <a:ext cx="2423583" cy="1843087"/>
        </p:xfrm>
        <a:graphic>
          <a:graphicData uri="http://schemas.openxmlformats.org/drawingml/2006/table">
            <a:tbl>
              <a:tblPr/>
              <a:tblGrid>
                <a:gridCol w="2423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3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844" marR="121844" marT="45685" marB="4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4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844" marR="121844" marT="45685" marB="4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844" marR="121844" marT="45685" marB="4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91103" y="2565400"/>
          <a:ext cx="2512484" cy="1878012"/>
        </p:xfrm>
        <a:graphic>
          <a:graphicData uri="http://schemas.openxmlformats.org/drawingml/2006/table">
            <a:tbl>
              <a:tblPr/>
              <a:tblGrid>
                <a:gridCol w="2512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95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5" marR="121925"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5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5" marR="121925"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5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5" marR="121925"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5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5" marR="121925"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174568" y="2578106"/>
          <a:ext cx="2370669" cy="1857375"/>
        </p:xfrm>
        <a:graphic>
          <a:graphicData uri="http://schemas.openxmlformats.org/drawingml/2006/table">
            <a:tbl>
              <a:tblPr/>
              <a:tblGrid>
                <a:gridCol w="79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7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889" marR="121889" marT="45691" marB="456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889" marR="121889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889" marR="121889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811" name="Rectangle 9"/>
          <p:cNvSpPr>
            <a:spLocks noChangeArrowheads="1"/>
          </p:cNvSpPr>
          <p:nvPr/>
        </p:nvSpPr>
        <p:spPr bwMode="auto">
          <a:xfrm>
            <a:off x="2542837" y="4559300"/>
            <a:ext cx="857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sp>
        <p:nvSpPr>
          <p:cNvPr id="32812" name="Rectangle 10"/>
          <p:cNvSpPr>
            <a:spLocks noChangeArrowheads="1"/>
          </p:cNvSpPr>
          <p:nvPr/>
        </p:nvSpPr>
        <p:spPr bwMode="auto">
          <a:xfrm>
            <a:off x="5826849" y="4576764"/>
            <a:ext cx="857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2</a:t>
            </a:r>
          </a:p>
        </p:txBody>
      </p:sp>
      <p:sp>
        <p:nvSpPr>
          <p:cNvPr id="32813" name="Rectangle 11"/>
          <p:cNvSpPr>
            <a:spLocks noChangeArrowheads="1"/>
          </p:cNvSpPr>
          <p:nvPr/>
        </p:nvSpPr>
        <p:spPr bwMode="auto">
          <a:xfrm>
            <a:off x="9177529" y="4567239"/>
            <a:ext cx="857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74417" y="5067309"/>
            <a:ext cx="12224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992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3" y="857250"/>
            <a:ext cx="1043728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773363"/>
            <a:ext cx="221826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743200" y="1936755"/>
            <a:ext cx="10160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 tô màu vào </a:t>
            </a:r>
          </a:p>
        </p:txBody>
      </p:sp>
      <p:pic>
        <p:nvPicPr>
          <p:cNvPr id="3379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t="37625" r="47656" b="14618"/>
          <a:stretch>
            <a:fillRect/>
          </a:stretch>
        </p:blipFill>
        <p:spPr bwMode="auto">
          <a:xfrm>
            <a:off x="10094384" y="4597400"/>
            <a:ext cx="2097616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036488" y="5067305"/>
            <a:ext cx="419523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2</a:t>
            </a:r>
          </a:p>
        </p:txBody>
      </p:sp>
      <p:sp>
        <p:nvSpPr>
          <p:cNvPr id="33799" name="Line 16"/>
          <p:cNvSpPr>
            <a:spLocks noChangeShapeType="1"/>
          </p:cNvSpPr>
          <p:nvPr/>
        </p:nvSpPr>
        <p:spPr bwMode="auto">
          <a:xfrm>
            <a:off x="5384803" y="2179643"/>
            <a:ext cx="556684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33800" name="Rectangle 1"/>
          <p:cNvSpPr>
            <a:spLocks noChangeArrowheads="1"/>
          </p:cNvSpPr>
          <p:nvPr/>
        </p:nvSpPr>
        <p:spPr bwMode="auto">
          <a:xfrm>
            <a:off x="5456767" y="2141542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1" name="Rectangle 2"/>
          <p:cNvSpPr>
            <a:spLocks noChangeArrowheads="1"/>
          </p:cNvSpPr>
          <p:nvPr/>
        </p:nvSpPr>
        <p:spPr bwMode="auto">
          <a:xfrm>
            <a:off x="5437718" y="1755778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6045201" y="1947867"/>
            <a:ext cx="1446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 nào?</a:t>
            </a:r>
          </a:p>
        </p:txBody>
      </p:sp>
      <p:sp>
        <p:nvSpPr>
          <p:cNvPr id="33803" name="Rectangle 9"/>
          <p:cNvSpPr>
            <a:spLocks noChangeArrowheads="1"/>
          </p:cNvSpPr>
          <p:nvPr/>
        </p:nvSpPr>
        <p:spPr bwMode="auto">
          <a:xfrm>
            <a:off x="2542837" y="4559300"/>
            <a:ext cx="857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sp>
        <p:nvSpPr>
          <p:cNvPr id="33804" name="Rectangle 10"/>
          <p:cNvSpPr>
            <a:spLocks noChangeArrowheads="1"/>
          </p:cNvSpPr>
          <p:nvPr/>
        </p:nvSpPr>
        <p:spPr bwMode="auto">
          <a:xfrm>
            <a:off x="5826848" y="4576764"/>
            <a:ext cx="857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2</a:t>
            </a:r>
          </a:p>
        </p:txBody>
      </p:sp>
      <p:sp>
        <p:nvSpPr>
          <p:cNvPr id="33805" name="Rectangle 11"/>
          <p:cNvSpPr>
            <a:spLocks noChangeArrowheads="1"/>
          </p:cNvSpPr>
          <p:nvPr/>
        </p:nvSpPr>
        <p:spPr bwMode="auto">
          <a:xfrm>
            <a:off x="9177529" y="4567239"/>
            <a:ext cx="857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3</a:t>
            </a:r>
          </a:p>
        </p:txBody>
      </p:sp>
      <p:pic>
        <p:nvPicPr>
          <p:cNvPr id="33806" name="Hình ảnh 1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3" y="2998788"/>
            <a:ext cx="239606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Hình ảnh 1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19" y="2998788"/>
            <a:ext cx="2516716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Hình ảnh 1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717" y="2998788"/>
            <a:ext cx="242146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674417" y="5067309"/>
            <a:ext cx="12224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77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805227" y="551890"/>
            <a:ext cx="7100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Thứ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sáu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ngày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 8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tháng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 10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năm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 2021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3486355" y="1394823"/>
            <a:ext cx="1152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FFFF"/>
                </a:solidFill>
                <a:latin typeface="HP001 4 hàng" pitchFamily="34" charset="0"/>
                <a:cs typeface="Arial" charset="0"/>
              </a:rPr>
              <a:t>Toán</a:t>
            </a:r>
            <a:endParaRPr lang="en-US" altLang="en-US" sz="3200" b="1" dirty="0" smtClean="0">
              <a:solidFill>
                <a:srgbClr val="FFFFFF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-183109" y="2237756"/>
            <a:ext cx="12967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Tìm</a:t>
            </a:r>
            <a:r>
              <a:rPr lang="en-US" altLang="en-US" sz="3200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một</a:t>
            </a:r>
            <a:r>
              <a:rPr lang="en-US" altLang="en-US" sz="3200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trong</a:t>
            </a:r>
            <a:r>
              <a:rPr lang="en-US" altLang="en-US" sz="3200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các</a:t>
            </a:r>
            <a:r>
              <a:rPr lang="en-US" altLang="en-US" sz="3200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phần</a:t>
            </a:r>
            <a:r>
              <a:rPr lang="en-US" altLang="en-US" sz="3200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bằng</a:t>
            </a:r>
            <a:r>
              <a:rPr lang="en-US" altLang="en-US" sz="3200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nhau</a:t>
            </a:r>
            <a:r>
              <a:rPr lang="vi-VN" altLang="en-US" sz="3200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của một số / trang 26 </a:t>
            </a:r>
            <a:endParaRPr lang="en-US" altLang="en-US" sz="3200" b="1" dirty="0" smtClean="0">
              <a:solidFill>
                <a:srgbClr val="FFFF00"/>
              </a:solidFill>
              <a:latin typeface="HP001 4 hàng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20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ropical_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0515733" y="-284880"/>
            <a:ext cx="1644019" cy="2860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48664" y="4726864"/>
            <a:ext cx="2767051" cy="2221720"/>
          </a:xfrm>
          <a:prstGeom prst="rect">
            <a:avLst/>
          </a:prstGeom>
        </p:spPr>
      </p:pic>
      <p:pic>
        <p:nvPicPr>
          <p:cNvPr id="36" name="Picture 35" descr="lollipop-25392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9847" y="1552344"/>
            <a:ext cx="428628" cy="47698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2552" y="109222"/>
            <a:ext cx="103600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3600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Calibri"/>
              </a:rPr>
              <a:t>toán</a:t>
            </a:r>
            <a:r>
              <a:rPr lang="en-US" sz="3600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Chị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12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kẹo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Chị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kẹo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chị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kẹo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? </a:t>
            </a: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680105" y="8548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8963" y="109222"/>
            <a:ext cx="209551" cy="866775"/>
          </a:xfrm>
          <a:prstGeom prst="rect">
            <a:avLst/>
          </a:prstGeom>
          <a:noFill/>
        </p:spPr>
      </p:pic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680105" y="140946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hangingPunct="1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 descr="lollipop-25393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63699" y="1552336"/>
            <a:ext cx="428628" cy="476990"/>
          </a:xfrm>
          <a:prstGeom prst="rect">
            <a:avLst/>
          </a:prstGeom>
        </p:spPr>
      </p:pic>
      <p:pic>
        <p:nvPicPr>
          <p:cNvPr id="44" name="Picture 43" descr="lollipop-25392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8079" y="1552344"/>
            <a:ext cx="428628" cy="476989"/>
          </a:xfrm>
          <a:prstGeom prst="rect">
            <a:avLst/>
          </a:prstGeom>
        </p:spPr>
      </p:pic>
      <p:pic>
        <p:nvPicPr>
          <p:cNvPr id="46" name="Picture 45" descr="lollipop-25392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9583" y="2266724"/>
            <a:ext cx="428628" cy="476989"/>
          </a:xfrm>
          <a:prstGeom prst="rect">
            <a:avLst/>
          </a:prstGeom>
        </p:spPr>
      </p:pic>
      <p:pic>
        <p:nvPicPr>
          <p:cNvPr id="47" name="Picture 46" descr="lollipop-25392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27" y="2266724"/>
            <a:ext cx="428628" cy="476989"/>
          </a:xfrm>
          <a:prstGeom prst="rect">
            <a:avLst/>
          </a:prstGeom>
        </p:spPr>
      </p:pic>
      <p:pic>
        <p:nvPicPr>
          <p:cNvPr id="48" name="Picture 47" descr="lollipop-25392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2259" y="2266724"/>
            <a:ext cx="428628" cy="476989"/>
          </a:xfrm>
          <a:prstGeom prst="rect">
            <a:avLst/>
          </a:prstGeom>
        </p:spPr>
      </p:pic>
      <p:pic>
        <p:nvPicPr>
          <p:cNvPr id="49" name="Picture 48" descr="lollipop-25392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3963" y="1552344"/>
            <a:ext cx="428628" cy="476989"/>
          </a:xfrm>
          <a:prstGeom prst="rect">
            <a:avLst/>
          </a:prstGeom>
        </p:spPr>
      </p:pic>
      <p:pic>
        <p:nvPicPr>
          <p:cNvPr id="50" name="Picture 49" descr="lollipop-25393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1087" y="2266716"/>
            <a:ext cx="428628" cy="476990"/>
          </a:xfrm>
          <a:prstGeom prst="rect">
            <a:avLst/>
          </a:prstGeom>
        </p:spPr>
      </p:pic>
      <p:pic>
        <p:nvPicPr>
          <p:cNvPr id="51" name="Picture 50" descr="lollipop-25393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8407" y="2266716"/>
            <a:ext cx="428628" cy="476990"/>
          </a:xfrm>
          <a:prstGeom prst="rect">
            <a:avLst/>
          </a:prstGeom>
        </p:spPr>
      </p:pic>
      <p:pic>
        <p:nvPicPr>
          <p:cNvPr id="52" name="Picture 51" descr="lollipop-25393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6903" y="1552336"/>
            <a:ext cx="428628" cy="476990"/>
          </a:xfrm>
          <a:prstGeom prst="rect">
            <a:avLst/>
          </a:prstGeom>
        </p:spPr>
      </p:pic>
      <p:pic>
        <p:nvPicPr>
          <p:cNvPr id="53" name="Picture 52" descr="lollipop-25393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6639" y="2266716"/>
            <a:ext cx="428628" cy="476990"/>
          </a:xfrm>
          <a:prstGeom prst="rect">
            <a:avLst/>
          </a:prstGeom>
        </p:spPr>
      </p:pic>
      <p:pic>
        <p:nvPicPr>
          <p:cNvPr id="54" name="Picture 53" descr="lollipop-25393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21019" y="1552336"/>
            <a:ext cx="428628" cy="47699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2649386" y="1409460"/>
            <a:ext cx="4071967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649386" y="2909658"/>
            <a:ext cx="4071967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1900077" y="2158769"/>
            <a:ext cx="1500198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5972044" y="2158769"/>
            <a:ext cx="1500198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5"/>
          <p:cNvSpPr>
            <a:spLocks noChangeArrowheads="1"/>
          </p:cNvSpPr>
          <p:nvPr/>
        </p:nvSpPr>
        <p:spPr bwMode="auto">
          <a:xfrm>
            <a:off x="680105" y="8548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680105" y="140946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hangingPunct="1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328044" y="2159563"/>
            <a:ext cx="1500198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4614721" y="2158769"/>
            <a:ext cx="1500198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ine 101"/>
          <p:cNvSpPr>
            <a:spLocks noChangeShapeType="1"/>
          </p:cNvSpPr>
          <p:nvPr/>
        </p:nvSpPr>
        <p:spPr bwMode="auto">
          <a:xfrm>
            <a:off x="153761" y="4509478"/>
            <a:ext cx="7315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Line 102"/>
          <p:cNvSpPr>
            <a:spLocks noChangeShapeType="1"/>
          </p:cNvSpPr>
          <p:nvPr/>
        </p:nvSpPr>
        <p:spPr bwMode="auto">
          <a:xfrm>
            <a:off x="153761" y="4280878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Line 103"/>
          <p:cNvSpPr>
            <a:spLocks noChangeShapeType="1"/>
          </p:cNvSpPr>
          <p:nvPr/>
        </p:nvSpPr>
        <p:spPr bwMode="auto">
          <a:xfrm>
            <a:off x="7468961" y="4280878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Line 104"/>
          <p:cNvSpPr>
            <a:spLocks noChangeShapeType="1"/>
          </p:cNvSpPr>
          <p:nvPr/>
        </p:nvSpPr>
        <p:spPr bwMode="auto">
          <a:xfrm>
            <a:off x="2515961" y="4280878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Line 105"/>
          <p:cNvSpPr>
            <a:spLocks noChangeShapeType="1"/>
          </p:cNvSpPr>
          <p:nvPr/>
        </p:nvSpPr>
        <p:spPr bwMode="auto">
          <a:xfrm>
            <a:off x="4954361" y="4280878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Line 106"/>
          <p:cNvSpPr>
            <a:spLocks noChangeShapeType="1"/>
          </p:cNvSpPr>
          <p:nvPr/>
        </p:nvSpPr>
        <p:spPr bwMode="auto">
          <a:xfrm>
            <a:off x="153761" y="4509478"/>
            <a:ext cx="2362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Arc 107"/>
          <p:cNvSpPr>
            <a:spLocks/>
          </p:cNvSpPr>
          <p:nvPr/>
        </p:nvSpPr>
        <p:spPr bwMode="auto">
          <a:xfrm rot="-2237088">
            <a:off x="463325" y="3722078"/>
            <a:ext cx="1820863" cy="14970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57"/>
              <a:gd name="T1" fmla="*/ 0 h 21600"/>
              <a:gd name="T2" fmla="*/ 21557 w 21557"/>
              <a:gd name="T3" fmla="*/ 20239 h 21600"/>
              <a:gd name="T4" fmla="*/ 0 w 2155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57" h="21600" fill="none" extrusionOk="0">
                <a:moveTo>
                  <a:pt x="-1" y="0"/>
                </a:moveTo>
                <a:cubicBezTo>
                  <a:pt x="11400" y="0"/>
                  <a:pt x="20838" y="8860"/>
                  <a:pt x="21557" y="20238"/>
                </a:cubicBezTo>
              </a:path>
              <a:path w="21557" h="21600" stroke="0" extrusionOk="0">
                <a:moveTo>
                  <a:pt x="-1" y="0"/>
                </a:moveTo>
                <a:cubicBezTo>
                  <a:pt x="11400" y="0"/>
                  <a:pt x="20838" y="8860"/>
                  <a:pt x="21557" y="20238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 Box 108"/>
          <p:cNvSpPr txBox="1">
            <a:spLocks noChangeArrowheads="1"/>
          </p:cNvSpPr>
          <p:nvPr/>
        </p:nvSpPr>
        <p:spPr bwMode="auto">
          <a:xfrm>
            <a:off x="772469" y="3448302"/>
            <a:ext cx="1202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AutoShape 109"/>
          <p:cNvSpPr>
            <a:spLocks/>
          </p:cNvSpPr>
          <p:nvPr/>
        </p:nvSpPr>
        <p:spPr bwMode="auto">
          <a:xfrm rot="16200000">
            <a:off x="3544661" y="1118578"/>
            <a:ext cx="533400" cy="7315200"/>
          </a:xfrm>
          <a:prstGeom prst="leftBracket">
            <a:avLst>
              <a:gd name="adj" fmla="val 685714"/>
            </a:avLst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 Box 110"/>
          <p:cNvSpPr txBox="1">
            <a:spLocks noChangeArrowheads="1"/>
          </p:cNvSpPr>
          <p:nvPr/>
        </p:nvSpPr>
        <p:spPr bwMode="auto">
          <a:xfrm>
            <a:off x="2846137" y="5066165"/>
            <a:ext cx="12666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29657" y="2861865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363898" y="5325254"/>
            <a:ext cx="923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Calibri"/>
              </a:rPr>
              <a:t>Nhận</a:t>
            </a:r>
            <a:r>
              <a:rPr lang="en-US" sz="3200" b="1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/>
              </a:rPr>
              <a:t>xét</a:t>
            </a:r>
            <a:r>
              <a:rPr lang="en-US" sz="3200" b="1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Chia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12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cái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kẹo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thành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3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phần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bằng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nhau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292557" y="5837726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110284"/>
                </a:solidFill>
                <a:latin typeface="Calibri"/>
              </a:rPr>
              <a:t>       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Mỗi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phần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đó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là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    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số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10284"/>
                </a:solidFill>
                <a:latin typeface="Calibri"/>
              </a:rPr>
              <a:t>kẹo</a:t>
            </a:r>
            <a:r>
              <a:rPr lang="en-US" sz="2800" b="1" dirty="0">
                <a:solidFill>
                  <a:srgbClr val="110284"/>
                </a:solidFill>
                <a:latin typeface="Calibri"/>
              </a:rPr>
              <a:t>. 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45401" y="5850997"/>
            <a:ext cx="209551" cy="866775"/>
          </a:xfrm>
          <a:prstGeom prst="rect">
            <a:avLst/>
          </a:prstGeom>
          <a:noFill/>
        </p:spPr>
      </p:pic>
      <p:sp>
        <p:nvSpPr>
          <p:cNvPr id="95" name="Text Box 26"/>
          <p:cNvSpPr txBox="1">
            <a:spLocks noChangeArrowheads="1"/>
          </p:cNvSpPr>
          <p:nvPr/>
        </p:nvSpPr>
        <p:spPr bwMode="auto">
          <a:xfrm>
            <a:off x="8545400" y="4182270"/>
            <a:ext cx="320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en-US" sz="2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: 3 = 4 (cái )</a:t>
            </a:r>
          </a:p>
        </p:txBody>
      </p:sp>
      <p:sp>
        <p:nvSpPr>
          <p:cNvPr id="96" name="Text Box 24"/>
          <p:cNvSpPr txBox="1">
            <a:spLocks noChangeArrowheads="1"/>
          </p:cNvSpPr>
          <p:nvPr/>
        </p:nvSpPr>
        <p:spPr bwMode="auto">
          <a:xfrm>
            <a:off x="9367789" y="3190873"/>
            <a:ext cx="171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 Box 25"/>
          <p:cNvSpPr txBox="1">
            <a:spLocks noChangeArrowheads="1"/>
          </p:cNvSpPr>
          <p:nvPr/>
        </p:nvSpPr>
        <p:spPr bwMode="auto">
          <a:xfrm>
            <a:off x="8545400" y="3633307"/>
            <a:ext cx="320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Chị cho em số kẹo là:</a:t>
            </a:r>
          </a:p>
        </p:txBody>
      </p:sp>
      <p:sp>
        <p:nvSpPr>
          <p:cNvPr id="98" name="Text Box 27"/>
          <p:cNvSpPr txBox="1">
            <a:spLocks noChangeArrowheads="1"/>
          </p:cNvSpPr>
          <p:nvPr/>
        </p:nvSpPr>
        <p:spPr bwMode="auto">
          <a:xfrm>
            <a:off x="8650175" y="4646088"/>
            <a:ext cx="320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alt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áp số: 4 cái kẹo</a:t>
            </a:r>
          </a:p>
        </p:txBody>
      </p:sp>
    </p:spTree>
    <p:extLst>
      <p:ext uri="{BB962C8B-B14F-4D97-AF65-F5344CB8AC3E}">
        <p14:creationId xmlns:p14="http://schemas.microsoft.com/office/powerpoint/2010/main" val="40703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 animBg="1"/>
      <p:bldP spid="75" grpId="0"/>
      <p:bldP spid="76" grpId="0"/>
      <p:bldP spid="93" grpId="0"/>
      <p:bldP spid="95" grpId="0"/>
      <p:bldP spid="96" grpId="0"/>
      <p:bldP spid="97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85709" y="785797"/>
            <a:ext cx="11525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515" y="785797"/>
            <a:ext cx="279400" cy="866775"/>
          </a:xfrm>
          <a:prstGeom prst="rect">
            <a:avLst/>
          </a:prstGeom>
          <a:noFill/>
        </p:spPr>
      </p:pic>
      <p:pic>
        <p:nvPicPr>
          <p:cNvPr id="31" name="Picture 30" descr="lollipop-253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29" y="2285992"/>
            <a:ext cx="571504" cy="476990"/>
          </a:xfrm>
          <a:prstGeom prst="rect">
            <a:avLst/>
          </a:prstGeom>
        </p:spPr>
      </p:pic>
      <p:pic>
        <p:nvPicPr>
          <p:cNvPr id="32" name="Picture 31" descr="lollipop-25392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37" y="2285995"/>
            <a:ext cx="571504" cy="476989"/>
          </a:xfrm>
          <a:prstGeom prst="rect">
            <a:avLst/>
          </a:prstGeom>
        </p:spPr>
      </p:pic>
      <p:pic>
        <p:nvPicPr>
          <p:cNvPr id="34" name="Picture 33" descr="lollipop-25392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8744" y="3000375"/>
            <a:ext cx="571504" cy="476989"/>
          </a:xfrm>
          <a:prstGeom prst="rect">
            <a:avLst/>
          </a:prstGeom>
        </p:spPr>
      </p:pic>
      <p:pic>
        <p:nvPicPr>
          <p:cNvPr id="35" name="Picture 34" descr="lollipop-25392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7979" y="2928937"/>
            <a:ext cx="571504" cy="476989"/>
          </a:xfrm>
          <a:prstGeom prst="rect">
            <a:avLst/>
          </a:prstGeom>
        </p:spPr>
      </p:pic>
      <p:pic>
        <p:nvPicPr>
          <p:cNvPr id="39" name="Picture 38" descr="lollipop-25392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8" y="3000375"/>
            <a:ext cx="571504" cy="476989"/>
          </a:xfrm>
          <a:prstGeom prst="rect">
            <a:avLst/>
          </a:prstGeom>
        </p:spPr>
      </p:pic>
      <p:pic>
        <p:nvPicPr>
          <p:cNvPr id="40" name="Picture 39" descr="lollipop-25392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86765" y="2285995"/>
            <a:ext cx="571504" cy="476989"/>
          </a:xfrm>
          <a:prstGeom prst="rect">
            <a:avLst/>
          </a:prstGeom>
        </p:spPr>
      </p:pic>
      <p:pic>
        <p:nvPicPr>
          <p:cNvPr id="41" name="Picture 40" descr="lollipop-25392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1752" y="2285995"/>
            <a:ext cx="571504" cy="476989"/>
          </a:xfrm>
          <a:prstGeom prst="rect">
            <a:avLst/>
          </a:prstGeom>
        </p:spPr>
      </p:pic>
      <p:pic>
        <p:nvPicPr>
          <p:cNvPr id="46" name="Picture 45" descr="lollipop-253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1515" y="3000372"/>
            <a:ext cx="571504" cy="476990"/>
          </a:xfrm>
          <a:prstGeom prst="rect">
            <a:avLst/>
          </a:prstGeom>
        </p:spPr>
      </p:pic>
      <p:pic>
        <p:nvPicPr>
          <p:cNvPr id="47" name="Picture 46" descr="lollipop-253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1251" y="3000372"/>
            <a:ext cx="571504" cy="476990"/>
          </a:xfrm>
          <a:prstGeom prst="rect">
            <a:avLst/>
          </a:prstGeom>
        </p:spPr>
      </p:pic>
      <p:pic>
        <p:nvPicPr>
          <p:cNvPr id="48" name="Picture 47" descr="lollipop-253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4259" y="2285992"/>
            <a:ext cx="571504" cy="476990"/>
          </a:xfrm>
          <a:prstGeom prst="rect">
            <a:avLst/>
          </a:prstGeom>
        </p:spPr>
      </p:pic>
      <p:pic>
        <p:nvPicPr>
          <p:cNvPr id="49" name="Picture 48" descr="lollipop-253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3995" y="2285992"/>
            <a:ext cx="571504" cy="476990"/>
          </a:xfrm>
          <a:prstGeom prst="rect">
            <a:avLst/>
          </a:prstGeom>
        </p:spPr>
      </p:pic>
      <p:pic>
        <p:nvPicPr>
          <p:cNvPr id="50" name="Picture 49" descr="lollipop-253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87" y="3000372"/>
            <a:ext cx="571504" cy="476990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2857477" y="2143116"/>
            <a:ext cx="6286544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857477" y="3643314"/>
            <a:ext cx="6286544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2108437" y="2892158"/>
            <a:ext cx="1500198" cy="211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8394981" y="2892158"/>
            <a:ext cx="1500198" cy="211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4"/>
          <p:cNvSpPr txBox="1">
            <a:spLocks/>
          </p:cNvSpPr>
          <p:nvPr/>
        </p:nvSpPr>
        <p:spPr>
          <a:xfrm>
            <a:off x="666713" y="3714755"/>
            <a:ext cx="1123957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chị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kẹo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kẹo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?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3679" y="4021140"/>
            <a:ext cx="279400" cy="857250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" y="1358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itle 4"/>
          <p:cNvSpPr txBox="1">
            <a:spLocks/>
          </p:cNvSpPr>
          <p:nvPr/>
        </p:nvSpPr>
        <p:spPr>
          <a:xfrm>
            <a:off x="666713" y="5143515"/>
            <a:ext cx="1123957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chị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kẹo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kẹo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?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" y="1358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7797" y="5449900"/>
            <a:ext cx="279400" cy="857250"/>
          </a:xfrm>
          <a:prstGeom prst="rect">
            <a:avLst/>
          </a:prstGeom>
          <a:noFill/>
        </p:spPr>
      </p:pic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2" y="1358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5250650" y="2892952"/>
            <a:ext cx="1500198" cy="2117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5346960" y="2892158"/>
            <a:ext cx="1500198" cy="2117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857477" y="2857496"/>
            <a:ext cx="6286544" cy="158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80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93764" y="-783462"/>
            <a:ext cx="12517008" cy="11072993"/>
            <a:chOff x="-31365" y="-955630"/>
            <a:chExt cx="12517008" cy="11072993"/>
          </a:xfrm>
        </p:grpSpPr>
        <p:pic>
          <p:nvPicPr>
            <p:cNvPr id="15" name="图片 14" descr="Tropical_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10153403" y="-955630"/>
              <a:ext cx="1644019" cy="286091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V="1">
              <a:off x="-31365" y="4107842"/>
              <a:ext cx="3425196" cy="2750158"/>
            </a:xfrm>
            <a:prstGeom prst="rect">
              <a:avLst/>
            </a:prstGeom>
          </p:spPr>
        </p:pic>
        <p:pic>
          <p:nvPicPr>
            <p:cNvPr id="28" name="图片 27" descr="Tropical_0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140000">
              <a:off x="1493841" y="2497417"/>
              <a:ext cx="629285" cy="1602105"/>
            </a:xfrm>
            <a:prstGeom prst="rect">
              <a:avLst/>
            </a:prstGeom>
          </p:spPr>
        </p:pic>
        <p:pic>
          <p:nvPicPr>
            <p:cNvPr id="29" name="图片 28" descr="Tropical_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900000">
              <a:off x="8201383" y="5599000"/>
              <a:ext cx="2901446" cy="4518363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V="1">
              <a:off x="9652107" y="2648070"/>
              <a:ext cx="2833536" cy="4209930"/>
            </a:xfrm>
            <a:prstGeom prst="rect">
              <a:avLst/>
            </a:prstGeom>
          </p:spPr>
        </p:pic>
      </p:grp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1145308" y="773967"/>
            <a:ext cx="9781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153" y="513332"/>
            <a:ext cx="9423689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ippl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7"/>
  <p:tag name="INKNOELEADERBOARD" val="1305700688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77BAAA"/>
      </a:accent1>
      <a:accent2>
        <a:srgbClr val="87C49C"/>
      </a:accent2>
      <a:accent3>
        <a:srgbClr val="64A870"/>
      </a:accent3>
      <a:accent4>
        <a:srgbClr val="85CAD1"/>
      </a:accent4>
      <a:accent5>
        <a:srgbClr val="68AAB8"/>
      </a:accent5>
      <a:accent6>
        <a:srgbClr val="78C6D3"/>
      </a:accent6>
      <a:hlink>
        <a:srgbClr val="53A8B4"/>
      </a:hlink>
      <a:folHlink>
        <a:srgbClr val="9BBEAB"/>
      </a:folHlink>
    </a:clrScheme>
    <a:fontScheme name="2njvhpzh">
      <a:majorFont>
        <a:latin typeface="Bradley Hand ITC"/>
        <a:ea typeface="Reeji-CloudYuanXi-GBK"/>
        <a:cs typeface=""/>
      </a:majorFont>
      <a:minorFont>
        <a:latin typeface="Bradley Hand ITC"/>
        <a:ea typeface="Reeji-CloudYuanXi-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580</Words>
  <Application>Microsoft Office PowerPoint</Application>
  <PresentationFormat>Widescreen</PresentationFormat>
  <Paragraphs>146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50" baseType="lpstr">
      <vt:lpstr>Microsoft YaHei</vt:lpstr>
      <vt:lpstr>.VnTime</vt:lpstr>
      <vt:lpstr>Arial</vt:lpstr>
      <vt:lpstr>Arial Unicode MS</vt:lpstr>
      <vt:lpstr>Bellota Text</vt:lpstr>
      <vt:lpstr>Bradley Hand ITC</vt:lpstr>
      <vt:lpstr>Calibri</vt:lpstr>
      <vt:lpstr>Calibri Light</vt:lpstr>
      <vt:lpstr>Cambria</vt:lpstr>
      <vt:lpstr>Cambria Math</vt:lpstr>
      <vt:lpstr>Catamaran</vt:lpstr>
      <vt:lpstr>等线</vt:lpstr>
      <vt:lpstr>HP001 4 hàng</vt:lpstr>
      <vt:lpstr>Reeji-CloudYuanXi-GBK</vt:lpstr>
      <vt:lpstr>黑体</vt:lpstr>
      <vt:lpstr>Times New Roman</vt:lpstr>
      <vt:lpstr>Trebuchet MS</vt:lpstr>
      <vt:lpstr>Wingdings 3</vt:lpstr>
      <vt:lpstr>逐浪细阁体</vt:lpstr>
      <vt:lpstr>Office 主题​​</vt:lpstr>
      <vt:lpstr>Office Theme</vt:lpstr>
      <vt:lpstr>1_Office Theme</vt:lpstr>
      <vt:lpstr>2_Office Theme</vt:lpstr>
      <vt:lpstr>1_Facet</vt:lpstr>
      <vt:lpstr>2_Facet</vt:lpstr>
      <vt:lpstr>3_Office Theme</vt:lpstr>
      <vt:lpstr>4_Office Theme</vt:lpstr>
      <vt:lpstr>5_Office Theme</vt:lpstr>
      <vt:lpstr>6_Office Theme</vt:lpstr>
      <vt:lpstr>Bagot template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</dc:title>
  <dc:creator>刘思蜀</dc:creator>
  <cp:lastModifiedBy>loltntvl@gmail.com</cp:lastModifiedBy>
  <cp:revision>72</cp:revision>
  <dcterms:created xsi:type="dcterms:W3CDTF">2017-10-07T07:05:50Z</dcterms:created>
  <dcterms:modified xsi:type="dcterms:W3CDTF">2021-10-05T15:43:23Z</dcterms:modified>
</cp:coreProperties>
</file>