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2" r:id="rId3"/>
    <p:sldId id="264" r:id="rId4"/>
    <p:sldId id="268" r:id="rId5"/>
    <p:sldId id="276" r:id="rId6"/>
    <p:sldId id="281" r:id="rId7"/>
    <p:sldId id="278" r:id="rId8"/>
    <p:sldId id="283" r:id="rId9"/>
    <p:sldId id="284" r:id="rId10"/>
    <p:sldId id="286" r:id="rId11"/>
    <p:sldId id="288" r:id="rId12"/>
    <p:sldId id="285" r:id="rId13"/>
    <p:sldId id="306" r:id="rId14"/>
    <p:sldId id="292" r:id="rId15"/>
    <p:sldId id="304" r:id="rId16"/>
    <p:sldId id="296" r:id="rId17"/>
    <p:sldId id="314" r:id="rId18"/>
    <p:sldId id="308" r:id="rId19"/>
    <p:sldId id="287" r:id="rId20"/>
    <p:sldId id="312" r:id="rId21"/>
    <p:sldId id="313" r:id="rId22"/>
    <p:sldId id="310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0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71F5-9290-49DB-B470-A757D08A846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9119-2416-4BDF-BF0E-8B6F5AE4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1221-25AA-4493-BC2C-4472B9B90E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15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8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92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96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20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4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4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244930" y="116116"/>
            <a:ext cx="9645290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5691" y="277077"/>
            <a:ext cx="2435295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56801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4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10B9-C811-40D4-9047-DFC76B0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403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CFE-5159-4AD2-87A1-D06BCEDEF79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emf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emf"/><Relationship Id="rId5" Type="http://schemas.openxmlformats.org/officeDocument/2006/relationships/audio" Target="../media/media2.mp3"/><Relationship Id="rId10" Type="http://schemas.openxmlformats.org/officeDocument/2006/relationships/image" Target="../media/image4.emf"/><Relationship Id="rId4" Type="http://schemas.microsoft.com/office/2007/relationships/media" Target="../media/media2.mp3"/><Relationship Id="rId9" Type="http://schemas.openxmlformats.org/officeDocument/2006/relationships/image" Target="../media/image3.emf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246" y="5148520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7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20" y="4973537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1148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9047" y="4973537"/>
            <a:ext cx="1688631" cy="1920727"/>
          </a:xfrm>
          <a:prstGeom prst="rect">
            <a:avLst/>
          </a:prstGeom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130465" y="2900724"/>
            <a:ext cx="5403252" cy="67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87220" y="3573474"/>
            <a:ext cx="8291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GẤP MỘT SỐ LÊN </a:t>
            </a:r>
            <a:r>
              <a:rPr lang="en-GB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GB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95800" y="3386138"/>
            <a:ext cx="152400" cy="85725"/>
          </a:xfrm>
          <a:prstGeom prst="rect">
            <a:avLst/>
          </a:prstGeom>
        </p:spPr>
      </p:pic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6CECFF17-B771-402F-ABFE-2B0EAC7CFE6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146041" y="548099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7">
        <p:random/>
      </p:transition>
    </mc:Choice>
    <mc:Fallback xmlns="">
      <p:transition spd="slow" advTm="354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9592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4082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/>
      <p:bldP spid="15" grpId="0"/>
    </p:bld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510990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2" y="287860"/>
            <a:ext cx="5609380" cy="44414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4001188" y="2489919"/>
            <a:ext cx="4832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Thực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hành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7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3120101"/>
            <a:ext cx="4181652" cy="418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5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47">
        <p14:flip dir="r"/>
      </p:transition>
    </mc:Choice>
    <mc:Fallback xmlns="">
      <p:transition spd="slow" advTm="10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510990"/>
            <a:ext cx="1715248" cy="295835"/>
          </a:xfrm>
          <a:prstGeom prst="rect">
            <a:avLst/>
          </a:prstGeom>
        </p:spPr>
      </p:pic>
      <p:grpSp>
        <p:nvGrpSpPr>
          <p:cNvPr id="8" name="组合 31">
            <a:extLst>
              <a:ext uri="{FF2B5EF4-FFF2-40B4-BE49-F238E27FC236}">
                <a16:creationId xmlns:a16="http://schemas.microsoft.com/office/drawing/2014/main" id="{486E095B-3D9C-4CFB-84B1-D0741E9EE7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45361" y="1962018"/>
            <a:ext cx="4622800" cy="3321844"/>
            <a:chOff x="0" y="0"/>
            <a:chExt cx="5970957" cy="5720949"/>
          </a:xfrm>
        </p:grpSpPr>
        <p:sp>
          <p:nvSpPr>
            <p:cNvPr id="9" name="任意多边形 29">
              <a:extLst>
                <a:ext uri="{FF2B5EF4-FFF2-40B4-BE49-F238E27FC236}">
                  <a16:creationId xmlns:a16="http://schemas.microsoft.com/office/drawing/2014/main" id="{71810BD3-00E5-48CD-898E-A947DA5202E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025214" y="1371938"/>
              <a:ext cx="2969116" cy="2922369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D98C0F0-8BA1-4AD6-AA39-2FC020B9C79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29521" y="1395020"/>
              <a:ext cx="2969116" cy="2910073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lnTo>
                    <a:pt x="1332628" y="2207871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F8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F1A78A24-053D-4130-AE96-A03E3DCF433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36328" y="-81041"/>
              <a:ext cx="2803108" cy="2965187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lnTo>
                    <a:pt x="621042" y="1721756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任意多边形 30">
              <a:extLst>
                <a:ext uri="{FF2B5EF4-FFF2-40B4-BE49-F238E27FC236}">
                  <a16:creationId xmlns:a16="http://schemas.microsoft.com/office/drawing/2014/main" id="{A40E28D9-47FF-4749-829A-778CCFA2BFD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572789" y="2837380"/>
              <a:ext cx="2800257" cy="296687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lnTo>
                    <a:pt x="585976" y="1694015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lnTo>
                    <a:pt x="0" y="517489"/>
                  </a:lnTo>
                  <a:close/>
                </a:path>
              </a:pathLst>
            </a:custGeom>
            <a:solidFill>
              <a:srgbClr val="FDE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58B7602-4459-4470-8A13-C78A5B4D32FA}"/>
              </a:ext>
            </a:extLst>
          </p:cNvPr>
          <p:cNvSpPr txBox="1"/>
          <p:nvPr/>
        </p:nvSpPr>
        <p:spPr>
          <a:xfrm>
            <a:off x="4138578" y="2356852"/>
            <a:ext cx="5128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Vượt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chướng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</a:p>
          <a:p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	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ngại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vật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7" name="nhạc trò chơ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06" y="6679665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0461"/>
      </p:ext>
    </p:extLst>
  </p:cSld>
  <p:clrMapOvr>
    <a:masterClrMapping/>
  </p:clrMapOvr>
  <p:transition spd="slow" advTm="88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" grpId="0"/>
      <p:bldP spid="20" grpId="1"/>
    </p:bldLst>
  </p:timing>
  <p:extLst>
    <p:ext uri="{E180D4A7-C9FB-4DFB-919C-405C955672EB}">
      <p14:showEvtLst xmlns:p14="http://schemas.microsoft.com/office/powerpoint/2010/main">
        <p14:playEvt time="1092" objId="7"/>
        <p14:pauseEvt time="7867" objId="7"/>
        <p14:stopEvt time="8787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93306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26994" y="3109993"/>
            <a:ext cx="1653778" cy="1330325"/>
            <a:chOff x="2603898" y="1871663"/>
            <a:chExt cx="1653778" cy="13303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1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31" y="5097638"/>
            <a:ext cx="5653543" cy="17603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05156" y="2459860"/>
            <a:ext cx="1653779" cy="1330325"/>
            <a:chOff x="4724400" y="1871664"/>
            <a:chExt cx="1653779" cy="1330325"/>
          </a:xfrm>
          <a:solidFill>
            <a:srgbClr val="00B050"/>
          </a:solidFill>
        </p:grpSpPr>
        <p:sp>
          <p:nvSpPr>
            <p:cNvPr id="10" name="任意多边形 13">
              <a:extLst>
                <a:ext uri="{FF2B5EF4-FFF2-40B4-BE49-F238E27FC236}">
                  <a16:creationId xmlns:a16="http://schemas.microsoft.com/office/drawing/2014/main" id="{81013F3C-FC0C-4129-9750-7156DB40963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4886127" y="1709937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072" y="2259726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2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18753" y="1593016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任意多边形 14">
              <a:extLst>
                <a:ext uri="{FF2B5EF4-FFF2-40B4-BE49-F238E27FC236}">
                  <a16:creationId xmlns:a16="http://schemas.microsoft.com/office/drawing/2014/main" id="{8924F228-6870-4361-AD7C-0CB95551E8C8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FD84FB19-9190-482F-A750-D5CE281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008CD5-AC5D-4B72-B5BA-0711E41ED3E2}"/>
              </a:ext>
            </a:extLst>
          </p:cNvPr>
          <p:cNvGrpSpPr/>
          <p:nvPr/>
        </p:nvGrpSpPr>
        <p:grpSpPr>
          <a:xfrm>
            <a:off x="-123405" y="2710404"/>
            <a:ext cx="1946625" cy="1946625"/>
            <a:chOff x="282419" y="898350"/>
            <a:chExt cx="1946625" cy="1946625"/>
          </a:xfrm>
        </p:grpSpPr>
        <p:pic>
          <p:nvPicPr>
            <p:cNvPr id="1026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722ED832-BACB-481E-83F7-BD11A1D2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031E8B-7923-4A74-BDFF-32EBC62A5738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E94F47-F29E-490E-9E97-4E3C68603E6A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AE8E64-91B5-4EC7-A1FE-49A36CF065D9}"/>
              </a:ext>
            </a:extLst>
          </p:cNvPr>
          <p:cNvGrpSpPr/>
          <p:nvPr/>
        </p:nvGrpSpPr>
        <p:grpSpPr>
          <a:xfrm>
            <a:off x="7157682" y="539509"/>
            <a:ext cx="1653778" cy="1330325"/>
            <a:chOff x="2603898" y="1871663"/>
            <a:chExt cx="1653778" cy="1330325"/>
          </a:xfrm>
          <a:solidFill>
            <a:srgbClr val="FFFF00"/>
          </a:solidFill>
        </p:grpSpPr>
        <p:sp>
          <p:nvSpPr>
            <p:cNvPr id="21" name="任意多边形 12">
              <a:extLst>
                <a:ext uri="{FF2B5EF4-FFF2-40B4-BE49-F238E27FC236}">
                  <a16:creationId xmlns:a16="http://schemas.microsoft.com/office/drawing/2014/main" id="{81C00F2D-784E-4555-B2B9-52C4715AE2F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文本框 20">
              <a:extLst>
                <a:ext uri="{FF2B5EF4-FFF2-40B4-BE49-F238E27FC236}">
                  <a16:creationId xmlns:a16="http://schemas.microsoft.com/office/drawing/2014/main" id="{FED08D47-3761-46F7-8B2E-3FCADD91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4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9243706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10417 L 0.03959 -0.10926 C 0.04792 -0.11042 0.06042 -0.11088 0.07327 -0.11088 C 0.0882 -0.11088 0.1 -0.11042 0.10834 -0.10926 L 0.14809 -0.10417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93306" y="-19783"/>
            <a:ext cx="9081544" cy="6858000"/>
            <a:chOff x="0" y="0"/>
            <a:chExt cx="12108726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584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236"/>
            <a:ext cx="2953550" cy="335676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90600" y="33861"/>
            <a:ext cx="8001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542308" y="972942"/>
            <a:ext cx="177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032387" y="97294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tắt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06082" y="2033634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16866" y="1501512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6 </a:t>
            </a:r>
            <a:r>
              <a:rPr lang="en-US" dirty="0" err="1"/>
              <a:t>tuổi</a:t>
            </a:r>
            <a:endParaRPr lang="en-US" dirty="0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1010845" y="2489919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Chị</a:t>
            </a:r>
            <a:r>
              <a:rPr lang="en-US" sz="20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3953220" y="1564291"/>
            <a:ext cx="4953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 x 2 = 12 (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: 12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1" name="AutoShape 21"/>
          <p:cNvSpPr>
            <a:spLocks/>
          </p:cNvSpPr>
          <p:nvPr/>
        </p:nvSpPr>
        <p:spPr bwMode="auto">
          <a:xfrm rot="5400000" flipH="1" flipV="1">
            <a:off x="2448404" y="2131029"/>
            <a:ext cx="247729" cy="1543406"/>
          </a:xfrm>
          <a:prstGeom prst="leftBrace">
            <a:avLst>
              <a:gd name="adj1" fmla="val 40039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214170" y="3134525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</a:t>
            </a:r>
            <a:r>
              <a:rPr lang="en-US" dirty="0" err="1"/>
              <a:t>tuổi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800563" y="2106200"/>
            <a:ext cx="794607" cy="251742"/>
            <a:chOff x="-2218278" y="1281734"/>
            <a:chExt cx="794607" cy="25174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797324" y="2521598"/>
            <a:ext cx="794607" cy="251742"/>
            <a:chOff x="-2218278" y="1281734"/>
            <a:chExt cx="794607" cy="25174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549362" y="2542507"/>
            <a:ext cx="794607" cy="230833"/>
            <a:chOff x="-2001567" y="2147265"/>
            <a:chExt cx="794607" cy="23083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AutoShape 21"/>
          <p:cNvSpPr>
            <a:spLocks/>
          </p:cNvSpPr>
          <p:nvPr/>
        </p:nvSpPr>
        <p:spPr bwMode="auto">
          <a:xfrm rot="5400000" flipV="1">
            <a:off x="2083566" y="1660548"/>
            <a:ext cx="228600" cy="762000"/>
          </a:xfrm>
          <a:prstGeom prst="leftBrace">
            <a:avLst>
              <a:gd name="adj1" fmla="val 40123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283304" y="448992"/>
            <a:ext cx="12051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572000" y="482056"/>
            <a:ext cx="1155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314096" y="441994"/>
            <a:ext cx="1693871" cy="52997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 advTm="1014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31" grpId="0" animBg="1"/>
      <p:bldP spid="32" grpId="0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21069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31" y="5097638"/>
            <a:ext cx="5653543" cy="1760363"/>
          </a:xfrm>
          <a:prstGeom prst="rect">
            <a:avLst/>
          </a:prstGeom>
        </p:spPr>
      </p:pic>
      <p:sp>
        <p:nvSpPr>
          <p:cNvPr id="26" name="文本框 20">
            <a:extLst>
              <a:ext uri="{FF2B5EF4-FFF2-40B4-BE49-F238E27FC236}">
                <a16:creationId xmlns:a16="http://schemas.microsoft.com/office/drawing/2014/main" id="{FD84FB19-9190-482F-A750-D5CE2816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330" y="2259725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A8EB5-C576-46DF-87ED-062D9276697B}"/>
              </a:ext>
            </a:extLst>
          </p:cNvPr>
          <p:cNvGrpSpPr/>
          <p:nvPr/>
        </p:nvGrpSpPr>
        <p:grpSpPr>
          <a:xfrm>
            <a:off x="3705156" y="2459860"/>
            <a:ext cx="1653779" cy="1330325"/>
            <a:chOff x="4724400" y="1871664"/>
            <a:chExt cx="1653779" cy="1330325"/>
          </a:xfrm>
          <a:solidFill>
            <a:srgbClr val="00B050"/>
          </a:solidFill>
        </p:grpSpPr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F169FACA-BF43-4C38-A8F8-F5705A1135F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4886127" y="1709937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文本框 20">
              <a:extLst>
                <a:ext uri="{FF2B5EF4-FFF2-40B4-BE49-F238E27FC236}">
                  <a16:creationId xmlns:a16="http://schemas.microsoft.com/office/drawing/2014/main" id="{4F696384-AE0E-4C97-8F98-7088DE10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072" y="2259726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2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F3E1F8-D7EF-4472-A0AF-FF95F1D68646}"/>
              </a:ext>
            </a:extLst>
          </p:cNvPr>
          <p:cNvGrpSpPr/>
          <p:nvPr/>
        </p:nvGrpSpPr>
        <p:grpSpPr>
          <a:xfrm>
            <a:off x="5518753" y="1593016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1DD4D75F-D987-4DB1-BAF7-11D35388605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id="{2150F506-F859-47CC-BC2A-913DDACDD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8BD8CE-CE9E-4D2B-B98C-E6CB3E192C2F}"/>
              </a:ext>
            </a:extLst>
          </p:cNvPr>
          <p:cNvGrpSpPr/>
          <p:nvPr/>
        </p:nvGrpSpPr>
        <p:grpSpPr>
          <a:xfrm>
            <a:off x="1826994" y="2562156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8F835C5-7244-49BA-AE9B-D77D8D0DD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622866-D924-4ECB-B5FB-B22900CC7190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4BC920-EF25-4E6A-A5CB-F9E50AC62EFF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E8E64-91B5-4EC7-A1FE-49A36CF065D9}"/>
              </a:ext>
            </a:extLst>
          </p:cNvPr>
          <p:cNvGrpSpPr/>
          <p:nvPr/>
        </p:nvGrpSpPr>
        <p:grpSpPr>
          <a:xfrm>
            <a:off x="7172532" y="399952"/>
            <a:ext cx="1653778" cy="1330325"/>
            <a:chOff x="2603898" y="1871663"/>
            <a:chExt cx="1653778" cy="1330325"/>
          </a:xfrm>
          <a:solidFill>
            <a:srgbClr val="FFFF00"/>
          </a:solidFill>
        </p:grpSpPr>
        <p:sp>
          <p:nvSpPr>
            <p:cNvPr id="24" name="任意多边形 12">
              <a:extLst>
                <a:ext uri="{FF2B5EF4-FFF2-40B4-BE49-F238E27FC236}">
                  <a16:creationId xmlns:a16="http://schemas.microsoft.com/office/drawing/2014/main" id="{81C00F2D-784E-4555-B2B9-52C4715AE2F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文本框 20">
              <a:extLst>
                <a:ext uri="{FF2B5EF4-FFF2-40B4-BE49-F238E27FC236}">
                  <a16:creationId xmlns:a16="http://schemas.microsoft.com/office/drawing/2014/main" id="{FED08D47-3761-46F7-8B2E-3FCADD91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4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9916593"/>
      </p:ext>
    </p:extLst>
  </p:cSld>
  <p:clrMapOvr>
    <a:masterClrMapping/>
  </p:clrMapOvr>
  <p:transition spd="slow" advTm="953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417 L 0.03958 -0.16644 C 0.04792 -0.18056 0.06042 -0.18611 0.07326 -0.18611 C 0.08819 -0.18611 0.1 -0.18056 0.10833 -0.16644 L 0.14809 -0.1041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1" y="19721"/>
            <a:ext cx="9143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490" y="4449905"/>
            <a:ext cx="2944930" cy="2635135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5118" y="529579"/>
            <a:ext cx="82285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Con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7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cam,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cam 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con.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cam?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492526" y="1961515"/>
            <a:ext cx="1773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sz="32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117197" y="2716884"/>
            <a:ext cx="59515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cam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5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35 (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cam)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: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35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cam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9586" y="1546895"/>
            <a:ext cx="3313113" cy="2339978"/>
            <a:chOff x="296" y="2042"/>
            <a:chExt cx="2087" cy="1474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55" y="2042"/>
              <a:ext cx="8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en-US" sz="2400" b="1" dirty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en-US" sz="2400" dirty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96" y="2462"/>
              <a:ext cx="5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Con: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82" y="2904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Mẹ:</a:t>
              </a: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873" y="2652"/>
              <a:ext cx="300" cy="136"/>
              <a:chOff x="881" y="2860"/>
              <a:chExt cx="636" cy="136"/>
            </a:xfrm>
          </p:grpSpPr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>
                <a:off x="882" y="2948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>
                <a:off x="881" y="286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>
                <a:off x="1517" y="286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876" y="3022"/>
              <a:ext cx="600" cy="154"/>
              <a:chOff x="884" y="2886"/>
              <a:chExt cx="1270" cy="136"/>
            </a:xfrm>
          </p:grpSpPr>
          <p:grpSp>
            <p:nvGrpSpPr>
              <p:cNvPr id="38" name="Group 37"/>
              <p:cNvGrpSpPr>
                <a:grpSpLocks/>
              </p:cNvGrpSpPr>
              <p:nvPr/>
            </p:nvGrpSpPr>
            <p:grpSpPr bwMode="auto">
              <a:xfrm>
                <a:off x="884" y="2886"/>
                <a:ext cx="635" cy="136"/>
                <a:chOff x="884" y="2460"/>
                <a:chExt cx="635" cy="136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auto">
                <a:xfrm>
                  <a:off x="884" y="2523"/>
                  <a:ext cx="63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>
                  <a:off x="884" y="246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auto">
                <a:xfrm>
                  <a:off x="1519" y="246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1519" y="2886"/>
                <a:ext cx="635" cy="136"/>
                <a:chOff x="884" y="2460"/>
                <a:chExt cx="635" cy="136"/>
              </a:xfrm>
            </p:grpSpPr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auto">
                <a:xfrm>
                  <a:off x="884" y="2523"/>
                  <a:ext cx="63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auto">
                <a:xfrm>
                  <a:off x="884" y="246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auto">
                <a:xfrm>
                  <a:off x="1519" y="246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875" y="274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1174" y="275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775" y="2360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altLang="en-US" sz="2400" dirty="0" err="1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1265" y="3225"/>
              <a:ext cx="5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quả</a:t>
              </a:r>
            </a:p>
          </p:txBody>
        </p:sp>
        <p:sp>
          <p:nvSpPr>
            <p:cNvPr id="22" name="AutoShape 34"/>
            <p:cNvSpPr>
              <a:spLocks/>
            </p:cNvSpPr>
            <p:nvPr/>
          </p:nvSpPr>
          <p:spPr bwMode="auto">
            <a:xfrm rot="16200000" flipV="1">
              <a:off x="1572" y="2460"/>
              <a:ext cx="112" cy="1507"/>
            </a:xfrm>
            <a:prstGeom prst="leftBrace">
              <a:avLst>
                <a:gd name="adj1" fmla="val 1121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FF00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1475" y="3022"/>
              <a:ext cx="600" cy="154"/>
              <a:chOff x="884" y="2886"/>
              <a:chExt cx="1270" cy="136"/>
            </a:xfrm>
          </p:grpSpPr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884" y="2886"/>
                <a:ext cx="635" cy="136"/>
                <a:chOff x="884" y="2460"/>
                <a:chExt cx="635" cy="136"/>
              </a:xfrm>
            </p:grpSpPr>
            <p:sp>
              <p:nvSpPr>
                <p:cNvPr id="35" name="Line 45"/>
                <p:cNvSpPr>
                  <a:spLocks noChangeShapeType="1"/>
                </p:cNvSpPr>
                <p:nvPr/>
              </p:nvSpPr>
              <p:spPr bwMode="auto">
                <a:xfrm>
                  <a:off x="884" y="2523"/>
                  <a:ext cx="63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" name="Line 46"/>
                <p:cNvSpPr>
                  <a:spLocks noChangeShapeType="1"/>
                </p:cNvSpPr>
                <p:nvPr/>
              </p:nvSpPr>
              <p:spPr bwMode="auto">
                <a:xfrm>
                  <a:off x="884" y="246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" name="Line 47"/>
                <p:cNvSpPr>
                  <a:spLocks noChangeShapeType="1"/>
                </p:cNvSpPr>
                <p:nvPr/>
              </p:nvSpPr>
              <p:spPr bwMode="auto">
                <a:xfrm>
                  <a:off x="1519" y="246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1519" y="2886"/>
                <a:ext cx="635" cy="136"/>
                <a:chOff x="884" y="2460"/>
                <a:chExt cx="635" cy="136"/>
              </a:xfrm>
            </p:grpSpPr>
            <p:sp>
              <p:nvSpPr>
                <p:cNvPr id="30" name="Line 49"/>
                <p:cNvSpPr>
                  <a:spLocks noChangeShapeType="1"/>
                </p:cNvSpPr>
                <p:nvPr/>
              </p:nvSpPr>
              <p:spPr bwMode="auto">
                <a:xfrm>
                  <a:off x="884" y="2523"/>
                  <a:ext cx="63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Line 50"/>
                <p:cNvSpPr>
                  <a:spLocks noChangeShapeType="1"/>
                </p:cNvSpPr>
                <p:nvPr/>
              </p:nvSpPr>
              <p:spPr bwMode="auto">
                <a:xfrm>
                  <a:off x="884" y="246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Line 51"/>
                <p:cNvSpPr>
                  <a:spLocks noChangeShapeType="1"/>
                </p:cNvSpPr>
                <p:nvPr/>
              </p:nvSpPr>
              <p:spPr bwMode="auto">
                <a:xfrm>
                  <a:off x="1519" y="246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2075" y="3031"/>
              <a:ext cx="308" cy="136"/>
              <a:chOff x="886" y="2795"/>
              <a:chExt cx="651" cy="136"/>
            </a:xfrm>
          </p:grpSpPr>
          <p:sp>
            <p:nvSpPr>
              <p:cNvPr id="25" name="Line 53"/>
              <p:cNvSpPr>
                <a:spLocks noChangeShapeType="1"/>
              </p:cNvSpPr>
              <p:nvPr/>
            </p:nvSpPr>
            <p:spPr bwMode="auto">
              <a:xfrm>
                <a:off x="902" y="2857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Line 54"/>
              <p:cNvSpPr>
                <a:spLocks noChangeShapeType="1"/>
              </p:cNvSpPr>
              <p:nvPr/>
            </p:nvSpPr>
            <p:spPr bwMode="auto">
              <a:xfrm>
                <a:off x="886" y="279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Line 55"/>
              <p:cNvSpPr>
                <a:spLocks noChangeShapeType="1"/>
              </p:cNvSpPr>
              <p:nvPr/>
            </p:nvSpPr>
            <p:spPr bwMode="auto">
              <a:xfrm>
                <a:off x="1537" y="279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rgbClr val="FF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5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9135">
        <p:fade/>
      </p:transition>
    </mc:Choice>
    <mc:Fallback xmlns="">
      <p:transition spd="slow" advTm="69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31" y="5097638"/>
            <a:ext cx="5653543" cy="17603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599372F-3D1D-4AD4-8D89-5AC7D916136E}"/>
              </a:ext>
            </a:extLst>
          </p:cNvPr>
          <p:cNvGrpSpPr/>
          <p:nvPr/>
        </p:nvGrpSpPr>
        <p:grpSpPr>
          <a:xfrm>
            <a:off x="5518753" y="1593016"/>
            <a:ext cx="1653779" cy="1330325"/>
            <a:chOff x="6849667" y="1871665"/>
            <a:chExt cx="1653779" cy="1330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BA710248-6277-49A0-B735-8926835AD53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011394" y="1709938"/>
              <a:ext cx="1330325" cy="1653779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4 h 4469351"/>
                <a:gd name="T4" fmla="*/ 60560 w 2696561"/>
                <a:gd name="T5" fmla="*/ 295726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2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4 h 4469351"/>
                <a:gd name="T36" fmla="*/ 323404 w 2696561"/>
                <a:gd name="T37" fmla="*/ 193806 h 4469351"/>
                <a:gd name="T38" fmla="*/ 323404 w 2696561"/>
                <a:gd name="T39" fmla="*/ 421485 h 4469351"/>
                <a:gd name="T40" fmla="*/ 323782 w 2696561"/>
                <a:gd name="T41" fmla="*/ 428960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1 h 4469351"/>
                <a:gd name="T54" fmla="*/ 116644 w 2696561"/>
                <a:gd name="T55" fmla="*/ 470655 h 4469351"/>
                <a:gd name="T56" fmla="*/ 110850 w 2696561"/>
                <a:gd name="T57" fmla="*/ 472453 h 4469351"/>
                <a:gd name="T58" fmla="*/ 92257 w 2696561"/>
                <a:gd name="T59" fmla="*/ 474328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id="{4745844B-8ABA-47AD-ABBA-78CEA77D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330" y="2259725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E8310-F19D-470F-8FC2-43378CF36124}"/>
              </a:ext>
            </a:extLst>
          </p:cNvPr>
          <p:cNvGrpSpPr/>
          <p:nvPr/>
        </p:nvGrpSpPr>
        <p:grpSpPr>
          <a:xfrm>
            <a:off x="3862701" y="1838760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3F227A2-311D-4834-A89F-4ABC0A6D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8E23DB-C973-4434-9FC1-B53B14EFAC22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CF5F1F-BB8E-46E8-AC06-739D9D8A1952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AE8E64-91B5-4EC7-A1FE-49A36CF065D9}"/>
              </a:ext>
            </a:extLst>
          </p:cNvPr>
          <p:cNvGrpSpPr/>
          <p:nvPr/>
        </p:nvGrpSpPr>
        <p:grpSpPr>
          <a:xfrm>
            <a:off x="7181242" y="427502"/>
            <a:ext cx="1653778" cy="1330325"/>
            <a:chOff x="2603898" y="1871663"/>
            <a:chExt cx="1653778" cy="1330325"/>
          </a:xfrm>
          <a:solidFill>
            <a:srgbClr val="FFFF00"/>
          </a:solidFill>
        </p:grpSpPr>
        <p:sp>
          <p:nvSpPr>
            <p:cNvPr id="15" name="任意多边形 12">
              <a:extLst>
                <a:ext uri="{FF2B5EF4-FFF2-40B4-BE49-F238E27FC236}">
                  <a16:creationId xmlns:a16="http://schemas.microsoft.com/office/drawing/2014/main" id="{81C00F2D-784E-4555-B2B9-52C4715AE2F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id="{FED08D47-3761-46F7-8B2E-3FCADD91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4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3571360"/>
      </p:ext>
    </p:extLst>
  </p:cSld>
  <p:clrMapOvr>
    <a:masterClrMapping/>
  </p:clrMapOvr>
  <p:transition spd="slow" advTm="42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8773 L 0.04028 -0.19305 C 0.04861 -0.19421 0.06146 -0.19444 0.07448 -0.19444 C 0.08958 -0.19444 0.10174 -0.19421 0.11007 -0.19305 L 0.15069 -0.187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14222" y="36002"/>
            <a:ext cx="9143999" cy="6858000"/>
            <a:chOff x="0" y="0"/>
            <a:chExt cx="12191999" cy="6858000"/>
          </a:xfrm>
        </p:grpSpPr>
        <p:pic>
          <p:nvPicPr>
            <p:cNvPr id="16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17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85085" name="Rectangle 93"/>
          <p:cNvSpPr>
            <a:spLocks noChangeArrowheads="1"/>
          </p:cNvSpPr>
          <p:nvPr/>
        </p:nvSpPr>
        <p:spPr bwMode="auto">
          <a:xfrm>
            <a:off x="3089453" y="3033308"/>
            <a:ext cx="940801" cy="95448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523999" y="273018"/>
            <a:ext cx="60483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5097" name="Group 105">
            <a:extLst>
              <a:ext uri="{FF2B5EF4-FFF2-40B4-BE49-F238E27FC236}">
                <a16:creationId xmlns:a16="http://schemas.microsoft.com/office/drawing/2014/main" id="{F83D7155-23F3-4884-803A-96A527CBA36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42158335"/>
              </p:ext>
            </p:extLst>
          </p:nvPr>
        </p:nvGraphicFramePr>
        <p:xfrm>
          <a:off x="425716" y="1344531"/>
          <a:ext cx="8280400" cy="2643258"/>
        </p:xfrm>
        <a:graphic>
          <a:graphicData uri="http://schemas.openxmlformats.org/drawingml/2006/table">
            <a:tbl>
              <a:tblPr/>
              <a:tblGrid>
                <a:gridCol w="26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3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Gấp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098" name="Text Box 106"/>
          <p:cNvSpPr txBox="1">
            <a:spLocks noChangeArrowheads="1"/>
          </p:cNvSpPr>
          <p:nvPr/>
        </p:nvSpPr>
        <p:spPr bwMode="auto">
          <a:xfrm>
            <a:off x="4225773" y="2324111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5099" name="Text Box 107"/>
          <p:cNvSpPr txBox="1">
            <a:spLocks noChangeArrowheads="1"/>
          </p:cNvSpPr>
          <p:nvPr/>
        </p:nvSpPr>
        <p:spPr bwMode="auto">
          <a:xfrm>
            <a:off x="4208696" y="3216873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85100" name="Text Box 108"/>
          <p:cNvSpPr txBox="1">
            <a:spLocks noChangeArrowheads="1"/>
          </p:cNvSpPr>
          <p:nvPr/>
        </p:nvSpPr>
        <p:spPr bwMode="auto">
          <a:xfrm>
            <a:off x="5218863" y="2318714"/>
            <a:ext cx="363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5101" name="Text Box 109"/>
          <p:cNvSpPr txBox="1">
            <a:spLocks noChangeArrowheads="1"/>
          </p:cNvSpPr>
          <p:nvPr/>
        </p:nvSpPr>
        <p:spPr bwMode="auto">
          <a:xfrm>
            <a:off x="5177505" y="3216873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5102" name="Text Box 110"/>
          <p:cNvSpPr txBox="1">
            <a:spLocks noChangeArrowheads="1"/>
          </p:cNvSpPr>
          <p:nvPr/>
        </p:nvSpPr>
        <p:spPr bwMode="auto">
          <a:xfrm>
            <a:off x="6051615" y="2318713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5103" name="Text Box 111"/>
          <p:cNvSpPr txBox="1">
            <a:spLocks noChangeArrowheads="1"/>
          </p:cNvSpPr>
          <p:nvPr/>
        </p:nvSpPr>
        <p:spPr bwMode="auto">
          <a:xfrm>
            <a:off x="6088329" y="3203062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5104" name="Text Box 112"/>
          <p:cNvSpPr txBox="1">
            <a:spLocks noChangeArrowheads="1"/>
          </p:cNvSpPr>
          <p:nvPr/>
        </p:nvSpPr>
        <p:spPr bwMode="auto">
          <a:xfrm>
            <a:off x="7004816" y="2320926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5105" name="Text Box 113"/>
          <p:cNvSpPr txBox="1">
            <a:spLocks noChangeArrowheads="1"/>
          </p:cNvSpPr>
          <p:nvPr/>
        </p:nvSpPr>
        <p:spPr bwMode="auto">
          <a:xfrm>
            <a:off x="7021312" y="3203063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5106" name="Text Box 114"/>
          <p:cNvSpPr txBox="1">
            <a:spLocks noChangeArrowheads="1"/>
          </p:cNvSpPr>
          <p:nvPr/>
        </p:nvSpPr>
        <p:spPr bwMode="auto">
          <a:xfrm>
            <a:off x="8038698" y="2318713"/>
            <a:ext cx="363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5107" name="Text Box 115"/>
          <p:cNvSpPr txBox="1">
            <a:spLocks noChangeArrowheads="1"/>
          </p:cNvSpPr>
          <p:nvPr/>
        </p:nvSpPr>
        <p:spPr bwMode="auto">
          <a:xfrm>
            <a:off x="8038699" y="3203064"/>
            <a:ext cx="363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7" y="75592"/>
            <a:ext cx="605118" cy="806824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490" y="4449905"/>
            <a:ext cx="2944930" cy="26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876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85" grpId="0" animBg="1"/>
      <p:bldP spid="85005" grpId="0"/>
      <p:bldP spid="85098" grpId="0"/>
      <p:bldP spid="85099" grpId="0"/>
      <p:bldP spid="85100" grpId="0"/>
      <p:bldP spid="85101" grpId="0"/>
      <p:bldP spid="85102" grpId="0"/>
      <p:bldP spid="85103" grpId="0"/>
      <p:bldP spid="85104" grpId="0"/>
      <p:bldP spid="85105" grpId="0"/>
      <p:bldP spid="85106" grpId="0"/>
      <p:bldP spid="85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31" y="5097638"/>
            <a:ext cx="5653543" cy="176036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E8310-F19D-470F-8FC2-43378CF36124}"/>
              </a:ext>
            </a:extLst>
          </p:cNvPr>
          <p:cNvGrpSpPr/>
          <p:nvPr/>
        </p:nvGrpSpPr>
        <p:grpSpPr>
          <a:xfrm>
            <a:off x="1870548" y="2345445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3F227A2-311D-4834-A89F-4ABC0A6D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8E23DB-C973-4434-9FC1-B53B14EFAC22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CF5F1F-BB8E-46E8-AC06-739D9D8A1952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E8E64-91B5-4EC7-A1FE-49A36CF065D9}"/>
              </a:ext>
            </a:extLst>
          </p:cNvPr>
          <p:cNvGrpSpPr/>
          <p:nvPr/>
        </p:nvGrpSpPr>
        <p:grpSpPr>
          <a:xfrm>
            <a:off x="4331491" y="2293058"/>
            <a:ext cx="1653778" cy="1330325"/>
            <a:chOff x="2603898" y="1871663"/>
            <a:chExt cx="1653778" cy="1330325"/>
          </a:xfrm>
          <a:solidFill>
            <a:srgbClr val="FFFF00"/>
          </a:solidFill>
        </p:grpSpPr>
        <p:sp>
          <p:nvSpPr>
            <p:cNvPr id="24" name="任意多边形 12">
              <a:extLst>
                <a:ext uri="{FF2B5EF4-FFF2-40B4-BE49-F238E27FC236}">
                  <a16:creationId xmlns:a16="http://schemas.microsoft.com/office/drawing/2014/main" id="{81C00F2D-784E-4555-B2B9-52C4715AE2F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文本框 20">
              <a:extLst>
                <a:ext uri="{FF2B5EF4-FFF2-40B4-BE49-F238E27FC236}">
                  <a16:creationId xmlns:a16="http://schemas.microsoft.com/office/drawing/2014/main" id="{FED08D47-3761-46F7-8B2E-3FCADD91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4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746193"/>
      </p:ext>
    </p:extLst>
  </p:cSld>
  <p:clrMapOvr>
    <a:masterClrMapping/>
  </p:clrMapOvr>
  <p:transition spd="slow" advTm="84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8773 L 0.04028 -0.19305 C 0.04861 -0.19421 0.06146 -0.19444 0.07448 -0.19444 C 0.08958 -0.19444 0.10174 -0.19421 0.11007 -0.19305 L 0.1507 -0.187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F892EA-4DBB-441C-B273-142A910D1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1"/>
            <a:ext cx="7347857" cy="68963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0" y="-1"/>
            <a:ext cx="1796143" cy="6857997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5186" y="1045179"/>
            <a:ext cx="883715" cy="8673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1117596" y="1479078"/>
            <a:ext cx="1576242" cy="237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11750" y="1148415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2321" y="2281881"/>
            <a:ext cx="942676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202776" y="3667351"/>
            <a:ext cx="926822" cy="8329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4800761" y="3611888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4800761" y="2225987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4800761" y="972943"/>
            <a:ext cx="960054" cy="8884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5732830" y="4079133"/>
            <a:ext cx="17286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5751461" y="2681778"/>
            <a:ext cx="16377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5800029" y="1478601"/>
            <a:ext cx="16377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1098543" y="4062832"/>
            <a:ext cx="1595295" cy="236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1198953" y="2778867"/>
            <a:ext cx="1567122" cy="1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75381" y="3645711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11750" y="2417682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7550" y="3748947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61480" y="2443178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61480" y="1189653"/>
            <a:ext cx="1336433" cy="619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6643" y="955381"/>
            <a:ext cx="179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94710" y="220097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4710" y="3501237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72266" y="955381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90115" y="2128734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55052" y="3501237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ABAFB6-6BBD-440A-AE90-B6686E5C1208}"/>
              </a:ext>
            </a:extLst>
          </p:cNvPr>
          <p:cNvSpPr txBox="1"/>
          <p:nvPr/>
        </p:nvSpPr>
        <p:spPr>
          <a:xfrm>
            <a:off x="3228821" y="115553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846D6F-1503-44F1-B0D5-4EB574DFC511}"/>
              </a:ext>
            </a:extLst>
          </p:cNvPr>
          <p:cNvSpPr txBox="1"/>
          <p:nvPr/>
        </p:nvSpPr>
        <p:spPr>
          <a:xfrm>
            <a:off x="3199497" y="2472358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F957E6A-CCC2-45A9-B020-2FBFC9BC2631}"/>
              </a:ext>
            </a:extLst>
          </p:cNvPr>
          <p:cNvSpPr txBox="1"/>
          <p:nvPr/>
        </p:nvSpPr>
        <p:spPr>
          <a:xfrm>
            <a:off x="3198652" y="368694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EB55E9-CA1A-42A1-94A2-91A16AF4145E}"/>
              </a:ext>
            </a:extLst>
          </p:cNvPr>
          <p:cNvSpPr txBox="1"/>
          <p:nvPr/>
        </p:nvSpPr>
        <p:spPr>
          <a:xfrm>
            <a:off x="7793956" y="1244329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7F2EB3-69C4-4D66-B047-EDF38956EF0E}"/>
              </a:ext>
            </a:extLst>
          </p:cNvPr>
          <p:cNvSpPr txBox="1"/>
          <p:nvPr/>
        </p:nvSpPr>
        <p:spPr>
          <a:xfrm>
            <a:off x="7822665" y="2472358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D45DC0-F084-449B-B396-CACCF8370BB4}"/>
              </a:ext>
            </a:extLst>
          </p:cNvPr>
          <p:cNvSpPr txBox="1"/>
          <p:nvPr/>
        </p:nvSpPr>
        <p:spPr>
          <a:xfrm>
            <a:off x="7894902" y="3772624"/>
            <a:ext cx="62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523999" y="273018"/>
            <a:ext cx="6048375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7" y="75592"/>
            <a:ext cx="605118" cy="806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  <p:transition spd="slow" advClick="0" advTm="852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097"/>
            <a:ext cx="9143135" cy="6762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4158" y="3476681"/>
            <a:ext cx="3882026" cy="3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734" y="1306963"/>
            <a:ext cx="4984133" cy="12551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5912" y="2686929"/>
            <a:ext cx="6327019" cy="1319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2582" y="3910025"/>
            <a:ext cx="6232586" cy="11081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3446634" y="1451438"/>
            <a:ext cx="4809233" cy="671829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Kiến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thức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tr</a:t>
            </a:r>
            <a:r>
              <a:rPr lang="vi-VN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ọ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ng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tâm</a:t>
            </a:r>
            <a:endParaRPr lang="zh-CN" altLang="en-US" sz="40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3358589" y="2792121"/>
            <a:ext cx="5455189" cy="931961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thực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hiện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gấp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3323767" y="4096892"/>
            <a:ext cx="5851195" cy="487163"/>
          </a:xfrm>
          <a:prstGeom prst="rect">
            <a:avLst/>
          </a:prstGeom>
          <a:noFill/>
          <a:ln w="9525">
            <a:noFill/>
          </a:ln>
        </p:spPr>
        <p:txBody>
          <a:bodyPr wrap="square" lIns="55733" tIns="27866" rIns="55733" bIns="27866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dụng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giải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toán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283" y="719234"/>
            <a:ext cx="1687085" cy="129255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3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893">
        <p14:reveal/>
      </p:transition>
    </mc:Choice>
    <mc:Fallback xmlns="">
      <p:transition spd="slow" advTm="10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7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510990"/>
            <a:ext cx="1715248" cy="295835"/>
          </a:xfrm>
          <a:prstGeom prst="rect">
            <a:avLst/>
          </a:prstGeom>
        </p:spPr>
      </p:pic>
      <p:grpSp>
        <p:nvGrpSpPr>
          <p:cNvPr id="8" name="组合 31">
            <a:extLst>
              <a:ext uri="{FF2B5EF4-FFF2-40B4-BE49-F238E27FC236}">
                <a16:creationId xmlns:a16="http://schemas.microsoft.com/office/drawing/2014/main" id="{486E095B-3D9C-4CFB-84B1-D0741E9EE7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45361" y="1962018"/>
            <a:ext cx="4622800" cy="3321844"/>
            <a:chOff x="0" y="0"/>
            <a:chExt cx="5970957" cy="5720949"/>
          </a:xfrm>
        </p:grpSpPr>
        <p:sp>
          <p:nvSpPr>
            <p:cNvPr id="9" name="任意多边形 29">
              <a:extLst>
                <a:ext uri="{FF2B5EF4-FFF2-40B4-BE49-F238E27FC236}">
                  <a16:creationId xmlns:a16="http://schemas.microsoft.com/office/drawing/2014/main" id="{71810BD3-00E5-48CD-898E-A947DA5202E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025214" y="1371938"/>
              <a:ext cx="2969116" cy="2922369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D98C0F0-8BA1-4AD6-AA39-2FC020B9C79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29521" y="1395020"/>
              <a:ext cx="2969116" cy="2910073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lnTo>
                    <a:pt x="1332628" y="2207871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F8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F1A78A24-053D-4130-AE96-A03E3DCF433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36328" y="-81041"/>
              <a:ext cx="2803108" cy="2965187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lnTo>
                    <a:pt x="621042" y="1721756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任意多边形 30">
              <a:extLst>
                <a:ext uri="{FF2B5EF4-FFF2-40B4-BE49-F238E27FC236}">
                  <a16:creationId xmlns:a16="http://schemas.microsoft.com/office/drawing/2014/main" id="{A40E28D9-47FF-4749-829A-778CCFA2BFD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572789" y="2837380"/>
              <a:ext cx="2800257" cy="296687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lnTo>
                    <a:pt x="585976" y="1694015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lnTo>
                    <a:pt x="0" y="517489"/>
                  </a:lnTo>
                  <a:close/>
                </a:path>
              </a:pathLst>
            </a:custGeom>
            <a:solidFill>
              <a:srgbClr val="FDE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58B7602-4459-4470-8A13-C78A5B4D32FA}"/>
              </a:ext>
            </a:extLst>
          </p:cNvPr>
          <p:cNvSpPr txBox="1"/>
          <p:nvPr/>
        </p:nvSpPr>
        <p:spPr>
          <a:xfrm>
            <a:off x="5217041" y="2356852"/>
            <a:ext cx="318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Về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đích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7" name="nhạc trò chơ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06" y="6679665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9284"/>
      </p:ext>
    </p:extLst>
  </p:cSld>
  <p:clrMapOvr>
    <a:masterClrMapping/>
  </p:clrMapOvr>
  <p:transition spd="slow" advTm="134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" grpId="0"/>
      <p:bldP spid="20" grpId="1"/>
    </p:bldLst>
  </p:timing>
  <p:extLst>
    <p:ext uri="{E180D4A7-C9FB-4DFB-919C-405C955672EB}">
      <p14:showEvtLst xmlns:p14="http://schemas.microsoft.com/office/powerpoint/2010/main">
        <p14:playEvt time="1073" objId="7"/>
        <p14:pauseEvt time="11926" objId="7"/>
        <p14:stopEvt time="13409" objId="7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BFF9AD9-3C49-44A9-A5E9-F9D9079D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31" y="5097638"/>
            <a:ext cx="5653543" cy="176036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E8310-F19D-470F-8FC2-43378CF36124}"/>
              </a:ext>
            </a:extLst>
          </p:cNvPr>
          <p:cNvGrpSpPr/>
          <p:nvPr/>
        </p:nvGrpSpPr>
        <p:grpSpPr>
          <a:xfrm>
            <a:off x="1870548" y="2345445"/>
            <a:ext cx="1946625" cy="1946625"/>
            <a:chOff x="282419" y="898350"/>
            <a:chExt cx="1946625" cy="1946625"/>
          </a:xfrm>
        </p:grpSpPr>
        <p:pic>
          <p:nvPicPr>
            <p:cNvPr id="20" name="Picture 2" descr="Sóc Nhí - doc tin - Họa sĩ nhí - Đọc tin - Vẽ chú Ếch con mắt tròn - Họa sĩ  nhí - Đọc tin - Vẽ chú Ếch con mắt tròn">
              <a:extLst>
                <a:ext uri="{FF2B5EF4-FFF2-40B4-BE49-F238E27FC236}">
                  <a16:creationId xmlns:a16="http://schemas.microsoft.com/office/drawing/2014/main" id="{33F227A2-311D-4834-A89F-4ABC0A6D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9" y="898350"/>
              <a:ext cx="1946625" cy="19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8E23DB-C973-4434-9FC1-B53B14EFAC22}"/>
                </a:ext>
              </a:extLst>
            </p:cNvPr>
            <p:cNvSpPr/>
            <p:nvPr/>
          </p:nvSpPr>
          <p:spPr>
            <a:xfrm>
              <a:off x="901332" y="140820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CF5F1F-BB8E-46E8-AC06-739D9D8A1952}"/>
                </a:ext>
              </a:extLst>
            </p:cNvPr>
            <p:cNvSpPr/>
            <p:nvPr/>
          </p:nvSpPr>
          <p:spPr>
            <a:xfrm>
              <a:off x="1321335" y="1399177"/>
              <a:ext cx="231001" cy="2238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E8E64-91B5-4EC7-A1FE-49A36CF065D9}"/>
              </a:ext>
            </a:extLst>
          </p:cNvPr>
          <p:cNvGrpSpPr/>
          <p:nvPr/>
        </p:nvGrpSpPr>
        <p:grpSpPr>
          <a:xfrm>
            <a:off x="4331491" y="2293058"/>
            <a:ext cx="1653778" cy="1330325"/>
            <a:chOff x="2603898" y="1871663"/>
            <a:chExt cx="1653778" cy="1330325"/>
          </a:xfrm>
          <a:solidFill>
            <a:srgbClr val="FFFF00"/>
          </a:solidFill>
        </p:grpSpPr>
        <p:sp>
          <p:nvSpPr>
            <p:cNvPr id="24" name="任意多边形 12">
              <a:extLst>
                <a:ext uri="{FF2B5EF4-FFF2-40B4-BE49-F238E27FC236}">
                  <a16:creationId xmlns:a16="http://schemas.microsoft.com/office/drawing/2014/main" id="{81C00F2D-784E-4555-B2B9-52C4715AE2F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765624" y="1709937"/>
              <a:ext cx="1330325" cy="1653778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文本框 20">
              <a:extLst>
                <a:ext uri="{FF2B5EF4-FFF2-40B4-BE49-F238E27FC236}">
                  <a16:creationId xmlns:a16="http://schemas.microsoft.com/office/drawing/2014/main" id="{FED08D47-3761-46F7-8B2E-3FCADD91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063" y="2259727"/>
              <a:ext cx="492443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0000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  <a:sym typeface="微软雅黑" panose="020B0503020204020204" pitchFamily="34" charset="-122"/>
                </a:rPr>
                <a:t>5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7080647"/>
      </p:ext>
    </p:extLst>
  </p:cSld>
  <p:clrMapOvr>
    <a:masterClrMapping/>
  </p:clrMapOvr>
  <p:transition spd="slow" advTm="84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8773 L 0.04028 -0.19305 C 0.04861 -0.19421 0.06146 -0.19444 0.07448 -0.19444 C 0.08958 -0.19444 0.10174 -0.19421 0.11007 -0.19305 L 0.1507 -0.1877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21069" y="38376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" y="33861"/>
            <a:ext cx="605118" cy="6051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" y="2417682"/>
            <a:ext cx="4899956" cy="34223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815677" y="4006896"/>
            <a:ext cx="3881402" cy="250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  <a:p>
            <a:endParaRPr lang="zh-CN" altLang="en-US" sz="135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640500" y="33861"/>
            <a:ext cx="4881899" cy="1439092"/>
          </a:xfrm>
          <a:prstGeom prst="wedgeEllipseCallout">
            <a:avLst>
              <a:gd name="adj1" fmla="val -47023"/>
              <a:gd name="adj2" fmla="val 122695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4697078" y="1406364"/>
            <a:ext cx="3125587" cy="1059221"/>
          </a:xfrm>
          <a:prstGeom prst="wedgeEllipseCallout">
            <a:avLst>
              <a:gd name="adj1" fmla="val -97221"/>
              <a:gd name="adj2" fmla="val 122265"/>
            </a:avLst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Buổi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có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bao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nhiêu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?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0" y="318662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本框 7">
            <a:extLst>
              <a:ext uri="{FF2B5EF4-FFF2-40B4-BE49-F238E27FC236}">
                <a16:creationId xmlns:a16="http://schemas.microsoft.com/office/drawing/2014/main" id="{890F2220-57F2-4C98-A18D-697978A03D3B}"/>
              </a:ext>
            </a:extLst>
          </p:cNvPr>
          <p:cNvSpPr txBox="1"/>
          <p:nvPr/>
        </p:nvSpPr>
        <p:spPr>
          <a:xfrm>
            <a:off x="6085756" y="2764672"/>
            <a:ext cx="256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Bài</a:t>
            </a:r>
            <a:r>
              <a:rPr lang="en-US" altLang="zh-CN" sz="2800" dirty="0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9D7C7D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giải</a:t>
            </a:r>
            <a:endParaRPr lang="zh-CN" altLang="en-US" sz="2800" dirty="0">
              <a:solidFill>
                <a:srgbClr val="9D7C7D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395E853D-C2C3-4540-8939-3BEBBAD5C59F}"/>
              </a:ext>
            </a:extLst>
          </p:cNvPr>
          <p:cNvSpPr txBox="1"/>
          <p:nvPr/>
        </p:nvSpPr>
        <p:spPr>
          <a:xfrm>
            <a:off x="4848031" y="3193897"/>
            <a:ext cx="48186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Buổi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tập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múa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có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số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là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	6 x 3 = 18 (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	</a:t>
            </a:r>
            <a:r>
              <a:rPr lang="en-US" altLang="zh-CN" sz="2600" dirty="0" smtClean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        </a:t>
            </a:r>
            <a:r>
              <a:rPr lang="en-US" altLang="zh-CN" sz="2600" dirty="0" err="1" smtClean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Đáp</a:t>
            </a:r>
            <a:r>
              <a:rPr lang="en-US" altLang="zh-CN" sz="2600" dirty="0" smtClean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số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: 18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2600" dirty="0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2600" dirty="0" err="1">
                <a:solidFill>
                  <a:srgbClr val="00B0F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nữ</a:t>
            </a:r>
            <a:endParaRPr lang="zh-CN" altLang="en-US" sz="2600" dirty="0">
              <a:solidFill>
                <a:srgbClr val="00B0F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219417"/>
      </p:ext>
    </p:extLst>
  </p:cSld>
  <p:clrMapOvr>
    <a:masterClrMapping/>
  </p:clrMapOvr>
  <p:transition spd="slow" advTm="798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9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474"/>
            <a:ext cx="9144000" cy="6855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1193295" y="2096712"/>
            <a:ext cx="6961322" cy="2108875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TIẾT HỌC ĐÃ KẾT THÚC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CHÚC CÁC BẠN NHIỀU 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SỨC KHỎE</a:t>
            </a:r>
          </a:p>
        </p:txBody>
      </p:sp>
    </p:spTree>
    <p:extLst>
      <p:ext uri="{BB962C8B-B14F-4D97-AF65-F5344CB8AC3E}">
        <p14:creationId xmlns:p14="http://schemas.microsoft.com/office/powerpoint/2010/main" val="29231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41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936381" y="718435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069" y="6679665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C0711C-3A15-4BED-8D6C-E743E1762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"/>
            <a:ext cx="9144000" cy="6851361"/>
          </a:xfrm>
          <a:prstGeom prst="rect">
            <a:avLst/>
          </a:prstGeom>
        </p:spPr>
      </p:pic>
      <p:sp>
        <p:nvSpPr>
          <p:cNvPr id="8" name="椭圆 10">
            <a:extLst>
              <a:ext uri="{FF2B5EF4-FFF2-40B4-BE49-F238E27FC236}">
                <a16:creationId xmlns:a16="http://schemas.microsoft.com/office/drawing/2014/main" id="{E80CA69F-03CA-4131-A32C-FA91D383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34" y="756231"/>
            <a:ext cx="1607344" cy="1607344"/>
          </a:xfrm>
          <a:prstGeom prst="ellipse">
            <a:avLst/>
          </a:prstGeom>
          <a:solidFill>
            <a:srgbClr val="FDEBB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366D72D1-5BF2-44E0-9815-4BE59AC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812" y="756231"/>
            <a:ext cx="1607344" cy="1607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2811FCAB-29E1-49BE-979D-0D5120E1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393" y="756231"/>
            <a:ext cx="1607344" cy="1607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1" name="椭圆 13">
            <a:extLst>
              <a:ext uri="{FF2B5EF4-FFF2-40B4-BE49-F238E27FC236}">
                <a16:creationId xmlns:a16="http://schemas.microsoft.com/office/drawing/2014/main" id="{29A656EA-F658-4827-9216-2C4E35F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951" y="774361"/>
            <a:ext cx="1607344" cy="16073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605" y="1120520"/>
            <a:ext cx="1422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4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71" y="1065844"/>
            <a:ext cx="15949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id="{9CFD6CE3-F66A-48F0-B550-2C56236D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523" y="1120520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7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id="{0ABC62F6-F3FD-40D4-8A82-0E39E9E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081" y="1120520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029F29-2B5F-42FD-AA72-AE269FCE1364}"/>
              </a:ext>
            </a:extLst>
          </p:cNvPr>
          <p:cNvGrpSpPr/>
          <p:nvPr/>
        </p:nvGrpSpPr>
        <p:grpSpPr>
          <a:xfrm>
            <a:off x="5723364" y="3025096"/>
            <a:ext cx="1304694" cy="538108"/>
            <a:chOff x="5723364" y="4469836"/>
            <a:chExt cx="1304694" cy="53810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7255821E-BB35-4A5A-90E8-BB05C874DFCC}"/>
                </a:ext>
              </a:extLst>
            </p:cNvPr>
            <p:cNvSpPr/>
            <p:nvPr/>
          </p:nvSpPr>
          <p:spPr>
            <a:xfrm>
              <a:off x="5723364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id="{0EB4377E-56B7-42E5-81AF-2CBAA8A4C90D}"/>
                </a:ext>
              </a:extLst>
            </p:cNvPr>
            <p:cNvSpPr txBox="1"/>
            <p:nvPr/>
          </p:nvSpPr>
          <p:spPr>
            <a:xfrm>
              <a:off x="6012524" y="4484724"/>
              <a:ext cx="1015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10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3CF2B7-17BB-476C-BC79-D59952D5E6C8}"/>
              </a:ext>
            </a:extLst>
          </p:cNvPr>
          <p:cNvGrpSpPr/>
          <p:nvPr/>
        </p:nvGrpSpPr>
        <p:grpSpPr>
          <a:xfrm>
            <a:off x="3992211" y="3037688"/>
            <a:ext cx="1248052" cy="535786"/>
            <a:chOff x="3992211" y="4482428"/>
            <a:chExt cx="1248052" cy="535786"/>
          </a:xfrm>
        </p:grpSpPr>
        <p:sp>
          <p:nvSpPr>
            <p:cNvPr id="37" name="矩形: 圆角 30">
              <a:extLst>
                <a:ext uri="{FF2B5EF4-FFF2-40B4-BE49-F238E27FC236}">
                  <a16:creationId xmlns:a16="http://schemas.microsoft.com/office/drawing/2014/main" id="{CCC4403B-4531-438B-896D-98369912399E}"/>
                </a:ext>
              </a:extLst>
            </p:cNvPr>
            <p:cNvSpPr/>
            <p:nvPr/>
          </p:nvSpPr>
          <p:spPr>
            <a:xfrm>
              <a:off x="3992211" y="4482428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AC3B7-6192-4B13-9DB0-4E86A9AE1049}"/>
                </a:ext>
              </a:extLst>
            </p:cNvPr>
            <p:cNvSpPr txBox="1"/>
            <p:nvPr/>
          </p:nvSpPr>
          <p:spPr>
            <a:xfrm>
              <a:off x="4311727" y="4494994"/>
              <a:ext cx="928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81718-44C7-4BA8-98B7-968B02157C80}"/>
              </a:ext>
            </a:extLst>
          </p:cNvPr>
          <p:cNvGrpSpPr/>
          <p:nvPr/>
        </p:nvGrpSpPr>
        <p:grpSpPr>
          <a:xfrm>
            <a:off x="2260416" y="3009979"/>
            <a:ext cx="1149723" cy="545934"/>
            <a:chOff x="2260416" y="4454719"/>
            <a:chExt cx="1149723" cy="545934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C32763B0-CC92-4D09-B414-3DCAE3EBB2AD}"/>
                </a:ext>
              </a:extLst>
            </p:cNvPr>
            <p:cNvSpPr/>
            <p:nvPr/>
          </p:nvSpPr>
          <p:spPr>
            <a:xfrm>
              <a:off x="2260416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ECE673-9E3C-40D8-BF78-F0A603F62153}"/>
                </a:ext>
              </a:extLst>
            </p:cNvPr>
            <p:cNvSpPr txBox="1"/>
            <p:nvPr/>
          </p:nvSpPr>
          <p:spPr>
            <a:xfrm>
              <a:off x="2686563" y="4454719"/>
              <a:ext cx="51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A6A4C-9AB6-4061-832B-4243BDFF34E0}"/>
              </a:ext>
            </a:extLst>
          </p:cNvPr>
          <p:cNvGrpSpPr/>
          <p:nvPr/>
        </p:nvGrpSpPr>
        <p:grpSpPr>
          <a:xfrm>
            <a:off x="532797" y="2978017"/>
            <a:ext cx="1149723" cy="577896"/>
            <a:chOff x="532797" y="4422757"/>
            <a:chExt cx="1149723" cy="577896"/>
          </a:xfrm>
        </p:grpSpPr>
        <p:sp>
          <p:nvSpPr>
            <p:cNvPr id="39" name="矩形: 圆角 30">
              <a:extLst>
                <a:ext uri="{FF2B5EF4-FFF2-40B4-BE49-F238E27FC236}">
                  <a16:creationId xmlns:a16="http://schemas.microsoft.com/office/drawing/2014/main" id="{ABDE681B-2835-4E06-BF57-1E320C4B1185}"/>
                </a:ext>
              </a:extLst>
            </p:cNvPr>
            <p:cNvSpPr/>
            <p:nvPr/>
          </p:nvSpPr>
          <p:spPr>
            <a:xfrm>
              <a:off x="532797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45BF36-9E5A-4064-873E-2ABDD03A84F4}"/>
                </a:ext>
              </a:extLst>
            </p:cNvPr>
            <p:cNvSpPr txBox="1"/>
            <p:nvPr/>
          </p:nvSpPr>
          <p:spPr>
            <a:xfrm>
              <a:off x="893982" y="4422757"/>
              <a:ext cx="51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42" name="椭圆 13">
            <a:extLst>
              <a:ext uri="{FF2B5EF4-FFF2-40B4-BE49-F238E27FC236}">
                <a16:creationId xmlns:a16="http://schemas.microsoft.com/office/drawing/2014/main" id="{F872A468-63E9-43E0-885F-0C450364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639" y="774361"/>
            <a:ext cx="1607344" cy="1607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id="{DF018BF7-6C72-4A03-9D6F-1B0A815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769" y="1120520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0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CAE7E6-AAA8-4C4B-B5E1-6FF3A0330317}"/>
              </a:ext>
            </a:extLst>
          </p:cNvPr>
          <p:cNvGrpSpPr/>
          <p:nvPr/>
        </p:nvGrpSpPr>
        <p:grpSpPr>
          <a:xfrm>
            <a:off x="7457052" y="3025096"/>
            <a:ext cx="1449168" cy="538108"/>
            <a:chOff x="7457052" y="4469836"/>
            <a:chExt cx="1449168" cy="538108"/>
          </a:xfrm>
        </p:grpSpPr>
        <p:sp>
          <p:nvSpPr>
            <p:cNvPr id="43" name="矩形: 圆角 30">
              <a:extLst>
                <a:ext uri="{FF2B5EF4-FFF2-40B4-BE49-F238E27FC236}">
                  <a16:creationId xmlns:a16="http://schemas.microsoft.com/office/drawing/2014/main" id="{AE5B310A-DD09-42BB-BF66-C5251177AC67}"/>
                </a:ext>
              </a:extLst>
            </p:cNvPr>
            <p:cNvSpPr/>
            <p:nvPr/>
          </p:nvSpPr>
          <p:spPr>
            <a:xfrm>
              <a:off x="7457052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文本框 27">
              <a:extLst>
                <a:ext uri="{FF2B5EF4-FFF2-40B4-BE49-F238E27FC236}">
                  <a16:creationId xmlns:a16="http://schemas.microsoft.com/office/drawing/2014/main" id="{6DE5D6BB-DBE4-4277-9044-79AC07FAB4B7}"/>
                </a:ext>
              </a:extLst>
            </p:cNvPr>
            <p:cNvSpPr txBox="1"/>
            <p:nvPr/>
          </p:nvSpPr>
          <p:spPr>
            <a:xfrm>
              <a:off x="7890686" y="4484724"/>
              <a:ext cx="1015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EC8898-82B9-4B15-913E-4A1CFAC7D1F4}"/>
              </a:ext>
            </a:extLst>
          </p:cNvPr>
          <p:cNvCxnSpPr>
            <a:cxnSpLocks/>
          </p:cNvCxnSpPr>
          <p:nvPr/>
        </p:nvCxnSpPr>
        <p:spPr>
          <a:xfrm>
            <a:off x="1176861" y="2363575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6B585D-8F4C-4BF1-B11E-27AEA49C1F7B}"/>
              </a:ext>
            </a:extLst>
          </p:cNvPr>
          <p:cNvCxnSpPr>
            <a:cxnSpLocks/>
          </p:cNvCxnSpPr>
          <p:nvPr/>
        </p:nvCxnSpPr>
        <p:spPr>
          <a:xfrm>
            <a:off x="2910549" y="2338417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3C7143-C58C-4343-B76A-865AC02DABD1}"/>
              </a:ext>
            </a:extLst>
          </p:cNvPr>
          <p:cNvCxnSpPr>
            <a:cxnSpLocks/>
          </p:cNvCxnSpPr>
          <p:nvPr/>
        </p:nvCxnSpPr>
        <p:spPr>
          <a:xfrm>
            <a:off x="4572000" y="2338417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55AFBD-8AA4-43C8-8AC7-F76A9D626EAB}"/>
              </a:ext>
            </a:extLst>
          </p:cNvPr>
          <p:cNvCxnSpPr>
            <a:cxnSpLocks/>
          </p:cNvCxnSpPr>
          <p:nvPr/>
        </p:nvCxnSpPr>
        <p:spPr>
          <a:xfrm>
            <a:off x="6305688" y="2351009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8111613" y="2363575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E47F13-A678-4082-B509-475A167E3DE3}"/>
              </a:ext>
            </a:extLst>
          </p:cNvPr>
          <p:cNvSpPr txBox="1"/>
          <p:nvPr/>
        </p:nvSpPr>
        <p:spPr>
          <a:xfrm>
            <a:off x="2946357" y="247714"/>
            <a:ext cx="526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 CHƠI: BẮT BÓNG</a:t>
            </a:r>
            <a:endParaRPr lang="en-US" sz="28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 advTm="856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0.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0.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2.22222E-6 0.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0.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6" grpId="1"/>
      <p:bldP spid="19" grpId="0"/>
      <p:bldP spid="19" grpId="1"/>
      <p:bldP spid="33" grpId="0"/>
      <p:bldP spid="33" grpId="1"/>
      <p:bldP spid="35" grpId="0"/>
      <p:bldP spid="35" grpId="1"/>
      <p:bldP spid="42" grpId="0" animBg="1"/>
      <p:bldP spid="44" grpId="0"/>
      <p:bldP spid="4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33860"/>
            <a:ext cx="9143999" cy="6824140"/>
            <a:chOff x="0" y="-73373"/>
            <a:chExt cx="12191999" cy="69313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-73373"/>
              <a:ext cx="9797142" cy="6931372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EB065AE-C2F0-4F19-87FF-5C32D4BD7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" y="3717948"/>
            <a:ext cx="2356304" cy="3083032"/>
          </a:xfrm>
          <a:prstGeom prst="rect">
            <a:avLst/>
          </a:prstGeom>
        </p:spPr>
      </p:pic>
      <p:sp>
        <p:nvSpPr>
          <p:cNvPr id="17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1682520" y="611757"/>
            <a:ext cx="1976087" cy="72346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1899231" y="611757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Thu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1682520" y="2078141"/>
            <a:ext cx="1944882" cy="712041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1899230" y="2122456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Hải</a:t>
            </a:r>
            <a:endParaRPr lang="zh-CN" altLang="en-US" sz="3200" b="1" dirty="0"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764" y="106098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763" y="1623075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400" y="1634061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00295" y="1196532"/>
            <a:ext cx="20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3644927" y="3284526"/>
            <a:ext cx="5189056" cy="1589214"/>
          </a:xfrm>
          <a:prstGeom prst="cloudCallout">
            <a:avLst>
              <a:gd name="adj1" fmla="val -82911"/>
              <a:gd name="adj2" fmla="val 90736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052" y="3573474"/>
            <a:ext cx="4261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6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121">
        <p14:doors dir="vert"/>
      </p:transition>
    </mc:Choice>
    <mc:Fallback xmlns="">
      <p:transition spd="slow" advTm="28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-17913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ADAA11B-1C06-4C0A-B302-438F1073D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EE7991-94C5-42A6-B7B7-11C25B178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" y="2432237"/>
            <a:ext cx="4189617" cy="3914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9630" y="178335"/>
            <a:ext cx="247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094FE-D7E0-4D8C-881B-F27DA5CA9CC1}"/>
              </a:ext>
            </a:extLst>
          </p:cNvPr>
          <p:cNvSpPr/>
          <p:nvPr/>
        </p:nvSpPr>
        <p:spPr>
          <a:xfrm>
            <a:off x="1176861" y="972752"/>
            <a:ext cx="7353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Gấp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lên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nhiều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/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9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582">
        <p14:switch dir="r"/>
      </p:transition>
    </mc:Choice>
    <mc:Fallback xmlns="">
      <p:transition spd="slow" advTm="55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106098"/>
            <a:ext cx="9143999" cy="6751902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301986"/>
              <a:ext cx="9797142" cy="6556014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F74F02C-F05A-400B-8028-0814776A6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13" y="21644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6809CF-1D29-460F-8C4D-6ABB34F00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46" y="756226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B065AE-C2F0-4F19-87FF-5C32D4BD79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" y="3067815"/>
            <a:ext cx="2356304" cy="3733165"/>
          </a:xfrm>
          <a:prstGeom prst="rect">
            <a:avLst/>
          </a:prstGeom>
        </p:spPr>
      </p:pic>
      <p:sp>
        <p:nvSpPr>
          <p:cNvPr id="17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1778866" y="611757"/>
            <a:ext cx="1976087" cy="72346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1971468" y="611757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Thu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1778866" y="2078141"/>
            <a:ext cx="1944882" cy="712041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1995576" y="2122456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Hải</a:t>
            </a:r>
            <a:endParaRPr lang="zh-CN" altLang="en-US" sz="3200" b="1" dirty="0"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110" y="106098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109" y="1623075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746" y="1634061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2549364" y="3363100"/>
            <a:ext cx="630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-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Gấp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2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lần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là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nhân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0432" y="4013233"/>
            <a:ext cx="648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4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000">
        <p14:doors dir="ver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-38376"/>
            <a:ext cx="9143999" cy="6891861"/>
            <a:chOff x="0" y="0"/>
            <a:chExt cx="12191999" cy="689186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33861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" y="4006896"/>
            <a:ext cx="2286871" cy="2889480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17475" y="33861"/>
            <a:ext cx="8934450" cy="884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62439" y="2050970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901480" y="2050969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740379" y="1506342"/>
            <a:ext cx="1447800" cy="800100"/>
            <a:chOff x="576" y="1536"/>
            <a:chExt cx="912" cy="504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352080" y="291781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4230343" y="2990050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618780" y="972942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2345445" y="344785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cm </a:t>
            </a: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740379" y="2412189"/>
            <a:ext cx="1447800" cy="800100"/>
            <a:chOff x="576" y="1536"/>
            <a:chExt cx="912" cy="50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1899231" y="2399489"/>
            <a:ext cx="1447800" cy="800100"/>
            <a:chOff x="576" y="1536"/>
            <a:chExt cx="912" cy="504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3051963" y="2412189"/>
            <a:ext cx="1447800" cy="800100"/>
            <a:chOff x="576" y="1536"/>
            <a:chExt cx="912" cy="504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77" name="AutoShape 20"/>
          <p:cNvSpPr>
            <a:spLocks/>
          </p:cNvSpPr>
          <p:nvPr/>
        </p:nvSpPr>
        <p:spPr bwMode="auto">
          <a:xfrm rot="16200000">
            <a:off x="2299983" y="1583509"/>
            <a:ext cx="328612" cy="3441700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5798775" y="2200971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 x 3 = 6 ( cm)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5305005" y="1695312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6395583" y="268285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 dirty="0" smtClean="0">
                <a:latin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</a:rPr>
              <a:t>Đáp</a:t>
            </a:r>
            <a:r>
              <a:rPr lang="en-US" sz="2400" u="sng" dirty="0" smtClean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số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: 6 cm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2693838" y="3938461"/>
            <a:ext cx="7072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 gấp lên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ta lấy 2 nhân 3 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5829760" y="102761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19801" y="492215"/>
            <a:ext cx="14455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04911" y="492215"/>
            <a:ext cx="1951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506517" y="843934"/>
            <a:ext cx="2889066" cy="72237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5869139"/>
      </p:ext>
    </p:extLst>
  </p:cSld>
  <p:clrMapOvr>
    <a:masterClrMapping/>
  </p:clrMapOvr>
  <p:transition spd="slow" advTm="1324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2" grpId="0"/>
      <p:bldP spid="53" grpId="0"/>
      <p:bldP spid="54" grpId="0"/>
      <p:bldP spid="55" grpId="0"/>
      <p:bldP spid="77" grpId="0" animBg="1"/>
      <p:bldP spid="78" grpId="0"/>
      <p:bldP spid="79" grpId="0"/>
      <p:bldP spid="80" grpId="0"/>
      <p:bldP spid="81" grpId="0"/>
      <p:bldP spid="82" grpId="0"/>
    </p:bldLst>
  </p:timing>
  <p:extLst mod="1"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6F86443-A25E-4443-A387-69073476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954A34-6E04-4549-BE9B-0CDAD0AC7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510990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AEAD09-9C84-48C8-919F-C148B5076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3113997"/>
            <a:ext cx="2828925" cy="29799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F25D90-CE6D-4E6F-A407-29BA9FDED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6" y="-399561"/>
            <a:ext cx="8700016" cy="5086654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1725D2C-CEF7-4DD9-B06D-6F22B3ED165E}"/>
              </a:ext>
            </a:extLst>
          </p:cNvPr>
          <p:cNvSpPr/>
          <p:nvPr/>
        </p:nvSpPr>
        <p:spPr>
          <a:xfrm>
            <a:off x="3705156" y="1195420"/>
            <a:ext cx="4724017" cy="1150025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Muốn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gấp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4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lên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2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lần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ta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lấy</a:t>
            </a:r>
            <a:r>
              <a:rPr lang="en-US" altLang="zh-CN" sz="3200" b="1" dirty="0">
                <a:solidFill>
                  <a:schemeClr val="tx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4 x 2</a:t>
            </a:r>
            <a:endParaRPr lang="zh-CN" altLang="en-US" sz="3200" b="1" dirty="0">
              <a:solidFill>
                <a:schemeClr val="tx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77394" y="2785204"/>
            <a:ext cx="4695404" cy="1149455"/>
            <a:chOff x="3777394" y="2785204"/>
            <a:chExt cx="4695404" cy="114945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607D1DC-F87A-41B4-977F-7CD33BEF483B}"/>
                </a:ext>
              </a:extLst>
            </p:cNvPr>
            <p:cNvSpPr/>
            <p:nvPr/>
          </p:nvSpPr>
          <p:spPr>
            <a:xfrm>
              <a:off x="3777394" y="2785204"/>
              <a:ext cx="4695404" cy="1083555"/>
            </a:xfrm>
            <a:prstGeom prst="roundRect">
              <a:avLst>
                <a:gd name="adj" fmla="val 50000"/>
              </a:avLst>
            </a:prstGeom>
            <a:solidFill>
              <a:srgbClr val="FAC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E1D58E0-F257-483F-983B-3C7720B6B822}"/>
                </a:ext>
              </a:extLst>
            </p:cNvPr>
            <p:cNvSpPr txBox="1"/>
            <p:nvPr/>
          </p:nvSpPr>
          <p:spPr>
            <a:xfrm>
              <a:off x="3994104" y="2857441"/>
              <a:ext cx="44064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Muốn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gấp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2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lên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3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lần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ta 	   </a:t>
              </a:r>
              <a:r>
                <a:rPr lang="en-US" altLang="zh-CN" sz="3200" b="1" dirty="0" err="1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lấy</a:t>
              </a:r>
              <a:r>
                <a:rPr lang="en-US" altLang="zh-CN" sz="3200" b="1" dirty="0"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2 x 3</a:t>
              </a:r>
              <a:endParaRPr lang="zh-CN" altLang="en-US" sz="3200" b="1" dirty="0">
                <a:latin typeface="Times New Roman" pitchFamily="18" charset="0"/>
                <a:ea typeface="inpin heiti" charset="-122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60682" y="1192913"/>
            <a:ext cx="5342355" cy="2741746"/>
            <a:chOff x="3560682" y="4299104"/>
            <a:chExt cx="5342355" cy="2741746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37169DB-F8C3-4245-84CE-30FB7ED860EE}"/>
                </a:ext>
              </a:extLst>
            </p:cNvPr>
            <p:cNvSpPr/>
            <p:nvPr/>
          </p:nvSpPr>
          <p:spPr>
            <a:xfrm>
              <a:off x="3560682" y="4299104"/>
              <a:ext cx="5056590" cy="257965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8094C3-C5A2-48A7-86D0-29CDC1752D4E}"/>
                </a:ext>
              </a:extLst>
            </p:cNvPr>
            <p:cNvSpPr txBox="1"/>
            <p:nvPr/>
          </p:nvSpPr>
          <p:spPr>
            <a:xfrm>
              <a:off x="3821018" y="4732526"/>
              <a:ext cx="50820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Muốn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gấp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lên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nhiều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ta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lấy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đó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</a:p>
            <a:p>
              <a:endPara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44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776">
        <p14:switch dir="r"/>
      </p:transition>
    </mc:Choice>
    <mc:Fallback xmlns="">
      <p:transition spd="slow" advTm="357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5|8.4|2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.3|3.6|3.9|4.3|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|19.1|11.4|2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9|21.2|2.8|10.7|3.4|8.5|9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8|3.4|1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548</Words>
  <Application>Microsoft Office PowerPoint</Application>
  <PresentationFormat>On-screen Show (4:3)</PresentationFormat>
  <Paragraphs>164</Paragraphs>
  <Slides>23</Slides>
  <Notes>22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inpin heiti</vt:lpstr>
      <vt:lpstr>黑体</vt:lpstr>
      <vt:lpstr>Times New Roman</vt:lpstr>
      <vt:lpstr>华康标题宋W9(P)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loltntvl@gmail.com</cp:lastModifiedBy>
  <cp:revision>97</cp:revision>
  <dcterms:created xsi:type="dcterms:W3CDTF">2021-08-31T15:03:38Z</dcterms:created>
  <dcterms:modified xsi:type="dcterms:W3CDTF">2021-10-18T14:01:10Z</dcterms:modified>
</cp:coreProperties>
</file>