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media/audio3.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5.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312" r:id="rId5"/>
    <p:sldId id="314" r:id="rId6"/>
    <p:sldId id="316" r:id="rId7"/>
    <p:sldId id="320" r:id="rId8"/>
    <p:sldId id="318" r:id="rId9"/>
    <p:sldId id="310" r:id="rId10"/>
    <p:sldId id="266" r:id="rId11"/>
    <p:sldId id="289" r:id="rId12"/>
    <p:sldId id="292" r:id="rId13"/>
    <p:sldId id="294" r:id="rId14"/>
    <p:sldId id="295" r:id="rId15"/>
    <p:sldId id="296" r:id="rId16"/>
    <p:sldId id="297" r:id="rId17"/>
    <p:sldId id="298" r:id="rId18"/>
    <p:sldId id="299" r:id="rId19"/>
    <p:sldId id="322" r:id="rId20"/>
    <p:sldId id="324" r:id="rId21"/>
    <p:sldId id="326" r:id="rId22"/>
    <p:sldId id="328" r:id="rId23"/>
    <p:sldId id="330" r:id="rId24"/>
    <p:sldId id="332" r:id="rId25"/>
    <p:sldId id="301" r:id="rId26"/>
    <p:sldId id="30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05"/>
    <a:srgbClr val="66FF33"/>
    <a:srgbClr val="0000FF"/>
    <a:srgbClr val="9900CC"/>
    <a:srgbClr val="FF6600"/>
    <a:srgbClr val="FF33CC"/>
    <a:srgbClr val="6666FF"/>
    <a:srgbClr val="6FA068"/>
    <a:srgbClr val="2E7E38"/>
    <a:srgbClr val="FFE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4" autoAdjust="0"/>
    <p:restoredTop sz="94660"/>
  </p:normalViewPr>
  <p:slideViewPr>
    <p:cSldViewPr snapToGrid="0">
      <p:cViewPr>
        <p:scale>
          <a:sx n="50" d="100"/>
          <a:sy n="50" d="100"/>
        </p:scale>
        <p:origin x="720" y="71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5432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59290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19</a:t>
            </a:fld>
            <a:endParaRPr lang="en-US"/>
          </a:p>
        </p:txBody>
      </p:sp>
    </p:spTree>
    <p:extLst>
      <p:ext uri="{BB962C8B-B14F-4D97-AF65-F5344CB8AC3E}">
        <p14:creationId xmlns:p14="http://schemas.microsoft.com/office/powerpoint/2010/main" val="345509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20</a:t>
            </a:fld>
            <a:endParaRPr lang="en-US"/>
          </a:p>
        </p:txBody>
      </p:sp>
    </p:spTree>
    <p:extLst>
      <p:ext uri="{BB962C8B-B14F-4D97-AF65-F5344CB8AC3E}">
        <p14:creationId xmlns:p14="http://schemas.microsoft.com/office/powerpoint/2010/main" val="177638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21</a:t>
            </a:fld>
            <a:endParaRPr lang="en-US"/>
          </a:p>
        </p:txBody>
      </p:sp>
    </p:spTree>
    <p:extLst>
      <p:ext uri="{BB962C8B-B14F-4D97-AF65-F5344CB8AC3E}">
        <p14:creationId xmlns:p14="http://schemas.microsoft.com/office/powerpoint/2010/main" val="922460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22</a:t>
            </a:fld>
            <a:endParaRPr lang="en-US"/>
          </a:p>
        </p:txBody>
      </p:sp>
    </p:spTree>
    <p:extLst>
      <p:ext uri="{BB962C8B-B14F-4D97-AF65-F5344CB8AC3E}">
        <p14:creationId xmlns:p14="http://schemas.microsoft.com/office/powerpoint/2010/main" val="78188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23</a:t>
            </a:fld>
            <a:endParaRPr lang="en-US"/>
          </a:p>
        </p:txBody>
      </p:sp>
    </p:spTree>
    <p:extLst>
      <p:ext uri="{BB962C8B-B14F-4D97-AF65-F5344CB8AC3E}">
        <p14:creationId xmlns:p14="http://schemas.microsoft.com/office/powerpoint/2010/main" val="132475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a:t>
            </a:r>
            <a:r>
              <a:rPr lang="en-US" sz="1200" b="0" cap="none" spc="0" baseline="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Facebook: Dạy và học cùng công nghệ.</a:t>
            </a:r>
            <a:endParaRPr lang="en-US" sz="1200" b="0" cap="none" spc="0" dirty="0" smtClean="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EDB87E4C-1351-4092-8C2F-CAE5423E28E9}" type="slidenum">
              <a:rPr lang="en-US" smtClean="0"/>
              <a:t>24</a:t>
            </a:fld>
            <a:endParaRPr lang="en-US"/>
          </a:p>
        </p:txBody>
      </p:sp>
    </p:spTree>
    <p:extLst>
      <p:ext uri="{BB962C8B-B14F-4D97-AF65-F5344CB8AC3E}">
        <p14:creationId xmlns:p14="http://schemas.microsoft.com/office/powerpoint/2010/main" val="78691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74247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847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428601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64249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40408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5BDD0C3-1E3D-483B-A65C-A4EAD72A18F9}" type="slidenum">
              <a:rPr lang="en-US"/>
              <a:pPr eaLnBrk="1" hangingPunct="1"/>
              <a:t>11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92429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30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80564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9A301-88B4-4958-880C-6900DE57D438}" type="slidenum">
              <a:rPr lang="en-US"/>
              <a:pPr>
                <a:defRPr/>
              </a:pPr>
              <a:t>‹#›</a:t>
            </a:fld>
            <a:endParaRPr lang="en-US"/>
          </a:p>
        </p:txBody>
      </p:sp>
    </p:spTree>
    <p:extLst>
      <p:ext uri="{BB962C8B-B14F-4D97-AF65-F5344CB8AC3E}">
        <p14:creationId xmlns:p14="http://schemas.microsoft.com/office/powerpoint/2010/main" val="2172234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75176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1.gif"/></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1.gif"/></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2.jpeg"/><Relationship Id="rId5" Type="http://schemas.openxmlformats.org/officeDocument/2006/relationships/image" Target="../media/image39.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1.mp3"/><Relationship Id="rId7" Type="http://schemas.openxmlformats.org/officeDocument/2006/relationships/image" Target="../media/image43.png"/><Relationship Id="rId2" Type="http://schemas.microsoft.com/office/2007/relationships/media" Target="../media/media1.mp3"/><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4.jpeg"/><Relationship Id="rId2" Type="http://schemas.microsoft.com/office/2007/relationships/media" Target="../media/media1.mp3"/><Relationship Id="rId1" Type="http://schemas.openxmlformats.org/officeDocument/2006/relationships/tags" Target="../tags/tag12.xml"/><Relationship Id="rId6" Type="http://schemas.openxmlformats.org/officeDocument/2006/relationships/image" Target="../media/image3.jpeg"/><Relationship Id="rId5" Type="http://schemas.openxmlformats.org/officeDocument/2006/relationships/notesSlide" Target="../notesSlides/notesSlide9.xml"/><Relationship Id="rId10"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png"/><Relationship Id="rId7" Type="http://schemas.openxmlformats.org/officeDocument/2006/relationships/image" Target="../media/image50.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4.wdp"/><Relationship Id="rId18" Type="http://schemas.openxmlformats.org/officeDocument/2006/relationships/image" Target="../media/image62.png"/><Relationship Id="rId3" Type="http://schemas.openxmlformats.org/officeDocument/2006/relationships/audio" Target="../media/audio4.wav"/><Relationship Id="rId21" Type="http://schemas.openxmlformats.org/officeDocument/2006/relationships/image" Target="../media/image64.gif"/><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60.png"/><Relationship Id="rId20" Type="http://schemas.openxmlformats.org/officeDocument/2006/relationships/image" Target="../media/image52.gif"/><Relationship Id="rId1" Type="http://schemas.openxmlformats.org/officeDocument/2006/relationships/slideLayout" Target="../slideLayouts/slideLayout1.xml"/><Relationship Id="rId6" Type="http://schemas.openxmlformats.org/officeDocument/2006/relationships/image" Target="../media/image53.jpg"/><Relationship Id="rId11" Type="http://schemas.openxmlformats.org/officeDocument/2006/relationships/image" Target="../media/image47.png"/><Relationship Id="rId5" Type="http://schemas.openxmlformats.org/officeDocument/2006/relationships/audio" Target="../media/audio6.wav"/><Relationship Id="rId15" Type="http://schemas.openxmlformats.org/officeDocument/2006/relationships/image" Target="../media/image59.png"/><Relationship Id="rId10" Type="http://schemas.openxmlformats.org/officeDocument/2006/relationships/image" Target="../media/image56.png"/><Relationship Id="rId19"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55.jpeg"/><Relationship Id="rId14" Type="http://schemas.openxmlformats.org/officeDocument/2006/relationships/image" Target="../media/image58.png"/><Relationship Id="rId22" Type="http://schemas.openxmlformats.org/officeDocument/2006/relationships/image" Target="../media/image51.gif"/></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52.gif"/><Relationship Id="rId3" Type="http://schemas.openxmlformats.org/officeDocument/2006/relationships/audio" Target="../media/audio4.wav"/><Relationship Id="rId7" Type="http://schemas.openxmlformats.org/officeDocument/2006/relationships/image" Target="../media/image47.png"/><Relationship Id="rId12" Type="http://schemas.openxmlformats.org/officeDocument/2006/relationships/image" Target="../media/image65.png"/><Relationship Id="rId17" Type="http://schemas.openxmlformats.org/officeDocument/2006/relationships/image" Target="../media/image69.gif"/><Relationship Id="rId2" Type="http://schemas.openxmlformats.org/officeDocument/2006/relationships/notesSlide" Target="../notesSlides/notesSlide13.xml"/><Relationship Id="rId16" Type="http://schemas.openxmlformats.org/officeDocument/2006/relationships/image" Target="../media/image68.gif"/><Relationship Id="rId20" Type="http://schemas.openxmlformats.org/officeDocument/2006/relationships/image" Target="../media/image51.gif"/><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14.wdp"/><Relationship Id="rId5" Type="http://schemas.openxmlformats.org/officeDocument/2006/relationships/audio" Target="../media/audio6.wav"/><Relationship Id="rId15" Type="http://schemas.openxmlformats.org/officeDocument/2006/relationships/image" Target="../media/image67.png"/><Relationship Id="rId10" Type="http://schemas.openxmlformats.org/officeDocument/2006/relationships/image" Target="../media/image57.png"/><Relationship Id="rId19" Type="http://schemas.openxmlformats.org/officeDocument/2006/relationships/image" Target="../media/image64.gif"/><Relationship Id="rId4" Type="http://schemas.openxmlformats.org/officeDocument/2006/relationships/audio" Target="../media/audio5.wav"/><Relationship Id="rId9" Type="http://schemas.microsoft.com/office/2007/relationships/hdphoto" Target="../media/hdphoto13.wdp"/><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52.gif"/><Relationship Id="rId3" Type="http://schemas.openxmlformats.org/officeDocument/2006/relationships/audio" Target="../media/audio4.wav"/><Relationship Id="rId21" Type="http://schemas.openxmlformats.org/officeDocument/2006/relationships/image" Target="../media/image76.gif"/><Relationship Id="rId7" Type="http://schemas.openxmlformats.org/officeDocument/2006/relationships/image" Target="../media/image47.png"/><Relationship Id="rId12" Type="http://schemas.openxmlformats.org/officeDocument/2006/relationships/image" Target="../media/image70.png"/><Relationship Id="rId17" Type="http://schemas.openxmlformats.org/officeDocument/2006/relationships/image" Target="../media/image74.gif"/><Relationship Id="rId2" Type="http://schemas.openxmlformats.org/officeDocument/2006/relationships/notesSlide" Target="../notesSlides/notesSlide14.xml"/><Relationship Id="rId16" Type="http://schemas.openxmlformats.org/officeDocument/2006/relationships/image" Target="../media/image73.gif"/><Relationship Id="rId20" Type="http://schemas.openxmlformats.org/officeDocument/2006/relationships/image" Target="../media/image50.gif"/><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14.wdp"/><Relationship Id="rId5" Type="http://schemas.openxmlformats.org/officeDocument/2006/relationships/audio" Target="../media/audio6.wav"/><Relationship Id="rId15" Type="http://schemas.openxmlformats.org/officeDocument/2006/relationships/image" Target="../media/image72.png"/><Relationship Id="rId10" Type="http://schemas.openxmlformats.org/officeDocument/2006/relationships/image" Target="../media/image57.png"/><Relationship Id="rId19" Type="http://schemas.openxmlformats.org/officeDocument/2006/relationships/image" Target="../media/image75.gif"/><Relationship Id="rId4" Type="http://schemas.openxmlformats.org/officeDocument/2006/relationships/audio" Target="../media/audio5.wav"/><Relationship Id="rId9" Type="http://schemas.microsoft.com/office/2007/relationships/hdphoto" Target="../media/hdphoto13.wdp"/><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82.gif"/><Relationship Id="rId3" Type="http://schemas.openxmlformats.org/officeDocument/2006/relationships/audio" Target="../media/audio4.wav"/><Relationship Id="rId21" Type="http://schemas.openxmlformats.org/officeDocument/2006/relationships/image" Target="../media/image51.gif"/><Relationship Id="rId7" Type="http://schemas.openxmlformats.org/officeDocument/2006/relationships/image" Target="../media/image47.png"/><Relationship Id="rId12" Type="http://schemas.openxmlformats.org/officeDocument/2006/relationships/image" Target="../media/image77.png"/><Relationship Id="rId17" Type="http://schemas.openxmlformats.org/officeDocument/2006/relationships/image" Target="../media/image81.gif"/><Relationship Id="rId2" Type="http://schemas.openxmlformats.org/officeDocument/2006/relationships/notesSlide" Target="../notesSlides/notesSlide15.xml"/><Relationship Id="rId16" Type="http://schemas.openxmlformats.org/officeDocument/2006/relationships/image" Target="../media/image80.png"/><Relationship Id="rId20" Type="http://schemas.openxmlformats.org/officeDocument/2006/relationships/image" Target="../media/image83.gif"/><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14.wdp"/><Relationship Id="rId5" Type="http://schemas.openxmlformats.org/officeDocument/2006/relationships/audio" Target="../media/audio6.wav"/><Relationship Id="rId15" Type="http://schemas.openxmlformats.org/officeDocument/2006/relationships/image" Target="../media/image79.png"/><Relationship Id="rId10" Type="http://schemas.openxmlformats.org/officeDocument/2006/relationships/image" Target="../media/image57.png"/><Relationship Id="rId19" Type="http://schemas.openxmlformats.org/officeDocument/2006/relationships/image" Target="../media/image52.gif"/><Relationship Id="rId4" Type="http://schemas.openxmlformats.org/officeDocument/2006/relationships/audio" Target="../media/audio5.wav"/><Relationship Id="rId9" Type="http://schemas.microsoft.com/office/2007/relationships/hdphoto" Target="../media/hdphoto13.wdp"/><Relationship Id="rId14" Type="http://schemas.openxmlformats.org/officeDocument/2006/relationships/image" Target="../media/image78.gif"/></Relationships>
</file>

<file path=ppt/slides/_rels/slide24.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audio" Target="../media/audio7.wav"/><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png"/><Relationship Id="rId9" Type="http://schemas.openxmlformats.org/officeDocument/2006/relationships/image" Target="../media/image52.gif"/></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89.gif"/><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88.gif"/><Relationship Id="rId5" Type="http://schemas.openxmlformats.org/officeDocument/2006/relationships/slide" Target="slide3.xml"/><Relationship Id="rId4" Type="http://schemas.openxmlformats.org/officeDocument/2006/relationships/image" Target="../media/image87.gif"/></Relationships>
</file>

<file path=ppt/slides/_rels/slide26.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audio" Target="../media/media2.mp3"/><Relationship Id="rId7" Type="http://schemas.openxmlformats.org/officeDocument/2006/relationships/image" Target="../media/image2.png"/><Relationship Id="rId2" Type="http://schemas.microsoft.com/office/2007/relationships/media" Target="../media/media2.mp3"/><Relationship Id="rId1" Type="http://schemas.openxmlformats.org/officeDocument/2006/relationships/tags" Target="../tags/tag15.xml"/><Relationship Id="rId6" Type="http://schemas.openxmlformats.org/officeDocument/2006/relationships/image" Target="../media/image1.jpeg"/><Relationship Id="rId5" Type="http://schemas.openxmlformats.org/officeDocument/2006/relationships/notesSlide" Target="../notesSlides/notesSlide17.xml"/><Relationship Id="rId10" Type="http://schemas.openxmlformats.org/officeDocument/2006/relationships/image" Target="../media/image44.png"/><Relationship Id="rId4" Type="http://schemas.openxmlformats.org/officeDocument/2006/relationships/slideLayout" Target="../slideLayouts/slideLayout1.xml"/><Relationship Id="rId9" Type="http://schemas.openxmlformats.org/officeDocument/2006/relationships/image" Target="../media/image89.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image" Target="../media/image12.png"/><Relationship Id="rId21"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image" Target="../media/image11.jpeg"/><Relationship Id="rId16" Type="http://schemas.openxmlformats.org/officeDocument/2006/relationships/image" Target="../media/image19.png"/><Relationship Id="rId20"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png"/><Relationship Id="rId3" Type="http://schemas.microsoft.com/office/2007/relationships/hdphoto" Target="../media/hdphoto8.wdp"/><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gif"/><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9.wdp"/><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4.png"/><Relationship Id="rId7" Type="http://schemas.microsoft.com/office/2007/relationships/hdphoto" Target="../media/hdphoto10.wdp"/><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image" Target="../media/image25.gif"/><Relationship Id="rId9" Type="http://schemas.microsoft.com/office/2007/relationships/hdphoto" Target="../media/hdphoto9.wdp"/><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4.png"/><Relationship Id="rId7" Type="http://schemas.microsoft.com/office/2007/relationships/hdphoto" Target="../media/hdphoto10.wdp"/><Relationship Id="rId12" Type="http://schemas.openxmlformats.org/officeDocument/2006/relationships/image" Target="../media/image21.png"/><Relationship Id="rId2" Type="http://schemas.openxmlformats.org/officeDocument/2006/relationships/image" Target="../media/image11.jpeg"/><Relationship Id="rId16"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5.gif"/><Relationship Id="rId9" Type="http://schemas.microsoft.com/office/2007/relationships/hdphoto" Target="../media/hdphoto9.wdp"/><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4.png"/><Relationship Id="rId7" Type="http://schemas.microsoft.com/office/2007/relationships/hdphoto" Target="../media/hdphoto12.wdp"/><Relationship Id="rId12" Type="http://schemas.openxmlformats.org/officeDocument/2006/relationships/image" Target="../media/image21.png"/><Relationship Id="rId2" Type="http://schemas.openxmlformats.org/officeDocument/2006/relationships/image" Target="../media/image36.jpeg"/><Relationship Id="rId16"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25.gif"/><Relationship Id="rId9" Type="http://schemas.microsoft.com/office/2007/relationships/hdphoto" Target="../media/hdphoto9.wdp"/><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5"/>
          <a:srcRect/>
          <a:stretch>
            <a:fillRect/>
          </a:stretch>
        </p:blipFill>
        <p:spPr>
          <a:xfrm rot="173846">
            <a:off x="2786161" y="1399378"/>
            <a:ext cx="7858760" cy="3610610"/>
          </a:xfrm>
          <a:prstGeom prst="rect">
            <a:avLst/>
          </a:prstGeom>
        </p:spPr>
      </p:pic>
      <p:sp>
        <p:nvSpPr>
          <p:cNvPr id="5" name="文本框 4"/>
          <p:cNvSpPr txBox="1"/>
          <p:nvPr/>
        </p:nvSpPr>
        <p:spPr>
          <a:xfrm>
            <a:off x="3605181" y="2653813"/>
            <a:ext cx="6848475" cy="1717393"/>
          </a:xfrm>
          <a:prstGeom prst="rect">
            <a:avLst/>
          </a:prstGeom>
          <a:noFill/>
        </p:spPr>
        <p:txBody>
          <a:bodyPr wrap="square" rtlCol="0">
            <a:spAutoFit/>
          </a:bodyPr>
          <a:lstStyle/>
          <a:p>
            <a:pPr algn="ctr">
              <a:lnSpc>
                <a:spcPct val="80000"/>
              </a:lnSpc>
            </a:pPr>
            <a:r>
              <a:rPr lang="en-US" altLang="zh-CN" sz="4400" b="1" spc="180" dirty="0">
                <a:solidFill>
                  <a:srgbClr val="2E7E38"/>
                </a:solidFill>
                <a:uFillTx/>
                <a:latin typeface="Times New Roman" panose="02020603050405020304" pitchFamily="18" charset="0"/>
                <a:ea typeface="方正胖娃简体" panose="03000509000000000000" pitchFamily="65" charset="-122"/>
                <a:cs typeface="Times New Roman" panose="02020603050405020304" pitchFamily="18" charset="0"/>
              </a:rPr>
              <a:t>TOÁN</a:t>
            </a:r>
          </a:p>
          <a:p>
            <a:pPr algn="ctr">
              <a:lnSpc>
                <a:spcPct val="80000"/>
              </a:lnSpc>
            </a:pPr>
            <a:r>
              <a:rPr lang="en-US" altLang="zh-CN" sz="4400" b="1" spc="180" dirty="0" err="1">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Bài</a:t>
            </a:r>
            <a:r>
              <a:rPr lang="en-US" altLang="zh-CN" sz="4400" b="1" spc="180" dirty="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4400" b="1" spc="180" dirty="0">
                <a:solidFill>
                  <a:srgbClr val="FF0000"/>
                </a:solidFill>
                <a:uFillTx/>
                <a:latin typeface="Times New Roman" panose="02020603050405020304" pitchFamily="18" charset="0"/>
                <a:ea typeface="方正胖娃简体" panose="03000509000000000000" pitchFamily="65" charset="-122"/>
                <a:cs typeface="Times New Roman" panose="02020603050405020304" pitchFamily="18" charset="0"/>
              </a:rPr>
              <a:t>BẢNG NHÂN 7</a:t>
            </a:r>
          </a:p>
          <a:p>
            <a:pPr algn="ctr">
              <a:lnSpc>
                <a:spcPct val="80000"/>
              </a:lnSpc>
            </a:pPr>
            <a:r>
              <a:rPr lang="en-US" altLang="zh-CN" sz="3600" b="1" spc="180" dirty="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a:t>
            </a:r>
            <a:r>
              <a:rPr lang="en-US" altLang="zh-CN" sz="3600" b="1" spc="180" dirty="0"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T</a:t>
            </a:r>
            <a:r>
              <a:rPr lang="vi-VN" altLang="zh-CN" sz="3600" b="1" spc="180" dirty="0"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rang 31</a:t>
            </a:r>
            <a:r>
              <a:rPr lang="en-US" altLang="zh-CN" sz="3600" b="1" spc="180" dirty="0"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a:t>
            </a:r>
            <a:r>
              <a:rPr lang="en-US" altLang="zh-CN" sz="4400" b="1" spc="180" dirty="0" smtClean="0">
                <a:solidFill>
                  <a:srgbClr val="FF0000"/>
                </a:solidFill>
                <a:uFillTx/>
                <a:latin typeface="Times New Roman" panose="02020603050405020304" pitchFamily="18" charset="0"/>
                <a:ea typeface="方正胖娃简体" panose="03000509000000000000" pitchFamily="65" charset="-122"/>
                <a:cs typeface="Times New Roman" panose="02020603050405020304" pitchFamily="18" charset="0"/>
              </a:rPr>
              <a:t> </a:t>
            </a:r>
            <a:endParaRPr lang="zh-CN" altLang="en-US" sz="1600" b="1" spc="180" dirty="0">
              <a:solidFill>
                <a:srgbClr val="FF0000"/>
              </a:solidFill>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sp>
        <p:nvSpPr>
          <p:cNvPr id="7" name="Hộp Văn bản 1">
            <a:extLst>
              <a:ext uri="{FF2B5EF4-FFF2-40B4-BE49-F238E27FC236}">
                <a16:creationId xmlns:a16="http://schemas.microsoft.com/office/drawing/2014/main" id="{39795F73-03C5-42B6-B0ED-5FE4B8EC2AB5}"/>
              </a:ext>
            </a:extLst>
          </p:cNvPr>
          <p:cNvSpPr txBox="1">
            <a:spLocks noChangeArrowheads="1"/>
          </p:cNvSpPr>
          <p:nvPr/>
        </p:nvSpPr>
        <p:spPr bwMode="auto">
          <a:xfrm>
            <a:off x="1642209" y="164642"/>
            <a:ext cx="9088944" cy="523220"/>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hangingPunct="0">
              <a:spcBef>
                <a:spcPct val="0"/>
              </a:spcBef>
              <a:buFontTx/>
              <a:buNone/>
            </a:pPr>
            <a:r>
              <a:rPr lang="en-US" altLang="vi-VN" sz="28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TRƯỜNG </a:t>
            </a:r>
            <a:r>
              <a:rPr lang="en-US" altLang="vi-VN" sz="28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TIỂU HỌC </a:t>
            </a:r>
            <a:r>
              <a:rPr lang="vi-VN" altLang="vi-VN" sz="28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LÊ QUÝ ĐÔN</a:t>
            </a:r>
            <a:endParaRPr lang="vi-VN" altLang="vi-VN" sz="2800" b="1" dirty="0">
              <a:ln w="18000">
                <a:solidFill>
                  <a:schemeClr val="accent2">
                    <a:satMod val="140000"/>
                  </a:schemeClr>
                </a:solidFill>
                <a:prstDash val="solid"/>
                <a:miter lim="800000"/>
              </a:ln>
              <a:solidFill>
                <a:schemeClr val="tx2"/>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0" y="2009515"/>
            <a:ext cx="4771390" cy="4935920"/>
          </a:xfrm>
          <a:prstGeom prst="rect">
            <a:avLst/>
          </a:prstGeom>
        </p:spPr>
      </p:pic>
      <p:pic>
        <p:nvPicPr>
          <p:cNvPr id="8" name="Picture 4" descr="HINH NEN"/>
          <p:cNvPicPr>
            <a:picLocks noChangeAspect="1" noChangeArrowheads="1"/>
          </p:cNvPicPr>
          <p:nvPr/>
        </p:nvPicPr>
        <p:blipFill>
          <a:blip r:embed="rId7">
            <a:lum bright="6000"/>
            <a:extLst>
              <a:ext uri="{28A0092B-C50C-407E-A947-70E740481C1C}">
                <a14:useLocalDpi xmlns:a14="http://schemas.microsoft.com/office/drawing/2010/main" val="0"/>
              </a:ext>
            </a:extLst>
          </a:blip>
          <a:srcRect b="8888"/>
          <a:stretch>
            <a:fillRect/>
          </a:stretch>
        </p:blipFill>
        <p:spPr bwMode="auto">
          <a:xfrm>
            <a:off x="3127248" y="161507"/>
            <a:ext cx="8802487" cy="4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9"/>
          <p:cNvSpPr txBox="1"/>
          <p:nvPr/>
        </p:nvSpPr>
        <p:spPr>
          <a:xfrm>
            <a:off x="3386775" y="522362"/>
            <a:ext cx="7872352" cy="1569660"/>
          </a:xfrm>
          <a:prstGeom prst="rect">
            <a:avLst/>
          </a:prstGeom>
          <a:noFill/>
        </p:spPr>
        <p:txBody>
          <a:bodyPr wrap="square" rtlCol="0">
            <a:spAutoFit/>
          </a:bodyPr>
          <a:lstStyle/>
          <a:p>
            <a:pPr algn="ctr"/>
            <a:r>
              <a:rPr lang="en-US" altLang="zh-CN" sz="9600" b="1" dirty="0" smtClean="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Khám</a:t>
            </a:r>
            <a:r>
              <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600" b="1" dirty="0" smtClean="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phá</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grpSp>
        <p:nvGrpSpPr>
          <p:cNvPr id="12" name="组合 11"/>
          <p:cNvGrpSpPr/>
          <p:nvPr/>
        </p:nvGrpSpPr>
        <p:grpSpPr>
          <a:xfrm>
            <a:off x="6302312" y="3442081"/>
            <a:ext cx="2858135" cy="2984500"/>
            <a:chOff x="11295" y="1307"/>
            <a:chExt cx="3874" cy="4046"/>
          </a:xfrm>
        </p:grpSpPr>
        <p:pic>
          <p:nvPicPr>
            <p:cNvPr id="9" name="图片 8" descr="f7d30ea4b628d33971365e72821aa1c5"/>
            <p:cNvPicPr>
              <a:picLocks noChangeAspect="1"/>
            </p:cNvPicPr>
            <p:nvPr/>
          </p:nvPicPr>
          <p:blipFill>
            <a:blip r:embed="rId8"/>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b="1" dirty="0">
                  <a:solidFill>
                    <a:srgbClr val="FF0000"/>
                  </a:solidFill>
                  <a:latin typeface="Times New Roman" pitchFamily="18" charset="0"/>
                  <a:ea typeface="锐字工房洪荒之光中黑简1.0" panose="02010600030101010101" charset="-122"/>
                  <a:cs typeface="Times New Roman" pitchFamily="18" charset="0"/>
                </a:rPr>
                <a:t>2</a:t>
              </a: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1000" fill="hold"/>
                                        <p:tgtEl>
                                          <p:spTgt spid="58"/>
                                        </p:tgtEl>
                                        <p:attrNameLst>
                                          <p:attrName>ppt_w</p:attrName>
                                        </p:attrNameLst>
                                      </p:cBhvr>
                                      <p:tavLst>
                                        <p:tav tm="0">
                                          <p:val>
                                            <p:fltVal val="0"/>
                                          </p:val>
                                        </p:tav>
                                        <p:tav tm="100000">
                                          <p:val>
                                            <p:strVal val="#ppt_w"/>
                                          </p:val>
                                        </p:tav>
                                      </p:tavLst>
                                    </p:anim>
                                    <p:anim calcmode="lin" valueType="num">
                                      <p:cBhvr>
                                        <p:cTn id="13" dur="1000" fill="hold"/>
                                        <p:tgtEl>
                                          <p:spTgt spid="58"/>
                                        </p:tgtEl>
                                        <p:attrNameLst>
                                          <p:attrName>ppt_h</p:attrName>
                                        </p:attrNameLst>
                                      </p:cBhvr>
                                      <p:tavLst>
                                        <p:tav tm="0">
                                          <p:val>
                                            <p:fltVal val="0"/>
                                          </p:val>
                                        </p:tav>
                                        <p:tav tm="100000">
                                          <p:val>
                                            <p:strVal val="#ppt_h"/>
                                          </p:val>
                                        </p:tav>
                                      </p:tavLst>
                                    </p:anim>
                                    <p:anim calcmode="lin" valueType="num">
                                      <p:cBhvr>
                                        <p:cTn id="14" dur="1000" fill="hold"/>
                                        <p:tgtEl>
                                          <p:spTgt spid="58"/>
                                        </p:tgtEl>
                                        <p:attrNameLst>
                                          <p:attrName>style.rotation</p:attrName>
                                        </p:attrNameLst>
                                      </p:cBhvr>
                                      <p:tavLst>
                                        <p:tav tm="0">
                                          <p:val>
                                            <p:fltVal val="90"/>
                                          </p:val>
                                        </p:tav>
                                        <p:tav tm="100000">
                                          <p:val>
                                            <p:fltVal val="0"/>
                                          </p:val>
                                        </p:tav>
                                      </p:tavLst>
                                    </p:anim>
                                    <p:animEffect transition="in" filter="fade">
                                      <p:cBhvr>
                                        <p:cTn id="15" dur="10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4" descr="them"/>
          <p:cNvPicPr>
            <a:picLocks noChangeAspect="1" noChangeArrowheads="1"/>
          </p:cNvPicPr>
          <p:nvPr/>
        </p:nvPicPr>
        <p:blipFill>
          <a:blip r:embed="rId4">
            <a:lum bright="30000"/>
            <a:extLst>
              <a:ext uri="{28A0092B-C50C-407E-A947-70E740481C1C}">
                <a14:useLocalDpi xmlns:a14="http://schemas.microsoft.com/office/drawing/2010/main" val="0"/>
              </a:ext>
            </a:extLst>
          </a:blip>
          <a:srcRect t="37531" b="15575"/>
          <a:stretch>
            <a:fillRect/>
          </a:stretch>
        </p:blipFill>
        <p:spPr>
          <a:xfrm>
            <a:off x="-1" y="-46482"/>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p:cNvSpPr>
            <a:spLocks noChangeArrowheads="1"/>
          </p:cNvSpPr>
          <p:nvPr/>
        </p:nvSpPr>
        <p:spPr bwMode="auto">
          <a:xfrm>
            <a:off x="3639312" y="1001268"/>
            <a:ext cx="436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1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viết</a:t>
            </a:r>
            <a:r>
              <a:rPr lang="en-US" sz="2200" b="1" dirty="0">
                <a:latin typeface="Times New Roman" pitchFamily="18" charset="0"/>
                <a:cs typeface="Times New Roman" pitchFamily="18" charset="0"/>
              </a:rPr>
              <a:t>:  </a:t>
            </a:r>
          </a:p>
        </p:txBody>
      </p:sp>
      <p:sp>
        <p:nvSpPr>
          <p:cNvPr id="7173" name="AutoShape 5"/>
          <p:cNvSpPr>
            <a:spLocks/>
          </p:cNvSpPr>
          <p:nvPr/>
        </p:nvSpPr>
        <p:spPr bwMode="auto">
          <a:xfrm>
            <a:off x="3550412" y="983807"/>
            <a:ext cx="101600" cy="606425"/>
          </a:xfrm>
          <a:prstGeom prst="rightBrace">
            <a:avLst>
              <a:gd name="adj1" fmla="val 66319"/>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4" name="AutoShape 6"/>
          <p:cNvSpPr>
            <a:spLocks/>
          </p:cNvSpPr>
          <p:nvPr/>
        </p:nvSpPr>
        <p:spPr bwMode="auto">
          <a:xfrm>
            <a:off x="3575813" y="2161732"/>
            <a:ext cx="107951" cy="1076325"/>
          </a:xfrm>
          <a:prstGeom prst="rightBrace">
            <a:avLst>
              <a:gd name="adj1" fmla="val 110784"/>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5" name="AutoShape 7"/>
          <p:cNvSpPr>
            <a:spLocks/>
          </p:cNvSpPr>
          <p:nvPr/>
        </p:nvSpPr>
        <p:spPr bwMode="auto">
          <a:xfrm>
            <a:off x="3732445" y="4154044"/>
            <a:ext cx="110067" cy="1685925"/>
          </a:xfrm>
          <a:prstGeom prst="rightBrace">
            <a:avLst>
              <a:gd name="adj1" fmla="val 170192"/>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sz="2400" b="1" i="1">
              <a:latin typeface="Times New Roman" pitchFamily="18" charset="0"/>
              <a:cs typeface="Times New Roman" pitchFamily="18" charset="0"/>
            </a:endParaRPr>
          </a:p>
        </p:txBody>
      </p:sp>
      <p:sp>
        <p:nvSpPr>
          <p:cNvPr id="7176" name="Line 8"/>
          <p:cNvSpPr>
            <a:spLocks noChangeShapeType="1"/>
          </p:cNvSpPr>
          <p:nvPr/>
        </p:nvSpPr>
        <p:spPr bwMode="auto">
          <a:xfrm>
            <a:off x="7601712" y="1191768"/>
            <a:ext cx="2117" cy="464820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177" name="Rectangle 9"/>
          <p:cNvSpPr>
            <a:spLocks noChangeArrowheads="1"/>
          </p:cNvSpPr>
          <p:nvPr/>
        </p:nvSpPr>
        <p:spPr bwMode="auto">
          <a:xfrm>
            <a:off x="3787480" y="1444182"/>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solidFill>
                  <a:srgbClr val="FF0000"/>
                </a:solidFill>
                <a:latin typeface="Times New Roman" pitchFamily="18" charset="0"/>
                <a:cs typeface="Times New Roman" pitchFamily="18" charset="0"/>
              </a:rPr>
              <a:t>7 x 1 </a:t>
            </a:r>
          </a:p>
        </p:txBody>
      </p:sp>
      <p:sp>
        <p:nvSpPr>
          <p:cNvPr id="7178" name="Rectangle 10"/>
          <p:cNvSpPr>
            <a:spLocks noChangeArrowheads="1"/>
          </p:cNvSpPr>
          <p:nvPr/>
        </p:nvSpPr>
        <p:spPr bwMode="auto">
          <a:xfrm>
            <a:off x="3740912" y="2209357"/>
            <a:ext cx="4368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2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p>
        </p:txBody>
      </p:sp>
      <p:sp>
        <p:nvSpPr>
          <p:cNvPr id="7179" name="Rectangle 11"/>
          <p:cNvSpPr>
            <a:spLocks noChangeArrowheads="1"/>
          </p:cNvSpPr>
          <p:nvPr/>
        </p:nvSpPr>
        <p:spPr bwMode="auto">
          <a:xfrm>
            <a:off x="3740913" y="2650681"/>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latin typeface="Times New Roman" pitchFamily="18" charset="0"/>
                <a:cs typeface="Times New Roman" pitchFamily="18" charset="0"/>
              </a:rPr>
              <a:t>7 x 2 </a:t>
            </a:r>
          </a:p>
        </p:txBody>
      </p:sp>
      <p:sp>
        <p:nvSpPr>
          <p:cNvPr id="7180" name="Rectangle 12"/>
          <p:cNvSpPr>
            <a:spLocks noChangeArrowheads="1"/>
          </p:cNvSpPr>
          <p:nvPr/>
        </p:nvSpPr>
        <p:spPr bwMode="auto">
          <a:xfrm>
            <a:off x="3764197" y="3126931"/>
            <a:ext cx="3837516"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a:solidFill>
                  <a:srgbClr val="FF0000"/>
                </a:solidFill>
                <a:latin typeface="Times New Roman" pitchFamily="18" charset="0"/>
                <a:cs typeface="Times New Roman" pitchFamily="18" charset="0"/>
              </a:rPr>
              <a:t>Vậy:</a:t>
            </a:r>
          </a:p>
        </p:txBody>
      </p:sp>
      <p:sp>
        <p:nvSpPr>
          <p:cNvPr id="7181" name="Rectangle 13"/>
          <p:cNvSpPr>
            <a:spLocks noChangeArrowheads="1"/>
          </p:cNvSpPr>
          <p:nvPr/>
        </p:nvSpPr>
        <p:spPr bwMode="auto">
          <a:xfrm>
            <a:off x="3960368" y="4247261"/>
            <a:ext cx="4368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a:latin typeface="Times New Roman" pitchFamily="18" charset="0"/>
                <a:cs typeface="Times New Roman" pitchFamily="18" charset="0"/>
              </a:rPr>
              <a:t>7 </a:t>
            </a:r>
            <a:r>
              <a:rPr lang="en-US" sz="2200" b="1" dirty="0" err="1">
                <a:latin typeface="Times New Roman" pitchFamily="18" charset="0"/>
                <a:cs typeface="Times New Roman" pitchFamily="18" charset="0"/>
              </a:rPr>
              <a:t>được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3 </a:t>
            </a:r>
            <a:r>
              <a:rPr lang="en-US" sz="2200" b="1" dirty="0" err="1">
                <a:latin typeface="Times New Roman" pitchFamily="18" charset="0"/>
                <a:cs typeface="Times New Roman" pitchFamily="18" charset="0"/>
              </a:rPr>
              <a:t>lần</a:t>
            </a:r>
            <a:r>
              <a:rPr lang="en-US" sz="2200" b="1" dirty="0">
                <a:latin typeface="Times New Roman" pitchFamily="18" charset="0"/>
                <a:cs typeface="Times New Roman" pitchFamily="18" charset="0"/>
              </a:rPr>
              <a:t>, ta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p>
        </p:txBody>
      </p:sp>
      <p:sp>
        <p:nvSpPr>
          <p:cNvPr id="7182" name="Rectangle 14"/>
          <p:cNvSpPr>
            <a:spLocks noChangeArrowheads="1"/>
          </p:cNvSpPr>
          <p:nvPr/>
        </p:nvSpPr>
        <p:spPr bwMode="auto">
          <a:xfrm>
            <a:off x="3887217" y="4765232"/>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2200" b="1" dirty="0">
                <a:latin typeface="Times New Roman" pitchFamily="18" charset="0"/>
                <a:cs typeface="Times New Roman" pitchFamily="18" charset="0"/>
              </a:rPr>
              <a:t>7 x 3 </a:t>
            </a:r>
          </a:p>
        </p:txBody>
      </p:sp>
      <p:sp>
        <p:nvSpPr>
          <p:cNvPr id="7183" name="Rectangle 15"/>
          <p:cNvSpPr>
            <a:spLocks noChangeArrowheads="1"/>
          </p:cNvSpPr>
          <p:nvPr/>
        </p:nvSpPr>
        <p:spPr bwMode="auto">
          <a:xfrm>
            <a:off x="3832352" y="5208143"/>
            <a:ext cx="4165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20000"/>
              </a:spcBef>
            </a:pPr>
            <a:r>
              <a:rPr lang="en-US" sz="2200" b="1" dirty="0" err="1">
                <a:solidFill>
                  <a:srgbClr val="FF0000"/>
                </a:solidFill>
                <a:latin typeface="Times New Roman" pitchFamily="18" charset="0"/>
                <a:cs typeface="Times New Roman" pitchFamily="18" charset="0"/>
              </a:rPr>
              <a:t>Vậy</a:t>
            </a:r>
            <a:r>
              <a:rPr lang="en-US" sz="2200" b="1" dirty="0">
                <a:solidFill>
                  <a:srgbClr val="FF0000"/>
                </a:solidFill>
                <a:latin typeface="Times New Roman" pitchFamily="18" charset="0"/>
                <a:cs typeface="Times New Roman" pitchFamily="18" charset="0"/>
              </a:rPr>
              <a:t>:</a:t>
            </a:r>
          </a:p>
        </p:txBody>
      </p:sp>
      <p:sp>
        <p:nvSpPr>
          <p:cNvPr id="7184" name="Rectangle 16"/>
          <p:cNvSpPr>
            <a:spLocks noChangeArrowheads="1"/>
          </p:cNvSpPr>
          <p:nvPr/>
        </p:nvSpPr>
        <p:spPr bwMode="auto">
          <a:xfrm>
            <a:off x="7906512" y="1102552"/>
            <a:ext cx="16256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1</a:t>
            </a:r>
            <a:r>
              <a:rPr lang="en-US" sz="2200" b="1" dirty="0">
                <a:latin typeface="Times New Roman" pitchFamily="18" charset="0"/>
                <a:cs typeface="Times New Roman" pitchFamily="18" charset="0"/>
              </a:rPr>
              <a:t> =</a:t>
            </a:r>
          </a:p>
        </p:txBody>
      </p:sp>
      <p:sp>
        <p:nvSpPr>
          <p:cNvPr id="7185" name="Rectangle 17"/>
          <p:cNvSpPr>
            <a:spLocks noChangeArrowheads="1"/>
          </p:cNvSpPr>
          <p:nvPr/>
        </p:nvSpPr>
        <p:spPr bwMode="auto">
          <a:xfrm>
            <a:off x="4496139" y="1454469"/>
            <a:ext cx="55656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b="1" dirty="0">
                <a:solidFill>
                  <a:srgbClr val="FF0000"/>
                </a:solidFill>
                <a:latin typeface="Times New Roman" pitchFamily="18" charset="0"/>
                <a:cs typeface="Times New Roman" pitchFamily="18" charset="0"/>
              </a:rPr>
              <a:t>= 7</a:t>
            </a:r>
          </a:p>
        </p:txBody>
      </p:sp>
      <p:sp>
        <p:nvSpPr>
          <p:cNvPr id="7186" name="Rectangle 18"/>
          <p:cNvSpPr>
            <a:spLocks noChangeArrowheads="1"/>
          </p:cNvSpPr>
          <p:nvPr/>
        </p:nvSpPr>
        <p:spPr bwMode="auto">
          <a:xfrm>
            <a:off x="7898045" y="1621917"/>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2</a:t>
            </a:r>
            <a:r>
              <a:rPr lang="en-US" sz="2200" b="1" dirty="0">
                <a:latin typeface="Times New Roman" pitchFamily="18" charset="0"/>
                <a:cs typeface="Times New Roman" pitchFamily="18" charset="0"/>
              </a:rPr>
              <a:t> =</a:t>
            </a:r>
          </a:p>
        </p:txBody>
      </p:sp>
      <p:sp>
        <p:nvSpPr>
          <p:cNvPr id="7187" name="Rectangle 19"/>
          <p:cNvSpPr>
            <a:spLocks noChangeArrowheads="1"/>
          </p:cNvSpPr>
          <p:nvPr/>
        </p:nvSpPr>
        <p:spPr bwMode="auto">
          <a:xfrm>
            <a:off x="7898045" y="21252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3</a:t>
            </a:r>
            <a:r>
              <a:rPr lang="en-US" sz="2200" b="1" dirty="0">
                <a:latin typeface="Times New Roman" pitchFamily="18" charset="0"/>
                <a:cs typeface="Times New Roman" pitchFamily="18" charset="0"/>
              </a:rPr>
              <a:t> =</a:t>
            </a:r>
          </a:p>
        </p:txBody>
      </p:sp>
      <p:sp>
        <p:nvSpPr>
          <p:cNvPr id="7188" name="Rectangle 20"/>
          <p:cNvSpPr>
            <a:spLocks noChangeArrowheads="1"/>
          </p:cNvSpPr>
          <p:nvPr/>
        </p:nvSpPr>
        <p:spPr bwMode="auto">
          <a:xfrm>
            <a:off x="7898045" y="2591943"/>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4</a:t>
            </a:r>
            <a:r>
              <a:rPr lang="en-US" sz="2200" b="1" dirty="0">
                <a:latin typeface="Times New Roman" pitchFamily="18" charset="0"/>
                <a:cs typeface="Times New Roman" pitchFamily="18" charset="0"/>
              </a:rPr>
              <a:t> =</a:t>
            </a:r>
          </a:p>
        </p:txBody>
      </p:sp>
      <p:sp>
        <p:nvSpPr>
          <p:cNvPr id="7189" name="Rectangle 21"/>
          <p:cNvSpPr>
            <a:spLocks noChangeArrowheads="1"/>
          </p:cNvSpPr>
          <p:nvPr/>
        </p:nvSpPr>
        <p:spPr bwMode="auto">
          <a:xfrm>
            <a:off x="7898045" y="30586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5</a:t>
            </a:r>
            <a:r>
              <a:rPr lang="en-US" sz="2200" b="1" dirty="0">
                <a:latin typeface="Times New Roman" pitchFamily="18" charset="0"/>
                <a:cs typeface="Times New Roman" pitchFamily="18" charset="0"/>
              </a:rPr>
              <a:t> =</a:t>
            </a:r>
          </a:p>
        </p:txBody>
      </p:sp>
      <p:sp>
        <p:nvSpPr>
          <p:cNvPr id="7190" name="Rectangle 22"/>
          <p:cNvSpPr>
            <a:spLocks noChangeArrowheads="1"/>
          </p:cNvSpPr>
          <p:nvPr/>
        </p:nvSpPr>
        <p:spPr bwMode="auto">
          <a:xfrm>
            <a:off x="7898045" y="3525393"/>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6</a:t>
            </a:r>
            <a:r>
              <a:rPr lang="en-US" sz="2200" b="1" dirty="0">
                <a:latin typeface="Times New Roman" pitchFamily="18" charset="0"/>
                <a:cs typeface="Times New Roman" pitchFamily="18" charset="0"/>
              </a:rPr>
              <a:t> =</a:t>
            </a:r>
          </a:p>
        </p:txBody>
      </p:sp>
      <p:sp>
        <p:nvSpPr>
          <p:cNvPr id="7191" name="Rectangle 23"/>
          <p:cNvSpPr>
            <a:spLocks noChangeArrowheads="1"/>
          </p:cNvSpPr>
          <p:nvPr/>
        </p:nvSpPr>
        <p:spPr bwMode="auto">
          <a:xfrm>
            <a:off x="7898045" y="39921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7</a:t>
            </a:r>
            <a:r>
              <a:rPr lang="en-US" sz="2200" b="1" dirty="0">
                <a:latin typeface="Times New Roman" pitchFamily="18" charset="0"/>
                <a:cs typeface="Times New Roman" pitchFamily="18" charset="0"/>
              </a:rPr>
              <a:t> =  </a:t>
            </a:r>
          </a:p>
        </p:txBody>
      </p:sp>
      <p:sp>
        <p:nvSpPr>
          <p:cNvPr id="7192" name="Rectangle 24"/>
          <p:cNvSpPr>
            <a:spLocks noChangeArrowheads="1"/>
          </p:cNvSpPr>
          <p:nvPr/>
        </p:nvSpPr>
        <p:spPr bwMode="auto">
          <a:xfrm>
            <a:off x="7898045" y="444931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8</a:t>
            </a:r>
            <a:r>
              <a:rPr lang="en-US" sz="2200" b="1" dirty="0">
                <a:latin typeface="Times New Roman" pitchFamily="18" charset="0"/>
                <a:cs typeface="Times New Roman" pitchFamily="18" charset="0"/>
              </a:rPr>
              <a:t> =</a:t>
            </a:r>
          </a:p>
        </p:txBody>
      </p:sp>
      <p:sp>
        <p:nvSpPr>
          <p:cNvPr id="7193" name="Rectangle 25"/>
          <p:cNvSpPr>
            <a:spLocks noChangeArrowheads="1"/>
          </p:cNvSpPr>
          <p:nvPr/>
        </p:nvSpPr>
        <p:spPr bwMode="auto">
          <a:xfrm>
            <a:off x="7898045" y="49255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9</a:t>
            </a:r>
            <a:r>
              <a:rPr lang="en-US" sz="2200" b="1" dirty="0">
                <a:latin typeface="Times New Roman" pitchFamily="18" charset="0"/>
                <a:cs typeface="Times New Roman" pitchFamily="18" charset="0"/>
              </a:rPr>
              <a:t> = </a:t>
            </a:r>
          </a:p>
        </p:txBody>
      </p:sp>
      <p:sp>
        <p:nvSpPr>
          <p:cNvPr id="7194" name="Rectangle 26"/>
          <p:cNvSpPr>
            <a:spLocks noChangeArrowheads="1"/>
          </p:cNvSpPr>
          <p:nvPr/>
        </p:nvSpPr>
        <p:spPr bwMode="auto">
          <a:xfrm>
            <a:off x="4611878" y="2672461"/>
            <a:ext cx="2133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0" b="1" dirty="0">
                <a:latin typeface="Times New Roman" pitchFamily="18" charset="0"/>
                <a:cs typeface="Times New Roman" pitchFamily="18" charset="0"/>
              </a:rPr>
              <a:t>= 7 + 7 = 14</a:t>
            </a:r>
          </a:p>
        </p:txBody>
      </p:sp>
      <p:sp>
        <p:nvSpPr>
          <p:cNvPr id="7195" name="Rectangle 27"/>
          <p:cNvSpPr>
            <a:spLocks noChangeArrowheads="1"/>
          </p:cNvSpPr>
          <p:nvPr/>
        </p:nvSpPr>
        <p:spPr bwMode="auto">
          <a:xfrm>
            <a:off x="4636516" y="4773168"/>
            <a:ext cx="2844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 7 + 7 + 7 = 21</a:t>
            </a:r>
          </a:p>
        </p:txBody>
      </p:sp>
      <p:sp>
        <p:nvSpPr>
          <p:cNvPr id="7196" name="Rectangle 28"/>
          <p:cNvSpPr>
            <a:spLocks noChangeArrowheads="1"/>
          </p:cNvSpPr>
          <p:nvPr/>
        </p:nvSpPr>
        <p:spPr bwMode="auto">
          <a:xfrm>
            <a:off x="7898045" y="5382768"/>
            <a:ext cx="16256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latin typeface="Times New Roman" pitchFamily="18" charset="0"/>
                <a:cs typeface="Times New Roman" pitchFamily="18" charset="0"/>
              </a:rPr>
              <a:t>7 x </a:t>
            </a:r>
            <a:r>
              <a:rPr lang="en-US" sz="2200" b="1" dirty="0">
                <a:solidFill>
                  <a:srgbClr val="3E26EE"/>
                </a:solidFill>
                <a:latin typeface="Times New Roman" pitchFamily="18" charset="0"/>
                <a:cs typeface="Times New Roman" pitchFamily="18" charset="0"/>
              </a:rPr>
              <a:t>10</a:t>
            </a:r>
            <a:r>
              <a:rPr lang="en-US" sz="2200" b="1" dirty="0">
                <a:latin typeface="Times New Roman" pitchFamily="18" charset="0"/>
                <a:cs typeface="Times New Roman" pitchFamily="18" charset="0"/>
              </a:rPr>
              <a:t> =</a:t>
            </a:r>
          </a:p>
        </p:txBody>
      </p:sp>
      <p:sp>
        <p:nvSpPr>
          <p:cNvPr id="7204" name="Rectangle 36"/>
          <p:cNvSpPr>
            <a:spLocks noChangeArrowheads="1"/>
          </p:cNvSpPr>
          <p:nvPr/>
        </p:nvSpPr>
        <p:spPr bwMode="auto">
          <a:xfrm>
            <a:off x="8923910" y="1075628"/>
            <a:ext cx="827617"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FF3300"/>
                </a:solidFill>
                <a:latin typeface="Times New Roman" pitchFamily="18" charset="0"/>
                <a:cs typeface="Times New Roman" pitchFamily="18" charset="0"/>
              </a:rPr>
              <a:t>  7</a:t>
            </a:r>
          </a:p>
        </p:txBody>
      </p:sp>
      <p:sp>
        <p:nvSpPr>
          <p:cNvPr id="7205" name="Rectangle 37"/>
          <p:cNvSpPr>
            <a:spLocks noChangeArrowheads="1"/>
          </p:cNvSpPr>
          <p:nvPr/>
        </p:nvSpPr>
        <p:spPr bwMode="auto">
          <a:xfrm>
            <a:off x="8923910" y="1610868"/>
            <a:ext cx="827617"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dirty="0">
                <a:solidFill>
                  <a:srgbClr val="FF3300"/>
                </a:solidFill>
                <a:latin typeface="Times New Roman" pitchFamily="18" charset="0"/>
                <a:cs typeface="Times New Roman" pitchFamily="18" charset="0"/>
              </a:rPr>
              <a:t>14</a:t>
            </a:r>
          </a:p>
        </p:txBody>
      </p:sp>
      <p:sp>
        <p:nvSpPr>
          <p:cNvPr id="7206" name="Rectangle 38"/>
          <p:cNvSpPr>
            <a:spLocks noChangeArrowheads="1"/>
          </p:cNvSpPr>
          <p:nvPr/>
        </p:nvSpPr>
        <p:spPr bwMode="auto">
          <a:xfrm>
            <a:off x="8923910" y="2114169"/>
            <a:ext cx="827617"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FF3300"/>
                </a:solidFill>
                <a:latin typeface="Times New Roman" pitchFamily="18" charset="0"/>
                <a:cs typeface="Times New Roman" pitchFamily="18" charset="0"/>
              </a:rPr>
              <a:t>21</a:t>
            </a:r>
          </a:p>
        </p:txBody>
      </p:sp>
      <p:sp>
        <p:nvSpPr>
          <p:cNvPr id="7207" name="Freeform 39"/>
          <p:cNvSpPr>
            <a:spLocks/>
          </p:cNvSpPr>
          <p:nvPr/>
        </p:nvSpPr>
        <p:spPr bwMode="auto">
          <a:xfrm>
            <a:off x="9690142" y="1269556"/>
            <a:ext cx="203200" cy="601662"/>
          </a:xfrm>
          <a:custGeom>
            <a:avLst/>
            <a:gdLst>
              <a:gd name="T0" fmla="*/ 0 w 144"/>
              <a:gd name="T1" fmla="*/ 0 h 384"/>
              <a:gd name="T2" fmla="*/ 152400 w 144"/>
              <a:gd name="T3" fmla="*/ 225623 h 384"/>
              <a:gd name="T4" fmla="*/ 0 w 144"/>
              <a:gd name="T5" fmla="*/ 601662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208" name="Rectangle 40"/>
          <p:cNvSpPr>
            <a:spLocks noChangeArrowheads="1"/>
          </p:cNvSpPr>
          <p:nvPr/>
        </p:nvSpPr>
        <p:spPr bwMode="auto">
          <a:xfrm>
            <a:off x="9939434" y="1269557"/>
            <a:ext cx="827617" cy="428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003366"/>
                </a:solidFill>
                <a:latin typeface="Times New Roman" pitchFamily="18" charset="0"/>
                <a:cs typeface="Times New Roman" pitchFamily="18" charset="0"/>
              </a:rPr>
              <a:t>+ 7</a:t>
            </a:r>
          </a:p>
        </p:txBody>
      </p:sp>
      <p:sp>
        <p:nvSpPr>
          <p:cNvPr id="7209" name="Freeform 41"/>
          <p:cNvSpPr>
            <a:spLocks/>
          </p:cNvSpPr>
          <p:nvPr/>
        </p:nvSpPr>
        <p:spPr bwMode="auto">
          <a:xfrm>
            <a:off x="9690142" y="1953768"/>
            <a:ext cx="203200" cy="533400"/>
          </a:xfrm>
          <a:custGeom>
            <a:avLst/>
            <a:gdLst>
              <a:gd name="T0" fmla="*/ 0 w 144"/>
              <a:gd name="T1" fmla="*/ 0 h 384"/>
              <a:gd name="T2" fmla="*/ 152400 w 144"/>
              <a:gd name="T3" fmla="*/ 200025 h 384"/>
              <a:gd name="T4" fmla="*/ 0 w 144"/>
              <a:gd name="T5" fmla="*/ 533400 h 384"/>
              <a:gd name="T6" fmla="*/ 0 60000 65536"/>
              <a:gd name="T7" fmla="*/ 0 60000 65536"/>
              <a:gd name="T8" fmla="*/ 0 60000 65536"/>
            </a:gdLst>
            <a:ahLst/>
            <a:cxnLst>
              <a:cxn ang="T6">
                <a:pos x="T0" y="T1"/>
              </a:cxn>
              <a:cxn ang="T7">
                <a:pos x="T2" y="T3"/>
              </a:cxn>
              <a:cxn ang="T8">
                <a:pos x="T4" y="T5"/>
              </a:cxn>
            </a:cxnLst>
            <a:rect l="0" t="0" r="r" b="b"/>
            <a:pathLst>
              <a:path w="144" h="384">
                <a:moveTo>
                  <a:pt x="0" y="0"/>
                </a:moveTo>
                <a:cubicBezTo>
                  <a:pt x="72" y="40"/>
                  <a:pt x="144" y="80"/>
                  <a:pt x="144" y="144"/>
                </a:cubicBezTo>
                <a:cubicBezTo>
                  <a:pt x="144" y="208"/>
                  <a:pt x="32" y="336"/>
                  <a:pt x="0" y="384"/>
                </a:cubicBezTo>
              </a:path>
            </a:pathLst>
          </a:custGeom>
          <a:noFill/>
          <a:ln w="9525">
            <a:solidFill>
              <a:srgbClr val="003366"/>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latin typeface="Times New Roman" pitchFamily="18" charset="0"/>
              <a:cs typeface="Times New Roman" pitchFamily="18" charset="0"/>
            </a:endParaRPr>
          </a:p>
        </p:txBody>
      </p:sp>
      <p:sp>
        <p:nvSpPr>
          <p:cNvPr id="7210" name="Rectangle 42"/>
          <p:cNvSpPr>
            <a:spLocks noChangeArrowheads="1"/>
          </p:cNvSpPr>
          <p:nvPr/>
        </p:nvSpPr>
        <p:spPr bwMode="auto">
          <a:xfrm>
            <a:off x="9939434" y="1993457"/>
            <a:ext cx="827617"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2200" b="1">
                <a:solidFill>
                  <a:srgbClr val="003366"/>
                </a:solidFill>
                <a:latin typeface="Times New Roman" pitchFamily="18" charset="0"/>
                <a:cs typeface="Times New Roman" pitchFamily="18" charset="0"/>
              </a:rPr>
              <a:t>+ 7</a:t>
            </a:r>
          </a:p>
        </p:txBody>
      </p:sp>
      <p:sp>
        <p:nvSpPr>
          <p:cNvPr id="7215" name="Text Box 47"/>
          <p:cNvSpPr txBox="1">
            <a:spLocks noChangeArrowheads="1"/>
          </p:cNvSpPr>
          <p:nvPr/>
        </p:nvSpPr>
        <p:spPr bwMode="auto">
          <a:xfrm>
            <a:off x="4739810" y="3102674"/>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7 x 2 </a:t>
            </a:r>
          </a:p>
        </p:txBody>
      </p:sp>
      <p:sp>
        <p:nvSpPr>
          <p:cNvPr id="7216" name="Text Box 48"/>
          <p:cNvSpPr txBox="1">
            <a:spLocks noChangeArrowheads="1"/>
          </p:cNvSpPr>
          <p:nvPr/>
        </p:nvSpPr>
        <p:spPr bwMode="auto">
          <a:xfrm>
            <a:off x="5448131" y="3107436"/>
            <a:ext cx="697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 14</a:t>
            </a:r>
          </a:p>
        </p:txBody>
      </p:sp>
      <p:sp>
        <p:nvSpPr>
          <p:cNvPr id="7217" name="Text Box 49"/>
          <p:cNvSpPr txBox="1">
            <a:spLocks noChangeArrowheads="1"/>
          </p:cNvSpPr>
          <p:nvPr/>
        </p:nvSpPr>
        <p:spPr bwMode="auto">
          <a:xfrm>
            <a:off x="4783837" y="5211318"/>
            <a:ext cx="81945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7 x 3 </a:t>
            </a:r>
          </a:p>
        </p:txBody>
      </p:sp>
      <p:sp>
        <p:nvSpPr>
          <p:cNvPr id="7218" name="Text Box 50"/>
          <p:cNvSpPr txBox="1">
            <a:spLocks noChangeArrowheads="1"/>
          </p:cNvSpPr>
          <p:nvPr/>
        </p:nvSpPr>
        <p:spPr bwMode="auto">
          <a:xfrm>
            <a:off x="5479881" y="5201793"/>
            <a:ext cx="697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200" b="1" dirty="0">
                <a:solidFill>
                  <a:srgbClr val="FF0000"/>
                </a:solidFill>
                <a:cs typeface="Times New Roman" pitchFamily="18" charset="0"/>
              </a:rPr>
              <a:t>= 21</a:t>
            </a:r>
          </a:p>
        </p:txBody>
      </p:sp>
      <p:grpSp>
        <p:nvGrpSpPr>
          <p:cNvPr id="7" name="Group 12"/>
          <p:cNvGrpSpPr>
            <a:grpSpLocks/>
          </p:cNvGrpSpPr>
          <p:nvPr/>
        </p:nvGrpSpPr>
        <p:grpSpPr bwMode="auto">
          <a:xfrm>
            <a:off x="83313" y="1091756"/>
            <a:ext cx="3390900" cy="392112"/>
            <a:chOff x="228600" y="304800"/>
            <a:chExt cx="3276600" cy="533400"/>
          </a:xfrm>
        </p:grpSpPr>
        <p:sp>
          <p:nvSpPr>
            <p:cNvPr id="2" name="Rectangle 1"/>
            <p:cNvSpPr/>
            <p:nvPr/>
          </p:nvSpPr>
          <p:spPr>
            <a:xfrm>
              <a:off x="228600" y="304800"/>
              <a:ext cx="3276600" cy="533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 name="Oval 2"/>
            <p:cNvSpPr/>
            <p:nvPr/>
          </p:nvSpPr>
          <p:spPr>
            <a:xfrm>
              <a:off x="1676685"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 name="Oval 3"/>
            <p:cNvSpPr/>
            <p:nvPr/>
          </p:nvSpPr>
          <p:spPr>
            <a:xfrm>
              <a:off x="2132792"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 name="Oval 4"/>
            <p:cNvSpPr/>
            <p:nvPr/>
          </p:nvSpPr>
          <p:spPr>
            <a:xfrm>
              <a:off x="762429"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 name="Oval 5"/>
            <p:cNvSpPr/>
            <p:nvPr/>
          </p:nvSpPr>
          <p:spPr>
            <a:xfrm>
              <a:off x="1218534"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9" name="Oval 8"/>
            <p:cNvSpPr/>
            <p:nvPr/>
          </p:nvSpPr>
          <p:spPr>
            <a:xfrm>
              <a:off x="2590943" y="380382"/>
              <a:ext cx="380429"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1" name="Oval 10"/>
            <p:cNvSpPr/>
            <p:nvPr/>
          </p:nvSpPr>
          <p:spPr>
            <a:xfrm>
              <a:off x="304277" y="380382"/>
              <a:ext cx="382474"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12" name="Oval 11"/>
            <p:cNvSpPr/>
            <p:nvPr/>
          </p:nvSpPr>
          <p:spPr>
            <a:xfrm>
              <a:off x="3047049" y="380382"/>
              <a:ext cx="382475" cy="382235"/>
            </a:xfrm>
            <a:prstGeom prst="ellipse">
              <a:avLst/>
            </a:prstGeom>
            <a:solidFill>
              <a:srgbClr val="C8371A"/>
            </a:solidFill>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8" name="Group 70"/>
          <p:cNvGrpSpPr>
            <a:grpSpLocks/>
          </p:cNvGrpSpPr>
          <p:nvPr/>
        </p:nvGrpSpPr>
        <p:grpSpPr bwMode="auto">
          <a:xfrm>
            <a:off x="43096" y="2206181"/>
            <a:ext cx="3471333" cy="1028700"/>
            <a:chOff x="228600" y="1529686"/>
            <a:chExt cx="3276600" cy="1270379"/>
          </a:xfrm>
        </p:grpSpPr>
        <p:grpSp>
          <p:nvGrpSpPr>
            <p:cNvPr id="4172" name="Group 24"/>
            <p:cNvGrpSpPr>
              <a:grpSpLocks/>
            </p:cNvGrpSpPr>
            <p:nvPr/>
          </p:nvGrpSpPr>
          <p:grpSpPr bwMode="auto">
            <a:xfrm>
              <a:off x="228600" y="1529686"/>
              <a:ext cx="3276600" cy="533400"/>
              <a:chOff x="228600" y="304800"/>
              <a:chExt cx="3276600" cy="533400"/>
            </a:xfrm>
          </p:grpSpPr>
          <p:sp>
            <p:nvSpPr>
              <p:cNvPr id="26" name="Rectangle 25"/>
              <p:cNvSpPr/>
              <p:nvPr/>
            </p:nvSpPr>
            <p:spPr>
              <a:xfrm>
                <a:off x="228600" y="304800"/>
                <a:ext cx="3276600" cy="53324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7" name="Oval 26"/>
              <p:cNvSpPr/>
              <p:nvPr/>
            </p:nvSpPr>
            <p:spPr>
              <a:xfrm>
                <a:off x="1677096" y="381257"/>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8" name="Oval 27"/>
              <p:cNvSpPr/>
              <p:nvPr/>
            </p:nvSpPr>
            <p:spPr>
              <a:xfrm>
                <a:off x="213262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29" name="Oval 28"/>
              <p:cNvSpPr/>
              <p:nvPr/>
            </p:nvSpPr>
            <p:spPr>
              <a:xfrm>
                <a:off x="762046"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0" name="Oval 29"/>
              <p:cNvSpPr/>
              <p:nvPr/>
            </p:nvSpPr>
            <p:spPr>
              <a:xfrm>
                <a:off x="1219572"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1" name="Oval 30"/>
              <p:cNvSpPr/>
              <p:nvPr/>
            </p:nvSpPr>
            <p:spPr>
              <a:xfrm>
                <a:off x="2590150"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2" name="Oval 31"/>
              <p:cNvSpPr/>
              <p:nvPr/>
            </p:nvSpPr>
            <p:spPr>
              <a:xfrm>
                <a:off x="304521" y="381257"/>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3" name="Oval 32"/>
              <p:cNvSpPr/>
              <p:nvPr/>
            </p:nvSpPr>
            <p:spPr>
              <a:xfrm>
                <a:off x="3047674" y="381257"/>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73" name="Group 33"/>
            <p:cNvGrpSpPr>
              <a:grpSpLocks/>
            </p:cNvGrpSpPr>
            <p:nvPr/>
          </p:nvGrpSpPr>
          <p:grpSpPr bwMode="auto">
            <a:xfrm>
              <a:off x="228600" y="2266665"/>
              <a:ext cx="3276600" cy="533400"/>
              <a:chOff x="228600" y="304800"/>
              <a:chExt cx="3276600" cy="533400"/>
            </a:xfrm>
          </p:grpSpPr>
          <p:sp>
            <p:nvSpPr>
              <p:cNvPr id="35" name="Rectangle 34"/>
              <p:cNvSpPr/>
              <p:nvPr/>
            </p:nvSpPr>
            <p:spPr>
              <a:xfrm>
                <a:off x="228600" y="304954"/>
                <a:ext cx="3276600" cy="53324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6" name="Oval 35"/>
              <p:cNvSpPr/>
              <p:nvPr/>
            </p:nvSpPr>
            <p:spPr>
              <a:xfrm>
                <a:off x="1677096" y="381412"/>
                <a:ext cx="379606"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7" name="Oval 36"/>
              <p:cNvSpPr/>
              <p:nvPr/>
            </p:nvSpPr>
            <p:spPr>
              <a:xfrm>
                <a:off x="213262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8" name="Oval 37"/>
              <p:cNvSpPr/>
              <p:nvPr/>
            </p:nvSpPr>
            <p:spPr>
              <a:xfrm>
                <a:off x="762046"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39" name="Oval 38"/>
              <p:cNvSpPr/>
              <p:nvPr/>
            </p:nvSpPr>
            <p:spPr>
              <a:xfrm>
                <a:off x="1219572"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0" name="Oval 39"/>
              <p:cNvSpPr/>
              <p:nvPr/>
            </p:nvSpPr>
            <p:spPr>
              <a:xfrm>
                <a:off x="2590150"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1" name="Oval 40"/>
              <p:cNvSpPr/>
              <p:nvPr/>
            </p:nvSpPr>
            <p:spPr>
              <a:xfrm>
                <a:off x="304521" y="381412"/>
                <a:ext cx="381603"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2" name="Oval 41"/>
              <p:cNvSpPr/>
              <p:nvPr/>
            </p:nvSpPr>
            <p:spPr>
              <a:xfrm>
                <a:off x="3047674" y="381412"/>
                <a:ext cx="381605" cy="38033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4" name="Group 69"/>
          <p:cNvGrpSpPr>
            <a:grpSpLocks/>
          </p:cNvGrpSpPr>
          <p:nvPr/>
        </p:nvGrpSpPr>
        <p:grpSpPr bwMode="auto">
          <a:xfrm>
            <a:off x="83312" y="4223893"/>
            <a:ext cx="3606800" cy="1543050"/>
            <a:chOff x="228600" y="3505200"/>
            <a:chExt cx="3276600" cy="1828800"/>
          </a:xfrm>
        </p:grpSpPr>
        <p:grpSp>
          <p:nvGrpSpPr>
            <p:cNvPr id="4145" name="Group 42"/>
            <p:cNvGrpSpPr>
              <a:grpSpLocks/>
            </p:cNvGrpSpPr>
            <p:nvPr/>
          </p:nvGrpSpPr>
          <p:grpSpPr bwMode="auto">
            <a:xfrm>
              <a:off x="228600" y="3505200"/>
              <a:ext cx="3276600" cy="533400"/>
              <a:chOff x="228600" y="304800"/>
              <a:chExt cx="3276600" cy="533400"/>
            </a:xfrm>
          </p:grpSpPr>
          <p:sp>
            <p:nvSpPr>
              <p:cNvPr id="44" name="Rectangle 43"/>
              <p:cNvSpPr/>
              <p:nvPr/>
            </p:nvSpPr>
            <p:spPr>
              <a:xfrm>
                <a:off x="228600" y="304800"/>
                <a:ext cx="3276600" cy="53622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5" name="Oval 44"/>
              <p:cNvSpPr/>
              <p:nvPr/>
            </p:nvSpPr>
            <p:spPr>
              <a:xfrm>
                <a:off x="167653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6" name="Oval 45"/>
              <p:cNvSpPr/>
              <p:nvPr/>
            </p:nvSpPr>
            <p:spPr>
              <a:xfrm>
                <a:off x="2134182"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7" name="Oval 46"/>
              <p:cNvSpPr/>
              <p:nvPr/>
            </p:nvSpPr>
            <p:spPr>
              <a:xfrm>
                <a:off x="761240" y="381941"/>
                <a:ext cx="382654"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8" name="Oval 47"/>
              <p:cNvSpPr/>
              <p:nvPr/>
            </p:nvSpPr>
            <p:spPr>
              <a:xfrm>
                <a:off x="1218888"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49" name="Oval 48"/>
              <p:cNvSpPr/>
              <p:nvPr/>
            </p:nvSpPr>
            <p:spPr>
              <a:xfrm>
                <a:off x="2589906" y="381941"/>
                <a:ext cx="382655"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0" name="Oval 49"/>
              <p:cNvSpPr/>
              <p:nvPr/>
            </p:nvSpPr>
            <p:spPr>
              <a:xfrm>
                <a:off x="305515"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1" name="Oval 50"/>
              <p:cNvSpPr/>
              <p:nvPr/>
            </p:nvSpPr>
            <p:spPr>
              <a:xfrm>
                <a:off x="3047553" y="381941"/>
                <a:ext cx="380732" cy="380059"/>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6" name="Group 51"/>
            <p:cNvGrpSpPr>
              <a:grpSpLocks/>
            </p:cNvGrpSpPr>
            <p:nvPr/>
          </p:nvGrpSpPr>
          <p:grpSpPr bwMode="auto">
            <a:xfrm>
              <a:off x="228600" y="4191000"/>
              <a:ext cx="3276600" cy="533400"/>
              <a:chOff x="228600" y="304800"/>
              <a:chExt cx="3276600" cy="533400"/>
            </a:xfrm>
          </p:grpSpPr>
          <p:sp>
            <p:nvSpPr>
              <p:cNvPr id="53" name="Rectangle 52"/>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4" name="Oval 53"/>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5" name="Oval 54"/>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6" name="Oval 55"/>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7" name="Oval 56"/>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8" name="Oval 57"/>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59" name="Oval 58"/>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0" name="Oval 59"/>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nvGrpSpPr>
            <p:cNvPr id="4147" name="Group 60"/>
            <p:cNvGrpSpPr>
              <a:grpSpLocks/>
            </p:cNvGrpSpPr>
            <p:nvPr/>
          </p:nvGrpSpPr>
          <p:grpSpPr bwMode="auto">
            <a:xfrm>
              <a:off x="228600" y="4800600"/>
              <a:ext cx="3276600" cy="533400"/>
              <a:chOff x="228600" y="304800"/>
              <a:chExt cx="3276600" cy="533400"/>
            </a:xfrm>
          </p:grpSpPr>
          <p:sp>
            <p:nvSpPr>
              <p:cNvPr id="62" name="Rectangle 61"/>
              <p:cNvSpPr/>
              <p:nvPr/>
            </p:nvSpPr>
            <p:spPr>
              <a:xfrm>
                <a:off x="228600" y="305741"/>
                <a:ext cx="3276600" cy="53245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3" name="Oval 62"/>
              <p:cNvSpPr/>
              <p:nvPr/>
            </p:nvSpPr>
            <p:spPr>
              <a:xfrm>
                <a:off x="167653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4" name="Oval 63"/>
              <p:cNvSpPr/>
              <p:nvPr/>
            </p:nvSpPr>
            <p:spPr>
              <a:xfrm>
                <a:off x="2134182"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5" name="Oval 64"/>
              <p:cNvSpPr/>
              <p:nvPr/>
            </p:nvSpPr>
            <p:spPr>
              <a:xfrm>
                <a:off x="761240" y="381000"/>
                <a:ext cx="382654"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6" name="Oval 65"/>
              <p:cNvSpPr/>
              <p:nvPr/>
            </p:nvSpPr>
            <p:spPr>
              <a:xfrm>
                <a:off x="1218888"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7" name="Oval 66"/>
              <p:cNvSpPr/>
              <p:nvPr/>
            </p:nvSpPr>
            <p:spPr>
              <a:xfrm>
                <a:off x="2589906" y="381000"/>
                <a:ext cx="382655"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8" name="Oval 67"/>
              <p:cNvSpPr/>
              <p:nvPr/>
            </p:nvSpPr>
            <p:spPr>
              <a:xfrm>
                <a:off x="305515"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sp>
            <p:nvSpPr>
              <p:cNvPr id="69" name="Oval 68"/>
              <p:cNvSpPr/>
              <p:nvPr/>
            </p:nvSpPr>
            <p:spPr>
              <a:xfrm>
                <a:off x="3047553" y="381000"/>
                <a:ext cx="380732" cy="381940"/>
              </a:xfrm>
              <a:prstGeom prst="ellipse">
                <a:avLst/>
              </a:prstGeom>
              <a:solidFill>
                <a:srgbClr val="C8371A"/>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1">
                  <a:solidFill>
                    <a:srgbClr val="FF0000"/>
                  </a:solidFill>
                  <a:latin typeface="Times New Roman" pitchFamily="18" charset="0"/>
                  <a:cs typeface="Times New Roman" pitchFamily="18" charset="0"/>
                </a:endParaRPr>
              </a:p>
            </p:txBody>
          </p:sp>
        </p:grpSp>
      </p:grpSp>
      <p:grpSp>
        <p:nvGrpSpPr>
          <p:cNvPr id="102" name="组合 11"/>
          <p:cNvGrpSpPr/>
          <p:nvPr/>
        </p:nvGrpSpPr>
        <p:grpSpPr>
          <a:xfrm>
            <a:off x="-83947" y="-52578"/>
            <a:ext cx="965200" cy="1009015"/>
            <a:chOff x="11295" y="1307"/>
            <a:chExt cx="3874" cy="4046"/>
          </a:xfrm>
        </p:grpSpPr>
        <p:pic>
          <p:nvPicPr>
            <p:cNvPr id="103"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04" name="文本框 10"/>
            <p:cNvSpPr txBox="1"/>
            <p:nvPr/>
          </p:nvSpPr>
          <p:spPr>
            <a:xfrm rot="20760000">
              <a:off x="12314" y="2289"/>
              <a:ext cx="2229" cy="1851"/>
            </a:xfrm>
            <a:prstGeom prst="rect">
              <a:avLst/>
            </a:prstGeom>
            <a:noFill/>
          </p:spPr>
          <p:txBody>
            <a:bodyPr wrap="square" rtlCol="0">
              <a:spAutoFit/>
            </a:bodyPr>
            <a:lstStyle/>
            <a:p>
              <a:pPr algn="ctr"/>
              <a:r>
                <a:rPr lang="en-US" altLang="zh-CN" sz="2400" b="1" dirty="0">
                  <a:latin typeface="锐字工房洪荒之光中黑简1.0" panose="02010600030101010101" charset="-122"/>
                  <a:ea typeface="锐字工房洪荒之光中黑简1.0" panose="02010600030101010101" charset="-122"/>
                </a:rPr>
                <a:t>2</a:t>
              </a:r>
            </a:p>
          </p:txBody>
        </p:sp>
      </p:grpSp>
      <p:sp>
        <p:nvSpPr>
          <p:cNvPr id="107" name="Rectangle 35"/>
          <p:cNvSpPr>
            <a:spLocks noChangeArrowheads="1"/>
          </p:cNvSpPr>
          <p:nvPr/>
        </p:nvSpPr>
        <p:spPr bwMode="auto">
          <a:xfrm>
            <a:off x="3799726" y="601346"/>
            <a:ext cx="7301315"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sz="2200" b="1" dirty="0" err="1">
                <a:solidFill>
                  <a:srgbClr val="FF3300"/>
                </a:solidFill>
                <a:latin typeface="Times New Roman" pitchFamily="18" charset="0"/>
                <a:cs typeface="Times New Roman" pitchFamily="18" charset="0"/>
              </a:rPr>
              <a:t>Em</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có</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nhận</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xét</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về</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tích</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của</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các</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phép</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nhân</a:t>
            </a:r>
            <a:r>
              <a:rPr lang="en-US" sz="2200" b="1" dirty="0">
                <a:solidFill>
                  <a:srgbClr val="FF3300"/>
                </a:solidFill>
                <a:latin typeface="Times New Roman" pitchFamily="18" charset="0"/>
                <a:cs typeface="Times New Roman" pitchFamily="18" charset="0"/>
              </a:rPr>
              <a:t> </a:t>
            </a:r>
            <a:r>
              <a:rPr lang="en-US" sz="2200" b="1" dirty="0" err="1">
                <a:solidFill>
                  <a:srgbClr val="FF3300"/>
                </a:solidFill>
                <a:latin typeface="Times New Roman" pitchFamily="18" charset="0"/>
                <a:cs typeface="Times New Roman" pitchFamily="18" charset="0"/>
              </a:rPr>
              <a:t>trên</a:t>
            </a:r>
            <a:r>
              <a:rPr lang="en-US" sz="2200" b="1" dirty="0">
                <a:solidFill>
                  <a:srgbClr val="FF3300"/>
                </a:solidFill>
                <a:latin typeface="Times New Roman" pitchFamily="18" charset="0"/>
                <a:cs typeface="Times New Roman" pitchFamily="18" charset="0"/>
              </a:rPr>
              <a:t>?</a:t>
            </a:r>
          </a:p>
        </p:txBody>
      </p:sp>
      <p:sp>
        <p:nvSpPr>
          <p:cNvPr id="108" name="Rectangle 35"/>
          <p:cNvSpPr>
            <a:spLocks noChangeArrowheads="1"/>
          </p:cNvSpPr>
          <p:nvPr/>
        </p:nvSpPr>
        <p:spPr bwMode="auto">
          <a:xfrm>
            <a:off x="447610" y="6065943"/>
            <a:ext cx="9232475" cy="523220"/>
          </a:xfrm>
          <a:prstGeom prst="rect">
            <a:avLst/>
          </a:prstGeom>
          <a:solidFill>
            <a:schemeClr val="accent1"/>
          </a:solidFill>
          <a:ln w="9525">
            <a:solidFill>
              <a:schemeClr val="tx1"/>
            </a:solidFill>
            <a:miter lim="800000"/>
            <a:headEnd/>
            <a:tailEnd/>
          </a:ln>
          <a:effectLst/>
        </p:spPr>
        <p:txBody>
          <a:bodyPr wrap="square">
            <a:spAutoFit/>
          </a:bodyPr>
          <a:lstStyle/>
          <a:p>
            <a:pPr algn="ctr">
              <a:spcBef>
                <a:spcPct val="20000"/>
              </a:spcBef>
            </a:pP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7.</a:t>
            </a:r>
          </a:p>
        </p:txBody>
      </p:sp>
    </p:spTree>
    <p:custDataLst>
      <p:tags r:id="rId1"/>
    </p:custDataLst>
    <p:extLst>
      <p:ext uri="{BB962C8B-B14F-4D97-AF65-F5344CB8AC3E}">
        <p14:creationId xmlns:p14="http://schemas.microsoft.com/office/powerpoint/2010/main" val="3435441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linds(horizontal)">
                                      <p:cBhvr>
                                        <p:cTn id="12" dur="500"/>
                                        <p:tgtEl>
                                          <p:spTgt spid="717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blinds(horizontal)">
                                      <p:cBhvr>
                                        <p:cTn id="15" dur="500"/>
                                        <p:tgtEl>
                                          <p:spTgt spid="71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blinds(horizontal)">
                                      <p:cBhvr>
                                        <p:cTn id="20" dur="5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185"/>
                                        </p:tgtEl>
                                        <p:attrNameLst>
                                          <p:attrName>style.visibility</p:attrName>
                                        </p:attrNameLst>
                                      </p:cBhvr>
                                      <p:to>
                                        <p:strVal val="visible"/>
                                      </p:to>
                                    </p:set>
                                    <p:animEffect transition="in" filter="blinds(horizontal)">
                                      <p:cBhvr>
                                        <p:cTn id="25" dur="500"/>
                                        <p:tgtEl>
                                          <p:spTgt spid="71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76"/>
                                        </p:tgtEl>
                                        <p:attrNameLst>
                                          <p:attrName>style.visibility</p:attrName>
                                        </p:attrNameLst>
                                      </p:cBhvr>
                                      <p:to>
                                        <p:strVal val="visible"/>
                                      </p:to>
                                    </p:set>
                                    <p:animEffect transition="in" filter="blinds(horizontal)">
                                      <p:cBhvr>
                                        <p:cTn id="30" dur="500"/>
                                        <p:tgtEl>
                                          <p:spTgt spid="717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184"/>
                                        </p:tgtEl>
                                        <p:attrNameLst>
                                          <p:attrName>style.visibility</p:attrName>
                                        </p:attrNameLst>
                                      </p:cBhvr>
                                      <p:to>
                                        <p:strVal val="visible"/>
                                      </p:to>
                                    </p:set>
                                    <p:animEffect transition="in" filter="blinds(horizontal)">
                                      <p:cBhvr>
                                        <p:cTn id="33" dur="500"/>
                                        <p:tgtEl>
                                          <p:spTgt spid="718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204"/>
                                        </p:tgtEl>
                                        <p:attrNameLst>
                                          <p:attrName>style.visibility</p:attrName>
                                        </p:attrNameLst>
                                      </p:cBhvr>
                                      <p:to>
                                        <p:strVal val="visible"/>
                                      </p:to>
                                    </p:set>
                                    <p:animEffect transition="in" filter="blinds(horizontal)">
                                      <p:cBhvr>
                                        <p:cTn id="36" dur="500"/>
                                        <p:tgtEl>
                                          <p:spTgt spid="720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174"/>
                                        </p:tgtEl>
                                        <p:attrNameLst>
                                          <p:attrName>style.visibility</p:attrName>
                                        </p:attrNameLst>
                                      </p:cBhvr>
                                      <p:to>
                                        <p:strVal val="visible"/>
                                      </p:to>
                                    </p:set>
                                    <p:animEffect transition="in" filter="blinds(horizontal)">
                                      <p:cBhvr>
                                        <p:cTn id="46" dur="500"/>
                                        <p:tgtEl>
                                          <p:spTgt spid="717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7178"/>
                                        </p:tgtEl>
                                        <p:attrNameLst>
                                          <p:attrName>style.visibility</p:attrName>
                                        </p:attrNameLst>
                                      </p:cBhvr>
                                      <p:to>
                                        <p:strVal val="visible"/>
                                      </p:to>
                                    </p:set>
                                    <p:animEffect transition="in" filter="blinds(horizontal)">
                                      <p:cBhvr>
                                        <p:cTn id="49" dur="500"/>
                                        <p:tgtEl>
                                          <p:spTgt spid="717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179"/>
                                        </p:tgtEl>
                                        <p:attrNameLst>
                                          <p:attrName>style.visibility</p:attrName>
                                        </p:attrNameLst>
                                      </p:cBhvr>
                                      <p:to>
                                        <p:strVal val="visible"/>
                                      </p:to>
                                    </p:set>
                                    <p:animEffect transition="in" filter="blinds(horizontal)">
                                      <p:cBhvr>
                                        <p:cTn id="54" dur="500"/>
                                        <p:tgtEl>
                                          <p:spTgt spid="71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7194"/>
                                        </p:tgtEl>
                                        <p:attrNameLst>
                                          <p:attrName>style.visibility</p:attrName>
                                        </p:attrNameLst>
                                      </p:cBhvr>
                                      <p:to>
                                        <p:strVal val="visible"/>
                                      </p:to>
                                    </p:set>
                                    <p:animEffect transition="in" filter="blinds(horizontal)">
                                      <p:cBhvr>
                                        <p:cTn id="59" dur="500"/>
                                        <p:tgtEl>
                                          <p:spTgt spid="719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7180"/>
                                        </p:tgtEl>
                                        <p:attrNameLst>
                                          <p:attrName>style.visibility</p:attrName>
                                        </p:attrNameLst>
                                      </p:cBhvr>
                                      <p:to>
                                        <p:strVal val="visible"/>
                                      </p:to>
                                    </p:set>
                                    <p:animEffect transition="in" filter="blinds(horizontal)">
                                      <p:cBhvr>
                                        <p:cTn id="64" dur="500"/>
                                        <p:tgtEl>
                                          <p:spTgt spid="718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7215"/>
                                        </p:tgtEl>
                                        <p:attrNameLst>
                                          <p:attrName>style.visibility</p:attrName>
                                        </p:attrNameLst>
                                      </p:cBhvr>
                                      <p:to>
                                        <p:strVal val="visible"/>
                                      </p:to>
                                    </p:set>
                                    <p:animEffect transition="in" filter="blinds(horizontal)">
                                      <p:cBhvr>
                                        <p:cTn id="69" dur="500"/>
                                        <p:tgtEl>
                                          <p:spTgt spid="72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7216"/>
                                        </p:tgtEl>
                                        <p:attrNameLst>
                                          <p:attrName>style.visibility</p:attrName>
                                        </p:attrNameLst>
                                      </p:cBhvr>
                                      <p:to>
                                        <p:strVal val="visible"/>
                                      </p:to>
                                    </p:set>
                                    <p:animEffect transition="in" filter="blinds(horizontal)">
                                      <p:cBhvr>
                                        <p:cTn id="74" dur="500"/>
                                        <p:tgtEl>
                                          <p:spTgt spid="721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7205"/>
                                        </p:tgtEl>
                                        <p:attrNameLst>
                                          <p:attrName>style.visibility</p:attrName>
                                        </p:attrNameLst>
                                      </p:cBhvr>
                                      <p:to>
                                        <p:strVal val="visible"/>
                                      </p:to>
                                    </p:set>
                                    <p:animEffect transition="in" filter="blinds(horizontal)">
                                      <p:cBhvr>
                                        <p:cTn id="79" dur="500"/>
                                        <p:tgtEl>
                                          <p:spTgt spid="7205"/>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7186"/>
                                        </p:tgtEl>
                                        <p:attrNameLst>
                                          <p:attrName>style.visibility</p:attrName>
                                        </p:attrNameLst>
                                      </p:cBhvr>
                                      <p:to>
                                        <p:strVal val="visible"/>
                                      </p:to>
                                    </p:set>
                                    <p:animEffect transition="in" filter="blinds(horizontal)">
                                      <p:cBhvr>
                                        <p:cTn id="82" dur="500"/>
                                        <p:tgtEl>
                                          <p:spTgt spid="71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blinds(horizontal)">
                                      <p:cBhvr>
                                        <p:cTn id="87" dur="500"/>
                                        <p:tgtEl>
                                          <p:spTgt spid="1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7175"/>
                                        </p:tgtEl>
                                        <p:attrNameLst>
                                          <p:attrName>style.visibility</p:attrName>
                                        </p:attrNameLst>
                                      </p:cBhvr>
                                      <p:to>
                                        <p:strVal val="visible"/>
                                      </p:to>
                                    </p:set>
                                    <p:animEffect transition="in" filter="blinds(horizontal)">
                                      <p:cBhvr>
                                        <p:cTn id="92" dur="500"/>
                                        <p:tgtEl>
                                          <p:spTgt spid="7175"/>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7181"/>
                                        </p:tgtEl>
                                        <p:attrNameLst>
                                          <p:attrName>style.visibility</p:attrName>
                                        </p:attrNameLst>
                                      </p:cBhvr>
                                      <p:to>
                                        <p:strVal val="visible"/>
                                      </p:to>
                                    </p:set>
                                    <p:animEffect transition="in" filter="blinds(horizontal)">
                                      <p:cBhvr>
                                        <p:cTn id="95" dur="500"/>
                                        <p:tgtEl>
                                          <p:spTgt spid="718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7182"/>
                                        </p:tgtEl>
                                        <p:attrNameLst>
                                          <p:attrName>style.visibility</p:attrName>
                                        </p:attrNameLst>
                                      </p:cBhvr>
                                      <p:to>
                                        <p:strVal val="visible"/>
                                      </p:to>
                                    </p:set>
                                    <p:animEffect transition="in" filter="blinds(horizontal)">
                                      <p:cBhvr>
                                        <p:cTn id="100" dur="500"/>
                                        <p:tgtEl>
                                          <p:spTgt spid="7182"/>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7195"/>
                                        </p:tgtEl>
                                        <p:attrNameLst>
                                          <p:attrName>style.visibility</p:attrName>
                                        </p:attrNameLst>
                                      </p:cBhvr>
                                      <p:to>
                                        <p:strVal val="visible"/>
                                      </p:to>
                                    </p:set>
                                    <p:animEffect transition="in" filter="blinds(horizontal)">
                                      <p:cBhvr>
                                        <p:cTn id="105" dur="500"/>
                                        <p:tgtEl>
                                          <p:spTgt spid="719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7183"/>
                                        </p:tgtEl>
                                        <p:attrNameLst>
                                          <p:attrName>style.visibility</p:attrName>
                                        </p:attrNameLst>
                                      </p:cBhvr>
                                      <p:to>
                                        <p:strVal val="visible"/>
                                      </p:to>
                                    </p:set>
                                    <p:animEffect transition="in" filter="blinds(horizontal)">
                                      <p:cBhvr>
                                        <p:cTn id="110" dur="500"/>
                                        <p:tgtEl>
                                          <p:spTgt spid="7183"/>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grpId="0" nodeType="clickEffect">
                                  <p:stCondLst>
                                    <p:cond delay="0"/>
                                  </p:stCondLst>
                                  <p:childTnLst>
                                    <p:set>
                                      <p:cBhvr>
                                        <p:cTn id="114" dur="1" fill="hold">
                                          <p:stCondLst>
                                            <p:cond delay="0"/>
                                          </p:stCondLst>
                                        </p:cTn>
                                        <p:tgtEl>
                                          <p:spTgt spid="7217"/>
                                        </p:tgtEl>
                                        <p:attrNameLst>
                                          <p:attrName>style.visibility</p:attrName>
                                        </p:attrNameLst>
                                      </p:cBhvr>
                                      <p:to>
                                        <p:strVal val="visible"/>
                                      </p:to>
                                    </p:set>
                                    <p:animEffect transition="in" filter="blinds(horizontal)">
                                      <p:cBhvr>
                                        <p:cTn id="115" dur="500"/>
                                        <p:tgtEl>
                                          <p:spTgt spid="721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7218"/>
                                        </p:tgtEl>
                                        <p:attrNameLst>
                                          <p:attrName>style.visibility</p:attrName>
                                        </p:attrNameLst>
                                      </p:cBhvr>
                                      <p:to>
                                        <p:strVal val="visible"/>
                                      </p:to>
                                    </p:set>
                                    <p:animEffect transition="in" filter="blinds(horizontal)">
                                      <p:cBhvr>
                                        <p:cTn id="120" dur="500"/>
                                        <p:tgtEl>
                                          <p:spTgt spid="721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7187"/>
                                        </p:tgtEl>
                                        <p:attrNameLst>
                                          <p:attrName>style.visibility</p:attrName>
                                        </p:attrNameLst>
                                      </p:cBhvr>
                                      <p:to>
                                        <p:strVal val="visible"/>
                                      </p:to>
                                    </p:set>
                                    <p:animEffect transition="in" filter="blinds(horizontal)">
                                      <p:cBhvr>
                                        <p:cTn id="125" dur="500"/>
                                        <p:tgtEl>
                                          <p:spTgt spid="718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7206"/>
                                        </p:tgtEl>
                                        <p:attrNameLst>
                                          <p:attrName>style.visibility</p:attrName>
                                        </p:attrNameLst>
                                      </p:cBhvr>
                                      <p:to>
                                        <p:strVal val="visible"/>
                                      </p:to>
                                    </p:set>
                                    <p:animEffect transition="in" filter="blinds(horizontal)">
                                      <p:cBhvr>
                                        <p:cTn id="128" dur="500"/>
                                        <p:tgtEl>
                                          <p:spTgt spid="7206"/>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7"/>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7207"/>
                                        </p:tgtEl>
                                        <p:attrNameLst>
                                          <p:attrName>style.visibility</p:attrName>
                                        </p:attrNameLst>
                                      </p:cBhvr>
                                      <p:to>
                                        <p:strVal val="visible"/>
                                      </p:to>
                                    </p:set>
                                    <p:animEffect transition="in" filter="blinds(horizontal)">
                                      <p:cBhvr>
                                        <p:cTn id="137" dur="500"/>
                                        <p:tgtEl>
                                          <p:spTgt spid="7207"/>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7208"/>
                                        </p:tgtEl>
                                        <p:attrNameLst>
                                          <p:attrName>style.visibility</p:attrName>
                                        </p:attrNameLst>
                                      </p:cBhvr>
                                      <p:to>
                                        <p:strVal val="visible"/>
                                      </p:to>
                                    </p:set>
                                    <p:animEffect transition="in" filter="blinds(horizontal)">
                                      <p:cBhvr>
                                        <p:cTn id="142" dur="500"/>
                                        <p:tgtEl>
                                          <p:spTgt spid="7208"/>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 presetClass="entr" presetSubtype="10" fill="hold" grpId="0" nodeType="clickEffect">
                                  <p:stCondLst>
                                    <p:cond delay="0"/>
                                  </p:stCondLst>
                                  <p:childTnLst>
                                    <p:set>
                                      <p:cBhvr>
                                        <p:cTn id="146" dur="1" fill="hold">
                                          <p:stCondLst>
                                            <p:cond delay="0"/>
                                          </p:stCondLst>
                                        </p:cTn>
                                        <p:tgtEl>
                                          <p:spTgt spid="7209"/>
                                        </p:tgtEl>
                                        <p:attrNameLst>
                                          <p:attrName>style.visibility</p:attrName>
                                        </p:attrNameLst>
                                      </p:cBhvr>
                                      <p:to>
                                        <p:strVal val="visible"/>
                                      </p:to>
                                    </p:set>
                                    <p:animEffect transition="in" filter="blinds(horizontal)">
                                      <p:cBhvr>
                                        <p:cTn id="147" dur="500"/>
                                        <p:tgtEl>
                                          <p:spTgt spid="7209"/>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7210"/>
                                        </p:tgtEl>
                                        <p:attrNameLst>
                                          <p:attrName>style.visibility</p:attrName>
                                        </p:attrNameLst>
                                      </p:cBhvr>
                                      <p:to>
                                        <p:strVal val="visible"/>
                                      </p:to>
                                    </p:set>
                                    <p:animEffect transition="in" filter="blinds(horizontal)">
                                      <p:cBhvr>
                                        <p:cTn id="152" dur="500"/>
                                        <p:tgtEl>
                                          <p:spTgt spid="72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8"/>
                                        </p:tgtEl>
                                        <p:attrNameLst>
                                          <p:attrName>style.visibility</p:attrName>
                                        </p:attrNameLst>
                                      </p:cBhvr>
                                      <p:to>
                                        <p:strVal val="visible"/>
                                      </p:to>
                                    </p:set>
                                  </p:childTnLst>
                                </p:cTn>
                              </p:par>
                              <p:par>
                                <p:cTn id="157" presetID="10" presetClass="exit" presetSubtype="0" fill="hold" grpId="1" nodeType="withEffect">
                                  <p:stCondLst>
                                    <p:cond delay="0"/>
                                  </p:stCondLst>
                                  <p:childTnLst>
                                    <p:animEffect transition="out" filter="fade">
                                      <p:cBhvr>
                                        <p:cTn id="158" dur="500"/>
                                        <p:tgtEl>
                                          <p:spTgt spid="107"/>
                                        </p:tgtEl>
                                      </p:cBhvr>
                                    </p:animEffect>
                                    <p:set>
                                      <p:cBhvr>
                                        <p:cTn id="159" dur="1" fill="hold">
                                          <p:stCondLst>
                                            <p:cond delay="499"/>
                                          </p:stCondLst>
                                        </p:cTn>
                                        <p:tgtEl>
                                          <p:spTgt spid="10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3" presetClass="entr" presetSubtype="10" fill="hold" grpId="0" nodeType="clickEffect">
                                  <p:stCondLst>
                                    <p:cond delay="0"/>
                                  </p:stCondLst>
                                  <p:childTnLst>
                                    <p:set>
                                      <p:cBhvr>
                                        <p:cTn id="163" dur="1" fill="hold">
                                          <p:stCondLst>
                                            <p:cond delay="0"/>
                                          </p:stCondLst>
                                        </p:cTn>
                                        <p:tgtEl>
                                          <p:spTgt spid="7188"/>
                                        </p:tgtEl>
                                        <p:attrNameLst>
                                          <p:attrName>style.visibility</p:attrName>
                                        </p:attrNameLst>
                                      </p:cBhvr>
                                      <p:to>
                                        <p:strVal val="visible"/>
                                      </p:to>
                                    </p:set>
                                    <p:animEffect transition="in" filter="blinds(horizontal)">
                                      <p:cBhvr>
                                        <p:cTn id="164" dur="500"/>
                                        <p:tgtEl>
                                          <p:spTgt spid="7188"/>
                                        </p:tgtEl>
                                      </p:cBhvr>
                                    </p:animEffect>
                                  </p:childTnLst>
                                </p:cTn>
                              </p:par>
                            </p:childTnLst>
                          </p:cTn>
                        </p:par>
                      </p:childTnLst>
                    </p:cTn>
                  </p:par>
                  <p:par>
                    <p:cTn id="165" fill="hold">
                      <p:stCondLst>
                        <p:cond delay="indefinite"/>
                      </p:stCondLst>
                      <p:childTnLst>
                        <p:par>
                          <p:cTn id="166" fill="hold">
                            <p:stCondLst>
                              <p:cond delay="0"/>
                            </p:stCondLst>
                            <p:childTnLst>
                              <p:par>
                                <p:cTn id="167" presetID="3" presetClass="entr" presetSubtype="10" fill="hold" grpId="0" nodeType="clickEffect">
                                  <p:stCondLst>
                                    <p:cond delay="0"/>
                                  </p:stCondLst>
                                  <p:childTnLst>
                                    <p:set>
                                      <p:cBhvr>
                                        <p:cTn id="168" dur="1" fill="hold">
                                          <p:stCondLst>
                                            <p:cond delay="0"/>
                                          </p:stCondLst>
                                        </p:cTn>
                                        <p:tgtEl>
                                          <p:spTgt spid="7189"/>
                                        </p:tgtEl>
                                        <p:attrNameLst>
                                          <p:attrName>style.visibility</p:attrName>
                                        </p:attrNameLst>
                                      </p:cBhvr>
                                      <p:to>
                                        <p:strVal val="visible"/>
                                      </p:to>
                                    </p:set>
                                    <p:animEffect transition="in" filter="blinds(horizontal)">
                                      <p:cBhvr>
                                        <p:cTn id="169" dur="500"/>
                                        <p:tgtEl>
                                          <p:spTgt spid="7189"/>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3" presetClass="entr" presetSubtype="10" fill="hold" grpId="0" nodeType="clickEffect">
                                  <p:stCondLst>
                                    <p:cond delay="0"/>
                                  </p:stCondLst>
                                  <p:childTnLst>
                                    <p:set>
                                      <p:cBhvr>
                                        <p:cTn id="173" dur="1" fill="hold">
                                          <p:stCondLst>
                                            <p:cond delay="0"/>
                                          </p:stCondLst>
                                        </p:cTn>
                                        <p:tgtEl>
                                          <p:spTgt spid="7190"/>
                                        </p:tgtEl>
                                        <p:attrNameLst>
                                          <p:attrName>style.visibility</p:attrName>
                                        </p:attrNameLst>
                                      </p:cBhvr>
                                      <p:to>
                                        <p:strVal val="visible"/>
                                      </p:to>
                                    </p:set>
                                    <p:animEffect transition="in" filter="blinds(horizontal)">
                                      <p:cBhvr>
                                        <p:cTn id="174" dur="500"/>
                                        <p:tgtEl>
                                          <p:spTgt spid="7190"/>
                                        </p:tgtEl>
                                      </p:cBhvr>
                                    </p:animEffect>
                                  </p:childTnLst>
                                </p:cTn>
                              </p:par>
                            </p:childTnLst>
                          </p:cTn>
                        </p:par>
                      </p:childTnLst>
                    </p:cTn>
                  </p:par>
                  <p:par>
                    <p:cTn id="175" fill="hold">
                      <p:stCondLst>
                        <p:cond delay="indefinite"/>
                      </p:stCondLst>
                      <p:childTnLst>
                        <p:par>
                          <p:cTn id="176" fill="hold">
                            <p:stCondLst>
                              <p:cond delay="0"/>
                            </p:stCondLst>
                            <p:childTnLst>
                              <p:par>
                                <p:cTn id="177" presetID="3" presetClass="entr" presetSubtype="10" fill="hold" grpId="0" nodeType="clickEffect">
                                  <p:stCondLst>
                                    <p:cond delay="0"/>
                                  </p:stCondLst>
                                  <p:childTnLst>
                                    <p:set>
                                      <p:cBhvr>
                                        <p:cTn id="178" dur="1" fill="hold">
                                          <p:stCondLst>
                                            <p:cond delay="0"/>
                                          </p:stCondLst>
                                        </p:cTn>
                                        <p:tgtEl>
                                          <p:spTgt spid="7191"/>
                                        </p:tgtEl>
                                        <p:attrNameLst>
                                          <p:attrName>style.visibility</p:attrName>
                                        </p:attrNameLst>
                                      </p:cBhvr>
                                      <p:to>
                                        <p:strVal val="visible"/>
                                      </p:to>
                                    </p:set>
                                    <p:animEffect transition="in" filter="blinds(horizontal)">
                                      <p:cBhvr>
                                        <p:cTn id="179" dur="500"/>
                                        <p:tgtEl>
                                          <p:spTgt spid="7191"/>
                                        </p:tgtEl>
                                      </p:cBhvr>
                                    </p:animEffect>
                                  </p:childTnLst>
                                </p:cTn>
                              </p:par>
                            </p:childTnLst>
                          </p:cTn>
                        </p:par>
                      </p:childTnLst>
                    </p:cTn>
                  </p:par>
                  <p:par>
                    <p:cTn id="180" fill="hold">
                      <p:stCondLst>
                        <p:cond delay="indefinite"/>
                      </p:stCondLst>
                      <p:childTnLst>
                        <p:par>
                          <p:cTn id="181" fill="hold">
                            <p:stCondLst>
                              <p:cond delay="0"/>
                            </p:stCondLst>
                            <p:childTnLst>
                              <p:par>
                                <p:cTn id="182" presetID="3" presetClass="entr" presetSubtype="10" fill="hold" grpId="0" nodeType="clickEffect">
                                  <p:stCondLst>
                                    <p:cond delay="0"/>
                                  </p:stCondLst>
                                  <p:childTnLst>
                                    <p:set>
                                      <p:cBhvr>
                                        <p:cTn id="183" dur="1" fill="hold">
                                          <p:stCondLst>
                                            <p:cond delay="0"/>
                                          </p:stCondLst>
                                        </p:cTn>
                                        <p:tgtEl>
                                          <p:spTgt spid="7192"/>
                                        </p:tgtEl>
                                        <p:attrNameLst>
                                          <p:attrName>style.visibility</p:attrName>
                                        </p:attrNameLst>
                                      </p:cBhvr>
                                      <p:to>
                                        <p:strVal val="visible"/>
                                      </p:to>
                                    </p:set>
                                    <p:animEffect transition="in" filter="blinds(horizontal)">
                                      <p:cBhvr>
                                        <p:cTn id="184" dur="500"/>
                                        <p:tgtEl>
                                          <p:spTgt spid="7192"/>
                                        </p:tgtEl>
                                      </p:cBhvr>
                                    </p:animEffect>
                                  </p:childTnLst>
                                </p:cTn>
                              </p:par>
                            </p:childTnLst>
                          </p:cTn>
                        </p:par>
                      </p:childTnLst>
                    </p:cTn>
                  </p:par>
                  <p:par>
                    <p:cTn id="185" fill="hold">
                      <p:stCondLst>
                        <p:cond delay="indefinite"/>
                      </p:stCondLst>
                      <p:childTnLst>
                        <p:par>
                          <p:cTn id="186" fill="hold">
                            <p:stCondLst>
                              <p:cond delay="0"/>
                            </p:stCondLst>
                            <p:childTnLst>
                              <p:par>
                                <p:cTn id="187" presetID="3" presetClass="entr" presetSubtype="10" fill="hold" grpId="0" nodeType="clickEffect">
                                  <p:stCondLst>
                                    <p:cond delay="0"/>
                                  </p:stCondLst>
                                  <p:childTnLst>
                                    <p:set>
                                      <p:cBhvr>
                                        <p:cTn id="188" dur="1" fill="hold">
                                          <p:stCondLst>
                                            <p:cond delay="0"/>
                                          </p:stCondLst>
                                        </p:cTn>
                                        <p:tgtEl>
                                          <p:spTgt spid="7193"/>
                                        </p:tgtEl>
                                        <p:attrNameLst>
                                          <p:attrName>style.visibility</p:attrName>
                                        </p:attrNameLst>
                                      </p:cBhvr>
                                      <p:to>
                                        <p:strVal val="visible"/>
                                      </p:to>
                                    </p:set>
                                    <p:animEffect transition="in" filter="blinds(horizontal)">
                                      <p:cBhvr>
                                        <p:cTn id="189" dur="500"/>
                                        <p:tgtEl>
                                          <p:spTgt spid="7193"/>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7196"/>
                                        </p:tgtEl>
                                        <p:attrNameLst>
                                          <p:attrName>style.visibility</p:attrName>
                                        </p:attrNameLst>
                                      </p:cBhvr>
                                      <p:to>
                                        <p:strVal val="visible"/>
                                      </p:to>
                                    </p:set>
                                    <p:animEffect transition="in" filter="blinds(horizontal)">
                                      <p:cBhvr>
                                        <p:cTn id="194" dur="500"/>
                                        <p:tgtEl>
                                          <p:spTgt spid="7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animBg="1"/>
      <p:bldP spid="7174" grpId="0" animBg="1"/>
      <p:bldP spid="7175" grpId="0" animBg="1"/>
      <p:bldP spid="7176" grpId="0" animBg="1"/>
      <p:bldP spid="7177" grpId="0"/>
      <p:bldP spid="7178" grpId="0"/>
      <p:bldP spid="7179" grpId="0"/>
      <p:bldP spid="7180" grpId="0"/>
      <p:bldP spid="7181" grpId="0"/>
      <p:bldP spid="7182" grpId="0"/>
      <p:bldP spid="7183" grpId="0"/>
      <p:bldP spid="7184" grpId="0"/>
      <p:bldP spid="7185" grpId="0"/>
      <p:bldP spid="7186" grpId="0"/>
      <p:bldP spid="7187" grpId="0"/>
      <p:bldP spid="7188" grpId="0"/>
      <p:bldP spid="7189" grpId="0"/>
      <p:bldP spid="7190" grpId="0"/>
      <p:bldP spid="7191" grpId="0"/>
      <p:bldP spid="7192" grpId="0"/>
      <p:bldP spid="7193" grpId="0"/>
      <p:bldP spid="7194" grpId="0"/>
      <p:bldP spid="7195" grpId="0"/>
      <p:bldP spid="7196" grpId="0"/>
      <p:bldP spid="7204" grpId="0"/>
      <p:bldP spid="7205" grpId="0"/>
      <p:bldP spid="7206" grpId="0"/>
      <p:bldP spid="7207" grpId="0" animBg="1"/>
      <p:bldP spid="7208" grpId="0"/>
      <p:bldP spid="7209" grpId="0" animBg="1"/>
      <p:bldP spid="7210" grpId="0"/>
      <p:bldP spid="7215" grpId="0"/>
      <p:bldP spid="7216" grpId="0"/>
      <p:bldP spid="7217" grpId="0"/>
      <p:bldP spid="7218" grpId="0"/>
      <p:bldP spid="107" grpId="0"/>
      <p:bldP spid="107" grpId="1"/>
      <p:bldP spid="1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2" descr="Màu Xanh Lá Cây Bằng Tay Bảng đen Giáo Dục đồ Dùng Học Tập Nền, Trở Lại  Trường Học, Công Cụ Học Tập, Sác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4834128" y="945702"/>
            <a:ext cx="2864358" cy="590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vi-VN" sz="3200" b="1" dirty="0">
                <a:solidFill>
                  <a:schemeClr val="bg1"/>
                </a:solidFill>
                <a:latin typeface="Times New Roman" pitchFamily="18" charset="0"/>
                <a:cs typeface="Times New Roman" pitchFamily="18" charset="0"/>
              </a:rPr>
              <a:t>7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14</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21</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28</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x  </a:t>
            </a:r>
            <a:r>
              <a:rPr lang="en-US" sz="3200" b="1" dirty="0">
                <a:solidFill>
                  <a:schemeClr val="bg1"/>
                </a:solidFill>
                <a:latin typeface="Times New Roman" pitchFamily="18" charset="0"/>
                <a:cs typeface="Times New Roman" pitchFamily="18" charset="0"/>
              </a:rPr>
              <a:t> 5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35</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42</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49</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8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56</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9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63</a:t>
            </a:r>
          </a:p>
          <a:p>
            <a:pPr>
              <a:spcBef>
                <a:spcPct val="20000"/>
              </a:spcBef>
            </a:pPr>
            <a:r>
              <a:rPr lang="en-US" sz="3200" b="1" dirty="0">
                <a:solidFill>
                  <a:schemeClr val="bg1"/>
                </a:solidFill>
                <a:latin typeface="Times New Roman" pitchFamily="18" charset="0"/>
                <a:cs typeface="Times New Roman" pitchFamily="18" charset="0"/>
              </a:rPr>
              <a:t>7</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10 =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70</a:t>
            </a:r>
          </a:p>
        </p:txBody>
      </p:sp>
      <p:sp>
        <p:nvSpPr>
          <p:cNvPr id="9" name="Rectangle 11"/>
          <p:cNvSpPr>
            <a:spLocks noChangeArrowheads="1"/>
          </p:cNvSpPr>
          <p:nvPr/>
        </p:nvSpPr>
        <p:spPr bwMode="auto">
          <a:xfrm>
            <a:off x="4834128" y="126014"/>
            <a:ext cx="2636520" cy="646331"/>
          </a:xfrm>
          <a:prstGeom prst="rect">
            <a:avLst/>
          </a:prstGeom>
          <a:solidFill>
            <a:schemeClr val="accent1"/>
          </a:solidFill>
          <a:ln>
            <a:noFill/>
          </a:ln>
          <a:effectLst/>
        </p:spPr>
        <p:txBody>
          <a:bodyPr wrap="square">
            <a:spAutoFit/>
          </a:bodyPr>
          <a:lstStyle/>
          <a:p>
            <a:pPr algn="ctr">
              <a:spcBef>
                <a:spcPct val="20000"/>
              </a:spcBef>
            </a:pPr>
            <a:r>
              <a:rPr lang="en-US" sz="3600" dirty="0" err="1">
                <a:solidFill>
                  <a:srgbClr val="FF0000"/>
                </a:solidFill>
                <a:latin typeface="Times New Roman" pitchFamily="18" charset="0"/>
                <a:cs typeface="Times New Roman" pitchFamily="18" charset="0"/>
              </a:rPr>
              <a:t>Bảng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nhân</a:t>
            </a:r>
            <a:r>
              <a:rPr lang="en-US" sz="3600" dirty="0">
                <a:solidFill>
                  <a:srgbClr val="FF0000"/>
                </a:solidFill>
                <a:latin typeface="Times New Roman" pitchFamily="18" charset="0"/>
                <a:cs typeface="Times New Roman" pitchFamily="18" charset="0"/>
              </a:rPr>
              <a:t> 7</a:t>
            </a:r>
          </a:p>
        </p:txBody>
      </p:sp>
      <p:pic>
        <p:nvPicPr>
          <p:cNvPr id="10"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05" y="4803787"/>
            <a:ext cx="692727" cy="10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58416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4EE7F63-F8D5-4A4F-A6E6-E03959A29A7E}"/>
              </a:ext>
            </a:extLst>
          </p:cNvPr>
          <p:cNvSpPr/>
          <p:nvPr/>
        </p:nvSpPr>
        <p:spPr>
          <a:xfrm>
            <a:off x="4709160" y="945702"/>
            <a:ext cx="605790" cy="5781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E97C2A-6D00-4580-94A6-9AE0082468A6}"/>
              </a:ext>
            </a:extLst>
          </p:cNvPr>
          <p:cNvSpPr/>
          <p:nvPr/>
        </p:nvSpPr>
        <p:spPr>
          <a:xfrm>
            <a:off x="5812536" y="918077"/>
            <a:ext cx="605790" cy="5781458"/>
          </a:xfrm>
          <a:prstGeom prst="rect">
            <a:avLst/>
          </a:prstGeom>
          <a:noFill/>
          <a:ln w="38100">
            <a:solidFill>
              <a:srgbClr val="FFD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0228CD-39C0-412E-8EB1-E5BEFC66919D}"/>
              </a:ext>
            </a:extLst>
          </p:cNvPr>
          <p:cNvSpPr/>
          <p:nvPr/>
        </p:nvSpPr>
        <p:spPr>
          <a:xfrm>
            <a:off x="5783580" y="945702"/>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2" name="Rectangle 11">
            <a:extLst>
              <a:ext uri="{FF2B5EF4-FFF2-40B4-BE49-F238E27FC236}">
                <a16:creationId xmlns:a16="http://schemas.microsoft.com/office/drawing/2014/main" id="{3C4FDB2E-999F-4A69-B1C6-3294EF40AC55}"/>
              </a:ext>
            </a:extLst>
          </p:cNvPr>
          <p:cNvSpPr/>
          <p:nvPr/>
        </p:nvSpPr>
        <p:spPr>
          <a:xfrm>
            <a:off x="4709160" y="161544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3" name="Rectangle 12">
            <a:extLst>
              <a:ext uri="{FF2B5EF4-FFF2-40B4-BE49-F238E27FC236}">
                <a16:creationId xmlns:a16="http://schemas.microsoft.com/office/drawing/2014/main" id="{624987A1-3AC2-4D55-8C36-4E5EA3276AAA}"/>
              </a:ext>
            </a:extLst>
          </p:cNvPr>
          <p:cNvSpPr/>
          <p:nvPr/>
        </p:nvSpPr>
        <p:spPr>
          <a:xfrm>
            <a:off x="5797296" y="2752986"/>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4" name="Rectangle 13">
            <a:extLst>
              <a:ext uri="{FF2B5EF4-FFF2-40B4-BE49-F238E27FC236}">
                <a16:creationId xmlns:a16="http://schemas.microsoft.com/office/drawing/2014/main" id="{92E3FD58-DBD7-4CB8-8A20-A82217038E92}"/>
              </a:ext>
            </a:extLst>
          </p:cNvPr>
          <p:cNvSpPr/>
          <p:nvPr/>
        </p:nvSpPr>
        <p:spPr>
          <a:xfrm>
            <a:off x="6879336" y="2155638"/>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5" name="Rectangle 14">
            <a:extLst>
              <a:ext uri="{FF2B5EF4-FFF2-40B4-BE49-F238E27FC236}">
                <a16:creationId xmlns:a16="http://schemas.microsoft.com/office/drawing/2014/main" id="{A1AFB227-94FE-4F3D-B48F-8410F5E7B138}"/>
              </a:ext>
            </a:extLst>
          </p:cNvPr>
          <p:cNvSpPr/>
          <p:nvPr/>
        </p:nvSpPr>
        <p:spPr>
          <a:xfrm>
            <a:off x="6879336" y="328027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6" name="Rectangle 15">
            <a:extLst>
              <a:ext uri="{FF2B5EF4-FFF2-40B4-BE49-F238E27FC236}">
                <a16:creationId xmlns:a16="http://schemas.microsoft.com/office/drawing/2014/main" id="{B873EA9A-5D6C-439A-9B0F-490D6A44BC61}"/>
              </a:ext>
            </a:extLst>
          </p:cNvPr>
          <p:cNvSpPr/>
          <p:nvPr/>
        </p:nvSpPr>
        <p:spPr>
          <a:xfrm>
            <a:off x="4721733" y="386636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7" name="Rectangle 16">
            <a:extLst>
              <a:ext uri="{FF2B5EF4-FFF2-40B4-BE49-F238E27FC236}">
                <a16:creationId xmlns:a16="http://schemas.microsoft.com/office/drawing/2014/main" id="{A47F87A6-D5AB-4CCA-AF1F-31DE0A9F499A}"/>
              </a:ext>
            </a:extLst>
          </p:cNvPr>
          <p:cNvSpPr/>
          <p:nvPr/>
        </p:nvSpPr>
        <p:spPr>
          <a:xfrm>
            <a:off x="6879336" y="4502247"/>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8" name="Rectangle 17">
            <a:extLst>
              <a:ext uri="{FF2B5EF4-FFF2-40B4-BE49-F238E27FC236}">
                <a16:creationId xmlns:a16="http://schemas.microsoft.com/office/drawing/2014/main" id="{17A6A754-12D3-4A3F-A48F-EA3071BBAFEB}"/>
              </a:ext>
            </a:extLst>
          </p:cNvPr>
          <p:cNvSpPr/>
          <p:nvPr/>
        </p:nvSpPr>
        <p:spPr>
          <a:xfrm>
            <a:off x="5783580" y="502304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19" name="Rectangle 18">
            <a:extLst>
              <a:ext uri="{FF2B5EF4-FFF2-40B4-BE49-F238E27FC236}">
                <a16:creationId xmlns:a16="http://schemas.microsoft.com/office/drawing/2014/main" id="{8D003F10-6288-4DDF-9E15-1D2261E87FFD}"/>
              </a:ext>
            </a:extLst>
          </p:cNvPr>
          <p:cNvSpPr/>
          <p:nvPr/>
        </p:nvSpPr>
        <p:spPr>
          <a:xfrm>
            <a:off x="6867144" y="5600880"/>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
        <p:nvSpPr>
          <p:cNvPr id="25" name="Rectangle 24">
            <a:extLst>
              <a:ext uri="{FF2B5EF4-FFF2-40B4-BE49-F238E27FC236}">
                <a16:creationId xmlns:a16="http://schemas.microsoft.com/office/drawing/2014/main" id="{2C497D60-E1EF-470D-81D5-E63DCE303536}"/>
              </a:ext>
            </a:extLst>
          </p:cNvPr>
          <p:cNvSpPr/>
          <p:nvPr/>
        </p:nvSpPr>
        <p:spPr>
          <a:xfrm>
            <a:off x="6858000" y="933861"/>
            <a:ext cx="605790" cy="578145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9FFE351-57AE-47E1-8894-54CF33C1EE30}"/>
              </a:ext>
            </a:extLst>
          </p:cNvPr>
          <p:cNvSpPr/>
          <p:nvPr/>
        </p:nvSpPr>
        <p:spPr>
          <a:xfrm>
            <a:off x="4717542" y="6175121"/>
            <a:ext cx="605790" cy="54019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solidFill>
                <a:srgbClr val="FF0000"/>
              </a:solidFill>
              <a:latin typeface="Cambria Math" panose="02040503050406030204" pitchFamily="18" charset="0"/>
              <a:ea typeface="Cambria Math" panose="02040503050406030204" pitchFamily="18" charset="0"/>
            </a:endParaRPr>
          </a:p>
        </p:txBody>
      </p:sp>
    </p:spTree>
    <p:custDataLst>
      <p:tags r:id="rId1"/>
    </p:custDataLst>
    <p:extLst>
      <p:ext uri="{BB962C8B-B14F-4D97-AF65-F5344CB8AC3E}">
        <p14:creationId xmlns:p14="http://schemas.microsoft.com/office/powerpoint/2010/main" val="1516256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500"/>
                                        <p:tgtEl>
                                          <p:spTgt spid="2"/>
                                        </p:tgtEl>
                                      </p:cBhvr>
                                    </p:animEffect>
                                    <p:anim calcmode="lin" valueType="num">
                                      <p:cBhvr>
                                        <p:cTn id="27" dur="500"/>
                                        <p:tgtEl>
                                          <p:spTgt spid="2"/>
                                        </p:tgtEl>
                                        <p:attrNameLst>
                                          <p:attrName>ppt_x</p:attrName>
                                        </p:attrNameLst>
                                      </p:cBhvr>
                                      <p:tavLst>
                                        <p:tav tm="0">
                                          <p:val>
                                            <p:strVal val="ppt_x"/>
                                          </p:val>
                                        </p:tav>
                                        <p:tav tm="100000">
                                          <p:val>
                                            <p:strVal val="ppt_x"/>
                                          </p:val>
                                        </p:tav>
                                      </p:tavLst>
                                    </p:anim>
                                    <p:anim calcmode="lin" valueType="num">
                                      <p:cBhvr>
                                        <p:cTn id="28" dur="500"/>
                                        <p:tgtEl>
                                          <p:spTgt spid="2"/>
                                        </p:tgtEl>
                                        <p:attrNameLst>
                                          <p:attrName>ppt_y</p:attrName>
                                        </p:attrNameLst>
                                      </p:cBhvr>
                                      <p:tavLst>
                                        <p:tav tm="0">
                                          <p:val>
                                            <p:strVal val="ppt_y"/>
                                          </p:val>
                                        </p:tav>
                                        <p:tav tm="100000">
                                          <p:val>
                                            <p:strVal val="ppt_y+.1"/>
                                          </p:val>
                                        </p:tav>
                                      </p:tavLst>
                                    </p:anim>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outHorizont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42" fill="hold" grpId="1" nodeType="clickEffect">
                                  <p:stCondLst>
                                    <p:cond delay="0"/>
                                  </p:stCondLst>
                                  <p:childTnLst>
                                    <p:animEffect transition="out" filter="barn(outHorizontal)">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42"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out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42" fill="hold" grpId="1" nodeType="clickEffect">
                                  <p:stCondLst>
                                    <p:cond delay="0"/>
                                  </p:stCondLst>
                                  <p:childTnLst>
                                    <p:animEffect transition="out" filter="barn(outHorizontal)">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4"/>
                                        </p:tgtEl>
                                        <p:attrNameLst>
                                          <p:attrName>ppt_w</p:attrName>
                                        </p:attrNameLst>
                                      </p:cBhvr>
                                      <p:tavLst>
                                        <p:tav tm="0">
                                          <p:val>
                                            <p:strVal val="ppt_w"/>
                                          </p:val>
                                        </p:tav>
                                        <p:tav tm="100000">
                                          <p:val>
                                            <p:fltVal val="0"/>
                                          </p:val>
                                        </p:tav>
                                      </p:tavLst>
                                    </p:anim>
                                    <p:anim calcmode="lin" valueType="num">
                                      <p:cBhvr>
                                        <p:cTn id="86" dur="500"/>
                                        <p:tgtEl>
                                          <p:spTgt spid="4"/>
                                        </p:tgtEl>
                                        <p:attrNameLst>
                                          <p:attrName>ppt_h</p:attrName>
                                        </p:attrNameLst>
                                      </p:cBhvr>
                                      <p:tavLst>
                                        <p:tav tm="0">
                                          <p:val>
                                            <p:strVal val="ppt_h"/>
                                          </p:val>
                                        </p:tav>
                                        <p:tav tm="100000">
                                          <p:val>
                                            <p:fltVal val="0"/>
                                          </p:val>
                                        </p:tav>
                                      </p:tavLst>
                                    </p:anim>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13"/>
                                        </p:tgtEl>
                                        <p:attrNameLst>
                                          <p:attrName>ppt_w</p:attrName>
                                        </p:attrNameLst>
                                      </p:cBhvr>
                                      <p:tavLst>
                                        <p:tav tm="0">
                                          <p:val>
                                            <p:strVal val="ppt_w"/>
                                          </p:val>
                                        </p:tav>
                                        <p:tav tm="100000">
                                          <p:val>
                                            <p:fltVal val="0"/>
                                          </p:val>
                                        </p:tav>
                                      </p:tavLst>
                                    </p:anim>
                                    <p:anim calcmode="lin" valueType="num">
                                      <p:cBhvr>
                                        <p:cTn id="91" dur="500"/>
                                        <p:tgtEl>
                                          <p:spTgt spid="13"/>
                                        </p:tgtEl>
                                        <p:attrNameLst>
                                          <p:attrName>ppt_h</p:attrName>
                                        </p:attrNameLst>
                                      </p:cBhvr>
                                      <p:tavLst>
                                        <p:tav tm="0">
                                          <p:val>
                                            <p:strVal val="ppt_h"/>
                                          </p:val>
                                        </p:tav>
                                        <p:tav tm="100000">
                                          <p:val>
                                            <p:fltVal val="0"/>
                                          </p:val>
                                        </p:tav>
                                      </p:tavLst>
                                    </p:anim>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15"/>
                                        </p:tgtEl>
                                        <p:attrNameLst>
                                          <p:attrName>ppt_w</p:attrName>
                                        </p:attrNameLst>
                                      </p:cBhvr>
                                      <p:tavLst>
                                        <p:tav tm="0">
                                          <p:val>
                                            <p:strVal val="ppt_w"/>
                                          </p:val>
                                        </p:tav>
                                        <p:tav tm="100000">
                                          <p:val>
                                            <p:fltVal val="0"/>
                                          </p:val>
                                        </p:tav>
                                      </p:tavLst>
                                    </p:anim>
                                    <p:anim calcmode="lin" valueType="num">
                                      <p:cBhvr>
                                        <p:cTn id="101" dur="500"/>
                                        <p:tgtEl>
                                          <p:spTgt spid="15"/>
                                        </p:tgtEl>
                                        <p:attrNameLst>
                                          <p:attrName>ppt_h</p:attrName>
                                        </p:attrNameLst>
                                      </p:cBhvr>
                                      <p:tavLst>
                                        <p:tav tm="0">
                                          <p:val>
                                            <p:strVal val="ppt_h"/>
                                          </p:val>
                                        </p:tav>
                                        <p:tav tm="100000">
                                          <p:val>
                                            <p:fltVal val="0"/>
                                          </p:val>
                                        </p:tav>
                                      </p:tavLst>
                                    </p:anim>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3" presetClass="exit" presetSubtype="32" fill="hold" grpId="1" nodeType="with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53" presetClass="exit" presetSubtype="32" fill="hold" grpId="1" nodeType="withEffect">
                                  <p:stCondLst>
                                    <p:cond delay="0"/>
                                  </p:stCondLst>
                                  <p:childTnLst>
                                    <p:anim calcmode="lin" valueType="num">
                                      <p:cBhvr>
                                        <p:cTn id="115" dur="500"/>
                                        <p:tgtEl>
                                          <p:spTgt spid="35"/>
                                        </p:tgtEl>
                                        <p:attrNameLst>
                                          <p:attrName>ppt_w</p:attrName>
                                        </p:attrNameLst>
                                      </p:cBhvr>
                                      <p:tavLst>
                                        <p:tav tm="0">
                                          <p:val>
                                            <p:strVal val="ppt_w"/>
                                          </p:val>
                                        </p:tav>
                                        <p:tav tm="100000">
                                          <p:val>
                                            <p:fltVal val="0"/>
                                          </p:val>
                                        </p:tav>
                                      </p:tavLst>
                                    </p:anim>
                                    <p:anim calcmode="lin" valueType="num">
                                      <p:cBhvr>
                                        <p:cTn id="116" dur="500"/>
                                        <p:tgtEl>
                                          <p:spTgt spid="35"/>
                                        </p:tgtEl>
                                        <p:attrNameLst>
                                          <p:attrName>ppt_h</p:attrName>
                                        </p:attrNameLst>
                                      </p:cBhvr>
                                      <p:tavLst>
                                        <p:tav tm="0">
                                          <p:val>
                                            <p:strVal val="ppt_h"/>
                                          </p:val>
                                        </p:tav>
                                        <p:tav tm="100000">
                                          <p:val>
                                            <p:fltVal val="0"/>
                                          </p:val>
                                        </p:tav>
                                      </p:tavLst>
                                    </p:anim>
                                    <p:animEffect transition="out" filter="fade">
                                      <p:cBhvr>
                                        <p:cTn id="117" dur="500"/>
                                        <p:tgtEl>
                                          <p:spTgt spid="35"/>
                                        </p:tgtEl>
                                      </p:cBhvr>
                                    </p:animEffect>
                                    <p:set>
                                      <p:cBhvr>
                                        <p:cTn id="118" dur="1" fill="hold">
                                          <p:stCondLst>
                                            <p:cond delay="499"/>
                                          </p:stCondLst>
                                        </p:cTn>
                                        <p:tgtEl>
                                          <p:spTgt spid="35"/>
                                        </p:tgtEl>
                                        <p:attrNameLst>
                                          <p:attrName>style.visibility</p:attrName>
                                        </p:attrNameLst>
                                      </p:cBhvr>
                                      <p:to>
                                        <p:strVal val="hidden"/>
                                      </p:to>
                                    </p:set>
                                  </p:childTnLst>
                                </p:cTn>
                              </p:par>
                              <p:par>
                                <p:cTn id="119" presetID="53" presetClass="exit" presetSubtype="32" fill="hold" grpId="1" nodeType="withEffect">
                                  <p:stCondLst>
                                    <p:cond delay="0"/>
                                  </p:stCondLst>
                                  <p:childTnLst>
                                    <p:anim calcmode="lin" valueType="num">
                                      <p:cBhvr>
                                        <p:cTn id="120" dur="500"/>
                                        <p:tgtEl>
                                          <p:spTgt spid="18"/>
                                        </p:tgtEl>
                                        <p:attrNameLst>
                                          <p:attrName>ppt_w</p:attrName>
                                        </p:attrNameLst>
                                      </p:cBhvr>
                                      <p:tavLst>
                                        <p:tav tm="0">
                                          <p:val>
                                            <p:strVal val="ppt_w"/>
                                          </p:val>
                                        </p:tav>
                                        <p:tav tm="100000">
                                          <p:val>
                                            <p:fltVal val="0"/>
                                          </p:val>
                                        </p:tav>
                                      </p:tavLst>
                                    </p:anim>
                                    <p:anim calcmode="lin" valueType="num">
                                      <p:cBhvr>
                                        <p:cTn id="121" dur="500"/>
                                        <p:tgtEl>
                                          <p:spTgt spid="18"/>
                                        </p:tgtEl>
                                        <p:attrNameLst>
                                          <p:attrName>ppt_h</p:attrName>
                                        </p:attrNameLst>
                                      </p:cBhvr>
                                      <p:tavLst>
                                        <p:tav tm="0">
                                          <p:val>
                                            <p:strVal val="ppt_h"/>
                                          </p:val>
                                        </p:tav>
                                        <p:tav tm="100000">
                                          <p:val>
                                            <p:fltVal val="0"/>
                                          </p:val>
                                        </p:tav>
                                      </p:tavLst>
                                    </p:anim>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9"/>
                                        </p:tgtEl>
                                        <p:attrNameLst>
                                          <p:attrName>ppt_w</p:attrName>
                                        </p:attrNameLst>
                                      </p:cBhvr>
                                      <p:tavLst>
                                        <p:tav tm="0">
                                          <p:val>
                                            <p:strVal val="ppt_w"/>
                                          </p:val>
                                        </p:tav>
                                        <p:tav tm="100000">
                                          <p:val>
                                            <p:fltVal val="0"/>
                                          </p:val>
                                        </p:tav>
                                      </p:tavLst>
                                    </p:anim>
                                    <p:anim calcmode="lin" valueType="num">
                                      <p:cBhvr>
                                        <p:cTn id="126" dur="500"/>
                                        <p:tgtEl>
                                          <p:spTgt spid="19"/>
                                        </p:tgtEl>
                                        <p:attrNameLst>
                                          <p:attrName>ppt_h</p:attrName>
                                        </p:attrNameLst>
                                      </p:cBhvr>
                                      <p:tavLst>
                                        <p:tav tm="0">
                                          <p:val>
                                            <p:strVal val="ppt_h"/>
                                          </p:val>
                                        </p:tav>
                                        <p:tav tm="100000">
                                          <p:val>
                                            <p:fltVal val="0"/>
                                          </p:val>
                                        </p:tav>
                                      </p:tavLst>
                                    </p:anim>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53" presetClass="exit" presetSubtype="32" fill="hold" grpId="1" nodeType="withEffect">
                                  <p:stCondLst>
                                    <p:cond delay="0"/>
                                  </p:stCondLst>
                                  <p:childTnLst>
                                    <p:anim calcmode="lin" valueType="num">
                                      <p:cBhvr>
                                        <p:cTn id="130" dur="500"/>
                                        <p:tgtEl>
                                          <p:spTgt spid="17"/>
                                        </p:tgtEl>
                                        <p:attrNameLst>
                                          <p:attrName>ppt_w</p:attrName>
                                        </p:attrNameLst>
                                      </p:cBhvr>
                                      <p:tavLst>
                                        <p:tav tm="0">
                                          <p:val>
                                            <p:strVal val="ppt_w"/>
                                          </p:val>
                                        </p:tav>
                                        <p:tav tm="100000">
                                          <p:val>
                                            <p:fltVal val="0"/>
                                          </p:val>
                                        </p:tav>
                                      </p:tavLst>
                                    </p:anim>
                                    <p:anim calcmode="lin" valueType="num">
                                      <p:cBhvr>
                                        <p:cTn id="131" dur="500"/>
                                        <p:tgtEl>
                                          <p:spTgt spid="17"/>
                                        </p:tgtEl>
                                        <p:attrNameLst>
                                          <p:attrName>ppt_h</p:attrName>
                                        </p:attrNameLst>
                                      </p:cBhvr>
                                      <p:tavLst>
                                        <p:tav tm="0">
                                          <p:val>
                                            <p:strVal val="ppt_h"/>
                                          </p:val>
                                        </p:tav>
                                        <p:tav tm="100000">
                                          <p:val>
                                            <p:fltVal val="0"/>
                                          </p:val>
                                        </p:tav>
                                      </p:tavLst>
                                    </p:anim>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2" grpId="0" animBg="1"/>
      <p:bldP spid="2" grpId="1" animBg="1"/>
      <p:bldP spid="3" grpId="0" animBg="1"/>
      <p:bldP spid="3" grpId="1" animBg="1"/>
      <p:bldP spid="4" grpId="0" animBg="1"/>
      <p:bldP spid="4"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5" grpId="0" animBg="1"/>
      <p:bldP spid="25" grpId="1" animBg="1"/>
      <p:bldP spid="35" grpId="0" animBg="1"/>
      <p:bldP spid="3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2" descr="Màu Xanh Lá Cây Bằng Tay Bảng đen Giáo Dục đồ Dùng Học Tập Nền, Trở Lại  Trường Học, Công Cụ Học Tập, Sách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4834128" y="945702"/>
            <a:ext cx="2864358" cy="590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vi-VN" sz="3200" b="1" dirty="0">
                <a:solidFill>
                  <a:schemeClr val="bg1"/>
                </a:solidFill>
                <a:latin typeface="Times New Roman" pitchFamily="18" charset="0"/>
                <a:cs typeface="Times New Roman" pitchFamily="18" charset="0"/>
              </a:rPr>
              <a:t>7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14</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21</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28</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x  </a:t>
            </a:r>
            <a:r>
              <a:rPr lang="en-US" sz="3200" b="1" dirty="0">
                <a:solidFill>
                  <a:schemeClr val="bg1"/>
                </a:solidFill>
                <a:latin typeface="Times New Roman" pitchFamily="18" charset="0"/>
                <a:cs typeface="Times New Roman" pitchFamily="18" charset="0"/>
              </a:rPr>
              <a:t> 5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35</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42</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49</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8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56</a:t>
            </a:r>
          </a:p>
          <a:p>
            <a:pPr>
              <a:spcBef>
                <a:spcPct val="20000"/>
              </a:spcBef>
            </a:pPr>
            <a:r>
              <a:rPr lang="en-US" sz="3200" b="1" dirty="0">
                <a:solidFill>
                  <a:schemeClr val="bg1"/>
                </a:solidFill>
                <a:latin typeface="Times New Roman" pitchFamily="18" charset="0"/>
                <a:cs typeface="Times New Roman" pitchFamily="18" charset="0"/>
              </a:rPr>
              <a:t>7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9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63</a:t>
            </a:r>
          </a:p>
          <a:p>
            <a:pPr>
              <a:spcBef>
                <a:spcPct val="20000"/>
              </a:spcBef>
            </a:pPr>
            <a:r>
              <a:rPr lang="en-US" sz="3200" b="1" dirty="0">
                <a:solidFill>
                  <a:schemeClr val="bg1"/>
                </a:solidFill>
                <a:latin typeface="Times New Roman" pitchFamily="18" charset="0"/>
                <a:cs typeface="Times New Roman" pitchFamily="18" charset="0"/>
              </a:rPr>
              <a:t>7</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 x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10 = </a:t>
            </a:r>
            <a:r>
              <a:rPr lang="vi-VN" sz="3200" b="1" dirty="0">
                <a:solidFill>
                  <a:schemeClr val="bg1"/>
                </a:solidFill>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70</a:t>
            </a:r>
          </a:p>
        </p:txBody>
      </p:sp>
      <p:sp>
        <p:nvSpPr>
          <p:cNvPr id="9" name="Rectangle 11"/>
          <p:cNvSpPr>
            <a:spLocks noChangeArrowheads="1"/>
          </p:cNvSpPr>
          <p:nvPr/>
        </p:nvSpPr>
        <p:spPr bwMode="auto">
          <a:xfrm>
            <a:off x="4834128" y="126014"/>
            <a:ext cx="2636520" cy="646331"/>
          </a:xfrm>
          <a:prstGeom prst="rect">
            <a:avLst/>
          </a:prstGeom>
          <a:solidFill>
            <a:schemeClr val="accent1"/>
          </a:solidFill>
          <a:ln>
            <a:noFill/>
          </a:ln>
          <a:effectLst/>
        </p:spPr>
        <p:txBody>
          <a:bodyPr wrap="square">
            <a:spAutoFit/>
          </a:bodyPr>
          <a:lstStyle/>
          <a:p>
            <a:pPr algn="ctr">
              <a:spcBef>
                <a:spcPct val="20000"/>
              </a:spcBef>
            </a:pPr>
            <a:r>
              <a:rPr lang="en-US" sz="3600" dirty="0" err="1">
                <a:solidFill>
                  <a:srgbClr val="FF0000"/>
                </a:solidFill>
                <a:latin typeface="Times New Roman" pitchFamily="18" charset="0"/>
                <a:cs typeface="Times New Roman" pitchFamily="18" charset="0"/>
              </a:rPr>
              <a:t>Bảng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nhân</a:t>
            </a:r>
            <a:r>
              <a:rPr lang="en-US" sz="3600" dirty="0">
                <a:solidFill>
                  <a:srgbClr val="FF0000"/>
                </a:solidFill>
                <a:latin typeface="Times New Roman" pitchFamily="18" charset="0"/>
                <a:cs typeface="Times New Roman" pitchFamily="18" charset="0"/>
              </a:rPr>
              <a:t> 7</a:t>
            </a:r>
          </a:p>
        </p:txBody>
      </p:sp>
      <p:pic>
        <p:nvPicPr>
          <p:cNvPr id="10"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05" y="4803787"/>
            <a:ext cx="692727" cy="10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 descr="21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58416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834289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10" name="Picture 4" descr="HINH NEN"/>
          <p:cNvPicPr>
            <a:picLocks noChangeAspect="1" noChangeArrowheads="1"/>
          </p:cNvPicPr>
          <p:nvPr/>
        </p:nvPicPr>
        <p:blipFill>
          <a:blip r:embed="rId6">
            <a:lum bright="6000"/>
            <a:extLst>
              <a:ext uri="{28A0092B-C50C-407E-A947-70E740481C1C}">
                <a14:useLocalDpi xmlns:a14="http://schemas.microsoft.com/office/drawing/2010/main" val="0"/>
              </a:ext>
            </a:extLst>
          </a:blip>
          <a:srcRect b="8888"/>
          <a:stretch>
            <a:fillRect/>
          </a:stretch>
        </p:blipFill>
        <p:spPr bwMode="auto">
          <a:xfrm>
            <a:off x="3056383" y="22860"/>
            <a:ext cx="9147048" cy="4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 y="2468464"/>
            <a:ext cx="4317216" cy="4466085"/>
          </a:xfrm>
          <a:prstGeom prst="rect">
            <a:avLst/>
          </a:prstGeom>
        </p:spPr>
      </p:pic>
      <p:grpSp>
        <p:nvGrpSpPr>
          <p:cNvPr id="12" name="组合 11"/>
          <p:cNvGrpSpPr/>
          <p:nvPr/>
        </p:nvGrpSpPr>
        <p:grpSpPr>
          <a:xfrm>
            <a:off x="8795067" y="1331468"/>
            <a:ext cx="2858135" cy="2984500"/>
            <a:chOff x="11295" y="1307"/>
            <a:chExt cx="3874" cy="4046"/>
          </a:xfrm>
        </p:grpSpPr>
        <p:pic>
          <p:nvPicPr>
            <p:cNvPr id="9" name="图片 8" descr="f7d30ea4b628d33971365e72821aa1c5"/>
            <p:cNvPicPr>
              <a:picLocks noChangeAspect="1"/>
            </p:cNvPicPr>
            <p:nvPr/>
          </p:nvPicPr>
          <p:blipFill>
            <a:blip r:embed="rId8"/>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b="1" dirty="0">
                  <a:solidFill>
                    <a:srgbClr val="FF0000"/>
                  </a:solidFill>
                  <a:latin typeface="Times New Roman" pitchFamily="18" charset="0"/>
                  <a:ea typeface="锐字工房洪荒之光中黑简1.0" panose="02010600030101010101" charset="-122"/>
                  <a:cs typeface="Times New Roman" pitchFamily="18" charset="0"/>
                </a:rPr>
                <a:t>3</a:t>
              </a:r>
            </a:p>
          </p:txBody>
        </p:sp>
      </p:grpSp>
      <p:sp>
        <p:nvSpPr>
          <p:cNvPr id="35" name="文本框 9"/>
          <p:cNvSpPr txBox="1"/>
          <p:nvPr/>
        </p:nvSpPr>
        <p:spPr>
          <a:xfrm>
            <a:off x="4147127" y="950288"/>
            <a:ext cx="7178358" cy="1569660"/>
          </a:xfrm>
          <a:prstGeom prst="rect">
            <a:avLst/>
          </a:prstGeom>
          <a:noFill/>
        </p:spPr>
        <p:txBody>
          <a:bodyPr wrap="square" rtlCol="0">
            <a:spAutoFit/>
          </a:bodyPr>
          <a:lstStyle/>
          <a:p>
            <a:r>
              <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Luyện </a:t>
            </a:r>
            <a:r>
              <a:rPr lang="en-US" altLang="zh-CN" sz="9600" b="1" spc="300" dirty="0" smtClean="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t</a:t>
            </a:r>
            <a:r>
              <a:rPr lang="en-US" altLang="zh-CN" sz="9600" b="1" spc="300" dirty="0" smtClean="0">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rPr>
              <a:t>ập</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spTree>
    <p:custDataLst>
      <p:tags r:id="rId1"/>
    </p:custDataLst>
    <p:extLst>
      <p:ext uri="{BB962C8B-B14F-4D97-AF65-F5344CB8AC3E}">
        <p14:creationId xmlns:p14="http://schemas.microsoft.com/office/powerpoint/2010/main" val="62429575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5"/>
                                        </p:tgtEl>
                                        <p:attrNameLst>
                                          <p:attrName>ppt_x</p:attrName>
                                          <p:attrName>ppt_y</p:attrName>
                                        </p:attrNameLst>
                                      </p:cBhvr>
                                    </p:animMotion>
                                    <p:animRot by="1500000">
                                      <p:cBhvr>
                                        <p:cTn id="7" dur="125" fill="hold">
                                          <p:stCondLst>
                                            <p:cond delay="0"/>
                                          </p:stCondLst>
                                        </p:cTn>
                                        <p:tgtEl>
                                          <p:spTgt spid="35"/>
                                        </p:tgtEl>
                                        <p:attrNameLst>
                                          <p:attrName>r</p:attrName>
                                        </p:attrNameLst>
                                      </p:cBhvr>
                                    </p:animRot>
                                    <p:animRot by="-1500000">
                                      <p:cBhvr>
                                        <p:cTn id="8" dur="125" fill="hold">
                                          <p:stCondLst>
                                            <p:cond delay="125"/>
                                          </p:stCondLst>
                                        </p:cTn>
                                        <p:tgtEl>
                                          <p:spTgt spid="35"/>
                                        </p:tgtEl>
                                        <p:attrNameLst>
                                          <p:attrName>r</p:attrName>
                                        </p:attrNameLst>
                                      </p:cBhvr>
                                    </p:animRot>
                                    <p:animRot by="-1500000">
                                      <p:cBhvr>
                                        <p:cTn id="9" dur="125" fill="hold">
                                          <p:stCondLst>
                                            <p:cond delay="250"/>
                                          </p:stCondLst>
                                        </p:cTn>
                                        <p:tgtEl>
                                          <p:spTgt spid="35"/>
                                        </p:tgtEl>
                                        <p:attrNameLst>
                                          <p:attrName>r</p:attrName>
                                        </p:attrNameLst>
                                      </p:cBhvr>
                                    </p:animRot>
                                    <p:animRot by="1500000">
                                      <p:cBhvr>
                                        <p:cTn id="10" dur="125" fill="hold">
                                          <p:stCondLst>
                                            <p:cond delay="375"/>
                                          </p:stCondLst>
                                        </p:cTn>
                                        <p:tgtEl>
                                          <p:spTgt spid="35"/>
                                        </p:tgtEl>
                                        <p:attrNameLst>
                                          <p:attrName>r</p:attrName>
                                        </p:attrNameLst>
                                      </p:cBhvr>
                                    </p:animRot>
                                  </p:childTnLst>
                                  <p:subTnLst>
                                    <p:audio>
                                      <p:cMediaNode vol="14000">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extLst mod="1">
    <p:ext uri="{E180D4A7-C9FB-4DFB-919C-405C955672EB}">
      <p14:showEvtLst xmlns:p14="http://schemas.microsoft.com/office/powerpoint/2010/main">
        <p14:playEvt time="44"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4" descr="them"/>
          <p:cNvPicPr>
            <a:picLocks noChangeAspect="1" noChangeArrowheads="1"/>
          </p:cNvPicPr>
          <p:nvPr/>
        </p:nvPicPr>
        <p:blipFill>
          <a:blip r:embed="rId5">
            <a:lum bright="30000"/>
            <a:extLst>
              <a:ext uri="{28A0092B-C50C-407E-A947-70E740481C1C}">
                <a14:useLocalDpi xmlns:a14="http://schemas.microsoft.com/office/drawing/2010/main" val="0"/>
              </a:ext>
            </a:extLst>
          </a:blip>
          <a:srcRect t="37531" b="15575"/>
          <a:stretch>
            <a:fillRect/>
          </a:stretch>
        </p:blipFill>
        <p:spPr>
          <a:xfrm>
            <a:off x="-5080" y="9144"/>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 name="Picture 4" descr="Pictur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8"/>
          <p:cNvSpPr>
            <a:spLocks noChangeArrowheads="1"/>
          </p:cNvSpPr>
          <p:nvPr/>
        </p:nvSpPr>
        <p:spPr bwMode="auto">
          <a:xfrm>
            <a:off x="1036320" y="360711"/>
            <a:ext cx="1432560" cy="838200"/>
          </a:xfrm>
          <a:prstGeom prst="horizontalScroll">
            <a:avLst>
              <a:gd name="adj" fmla="val 12500"/>
            </a:avLst>
          </a:prstGeom>
          <a:solidFill>
            <a:schemeClr val="accent1"/>
          </a:solidFill>
          <a:ln w="9525">
            <a:solidFill>
              <a:schemeClr val="accent2"/>
            </a:solidFill>
            <a:round/>
            <a:headEnd/>
            <a:tailEnd/>
          </a:ln>
          <a:effectLst/>
        </p:spPr>
        <p:txBody>
          <a:bodyPr wrap="none" anchor="ctr"/>
          <a:lstStyle/>
          <a:p>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1:</a:t>
            </a:r>
            <a:endParaRPr lang="en-US" sz="3200" b="1" dirty="0">
              <a:latin typeface="Times New Roman" pitchFamily="18" charset="0"/>
              <a:cs typeface="Times New Roman" pitchFamily="18" charset="0"/>
            </a:endParaRPr>
          </a:p>
        </p:txBody>
      </p:sp>
      <p:sp>
        <p:nvSpPr>
          <p:cNvPr id="52" name="Rectangle 9"/>
          <p:cNvSpPr>
            <a:spLocks noChangeArrowheads="1"/>
          </p:cNvSpPr>
          <p:nvPr/>
        </p:nvSpPr>
        <p:spPr bwMode="auto">
          <a:xfrm>
            <a:off x="1572768" y="4329207"/>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7 =</a:t>
            </a:r>
          </a:p>
        </p:txBody>
      </p:sp>
      <p:sp>
        <p:nvSpPr>
          <p:cNvPr id="53" name="Rectangle 10"/>
          <p:cNvSpPr>
            <a:spLocks noChangeArrowheads="1"/>
          </p:cNvSpPr>
          <p:nvPr/>
        </p:nvSpPr>
        <p:spPr bwMode="auto">
          <a:xfrm>
            <a:off x="1581912" y="3091718"/>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5 =</a:t>
            </a:r>
          </a:p>
        </p:txBody>
      </p:sp>
      <p:sp>
        <p:nvSpPr>
          <p:cNvPr id="55" name="Rectangle 11"/>
          <p:cNvSpPr>
            <a:spLocks noChangeArrowheads="1"/>
          </p:cNvSpPr>
          <p:nvPr/>
        </p:nvSpPr>
        <p:spPr bwMode="auto">
          <a:xfrm>
            <a:off x="158191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3 =</a:t>
            </a:r>
          </a:p>
        </p:txBody>
      </p:sp>
      <p:sp>
        <p:nvSpPr>
          <p:cNvPr id="56" name="Rectangle 12"/>
          <p:cNvSpPr>
            <a:spLocks noChangeArrowheads="1"/>
          </p:cNvSpPr>
          <p:nvPr/>
        </p:nvSpPr>
        <p:spPr bwMode="auto">
          <a:xfrm>
            <a:off x="2862072"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21</a:t>
            </a:r>
            <a:endParaRPr lang="en-US" sz="3200" dirty="0">
              <a:latin typeface="Times New Roman" pitchFamily="18" charset="0"/>
              <a:cs typeface="Times New Roman" pitchFamily="18" charset="0"/>
            </a:endParaRPr>
          </a:p>
        </p:txBody>
      </p:sp>
      <p:sp>
        <p:nvSpPr>
          <p:cNvPr id="58" name="Rectangle 13"/>
          <p:cNvSpPr>
            <a:spLocks noChangeArrowheads="1"/>
          </p:cNvSpPr>
          <p:nvPr/>
        </p:nvSpPr>
        <p:spPr bwMode="auto">
          <a:xfrm>
            <a:off x="2855976" y="3134390"/>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35</a:t>
            </a:r>
            <a:endParaRPr lang="en-US" sz="3200" dirty="0">
              <a:latin typeface="Times New Roman" pitchFamily="18" charset="0"/>
              <a:cs typeface="Times New Roman" pitchFamily="18" charset="0"/>
            </a:endParaRPr>
          </a:p>
        </p:txBody>
      </p:sp>
      <p:sp>
        <p:nvSpPr>
          <p:cNvPr id="59" name="Rectangle 14"/>
          <p:cNvSpPr>
            <a:spLocks noChangeArrowheads="1"/>
          </p:cNvSpPr>
          <p:nvPr/>
        </p:nvSpPr>
        <p:spPr bwMode="auto">
          <a:xfrm>
            <a:off x="2816352"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49</a:t>
            </a:r>
            <a:endParaRPr lang="en-US" sz="3200" dirty="0">
              <a:latin typeface="Times New Roman" pitchFamily="18" charset="0"/>
              <a:cs typeface="Times New Roman" pitchFamily="18" charset="0"/>
            </a:endParaRPr>
          </a:p>
        </p:txBody>
      </p:sp>
      <p:sp>
        <p:nvSpPr>
          <p:cNvPr id="61" name="Rectangle 15"/>
          <p:cNvSpPr>
            <a:spLocks noChangeArrowheads="1"/>
          </p:cNvSpPr>
          <p:nvPr/>
        </p:nvSpPr>
        <p:spPr bwMode="auto">
          <a:xfrm>
            <a:off x="395935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8 =</a:t>
            </a:r>
          </a:p>
        </p:txBody>
      </p:sp>
      <p:sp>
        <p:nvSpPr>
          <p:cNvPr id="71" name="Rectangle 16"/>
          <p:cNvSpPr>
            <a:spLocks noChangeArrowheads="1"/>
          </p:cNvSpPr>
          <p:nvPr/>
        </p:nvSpPr>
        <p:spPr bwMode="auto">
          <a:xfrm>
            <a:off x="5175504"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56</a:t>
            </a:r>
            <a:endParaRPr lang="en-US" sz="3200" dirty="0">
              <a:latin typeface="Times New Roman" pitchFamily="18" charset="0"/>
              <a:cs typeface="Times New Roman" pitchFamily="18" charset="0"/>
            </a:endParaRPr>
          </a:p>
        </p:txBody>
      </p:sp>
      <p:sp>
        <p:nvSpPr>
          <p:cNvPr id="72" name="Rectangle 17"/>
          <p:cNvSpPr>
            <a:spLocks noChangeArrowheads="1"/>
          </p:cNvSpPr>
          <p:nvPr/>
        </p:nvSpPr>
        <p:spPr bwMode="auto">
          <a:xfrm>
            <a:off x="3959352" y="3146582"/>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6 =</a:t>
            </a:r>
          </a:p>
        </p:txBody>
      </p:sp>
      <p:sp>
        <p:nvSpPr>
          <p:cNvPr id="73" name="Rectangle 18"/>
          <p:cNvSpPr>
            <a:spLocks noChangeArrowheads="1"/>
          </p:cNvSpPr>
          <p:nvPr/>
        </p:nvSpPr>
        <p:spPr bwMode="auto">
          <a:xfrm>
            <a:off x="5175504" y="3146583"/>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42</a:t>
            </a:r>
            <a:endParaRPr lang="en-US" sz="3200" dirty="0">
              <a:latin typeface="Times New Roman" pitchFamily="18" charset="0"/>
              <a:cs typeface="Times New Roman" pitchFamily="18" charset="0"/>
            </a:endParaRPr>
          </a:p>
        </p:txBody>
      </p:sp>
      <p:sp>
        <p:nvSpPr>
          <p:cNvPr id="74" name="Rectangle 23"/>
          <p:cNvSpPr>
            <a:spLocks noChangeArrowheads="1"/>
          </p:cNvSpPr>
          <p:nvPr/>
        </p:nvSpPr>
        <p:spPr bwMode="auto">
          <a:xfrm>
            <a:off x="3959352"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4 =</a:t>
            </a:r>
          </a:p>
        </p:txBody>
      </p:sp>
      <p:sp>
        <p:nvSpPr>
          <p:cNvPr id="75" name="Rectangle 28"/>
          <p:cNvSpPr>
            <a:spLocks noChangeArrowheads="1"/>
          </p:cNvSpPr>
          <p:nvPr/>
        </p:nvSpPr>
        <p:spPr bwMode="auto">
          <a:xfrm>
            <a:off x="5178552"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28</a:t>
            </a:r>
            <a:endParaRPr lang="en-US" sz="3200" dirty="0">
              <a:latin typeface="Times New Roman" pitchFamily="18" charset="0"/>
              <a:cs typeface="Times New Roman" pitchFamily="18" charset="0"/>
            </a:endParaRPr>
          </a:p>
        </p:txBody>
      </p:sp>
      <p:sp>
        <p:nvSpPr>
          <p:cNvPr id="76" name="Rectangle 29"/>
          <p:cNvSpPr>
            <a:spLocks noChangeArrowheads="1"/>
          </p:cNvSpPr>
          <p:nvPr/>
        </p:nvSpPr>
        <p:spPr bwMode="auto">
          <a:xfrm>
            <a:off x="9137142" y="18908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1 =</a:t>
            </a:r>
          </a:p>
        </p:txBody>
      </p:sp>
      <p:sp>
        <p:nvSpPr>
          <p:cNvPr id="77" name="Rectangle 30"/>
          <p:cNvSpPr>
            <a:spLocks noChangeArrowheads="1"/>
          </p:cNvSpPr>
          <p:nvPr/>
        </p:nvSpPr>
        <p:spPr bwMode="auto">
          <a:xfrm>
            <a:off x="10429494" y="1890806"/>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7</a:t>
            </a:r>
            <a:endParaRPr lang="en-US" sz="3200" dirty="0">
              <a:latin typeface="Times New Roman" pitchFamily="18" charset="0"/>
              <a:cs typeface="Times New Roman" pitchFamily="18" charset="0"/>
            </a:endParaRPr>
          </a:p>
        </p:txBody>
      </p:sp>
      <p:sp>
        <p:nvSpPr>
          <p:cNvPr id="78" name="Rectangle 31"/>
          <p:cNvSpPr>
            <a:spLocks noChangeArrowheads="1"/>
          </p:cNvSpPr>
          <p:nvPr/>
        </p:nvSpPr>
        <p:spPr bwMode="auto">
          <a:xfrm>
            <a:off x="9213342" y="3146583"/>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0 x 7 =</a:t>
            </a:r>
          </a:p>
        </p:txBody>
      </p:sp>
      <p:sp>
        <p:nvSpPr>
          <p:cNvPr id="79" name="Rectangle 32"/>
          <p:cNvSpPr>
            <a:spLocks noChangeArrowheads="1"/>
          </p:cNvSpPr>
          <p:nvPr/>
        </p:nvSpPr>
        <p:spPr bwMode="auto">
          <a:xfrm>
            <a:off x="10481882" y="3098958"/>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0</a:t>
            </a:r>
          </a:p>
        </p:txBody>
      </p:sp>
      <p:sp>
        <p:nvSpPr>
          <p:cNvPr id="80" name="Rectangle 33"/>
          <p:cNvSpPr>
            <a:spLocks noChangeArrowheads="1"/>
          </p:cNvSpPr>
          <p:nvPr/>
        </p:nvSpPr>
        <p:spPr bwMode="auto">
          <a:xfrm>
            <a:off x="9208580"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0 =</a:t>
            </a:r>
          </a:p>
        </p:txBody>
      </p:sp>
      <p:sp>
        <p:nvSpPr>
          <p:cNvPr id="81" name="Rectangle 34"/>
          <p:cNvSpPr>
            <a:spLocks noChangeArrowheads="1"/>
          </p:cNvSpPr>
          <p:nvPr/>
        </p:nvSpPr>
        <p:spPr bwMode="auto">
          <a:xfrm>
            <a:off x="10462832" y="4297965"/>
            <a:ext cx="3810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0</a:t>
            </a:r>
          </a:p>
        </p:txBody>
      </p:sp>
      <p:sp>
        <p:nvSpPr>
          <p:cNvPr id="82" name="Rectangle 36"/>
          <p:cNvSpPr>
            <a:spLocks noChangeArrowheads="1"/>
          </p:cNvSpPr>
          <p:nvPr/>
        </p:nvSpPr>
        <p:spPr bwMode="auto">
          <a:xfrm>
            <a:off x="6500622" y="3146583"/>
            <a:ext cx="15440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10 =</a:t>
            </a:r>
          </a:p>
        </p:txBody>
      </p:sp>
      <p:sp>
        <p:nvSpPr>
          <p:cNvPr id="83" name="Rectangle 37"/>
          <p:cNvSpPr>
            <a:spLocks noChangeArrowheads="1"/>
          </p:cNvSpPr>
          <p:nvPr/>
        </p:nvSpPr>
        <p:spPr bwMode="auto">
          <a:xfrm>
            <a:off x="6576822" y="4317015"/>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a:latin typeface="Times New Roman" pitchFamily="18" charset="0"/>
                <a:cs typeface="Times New Roman" pitchFamily="18" charset="0"/>
              </a:rPr>
              <a:t>7 x 9 =</a:t>
            </a:r>
          </a:p>
        </p:txBody>
      </p:sp>
      <p:sp>
        <p:nvSpPr>
          <p:cNvPr id="84" name="Rectangle 39"/>
          <p:cNvSpPr>
            <a:spLocks noChangeArrowheads="1"/>
          </p:cNvSpPr>
          <p:nvPr/>
        </p:nvSpPr>
        <p:spPr bwMode="auto">
          <a:xfrm>
            <a:off x="6500622" y="1967006"/>
            <a:ext cx="1338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200" dirty="0">
                <a:latin typeface="Times New Roman" pitchFamily="18" charset="0"/>
                <a:cs typeface="Times New Roman" pitchFamily="18" charset="0"/>
              </a:rPr>
              <a:t>7 x 2 =</a:t>
            </a:r>
          </a:p>
        </p:txBody>
      </p:sp>
      <p:sp>
        <p:nvSpPr>
          <p:cNvPr id="85" name="Rectangle 43"/>
          <p:cNvSpPr>
            <a:spLocks noChangeArrowheads="1"/>
          </p:cNvSpPr>
          <p:nvPr/>
        </p:nvSpPr>
        <p:spPr bwMode="auto">
          <a:xfrm>
            <a:off x="7847838" y="4317015"/>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F3300"/>
                </a:solidFill>
                <a:latin typeface="Times New Roman" pitchFamily="18" charset="0"/>
                <a:cs typeface="Times New Roman" pitchFamily="18" charset="0"/>
              </a:rPr>
              <a:t>63</a:t>
            </a:r>
            <a:endParaRPr lang="en-US" sz="3200">
              <a:latin typeface="Times New Roman" pitchFamily="18" charset="0"/>
              <a:cs typeface="Times New Roman" pitchFamily="18" charset="0"/>
            </a:endParaRPr>
          </a:p>
        </p:txBody>
      </p:sp>
      <p:sp>
        <p:nvSpPr>
          <p:cNvPr id="86" name="Rectangle 44"/>
          <p:cNvSpPr>
            <a:spLocks noChangeArrowheads="1"/>
          </p:cNvSpPr>
          <p:nvPr/>
        </p:nvSpPr>
        <p:spPr bwMode="auto">
          <a:xfrm>
            <a:off x="7924038" y="3146583"/>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a:solidFill>
                  <a:srgbClr val="FF3300"/>
                </a:solidFill>
                <a:latin typeface="Times New Roman" pitchFamily="18" charset="0"/>
                <a:cs typeface="Times New Roman" pitchFamily="18" charset="0"/>
              </a:rPr>
              <a:t>70</a:t>
            </a:r>
            <a:endParaRPr lang="en-US" sz="3200">
              <a:latin typeface="Times New Roman" pitchFamily="18" charset="0"/>
              <a:cs typeface="Times New Roman" pitchFamily="18" charset="0"/>
            </a:endParaRPr>
          </a:p>
        </p:txBody>
      </p:sp>
      <p:sp>
        <p:nvSpPr>
          <p:cNvPr id="87" name="Rectangle 45"/>
          <p:cNvSpPr>
            <a:spLocks noChangeArrowheads="1"/>
          </p:cNvSpPr>
          <p:nvPr/>
        </p:nvSpPr>
        <p:spPr bwMode="auto">
          <a:xfrm>
            <a:off x="7802118" y="1967006"/>
            <a:ext cx="609600" cy="5847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FF3300"/>
                </a:solidFill>
                <a:latin typeface="Times New Roman" pitchFamily="18" charset="0"/>
                <a:cs typeface="Times New Roman" pitchFamily="18" charset="0"/>
              </a:rPr>
              <a:t>14</a:t>
            </a:r>
          </a:p>
        </p:txBody>
      </p:sp>
      <p:sp>
        <p:nvSpPr>
          <p:cNvPr id="34" name="TextBox 33">
            <a:extLst>
              <a:ext uri="{FF2B5EF4-FFF2-40B4-BE49-F238E27FC236}">
                <a16:creationId xmlns:a16="http://schemas.microsoft.com/office/drawing/2014/main" id="{74F666B0-9E06-41E8-B53A-44D2DDF5D501}"/>
              </a:ext>
            </a:extLst>
          </p:cNvPr>
          <p:cNvSpPr txBox="1"/>
          <p:nvPr/>
        </p:nvSpPr>
        <p:spPr>
          <a:xfrm>
            <a:off x="2647760" y="499614"/>
            <a:ext cx="6097904" cy="584775"/>
          </a:xfrm>
          <a:prstGeom prst="rect">
            <a:avLst/>
          </a:prstGeom>
          <a:noFill/>
        </p:spPr>
        <p:txBody>
          <a:bodyPr wrap="square">
            <a:spAutoFit/>
          </a:bodyPr>
          <a:lstStyle/>
          <a:p>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nhẩm</a:t>
            </a:r>
            <a:endParaRPr lang="en-US" sz="3200" dirty="0"/>
          </a:p>
        </p:txBody>
      </p:sp>
    </p:spTree>
    <p:custDataLst>
      <p:tags r:id="rId1"/>
    </p:custDataLst>
    <p:extLst>
      <p:ext uri="{BB962C8B-B14F-4D97-AF65-F5344CB8AC3E}">
        <p14:creationId xmlns:p14="http://schemas.microsoft.com/office/powerpoint/2010/main" val="227812587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500" fill="hold"/>
                                        <p:tgtEl>
                                          <p:spTgt spid="53"/>
                                        </p:tgtEl>
                                        <p:attrNameLst>
                                          <p:attrName>ppt_x</p:attrName>
                                        </p:attrNameLst>
                                      </p:cBhvr>
                                      <p:tavLst>
                                        <p:tav tm="0">
                                          <p:val>
                                            <p:strVal val="#ppt_x"/>
                                          </p:val>
                                        </p:tav>
                                        <p:tav tm="100000">
                                          <p:val>
                                            <p:strVal val="#ppt_x"/>
                                          </p:val>
                                        </p:tav>
                                      </p:tavLst>
                                    </p:anim>
                                    <p:anim calcmode="lin" valueType="num">
                                      <p:cBhvr additive="base">
                                        <p:cTn id="17" dur="500" fill="hold"/>
                                        <p:tgtEl>
                                          <p:spTgt spid="5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ppt_x"/>
                                          </p:val>
                                        </p:tav>
                                        <p:tav tm="100000">
                                          <p:val>
                                            <p:strVal val="#ppt_x"/>
                                          </p:val>
                                        </p:tav>
                                      </p:tavLst>
                                    </p:anim>
                                    <p:anim calcmode="lin" valueType="num">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500" fill="hold"/>
                                        <p:tgtEl>
                                          <p:spTgt spid="61"/>
                                        </p:tgtEl>
                                        <p:attrNameLst>
                                          <p:attrName>ppt_x</p:attrName>
                                        </p:attrNameLst>
                                      </p:cBhvr>
                                      <p:tavLst>
                                        <p:tav tm="0">
                                          <p:val>
                                            <p:strVal val="#ppt_x"/>
                                          </p:val>
                                        </p:tav>
                                        <p:tav tm="100000">
                                          <p:val>
                                            <p:strVal val="#ppt_x"/>
                                          </p:val>
                                        </p:tav>
                                      </p:tavLst>
                                    </p:anim>
                                    <p:anim calcmode="lin" valueType="num">
                                      <p:cBhvr additive="base">
                                        <p:cTn id="27" dur="500" fill="hold"/>
                                        <p:tgtEl>
                                          <p:spTgt spid="6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additive="base">
                                        <p:cTn id="30" dur="500" fill="hold"/>
                                        <p:tgtEl>
                                          <p:spTgt spid="72"/>
                                        </p:tgtEl>
                                        <p:attrNameLst>
                                          <p:attrName>ppt_x</p:attrName>
                                        </p:attrNameLst>
                                      </p:cBhvr>
                                      <p:tavLst>
                                        <p:tav tm="0">
                                          <p:val>
                                            <p:strVal val="#ppt_x"/>
                                          </p:val>
                                        </p:tav>
                                        <p:tav tm="100000">
                                          <p:val>
                                            <p:strVal val="#ppt_x"/>
                                          </p:val>
                                        </p:tav>
                                      </p:tavLst>
                                    </p:anim>
                                    <p:anim calcmode="lin" valueType="num">
                                      <p:cBhvr additive="base">
                                        <p:cTn id="31" dur="500" fill="hold"/>
                                        <p:tgtEl>
                                          <p:spTgt spid="7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additive="base">
                                        <p:cTn id="34" dur="500" fill="hold"/>
                                        <p:tgtEl>
                                          <p:spTgt spid="74"/>
                                        </p:tgtEl>
                                        <p:attrNameLst>
                                          <p:attrName>ppt_x</p:attrName>
                                        </p:attrNameLst>
                                      </p:cBhvr>
                                      <p:tavLst>
                                        <p:tav tm="0">
                                          <p:val>
                                            <p:strVal val="#ppt_x"/>
                                          </p:val>
                                        </p:tav>
                                        <p:tav tm="100000">
                                          <p:val>
                                            <p:strVal val="#ppt_x"/>
                                          </p:val>
                                        </p:tav>
                                      </p:tavLst>
                                    </p:anim>
                                    <p:anim calcmode="lin" valueType="num">
                                      <p:cBhvr additive="base">
                                        <p:cTn id="35"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additive="base">
                                        <p:cTn id="40" dur="500" fill="hold"/>
                                        <p:tgtEl>
                                          <p:spTgt spid="84"/>
                                        </p:tgtEl>
                                        <p:attrNameLst>
                                          <p:attrName>ppt_x</p:attrName>
                                        </p:attrNameLst>
                                      </p:cBhvr>
                                      <p:tavLst>
                                        <p:tav tm="0">
                                          <p:val>
                                            <p:strVal val="#ppt_x"/>
                                          </p:val>
                                        </p:tav>
                                        <p:tav tm="100000">
                                          <p:val>
                                            <p:strVal val="#ppt_x"/>
                                          </p:val>
                                        </p:tav>
                                      </p:tavLst>
                                    </p:anim>
                                    <p:anim calcmode="lin" valueType="num">
                                      <p:cBhvr additive="base">
                                        <p:cTn id="41" dur="500" fill="hold"/>
                                        <p:tgtEl>
                                          <p:spTgt spid="8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500" fill="hold"/>
                                        <p:tgtEl>
                                          <p:spTgt spid="82"/>
                                        </p:tgtEl>
                                        <p:attrNameLst>
                                          <p:attrName>ppt_x</p:attrName>
                                        </p:attrNameLst>
                                      </p:cBhvr>
                                      <p:tavLst>
                                        <p:tav tm="0">
                                          <p:val>
                                            <p:strVal val="#ppt_x"/>
                                          </p:val>
                                        </p:tav>
                                        <p:tav tm="100000">
                                          <p:val>
                                            <p:strVal val="#ppt_x"/>
                                          </p:val>
                                        </p:tav>
                                      </p:tavLst>
                                    </p:anim>
                                    <p:anim calcmode="lin" valueType="num">
                                      <p:cBhvr additive="base">
                                        <p:cTn id="45" dur="500" fill="hold"/>
                                        <p:tgtEl>
                                          <p:spTgt spid="8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 calcmode="lin" valueType="num">
                                      <p:cBhvr additive="base">
                                        <p:cTn id="48" dur="500" fill="hold"/>
                                        <p:tgtEl>
                                          <p:spTgt spid="83"/>
                                        </p:tgtEl>
                                        <p:attrNameLst>
                                          <p:attrName>ppt_x</p:attrName>
                                        </p:attrNameLst>
                                      </p:cBhvr>
                                      <p:tavLst>
                                        <p:tav tm="0">
                                          <p:val>
                                            <p:strVal val="#ppt_x"/>
                                          </p:val>
                                        </p:tav>
                                        <p:tav tm="100000">
                                          <p:val>
                                            <p:strVal val="#ppt_x"/>
                                          </p:val>
                                        </p:tav>
                                      </p:tavLst>
                                    </p:anim>
                                    <p:anim calcmode="lin" valueType="num">
                                      <p:cBhvr additive="base">
                                        <p:cTn id="49"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500" fill="hold"/>
                                        <p:tgtEl>
                                          <p:spTgt spid="76"/>
                                        </p:tgtEl>
                                        <p:attrNameLst>
                                          <p:attrName>ppt_x</p:attrName>
                                        </p:attrNameLst>
                                      </p:cBhvr>
                                      <p:tavLst>
                                        <p:tav tm="0">
                                          <p:val>
                                            <p:strVal val="#ppt_x"/>
                                          </p:val>
                                        </p:tav>
                                        <p:tav tm="100000">
                                          <p:val>
                                            <p:strVal val="#ppt_x"/>
                                          </p:val>
                                        </p:tav>
                                      </p:tavLst>
                                    </p:anim>
                                    <p:anim calcmode="lin" valueType="num">
                                      <p:cBhvr additive="base">
                                        <p:cTn id="55" dur="500" fill="hold"/>
                                        <p:tgtEl>
                                          <p:spTgt spid="7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additive="base">
                                        <p:cTn id="58" dur="500" fill="hold"/>
                                        <p:tgtEl>
                                          <p:spTgt spid="78"/>
                                        </p:tgtEl>
                                        <p:attrNameLst>
                                          <p:attrName>ppt_x</p:attrName>
                                        </p:attrNameLst>
                                      </p:cBhvr>
                                      <p:tavLst>
                                        <p:tav tm="0">
                                          <p:val>
                                            <p:strVal val="#ppt_x"/>
                                          </p:val>
                                        </p:tav>
                                        <p:tav tm="100000">
                                          <p:val>
                                            <p:strVal val="#ppt_x"/>
                                          </p:val>
                                        </p:tav>
                                      </p:tavLst>
                                    </p:anim>
                                    <p:anim calcmode="lin" valueType="num">
                                      <p:cBhvr additive="base">
                                        <p:cTn id="59" dur="500" fill="hold"/>
                                        <p:tgtEl>
                                          <p:spTgt spid="7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additive="base">
                                        <p:cTn id="62" dur="500" fill="hold"/>
                                        <p:tgtEl>
                                          <p:spTgt spid="80"/>
                                        </p:tgtEl>
                                        <p:attrNameLst>
                                          <p:attrName>ppt_x</p:attrName>
                                        </p:attrNameLst>
                                      </p:cBhvr>
                                      <p:tavLst>
                                        <p:tav tm="0">
                                          <p:val>
                                            <p:strVal val="#ppt_x"/>
                                          </p:val>
                                        </p:tav>
                                        <p:tav tm="100000">
                                          <p:val>
                                            <p:strVal val="#ppt_x"/>
                                          </p:val>
                                        </p:tav>
                                      </p:tavLst>
                                    </p:anim>
                                    <p:anim calcmode="lin" valueType="num">
                                      <p:cBhvr additive="base">
                                        <p:cTn id="63"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barn(inVertical)">
                                      <p:cBhvr>
                                        <p:cTn id="68" dur="5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arn(inVertical)">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barn(inVertical)">
                                      <p:cBhvr>
                                        <p:cTn id="78" dur="5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barn(inVertic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barn(inVertical)">
                                      <p:cBhvr>
                                        <p:cTn id="88" dur="5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barn(inVertical)">
                                      <p:cBhvr>
                                        <p:cTn id="93" dur="500"/>
                                        <p:tgtEl>
                                          <p:spTgt spid="7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barn(inVertical)">
                                      <p:cBhvr>
                                        <p:cTn id="98" dur="500"/>
                                        <p:tgtEl>
                                          <p:spTgt spid="8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86"/>
                                        </p:tgtEl>
                                        <p:attrNameLst>
                                          <p:attrName>style.visibility</p:attrName>
                                        </p:attrNameLst>
                                      </p:cBhvr>
                                      <p:to>
                                        <p:strVal val="visible"/>
                                      </p:to>
                                    </p:set>
                                    <p:animEffect transition="in" filter="barn(inVertical)">
                                      <p:cBhvr>
                                        <p:cTn id="103" dur="500"/>
                                        <p:tgtEl>
                                          <p:spTgt spid="86"/>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85"/>
                                        </p:tgtEl>
                                        <p:attrNameLst>
                                          <p:attrName>style.visibility</p:attrName>
                                        </p:attrNameLst>
                                      </p:cBhvr>
                                      <p:to>
                                        <p:strVal val="visible"/>
                                      </p:to>
                                    </p:set>
                                    <p:animEffect transition="in" filter="barn(inVertical)">
                                      <p:cBhvr>
                                        <p:cTn id="108" dur="500"/>
                                        <p:tgtEl>
                                          <p:spTgt spid="85"/>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barn(inVertical)">
                                      <p:cBhvr>
                                        <p:cTn id="113" dur="500"/>
                                        <p:tgtEl>
                                          <p:spTgt spid="77"/>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9"/>
                                        </p:tgtEl>
                                        <p:attrNameLst>
                                          <p:attrName>style.visibility</p:attrName>
                                        </p:attrNameLst>
                                      </p:cBhvr>
                                      <p:to>
                                        <p:strVal val="visible"/>
                                      </p:to>
                                    </p:set>
                                    <p:animEffect transition="in" filter="barn(inVertical)">
                                      <p:cBhvr>
                                        <p:cTn id="118" dur="500"/>
                                        <p:tgtEl>
                                          <p:spTgt spid="79"/>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81"/>
                                        </p:tgtEl>
                                        <p:attrNameLst>
                                          <p:attrName>style.visibility</p:attrName>
                                        </p:attrNameLst>
                                      </p:cBhvr>
                                      <p:to>
                                        <p:strVal val="visible"/>
                                      </p:to>
                                    </p:set>
                                    <p:animEffect transition="in" filter="barn(inVertical)">
                                      <p:cBhvr>
                                        <p:cTn id="12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p:bldP spid="56" grpId="0"/>
      <p:bldP spid="58" grpId="0"/>
      <p:bldP spid="59" grpId="0"/>
      <p:bldP spid="61"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them"/>
          <p:cNvPicPr>
            <a:picLocks noGrp="1" noChangeAspect="1" noChangeArrowheads="1"/>
          </p:cNvPicPr>
          <p:nvPr>
            <p:ph type="body" idx="1"/>
          </p:nvPr>
        </p:nvPicPr>
        <p:blipFill>
          <a:blip r:embed="rId5">
            <a:lum bright="30000"/>
            <a:extLst>
              <a:ext uri="{28A0092B-C50C-407E-A947-70E740481C1C}">
                <a14:useLocalDpi xmlns:a14="http://schemas.microsoft.com/office/drawing/2010/main" val="0"/>
              </a:ext>
            </a:extLst>
          </a:blip>
          <a:srcRect t="37531" b="15575"/>
          <a:stretch>
            <a:fillRect/>
          </a:stretch>
        </p:blipFill>
        <p:spPr>
          <a:xfrm>
            <a:off x="-508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AutoShape 7"/>
          <p:cNvSpPr>
            <a:spLocks noChangeArrowheads="1"/>
          </p:cNvSpPr>
          <p:nvPr/>
        </p:nvSpPr>
        <p:spPr bwMode="auto">
          <a:xfrm>
            <a:off x="129032" y="210312"/>
            <a:ext cx="2336800" cy="838200"/>
          </a:xfrm>
          <a:prstGeom prst="horizontalScroll">
            <a:avLst>
              <a:gd name="adj" fmla="val 12500"/>
            </a:avLst>
          </a:prstGeom>
          <a:solidFill>
            <a:schemeClr val="accent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u="sng" dirty="0" err="1">
                <a:latin typeface="Times New Roman" panose="02020603050405020304" pitchFamily="18" charset="0"/>
                <a:cs typeface="Times New Roman" panose="02020603050405020304" pitchFamily="18" charset="0"/>
              </a:rPr>
              <a:t>Bài</a:t>
            </a:r>
            <a:r>
              <a:rPr lang="en-US" sz="3200" b="1" u="sng" dirty="0">
                <a:latin typeface="Times New Roman" panose="02020603050405020304" pitchFamily="18" charset="0"/>
                <a:cs typeface="Times New Roman" panose="02020603050405020304" pitchFamily="18" charset="0"/>
              </a:rPr>
              <a:t> 2:</a:t>
            </a:r>
          </a:p>
        </p:txBody>
      </p:sp>
      <p:sp>
        <p:nvSpPr>
          <p:cNvPr id="11272" name="Rectangle 8"/>
          <p:cNvSpPr>
            <a:spLocks noChangeArrowheads="1"/>
          </p:cNvSpPr>
          <p:nvPr/>
        </p:nvSpPr>
        <p:spPr bwMode="auto">
          <a:xfrm>
            <a:off x="2697480" y="286513"/>
            <a:ext cx="86410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7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4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lễ</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a:t>
            </a:r>
          </a:p>
        </p:txBody>
      </p:sp>
      <p:sp>
        <p:nvSpPr>
          <p:cNvPr id="11274" name="Rectangle 10"/>
          <p:cNvSpPr>
            <a:spLocks noChangeArrowheads="1"/>
          </p:cNvSpPr>
          <p:nvPr/>
        </p:nvSpPr>
        <p:spPr bwMode="auto">
          <a:xfrm>
            <a:off x="944880" y="2017776"/>
            <a:ext cx="294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u="sng" dirty="0" err="1">
                <a:latin typeface="Times New Roman" panose="02020603050405020304" pitchFamily="18" charset="0"/>
                <a:cs typeface="Times New Roman" panose="02020603050405020304" pitchFamily="18" charset="0"/>
              </a:rPr>
              <a:t>Tóm</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tắt</a:t>
            </a:r>
            <a:endParaRPr lang="en-US" sz="3200" u="sng" dirty="0">
              <a:latin typeface="Times New Roman" panose="02020603050405020304" pitchFamily="18" charset="0"/>
              <a:cs typeface="Times New Roman" panose="02020603050405020304" pitchFamily="18" charset="0"/>
            </a:endParaRPr>
          </a:p>
        </p:txBody>
      </p:sp>
      <p:sp>
        <p:nvSpPr>
          <p:cNvPr id="11275" name="Rectangle 11"/>
          <p:cNvSpPr>
            <a:spLocks noChangeArrowheads="1"/>
          </p:cNvSpPr>
          <p:nvPr/>
        </p:nvSpPr>
        <p:spPr bwMode="auto">
          <a:xfrm>
            <a:off x="230632" y="2641664"/>
            <a:ext cx="325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p>
        </p:txBody>
      </p:sp>
      <p:sp>
        <p:nvSpPr>
          <p:cNvPr id="11276" name="Rectangle 12"/>
          <p:cNvSpPr>
            <a:spLocks noChangeArrowheads="1"/>
          </p:cNvSpPr>
          <p:nvPr/>
        </p:nvSpPr>
        <p:spPr bwMode="auto">
          <a:xfrm>
            <a:off x="1765808" y="2654808"/>
            <a:ext cx="294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7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11277" name="Rectangle 13"/>
          <p:cNvSpPr>
            <a:spLocks noChangeArrowheads="1"/>
          </p:cNvSpPr>
          <p:nvPr/>
        </p:nvSpPr>
        <p:spPr bwMode="auto">
          <a:xfrm>
            <a:off x="230632" y="3175064"/>
            <a:ext cx="345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4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p>
        </p:txBody>
      </p:sp>
      <p:sp>
        <p:nvSpPr>
          <p:cNvPr id="11278" name="Rectangle 14"/>
          <p:cNvSpPr>
            <a:spLocks noChangeArrowheads="1"/>
          </p:cNvSpPr>
          <p:nvPr/>
        </p:nvSpPr>
        <p:spPr bwMode="auto">
          <a:xfrm>
            <a:off x="1518920" y="3151632"/>
            <a:ext cx="284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b="1"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a:t>
            </a:r>
          </a:p>
        </p:txBody>
      </p:sp>
      <p:pic>
        <p:nvPicPr>
          <p:cNvPr id="1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0" y="3320687"/>
            <a:ext cx="3822134" cy="3953931"/>
          </a:xfrm>
          <a:prstGeom prst="rect">
            <a:avLst/>
          </a:prstGeom>
        </p:spPr>
      </p:pic>
      <p:pic>
        <p:nvPicPr>
          <p:cNvPr id="20" name="Picture 27" descr="444 Hình Nền PowerPoint Thuyết Trình Đẹ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76" y="1510813"/>
            <a:ext cx="7404608" cy="35549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5"/>
          <p:cNvSpPr>
            <a:spLocks noChangeArrowheads="1"/>
          </p:cNvSpPr>
          <p:nvPr/>
        </p:nvSpPr>
        <p:spPr bwMode="auto">
          <a:xfrm>
            <a:off x="6989064" y="1816607"/>
            <a:ext cx="254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u="sng" dirty="0" err="1">
                <a:latin typeface="Times New Roman" panose="02020603050405020304" pitchFamily="18" charset="0"/>
                <a:cs typeface="Times New Roman" panose="02020603050405020304" pitchFamily="18" charset="0"/>
              </a:rPr>
              <a:t>Bài</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giải</a:t>
            </a:r>
            <a:endParaRPr lang="en-US" sz="3200" u="sng" dirty="0">
              <a:latin typeface="Times New Roman" panose="02020603050405020304" pitchFamily="18" charset="0"/>
              <a:cs typeface="Times New Roman" panose="02020603050405020304" pitchFamily="18" charset="0"/>
            </a:endParaRPr>
          </a:p>
        </p:txBody>
      </p:sp>
      <p:sp>
        <p:nvSpPr>
          <p:cNvPr id="22" name="Rectangle 16"/>
          <p:cNvSpPr>
            <a:spLocks noChangeArrowheads="1"/>
          </p:cNvSpPr>
          <p:nvPr/>
        </p:nvSpPr>
        <p:spPr bwMode="auto">
          <a:xfrm>
            <a:off x="4805680" y="2349276"/>
            <a:ext cx="711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sp>
        <p:nvSpPr>
          <p:cNvPr id="23" name="Rectangle 17"/>
          <p:cNvSpPr>
            <a:spLocks noChangeArrowheads="1"/>
          </p:cNvSpPr>
          <p:nvPr/>
        </p:nvSpPr>
        <p:spPr bwMode="auto">
          <a:xfrm>
            <a:off x="7013448" y="2932176"/>
            <a:ext cx="17434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dirty="0">
                <a:latin typeface="Times New Roman" panose="02020603050405020304" pitchFamily="18" charset="0"/>
                <a:cs typeface="Times New Roman" panose="02020603050405020304" pitchFamily="18" charset="0"/>
              </a:rPr>
              <a:t>7 x 4 =  </a:t>
            </a:r>
          </a:p>
        </p:txBody>
      </p:sp>
      <p:sp>
        <p:nvSpPr>
          <p:cNvPr id="24" name="Rectangle 18"/>
          <p:cNvSpPr>
            <a:spLocks noChangeArrowheads="1"/>
          </p:cNvSpPr>
          <p:nvPr/>
        </p:nvSpPr>
        <p:spPr bwMode="auto">
          <a:xfrm>
            <a:off x="8440928" y="2913126"/>
            <a:ext cx="1422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28  </a:t>
            </a:r>
          </a:p>
        </p:txBody>
      </p:sp>
      <p:sp>
        <p:nvSpPr>
          <p:cNvPr id="25" name="Rectangle 19"/>
          <p:cNvSpPr>
            <a:spLocks noChangeArrowheads="1"/>
          </p:cNvSpPr>
          <p:nvPr/>
        </p:nvSpPr>
        <p:spPr bwMode="auto">
          <a:xfrm>
            <a:off x="8949944" y="2892552"/>
            <a:ext cx="233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26" name="Rectangle 20"/>
          <p:cNvSpPr>
            <a:spLocks noChangeArrowheads="1"/>
          </p:cNvSpPr>
          <p:nvPr/>
        </p:nvSpPr>
        <p:spPr bwMode="auto">
          <a:xfrm>
            <a:off x="6039104" y="3567574"/>
            <a:ext cx="487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vi-VN" sz="3200"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Đáp</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p>
        </p:txBody>
      </p:sp>
      <p:sp>
        <p:nvSpPr>
          <p:cNvPr id="29" name="Rectangle 16"/>
          <p:cNvSpPr>
            <a:spLocks noChangeArrowheads="1"/>
          </p:cNvSpPr>
          <p:nvPr/>
        </p:nvSpPr>
        <p:spPr bwMode="auto">
          <a:xfrm>
            <a:off x="4819904" y="2352501"/>
            <a:ext cx="711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cxnSp>
        <p:nvCxnSpPr>
          <p:cNvPr id="5" name="Straight Connector 4">
            <a:extLst>
              <a:ext uri="{FF2B5EF4-FFF2-40B4-BE49-F238E27FC236}">
                <a16:creationId xmlns:a16="http://schemas.microsoft.com/office/drawing/2014/main" id="{CE44CEDE-1C8D-4493-BD59-248DA37A80FC}"/>
              </a:ext>
            </a:extLst>
          </p:cNvPr>
          <p:cNvCxnSpPr/>
          <p:nvPr/>
        </p:nvCxnSpPr>
        <p:spPr>
          <a:xfrm>
            <a:off x="2834640" y="822960"/>
            <a:ext cx="371475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766D77-EC20-47CA-9110-ADA688109A99}"/>
              </a:ext>
            </a:extLst>
          </p:cNvPr>
          <p:cNvCxnSpPr>
            <a:cxnSpLocks/>
          </p:cNvCxnSpPr>
          <p:nvPr/>
        </p:nvCxnSpPr>
        <p:spPr>
          <a:xfrm>
            <a:off x="7402830" y="857250"/>
            <a:ext cx="3695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FF8B68-9091-40C8-B3B8-DA9C47E33258}"/>
              </a:ext>
            </a:extLst>
          </p:cNvPr>
          <p:cNvCxnSpPr>
            <a:cxnSpLocks/>
          </p:cNvCxnSpPr>
          <p:nvPr/>
        </p:nvCxnSpPr>
        <p:spPr>
          <a:xfrm>
            <a:off x="2735326" y="1352301"/>
            <a:ext cx="19768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Tieng-vo-tay-su-kien-www_tiengdong_com">
            <a:hlinkClick r:id="" action="ppaction://media"/>
            <a:extLst>
              <a:ext uri="{FF2B5EF4-FFF2-40B4-BE49-F238E27FC236}">
                <a16:creationId xmlns:a16="http://schemas.microsoft.com/office/drawing/2014/main" id="{28B6C763-DEC2-4C0F-B5E6-0D3D4630E8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402830" y="-491170"/>
            <a:ext cx="406400" cy="406400"/>
          </a:xfrm>
          <a:prstGeom prst="rect">
            <a:avLst/>
          </a:prstGeom>
        </p:spPr>
      </p:pic>
    </p:spTree>
    <p:custDataLst>
      <p:tags r:id="rId1"/>
    </p:custDataLst>
    <p:extLst>
      <p:ext uri="{BB962C8B-B14F-4D97-AF65-F5344CB8AC3E}">
        <p14:creationId xmlns:p14="http://schemas.microsoft.com/office/powerpoint/2010/main" val="3747896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272"/>
                                        </p:tgtEl>
                                        <p:attrNameLst>
                                          <p:attrName>style.visibility</p:attrName>
                                        </p:attrNameLst>
                                      </p:cBhvr>
                                      <p:to>
                                        <p:strVal val="visible"/>
                                      </p:to>
                                    </p:set>
                                    <p:anim calcmode="discrete" valueType="clr">
                                      <p:cBhvr override="childStyle">
                                        <p:cTn id="7" dur="80"/>
                                        <p:tgtEl>
                                          <p:spTgt spid="1127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2"/>
                                        </p:tgtEl>
                                        <p:attrNameLst>
                                          <p:attrName>fillcolor</p:attrName>
                                        </p:attrNameLst>
                                      </p:cBhvr>
                                      <p:tavLst>
                                        <p:tav tm="0">
                                          <p:val>
                                            <p:clrVal>
                                              <a:schemeClr val="accent2"/>
                                            </p:clrVal>
                                          </p:val>
                                        </p:tav>
                                        <p:tav tm="50000">
                                          <p:val>
                                            <p:clrVal>
                                              <a:schemeClr val="hlink"/>
                                            </p:clrVal>
                                          </p:val>
                                        </p:tav>
                                      </p:tavLst>
                                    </p:anim>
                                    <p:set>
                                      <p:cBhvr>
                                        <p:cTn id="9" dur="80"/>
                                        <p:tgtEl>
                                          <p:spTgt spid="1127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1274"/>
                                        </p:tgtEl>
                                        <p:attrNameLst>
                                          <p:attrName>style.visibility</p:attrName>
                                        </p:attrNameLst>
                                      </p:cBhvr>
                                      <p:to>
                                        <p:strVal val="visible"/>
                                      </p:to>
                                    </p:set>
                                    <p:animEffect transition="in" filter="blinds(horizontal)">
                                      <p:cBhvr>
                                        <p:cTn id="14" dur="500"/>
                                        <p:tgtEl>
                                          <p:spTgt spid="112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275"/>
                                        </p:tgtEl>
                                        <p:attrNameLst>
                                          <p:attrName>style.visibility</p:attrName>
                                        </p:attrNameLst>
                                      </p:cBhvr>
                                      <p:to>
                                        <p:strVal val="visible"/>
                                      </p:to>
                                    </p:set>
                                    <p:animEffect transition="in" filter="blinds(horizontal)">
                                      <p:cBhvr>
                                        <p:cTn id="22" dur="500"/>
                                        <p:tgtEl>
                                          <p:spTgt spid="1127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76"/>
                                        </p:tgtEl>
                                        <p:attrNameLst>
                                          <p:attrName>style.visibility</p:attrName>
                                        </p:attrNameLst>
                                      </p:cBhvr>
                                      <p:to>
                                        <p:strVal val="visible"/>
                                      </p:to>
                                    </p:set>
                                    <p:animEffect transition="in" filter="blinds(horizontal)">
                                      <p:cBhvr>
                                        <p:cTn id="25" dur="500"/>
                                        <p:tgtEl>
                                          <p:spTgt spid="1127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277"/>
                                        </p:tgtEl>
                                        <p:attrNameLst>
                                          <p:attrName>style.visibility</p:attrName>
                                        </p:attrNameLst>
                                      </p:cBhvr>
                                      <p:to>
                                        <p:strVal val="visible"/>
                                      </p:to>
                                    </p:set>
                                    <p:animEffect transition="in" filter="blinds(horizontal)">
                                      <p:cBhvr>
                                        <p:cTn id="37" dur="500"/>
                                        <p:tgtEl>
                                          <p:spTgt spid="1127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278"/>
                                        </p:tgtEl>
                                        <p:attrNameLst>
                                          <p:attrName>style.visibility</p:attrName>
                                        </p:attrNameLst>
                                      </p:cBhvr>
                                      <p:to>
                                        <p:strVal val="visible"/>
                                      </p:to>
                                    </p:set>
                                    <p:animEffect transition="in" filter="blinds(horizontal)">
                                      <p:cBhvr>
                                        <p:cTn id="40" dur="500"/>
                                        <p:tgtEl>
                                          <p:spTgt spid="1127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par>
                                <p:cTn id="46" presetID="1"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linds(horizontal)">
                                      <p:cBhvr>
                                        <p:cTn id="57" dur="500"/>
                                        <p:tgtEl>
                                          <p:spTgt spid="29"/>
                                        </p:tgtEl>
                                      </p:cBhvr>
                                    </p:animEffect>
                                  </p:childTnLst>
                                </p:cTn>
                              </p:par>
                              <p:par>
                                <p:cTn id="58" presetID="10" presetClass="exit" presetSubtype="0" fill="hold" grpId="1"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horizont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linds(horizontal)">
                                      <p:cBhvr>
                                        <p:cTn id="70" dur="500"/>
                                        <p:tgtEl>
                                          <p:spTgt spid="24"/>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linds(horizontal)">
                                      <p:cBhvr>
                                        <p:cTn id="78" dur="500"/>
                                        <p:tgtEl>
                                          <p:spTgt spid="26"/>
                                        </p:tgtEl>
                                      </p:cBhvr>
                                    </p:animEffect>
                                  </p:childTnLst>
                                </p:cTn>
                              </p:par>
                              <p:par>
                                <p:cTn id="79" presetID="2" presetClass="mediacall" presetSubtype="0" fill="hold" nodeType="withEffect">
                                  <p:stCondLst>
                                    <p:cond delay="4750"/>
                                  </p:stCondLst>
                                  <p:childTnLst>
                                    <p:cmd type="call" cmd="togglePause">
                                      <p:cBhvr>
                                        <p:cTn id="8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245">
                <p:cTn id="81" fill="hold" display="0">
                  <p:stCondLst>
                    <p:cond delay="indefinite"/>
                  </p:stCondLst>
                  <p:endCondLst>
                    <p:cond evt="onStopAudio" delay="0">
                      <p:tgtEl>
                        <p:sldTgt/>
                      </p:tgtEl>
                    </p:cond>
                  </p:endCondLst>
                </p:cTn>
                <p:tgtEl>
                  <p:spTgt spid="10"/>
                </p:tgtEl>
              </p:cMediaNode>
            </p:audio>
          </p:childTnLst>
        </p:cTn>
      </p:par>
    </p:tnLst>
    <p:bldLst>
      <p:bldP spid="11272" grpId="0"/>
      <p:bldP spid="11274" grpId="0"/>
      <p:bldP spid="11275" grpId="0"/>
      <p:bldP spid="11276" grpId="0"/>
      <p:bldP spid="11277" grpId="0"/>
      <p:bldP spid="11278" grpId="0"/>
      <p:bldP spid="21" grpId="0"/>
      <p:bldP spid="22" grpId="0"/>
      <p:bldP spid="22" grpId="1"/>
      <p:bldP spid="23" grpId="0"/>
      <p:bldP spid="24" grpId="0"/>
      <p:bldP spid="25" grpId="0"/>
      <p:bldP spid="26"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05" name="Picture 4" descr="HINH NEN"/>
          <p:cNvPicPr>
            <a:picLocks noChangeAspect="1" noChangeArrowheads="1"/>
          </p:cNvPicPr>
          <p:nvPr/>
        </p:nvPicPr>
        <p:blipFill>
          <a:blip r:embed="rId7">
            <a:lum bright="6000"/>
            <a:extLst>
              <a:ext uri="{28A0092B-C50C-407E-A947-70E740481C1C}">
                <a14:useLocalDpi xmlns:a14="http://schemas.microsoft.com/office/drawing/2010/main" val="0"/>
              </a:ext>
            </a:extLst>
          </a:blip>
          <a:srcRect b="8888"/>
          <a:stretch>
            <a:fillRect/>
          </a:stretch>
        </p:blipFill>
        <p:spPr bwMode="auto">
          <a:xfrm>
            <a:off x="6173" y="-6761"/>
            <a:ext cx="10989941" cy="392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8b0fccb2e21d61b25266c16d7d822443"/>
          <p:cNvPicPr>
            <a:picLocks noChangeAspect="1"/>
          </p:cNvPicPr>
          <p:nvPr/>
        </p:nvPicPr>
        <p:blipFill>
          <a:blip r:embed="rId8"/>
          <a:srcRect r="3242"/>
          <a:stretch>
            <a:fillRect/>
          </a:stretch>
        </p:blipFill>
        <p:spPr>
          <a:xfrm>
            <a:off x="9781181" y="-6761"/>
            <a:ext cx="2429869" cy="1816257"/>
          </a:xfrm>
          <a:prstGeom prst="rect">
            <a:avLst/>
          </a:prstGeom>
        </p:spPr>
      </p:pic>
      <p:grpSp>
        <p:nvGrpSpPr>
          <p:cNvPr id="2" name="组合 1"/>
          <p:cNvGrpSpPr/>
          <p:nvPr/>
        </p:nvGrpSpPr>
        <p:grpSpPr>
          <a:xfrm>
            <a:off x="-28575" y="3331273"/>
            <a:ext cx="12226925" cy="4662741"/>
            <a:chOff x="-45" y="3029"/>
            <a:chExt cx="19255" cy="7832"/>
          </a:xfrm>
        </p:grpSpPr>
        <p:sp>
          <p:nvSpPr>
            <p:cNvPr id="195" name="Rectangle 194"/>
            <p:cNvSpPr/>
            <p:nvPr/>
          </p:nvSpPr>
          <p:spPr bwMode="auto">
            <a:xfrm>
              <a:off x="-45" y="9381"/>
              <a:ext cx="19255" cy="1480"/>
            </a:xfrm>
            <a:prstGeom prst="rect">
              <a:avLst/>
            </a:prstGeom>
            <a:solidFill>
              <a:schemeClr val="bg1">
                <a:lumMod val="75000"/>
              </a:schemeClr>
            </a:solidFill>
            <a:ln w="9525">
              <a:noFill/>
              <a:round/>
            </a:ln>
          </p:spPr>
          <p:txBody>
            <a:bodyPr vert="horz" wrap="square" lIns="91440" tIns="45720" rIns="91440" bIns="45720" numCol="1" rtlCol="0" anchor="t" anchorCtr="0" compatLnSpc="1"/>
            <a:lstStyle/>
            <a:p>
              <a:pPr algn="ctr"/>
              <a:endParaRPr lang="en-US"/>
            </a:p>
          </p:txBody>
        </p:sp>
        <p:grpSp>
          <p:nvGrpSpPr>
            <p:cNvPr id="3" name="Group 193"/>
            <p:cNvGrpSpPr/>
            <p:nvPr/>
          </p:nvGrpSpPr>
          <p:grpSpPr>
            <a:xfrm>
              <a:off x="4381" y="6889"/>
              <a:ext cx="1671" cy="942"/>
              <a:chOff x="1720849" y="3103563"/>
              <a:chExt cx="793751" cy="555625"/>
            </a:xfrm>
          </p:grpSpPr>
          <p:sp>
            <p:nvSpPr>
              <p:cNvPr id="1129" name="Freeform 105"/>
              <p:cNvSpPr/>
              <p:nvPr/>
            </p:nvSpPr>
            <p:spPr bwMode="auto">
              <a:xfrm>
                <a:off x="1720849" y="3211513"/>
                <a:ext cx="430213" cy="306388"/>
              </a:xfrm>
              <a:custGeom>
                <a:avLst/>
                <a:gdLst/>
                <a:ahLst/>
                <a:cxnLst>
                  <a:cxn ang="0">
                    <a:pos x="104" y="64"/>
                  </a:cxn>
                  <a:cxn ang="0">
                    <a:pos x="18" y="15"/>
                  </a:cxn>
                  <a:cxn ang="0">
                    <a:pos x="78" y="63"/>
                  </a:cxn>
                  <a:cxn ang="0">
                    <a:pos x="0" y="7"/>
                  </a:cxn>
                  <a:cxn ang="0">
                    <a:pos x="91" y="43"/>
                  </a:cxn>
                  <a:cxn ang="0">
                    <a:pos x="104" y="64"/>
                  </a:cxn>
                </a:cxnLst>
                <a:rect l="0" t="0" r="r" b="b"/>
                <a:pathLst>
                  <a:path w="104" h="74">
                    <a:moveTo>
                      <a:pt x="104" y="64"/>
                    </a:moveTo>
                    <a:cubicBezTo>
                      <a:pt x="84" y="37"/>
                      <a:pt x="55" y="21"/>
                      <a:pt x="18" y="15"/>
                    </a:cubicBezTo>
                    <a:cubicBezTo>
                      <a:pt x="76" y="36"/>
                      <a:pt x="96" y="51"/>
                      <a:pt x="78" y="63"/>
                    </a:cubicBezTo>
                    <a:cubicBezTo>
                      <a:pt x="60" y="74"/>
                      <a:pt x="34" y="55"/>
                      <a:pt x="0" y="7"/>
                    </a:cubicBezTo>
                    <a:cubicBezTo>
                      <a:pt x="60" y="0"/>
                      <a:pt x="90" y="12"/>
                      <a:pt x="91" y="43"/>
                    </a:cubicBezTo>
                    <a:cubicBezTo>
                      <a:pt x="98" y="51"/>
                      <a:pt x="102" y="58"/>
                      <a:pt x="104" y="64"/>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30" name="Freeform 106"/>
              <p:cNvSpPr/>
              <p:nvPr/>
            </p:nvSpPr>
            <p:spPr bwMode="auto">
              <a:xfrm>
                <a:off x="2163762" y="3160713"/>
                <a:ext cx="350838" cy="249238"/>
              </a:xfrm>
              <a:custGeom>
                <a:avLst/>
                <a:gdLst/>
                <a:ahLst/>
                <a:cxnLst>
                  <a:cxn ang="0">
                    <a:pos x="0" y="52"/>
                  </a:cxn>
                  <a:cxn ang="0">
                    <a:pos x="70" y="12"/>
                  </a:cxn>
                  <a:cxn ang="0">
                    <a:pos x="22" y="51"/>
                  </a:cxn>
                  <a:cxn ang="0">
                    <a:pos x="85" y="6"/>
                  </a:cxn>
                  <a:cxn ang="0">
                    <a:pos x="11" y="35"/>
                  </a:cxn>
                  <a:cxn ang="0">
                    <a:pos x="0" y="52"/>
                  </a:cxn>
                </a:cxnLst>
                <a:rect l="0" t="0" r="r" b="b"/>
                <a:pathLst>
                  <a:path w="85" h="60">
                    <a:moveTo>
                      <a:pt x="0" y="52"/>
                    </a:moveTo>
                    <a:cubicBezTo>
                      <a:pt x="17" y="31"/>
                      <a:pt x="40" y="17"/>
                      <a:pt x="70" y="12"/>
                    </a:cubicBezTo>
                    <a:cubicBezTo>
                      <a:pt x="23" y="29"/>
                      <a:pt x="7" y="42"/>
                      <a:pt x="22" y="51"/>
                    </a:cubicBezTo>
                    <a:cubicBezTo>
                      <a:pt x="36" y="60"/>
                      <a:pt x="57" y="45"/>
                      <a:pt x="85" y="6"/>
                    </a:cubicBezTo>
                    <a:cubicBezTo>
                      <a:pt x="36" y="0"/>
                      <a:pt x="12" y="10"/>
                      <a:pt x="11" y="35"/>
                    </a:cubicBezTo>
                    <a:cubicBezTo>
                      <a:pt x="5" y="42"/>
                      <a:pt x="2" y="48"/>
                      <a:pt x="0" y="52"/>
                    </a:cubicBez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1131" name="Freeform 107"/>
              <p:cNvSpPr/>
              <p:nvPr/>
            </p:nvSpPr>
            <p:spPr bwMode="auto">
              <a:xfrm>
                <a:off x="2051049" y="3103563"/>
                <a:ext cx="174625" cy="555625"/>
              </a:xfrm>
              <a:custGeom>
                <a:avLst/>
                <a:gdLst/>
                <a:ahLst/>
                <a:cxnLst>
                  <a:cxn ang="0">
                    <a:pos x="29" y="134"/>
                  </a:cxn>
                  <a:cxn ang="0">
                    <a:pos x="18" y="134"/>
                  </a:cxn>
                  <a:cxn ang="0">
                    <a:pos x="0" y="0"/>
                  </a:cxn>
                  <a:cxn ang="0">
                    <a:pos x="29" y="134"/>
                  </a:cxn>
                </a:cxnLst>
                <a:rect l="0" t="0" r="r" b="b"/>
                <a:pathLst>
                  <a:path w="42" h="134">
                    <a:moveTo>
                      <a:pt x="29" y="134"/>
                    </a:moveTo>
                    <a:cubicBezTo>
                      <a:pt x="18" y="134"/>
                      <a:pt x="18" y="134"/>
                      <a:pt x="18" y="134"/>
                    </a:cubicBezTo>
                    <a:cubicBezTo>
                      <a:pt x="32" y="88"/>
                      <a:pt x="26" y="43"/>
                      <a:pt x="0" y="0"/>
                    </a:cubicBezTo>
                    <a:cubicBezTo>
                      <a:pt x="33" y="43"/>
                      <a:pt x="42" y="88"/>
                      <a:pt x="29" y="134"/>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grpSp>
        <p:grpSp>
          <p:nvGrpSpPr>
            <p:cNvPr id="4" name="Group 192"/>
            <p:cNvGrpSpPr/>
            <p:nvPr/>
          </p:nvGrpSpPr>
          <p:grpSpPr>
            <a:xfrm>
              <a:off x="7015" y="6157"/>
              <a:ext cx="2337" cy="1946"/>
              <a:chOff x="2636838" y="2879725"/>
              <a:chExt cx="793750" cy="820738"/>
            </a:xfrm>
          </p:grpSpPr>
          <p:sp>
            <p:nvSpPr>
              <p:cNvPr id="1123" name="Freeform 99"/>
              <p:cNvSpPr/>
              <p:nvPr/>
            </p:nvSpPr>
            <p:spPr bwMode="auto">
              <a:xfrm>
                <a:off x="2843213" y="2928938"/>
                <a:ext cx="298450" cy="771525"/>
              </a:xfrm>
              <a:custGeom>
                <a:avLst/>
                <a:gdLst/>
                <a:ahLst/>
                <a:cxnLst>
                  <a:cxn ang="0">
                    <a:pos x="59" y="185"/>
                  </a:cxn>
                  <a:cxn ang="0">
                    <a:pos x="48" y="186"/>
                  </a:cxn>
                  <a:cxn ang="0">
                    <a:pos x="0" y="0"/>
                  </a:cxn>
                  <a:cxn ang="0">
                    <a:pos x="59" y="185"/>
                  </a:cxn>
                </a:cxnLst>
                <a:rect l="0" t="0" r="r" b="b"/>
                <a:pathLst>
                  <a:path w="72" h="186">
                    <a:moveTo>
                      <a:pt x="59" y="185"/>
                    </a:moveTo>
                    <a:cubicBezTo>
                      <a:pt x="48" y="186"/>
                      <a:pt x="48" y="186"/>
                      <a:pt x="48" y="186"/>
                    </a:cubicBezTo>
                    <a:cubicBezTo>
                      <a:pt x="61" y="140"/>
                      <a:pt x="46" y="78"/>
                      <a:pt x="0" y="0"/>
                    </a:cubicBezTo>
                    <a:cubicBezTo>
                      <a:pt x="53" y="78"/>
                      <a:pt x="72" y="139"/>
                      <a:pt x="59" y="185"/>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2" name="Freeform 108"/>
              <p:cNvSpPr/>
              <p:nvPr/>
            </p:nvSpPr>
            <p:spPr bwMode="auto">
              <a:xfrm>
                <a:off x="2636838" y="3252788"/>
                <a:ext cx="430213" cy="306388"/>
              </a:xfrm>
              <a:custGeom>
                <a:avLst/>
                <a:gdLst/>
                <a:ahLst/>
                <a:cxnLst>
                  <a:cxn ang="0">
                    <a:pos x="104" y="64"/>
                  </a:cxn>
                  <a:cxn ang="0">
                    <a:pos x="18" y="15"/>
                  </a:cxn>
                  <a:cxn ang="0">
                    <a:pos x="78" y="62"/>
                  </a:cxn>
                  <a:cxn ang="0">
                    <a:pos x="0" y="6"/>
                  </a:cxn>
                  <a:cxn ang="0">
                    <a:pos x="91" y="42"/>
                  </a:cxn>
                  <a:cxn ang="0">
                    <a:pos x="104" y="64"/>
                  </a:cxn>
                </a:cxnLst>
                <a:rect l="0" t="0" r="r" b="b"/>
                <a:pathLst>
                  <a:path w="104" h="74">
                    <a:moveTo>
                      <a:pt x="104" y="64"/>
                    </a:moveTo>
                    <a:cubicBezTo>
                      <a:pt x="84" y="37"/>
                      <a:pt x="55" y="21"/>
                      <a:pt x="18" y="15"/>
                    </a:cubicBezTo>
                    <a:cubicBezTo>
                      <a:pt x="76" y="35"/>
                      <a:pt x="95" y="51"/>
                      <a:pt x="78" y="62"/>
                    </a:cubicBezTo>
                    <a:cubicBezTo>
                      <a:pt x="60" y="74"/>
                      <a:pt x="34" y="55"/>
                      <a:pt x="0" y="6"/>
                    </a:cubicBezTo>
                    <a:cubicBezTo>
                      <a:pt x="59" y="0"/>
                      <a:pt x="90" y="12"/>
                      <a:pt x="91" y="42"/>
                    </a:cubicBezTo>
                    <a:cubicBezTo>
                      <a:pt x="98" y="51"/>
                      <a:pt x="102" y="58"/>
                      <a:pt x="104" y="6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3" name="Freeform 109"/>
              <p:cNvSpPr/>
              <p:nvPr/>
            </p:nvSpPr>
            <p:spPr bwMode="auto">
              <a:xfrm>
                <a:off x="3079750" y="3203575"/>
                <a:ext cx="350838" cy="247650"/>
              </a:xfrm>
              <a:custGeom>
                <a:avLst/>
                <a:gdLst/>
                <a:ahLst/>
                <a:cxnLst>
                  <a:cxn ang="0">
                    <a:pos x="70" y="12"/>
                  </a:cxn>
                  <a:cxn ang="0">
                    <a:pos x="0" y="52"/>
                  </a:cxn>
                  <a:cxn ang="0">
                    <a:pos x="10" y="34"/>
                  </a:cxn>
                  <a:cxn ang="0">
                    <a:pos x="85" y="5"/>
                  </a:cxn>
                  <a:cxn ang="0">
                    <a:pos x="21" y="51"/>
                  </a:cxn>
                  <a:cxn ang="0">
                    <a:pos x="70" y="12"/>
                  </a:cxn>
                </a:cxnLst>
                <a:rect l="0" t="0" r="r" b="b"/>
                <a:pathLst>
                  <a:path w="85" h="60">
                    <a:moveTo>
                      <a:pt x="70" y="12"/>
                    </a:moveTo>
                    <a:cubicBezTo>
                      <a:pt x="40" y="17"/>
                      <a:pt x="16" y="30"/>
                      <a:pt x="0" y="52"/>
                    </a:cubicBezTo>
                    <a:cubicBezTo>
                      <a:pt x="1" y="47"/>
                      <a:pt x="5" y="41"/>
                      <a:pt x="10" y="34"/>
                    </a:cubicBezTo>
                    <a:cubicBezTo>
                      <a:pt x="11" y="10"/>
                      <a:pt x="36" y="0"/>
                      <a:pt x="85" y="5"/>
                    </a:cubicBezTo>
                    <a:cubicBezTo>
                      <a:pt x="57" y="45"/>
                      <a:pt x="36" y="60"/>
                      <a:pt x="21" y="51"/>
                    </a:cubicBezTo>
                    <a:cubicBezTo>
                      <a:pt x="7" y="42"/>
                      <a:pt x="23" y="29"/>
                      <a:pt x="70" y="1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4" name="Freeform 110"/>
              <p:cNvSpPr/>
              <p:nvPr/>
            </p:nvSpPr>
            <p:spPr bwMode="auto">
              <a:xfrm>
                <a:off x="3033713" y="3041650"/>
                <a:ext cx="223838" cy="293688"/>
              </a:xfrm>
              <a:custGeom>
                <a:avLst/>
                <a:gdLst/>
                <a:ahLst/>
                <a:cxnLst>
                  <a:cxn ang="0">
                    <a:pos x="0" y="59"/>
                  </a:cxn>
                  <a:cxn ang="0">
                    <a:pos x="54" y="0"/>
                  </a:cxn>
                  <a:cxn ang="0">
                    <a:pos x="5" y="71"/>
                  </a:cxn>
                  <a:cxn ang="0">
                    <a:pos x="0" y="59"/>
                  </a:cxn>
                </a:cxnLst>
                <a:rect l="0" t="0" r="r" b="b"/>
                <a:pathLst>
                  <a:path w="54" h="71">
                    <a:moveTo>
                      <a:pt x="0" y="59"/>
                    </a:moveTo>
                    <a:cubicBezTo>
                      <a:pt x="7" y="32"/>
                      <a:pt x="25" y="12"/>
                      <a:pt x="54" y="0"/>
                    </a:cubicBezTo>
                    <a:cubicBezTo>
                      <a:pt x="28" y="14"/>
                      <a:pt x="12" y="38"/>
                      <a:pt x="5" y="71"/>
                    </a:cubicBezTo>
                    <a:lnTo>
                      <a:pt x="0" y="59"/>
                    </a:ln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5" name="Freeform 111"/>
              <p:cNvSpPr/>
              <p:nvPr/>
            </p:nvSpPr>
            <p:spPr bwMode="auto">
              <a:xfrm>
                <a:off x="2693988" y="3044825"/>
                <a:ext cx="273050" cy="166688"/>
              </a:xfrm>
              <a:custGeom>
                <a:avLst/>
                <a:gdLst/>
                <a:ahLst/>
                <a:cxnLst>
                  <a:cxn ang="0">
                    <a:pos x="12" y="14"/>
                  </a:cxn>
                  <a:cxn ang="0">
                    <a:pos x="66" y="29"/>
                  </a:cxn>
                  <a:cxn ang="0">
                    <a:pos x="56" y="19"/>
                  </a:cxn>
                  <a:cxn ang="0">
                    <a:pos x="0" y="12"/>
                  </a:cxn>
                  <a:cxn ang="0">
                    <a:pos x="51" y="32"/>
                  </a:cxn>
                  <a:cxn ang="0">
                    <a:pos x="12" y="14"/>
                  </a:cxn>
                </a:cxnLst>
                <a:rect l="0" t="0" r="r" b="b"/>
                <a:pathLst>
                  <a:path w="66" h="40">
                    <a:moveTo>
                      <a:pt x="12" y="14"/>
                    </a:moveTo>
                    <a:cubicBezTo>
                      <a:pt x="33" y="12"/>
                      <a:pt x="51" y="17"/>
                      <a:pt x="66" y="29"/>
                    </a:cubicBezTo>
                    <a:cubicBezTo>
                      <a:pt x="64" y="25"/>
                      <a:pt x="61" y="22"/>
                      <a:pt x="56" y="19"/>
                    </a:cubicBezTo>
                    <a:cubicBezTo>
                      <a:pt x="51" y="2"/>
                      <a:pt x="32" y="0"/>
                      <a:pt x="0" y="12"/>
                    </a:cubicBezTo>
                    <a:cubicBezTo>
                      <a:pt x="26" y="34"/>
                      <a:pt x="43" y="40"/>
                      <a:pt x="51" y="32"/>
                    </a:cubicBezTo>
                    <a:cubicBezTo>
                      <a:pt x="59" y="23"/>
                      <a:pt x="46" y="17"/>
                      <a:pt x="12" y="1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36" name="Freeform 112"/>
              <p:cNvSpPr/>
              <p:nvPr/>
            </p:nvSpPr>
            <p:spPr bwMode="auto">
              <a:xfrm>
                <a:off x="2930525" y="2879725"/>
                <a:ext cx="177800" cy="239713"/>
              </a:xfrm>
              <a:custGeom>
                <a:avLst/>
                <a:gdLst/>
                <a:ahLst/>
                <a:cxnLst>
                  <a:cxn ang="0">
                    <a:pos x="43" y="0"/>
                  </a:cxn>
                  <a:cxn ang="0">
                    <a:pos x="21" y="50"/>
                  </a:cxn>
                  <a:cxn ang="0">
                    <a:pos x="37" y="10"/>
                  </a:cxn>
                  <a:cxn ang="0">
                    <a:pos x="8" y="58"/>
                  </a:cxn>
                  <a:cxn ang="0">
                    <a:pos x="8" y="44"/>
                  </a:cxn>
                  <a:cxn ang="0">
                    <a:pos x="43" y="0"/>
                  </a:cxn>
                </a:cxnLst>
                <a:rect l="0" t="0" r="r" b="b"/>
                <a:pathLst>
                  <a:path w="43" h="58">
                    <a:moveTo>
                      <a:pt x="43" y="0"/>
                    </a:moveTo>
                    <a:cubicBezTo>
                      <a:pt x="40" y="34"/>
                      <a:pt x="33" y="51"/>
                      <a:pt x="21" y="50"/>
                    </a:cubicBezTo>
                    <a:cubicBezTo>
                      <a:pt x="9" y="50"/>
                      <a:pt x="14" y="36"/>
                      <a:pt x="37" y="10"/>
                    </a:cubicBezTo>
                    <a:cubicBezTo>
                      <a:pt x="20" y="23"/>
                      <a:pt x="11" y="39"/>
                      <a:pt x="8" y="58"/>
                    </a:cubicBezTo>
                    <a:cubicBezTo>
                      <a:pt x="7" y="55"/>
                      <a:pt x="8" y="50"/>
                      <a:pt x="8" y="44"/>
                    </a:cubicBezTo>
                    <a:cubicBezTo>
                      <a:pt x="0" y="29"/>
                      <a:pt x="12" y="14"/>
                      <a:pt x="4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nvGrpSpPr>
            <p:cNvPr id="5" name="Group 191"/>
            <p:cNvGrpSpPr/>
            <p:nvPr/>
          </p:nvGrpSpPr>
          <p:grpSpPr>
            <a:xfrm>
              <a:off x="9903" y="4614"/>
              <a:ext cx="3015" cy="3695"/>
              <a:chOff x="3752850" y="1544638"/>
              <a:chExt cx="1431926" cy="2179638"/>
            </a:xfrm>
          </p:grpSpPr>
          <p:sp>
            <p:nvSpPr>
              <p:cNvPr id="1124" name="Freeform 100"/>
              <p:cNvSpPr/>
              <p:nvPr/>
            </p:nvSpPr>
            <p:spPr bwMode="auto">
              <a:xfrm>
                <a:off x="4129088" y="2344738"/>
                <a:ext cx="533400" cy="1379538"/>
              </a:xfrm>
              <a:custGeom>
                <a:avLst/>
                <a:gdLst/>
                <a:ahLst/>
                <a:cxnLst>
                  <a:cxn ang="0">
                    <a:pos x="105" y="333"/>
                  </a:cxn>
                  <a:cxn ang="0">
                    <a:pos x="85" y="333"/>
                  </a:cxn>
                  <a:cxn ang="0">
                    <a:pos x="0" y="0"/>
                  </a:cxn>
                  <a:cxn ang="0">
                    <a:pos x="105" y="333"/>
                  </a:cxn>
                </a:cxnLst>
                <a:rect l="0" t="0" r="r" b="b"/>
                <a:pathLst>
                  <a:path w="129" h="333">
                    <a:moveTo>
                      <a:pt x="105" y="333"/>
                    </a:moveTo>
                    <a:cubicBezTo>
                      <a:pt x="85" y="333"/>
                      <a:pt x="85" y="333"/>
                      <a:pt x="85" y="333"/>
                    </a:cubicBezTo>
                    <a:cubicBezTo>
                      <a:pt x="110" y="251"/>
                      <a:pt x="82" y="140"/>
                      <a:pt x="0" y="0"/>
                    </a:cubicBezTo>
                    <a:cubicBezTo>
                      <a:pt x="94" y="139"/>
                      <a:pt x="129" y="251"/>
                      <a:pt x="105" y="333"/>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37" name="Freeform 113"/>
              <p:cNvSpPr/>
              <p:nvPr/>
            </p:nvSpPr>
            <p:spPr bwMode="auto">
              <a:xfrm>
                <a:off x="3752850" y="2925763"/>
                <a:ext cx="773113" cy="550863"/>
              </a:xfrm>
              <a:custGeom>
                <a:avLst/>
                <a:gdLst/>
                <a:ahLst/>
                <a:cxnLst>
                  <a:cxn ang="0">
                    <a:pos x="187" y="115"/>
                  </a:cxn>
                  <a:cxn ang="0">
                    <a:pos x="33" y="27"/>
                  </a:cxn>
                  <a:cxn ang="0">
                    <a:pos x="140" y="112"/>
                  </a:cxn>
                  <a:cxn ang="0">
                    <a:pos x="0" y="11"/>
                  </a:cxn>
                  <a:cxn ang="0">
                    <a:pos x="164" y="76"/>
                  </a:cxn>
                  <a:cxn ang="0">
                    <a:pos x="187" y="115"/>
                  </a:cxn>
                </a:cxnLst>
                <a:rect l="0" t="0" r="r" b="b"/>
                <a:pathLst>
                  <a:path w="187" h="133">
                    <a:moveTo>
                      <a:pt x="187" y="115"/>
                    </a:moveTo>
                    <a:cubicBezTo>
                      <a:pt x="151" y="67"/>
                      <a:pt x="100" y="37"/>
                      <a:pt x="33" y="27"/>
                    </a:cubicBezTo>
                    <a:cubicBezTo>
                      <a:pt x="137" y="63"/>
                      <a:pt x="172" y="92"/>
                      <a:pt x="140" y="112"/>
                    </a:cubicBezTo>
                    <a:cubicBezTo>
                      <a:pt x="108" y="133"/>
                      <a:pt x="62" y="99"/>
                      <a:pt x="0" y="11"/>
                    </a:cubicBezTo>
                    <a:cubicBezTo>
                      <a:pt x="108" y="0"/>
                      <a:pt x="162" y="22"/>
                      <a:pt x="164" y="76"/>
                    </a:cubicBezTo>
                    <a:cubicBezTo>
                      <a:pt x="177" y="91"/>
                      <a:pt x="184" y="104"/>
                      <a:pt x="187" y="115"/>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38" name="Freeform 114"/>
              <p:cNvSpPr/>
              <p:nvPr/>
            </p:nvSpPr>
            <p:spPr bwMode="auto">
              <a:xfrm>
                <a:off x="4551363" y="2833688"/>
                <a:ext cx="633413" cy="447675"/>
              </a:xfrm>
              <a:custGeom>
                <a:avLst/>
                <a:gdLst/>
                <a:ahLst/>
                <a:cxnLst>
                  <a:cxn ang="0">
                    <a:pos x="153" y="10"/>
                  </a:cxn>
                  <a:cxn ang="0">
                    <a:pos x="39" y="92"/>
                  </a:cxn>
                  <a:cxn ang="0">
                    <a:pos x="126" y="22"/>
                  </a:cxn>
                  <a:cxn ang="0">
                    <a:pos x="0" y="94"/>
                  </a:cxn>
                  <a:cxn ang="0">
                    <a:pos x="19" y="62"/>
                  </a:cxn>
                  <a:cxn ang="0">
                    <a:pos x="153" y="10"/>
                  </a:cxn>
                </a:cxnLst>
                <a:rect l="0" t="0" r="r" b="b"/>
                <a:pathLst>
                  <a:path w="153" h="108">
                    <a:moveTo>
                      <a:pt x="153" y="10"/>
                    </a:moveTo>
                    <a:cubicBezTo>
                      <a:pt x="103" y="81"/>
                      <a:pt x="65" y="108"/>
                      <a:pt x="39" y="92"/>
                    </a:cubicBezTo>
                    <a:cubicBezTo>
                      <a:pt x="13" y="75"/>
                      <a:pt x="42" y="52"/>
                      <a:pt x="126" y="22"/>
                    </a:cubicBezTo>
                    <a:cubicBezTo>
                      <a:pt x="72" y="31"/>
                      <a:pt x="30" y="55"/>
                      <a:pt x="0" y="94"/>
                    </a:cubicBezTo>
                    <a:cubicBezTo>
                      <a:pt x="3" y="85"/>
                      <a:pt x="9" y="74"/>
                      <a:pt x="19" y="62"/>
                    </a:cubicBezTo>
                    <a:cubicBezTo>
                      <a:pt x="21" y="18"/>
                      <a:pt x="65" y="0"/>
                      <a:pt x="153" y="10"/>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39" name="Freeform 115"/>
              <p:cNvSpPr/>
              <p:nvPr/>
            </p:nvSpPr>
            <p:spPr bwMode="auto">
              <a:xfrm>
                <a:off x="3976688" y="1914525"/>
                <a:ext cx="600075" cy="790575"/>
              </a:xfrm>
              <a:custGeom>
                <a:avLst/>
                <a:gdLst/>
                <a:ahLst/>
                <a:cxnLst>
                  <a:cxn ang="0">
                    <a:pos x="131" y="191"/>
                  </a:cxn>
                  <a:cxn ang="0">
                    <a:pos x="145" y="160"/>
                  </a:cxn>
                  <a:cxn ang="0">
                    <a:pos x="0" y="0"/>
                  </a:cxn>
                  <a:cxn ang="0">
                    <a:pos x="131" y="191"/>
                  </a:cxn>
                </a:cxnLst>
                <a:rect l="0" t="0" r="r" b="b"/>
                <a:pathLst>
                  <a:path w="145" h="191">
                    <a:moveTo>
                      <a:pt x="131" y="191"/>
                    </a:moveTo>
                    <a:cubicBezTo>
                      <a:pt x="145" y="160"/>
                      <a:pt x="145" y="160"/>
                      <a:pt x="145" y="160"/>
                    </a:cubicBezTo>
                    <a:cubicBezTo>
                      <a:pt x="127" y="88"/>
                      <a:pt x="79" y="34"/>
                      <a:pt x="0" y="0"/>
                    </a:cubicBezTo>
                    <a:cubicBezTo>
                      <a:pt x="70" y="39"/>
                      <a:pt x="113" y="103"/>
                      <a:pt x="131" y="191"/>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40" name="Freeform 116"/>
              <p:cNvSpPr/>
              <p:nvPr/>
            </p:nvSpPr>
            <p:spPr bwMode="auto">
              <a:xfrm>
                <a:off x="4431188" y="2187567"/>
                <a:ext cx="612775" cy="808038"/>
              </a:xfrm>
              <a:custGeom>
                <a:avLst/>
                <a:gdLst/>
                <a:ahLst/>
                <a:cxnLst>
                  <a:cxn ang="0">
                    <a:pos x="148" y="0"/>
                  </a:cxn>
                  <a:cxn ang="0">
                    <a:pos x="14" y="195"/>
                  </a:cxn>
                  <a:cxn ang="0">
                    <a:pos x="0" y="163"/>
                  </a:cxn>
                  <a:cxn ang="0">
                    <a:pos x="148" y="0"/>
                  </a:cxn>
                </a:cxnLst>
                <a:rect l="0" t="0" r="r" b="b"/>
                <a:pathLst>
                  <a:path w="148" h="195">
                    <a:moveTo>
                      <a:pt x="148" y="0"/>
                    </a:moveTo>
                    <a:cubicBezTo>
                      <a:pt x="77" y="40"/>
                      <a:pt x="32" y="105"/>
                      <a:pt x="14" y="195"/>
                    </a:cubicBezTo>
                    <a:cubicBezTo>
                      <a:pt x="0" y="163"/>
                      <a:pt x="0" y="163"/>
                      <a:pt x="0" y="163"/>
                    </a:cubicBezTo>
                    <a:cubicBezTo>
                      <a:pt x="18" y="89"/>
                      <a:pt x="68" y="35"/>
                      <a:pt x="148" y="0"/>
                    </a:cubicBezTo>
                    <a:close/>
                  </a:path>
                </a:pathLst>
              </a:custGeom>
              <a:solidFill>
                <a:schemeClr val="bg1">
                  <a:lumMod val="75000"/>
                </a:schemeClr>
              </a:solidFill>
              <a:ln w="9525">
                <a:noFill/>
                <a:round/>
              </a:ln>
            </p:spPr>
            <p:txBody>
              <a:bodyPr vert="horz" wrap="square" lIns="91440" tIns="45720" rIns="91440" bIns="45720" numCol="1" anchor="t" anchorCtr="0" compatLnSpc="1"/>
              <a:lstStyle/>
              <a:p>
                <a:endParaRPr lang="en-US"/>
              </a:p>
            </p:txBody>
          </p:sp>
          <p:sp>
            <p:nvSpPr>
              <p:cNvPr id="1141" name="Freeform 117"/>
              <p:cNvSpPr/>
              <p:nvPr/>
            </p:nvSpPr>
            <p:spPr bwMode="auto">
              <a:xfrm>
                <a:off x="3860800" y="2552700"/>
                <a:ext cx="492125" cy="301625"/>
              </a:xfrm>
              <a:custGeom>
                <a:avLst/>
                <a:gdLst/>
                <a:ahLst/>
                <a:cxnLst>
                  <a:cxn ang="0">
                    <a:pos x="100" y="33"/>
                  </a:cxn>
                  <a:cxn ang="0">
                    <a:pos x="119" y="51"/>
                  </a:cxn>
                  <a:cxn ang="0">
                    <a:pos x="21" y="26"/>
                  </a:cxn>
                  <a:cxn ang="0">
                    <a:pos x="92" y="57"/>
                  </a:cxn>
                  <a:cxn ang="0">
                    <a:pos x="0" y="22"/>
                  </a:cxn>
                  <a:cxn ang="0">
                    <a:pos x="100" y="33"/>
                  </a:cxn>
                </a:cxnLst>
                <a:rect l="0" t="0" r="r" b="b"/>
                <a:pathLst>
                  <a:path w="119" h="73">
                    <a:moveTo>
                      <a:pt x="100" y="33"/>
                    </a:moveTo>
                    <a:cubicBezTo>
                      <a:pt x="109" y="40"/>
                      <a:pt x="115" y="46"/>
                      <a:pt x="119" y="51"/>
                    </a:cubicBezTo>
                    <a:cubicBezTo>
                      <a:pt x="92" y="30"/>
                      <a:pt x="59" y="22"/>
                      <a:pt x="21" y="26"/>
                    </a:cubicBezTo>
                    <a:cubicBezTo>
                      <a:pt x="83" y="31"/>
                      <a:pt x="107" y="41"/>
                      <a:pt x="92" y="57"/>
                    </a:cubicBezTo>
                    <a:cubicBezTo>
                      <a:pt x="78" y="73"/>
                      <a:pt x="47" y="61"/>
                      <a:pt x="0" y="22"/>
                    </a:cubicBezTo>
                    <a:cubicBezTo>
                      <a:pt x="58" y="0"/>
                      <a:pt x="91" y="4"/>
                      <a:pt x="100" y="33"/>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2" name="Freeform 118"/>
              <p:cNvSpPr/>
              <p:nvPr/>
            </p:nvSpPr>
            <p:spPr bwMode="auto">
              <a:xfrm>
                <a:off x="3852863" y="2112963"/>
                <a:ext cx="504825" cy="290513"/>
              </a:xfrm>
              <a:custGeom>
                <a:avLst/>
                <a:gdLst/>
                <a:ahLst/>
                <a:cxnLst>
                  <a:cxn ang="0">
                    <a:pos x="122" y="39"/>
                  </a:cxn>
                  <a:cxn ang="0">
                    <a:pos x="21" y="40"/>
                  </a:cxn>
                  <a:cxn ang="0">
                    <a:pos x="98" y="51"/>
                  </a:cxn>
                  <a:cxn ang="0">
                    <a:pos x="0" y="41"/>
                  </a:cxn>
                  <a:cxn ang="0">
                    <a:pos x="100" y="26"/>
                  </a:cxn>
                  <a:cxn ang="0">
                    <a:pos x="122" y="39"/>
                  </a:cxn>
                </a:cxnLst>
                <a:rect l="0" t="0" r="r" b="b"/>
                <a:pathLst>
                  <a:path w="122" h="70">
                    <a:moveTo>
                      <a:pt x="122" y="39"/>
                    </a:moveTo>
                    <a:cubicBezTo>
                      <a:pt x="91" y="26"/>
                      <a:pt x="57" y="26"/>
                      <a:pt x="21" y="40"/>
                    </a:cubicBezTo>
                    <a:cubicBezTo>
                      <a:pt x="83" y="28"/>
                      <a:pt x="108" y="32"/>
                      <a:pt x="98" y="51"/>
                    </a:cubicBezTo>
                    <a:cubicBezTo>
                      <a:pt x="89" y="70"/>
                      <a:pt x="56" y="67"/>
                      <a:pt x="0" y="41"/>
                    </a:cubicBezTo>
                    <a:cubicBezTo>
                      <a:pt x="50" y="5"/>
                      <a:pt x="83" y="0"/>
                      <a:pt x="100" y="26"/>
                    </a:cubicBezTo>
                    <a:cubicBezTo>
                      <a:pt x="110" y="30"/>
                      <a:pt x="117" y="34"/>
                      <a:pt x="122" y="39"/>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3" name="Freeform 119"/>
              <p:cNvSpPr/>
              <p:nvPr/>
            </p:nvSpPr>
            <p:spPr bwMode="auto">
              <a:xfrm>
                <a:off x="4241800" y="1544638"/>
                <a:ext cx="446088" cy="614363"/>
              </a:xfrm>
              <a:custGeom>
                <a:avLst/>
                <a:gdLst/>
                <a:ahLst/>
                <a:cxnLst>
                  <a:cxn ang="0">
                    <a:pos x="19" y="148"/>
                  </a:cxn>
                  <a:cxn ang="0">
                    <a:pos x="20" y="111"/>
                  </a:cxn>
                  <a:cxn ang="0">
                    <a:pos x="108" y="0"/>
                  </a:cxn>
                  <a:cxn ang="0">
                    <a:pos x="51" y="127"/>
                  </a:cxn>
                  <a:cxn ang="0">
                    <a:pos x="91" y="25"/>
                  </a:cxn>
                  <a:cxn ang="0">
                    <a:pos x="19" y="148"/>
                  </a:cxn>
                </a:cxnLst>
                <a:rect l="0" t="0" r="r" b="b"/>
                <a:pathLst>
                  <a:path w="108" h="148">
                    <a:moveTo>
                      <a:pt x="19" y="148"/>
                    </a:moveTo>
                    <a:cubicBezTo>
                      <a:pt x="17" y="139"/>
                      <a:pt x="17" y="127"/>
                      <a:pt x="20" y="111"/>
                    </a:cubicBezTo>
                    <a:cubicBezTo>
                      <a:pt x="0" y="73"/>
                      <a:pt x="29" y="35"/>
                      <a:pt x="108" y="0"/>
                    </a:cubicBezTo>
                    <a:cubicBezTo>
                      <a:pt x="100" y="86"/>
                      <a:pt x="81" y="128"/>
                      <a:pt x="51" y="127"/>
                    </a:cubicBezTo>
                    <a:cubicBezTo>
                      <a:pt x="21" y="125"/>
                      <a:pt x="34" y="91"/>
                      <a:pt x="91" y="25"/>
                    </a:cubicBezTo>
                    <a:cubicBezTo>
                      <a:pt x="49" y="59"/>
                      <a:pt x="25" y="100"/>
                      <a:pt x="19" y="148"/>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4" name="Freeform 120"/>
              <p:cNvSpPr/>
              <p:nvPr/>
            </p:nvSpPr>
            <p:spPr bwMode="auto">
              <a:xfrm>
                <a:off x="4613275" y="2439988"/>
                <a:ext cx="492125" cy="303213"/>
              </a:xfrm>
              <a:custGeom>
                <a:avLst/>
                <a:gdLst/>
                <a:ahLst/>
                <a:cxnLst>
                  <a:cxn ang="0">
                    <a:pos x="0" y="52"/>
                  </a:cxn>
                  <a:cxn ang="0">
                    <a:pos x="98" y="26"/>
                  </a:cxn>
                  <a:cxn ang="0">
                    <a:pos x="26" y="57"/>
                  </a:cxn>
                  <a:cxn ang="0">
                    <a:pos x="119" y="22"/>
                  </a:cxn>
                  <a:cxn ang="0">
                    <a:pos x="19" y="34"/>
                  </a:cxn>
                  <a:cxn ang="0">
                    <a:pos x="0" y="52"/>
                  </a:cxn>
                </a:cxnLst>
                <a:rect l="0" t="0" r="r" b="b"/>
                <a:pathLst>
                  <a:path w="119" h="73">
                    <a:moveTo>
                      <a:pt x="0" y="52"/>
                    </a:moveTo>
                    <a:cubicBezTo>
                      <a:pt x="27" y="31"/>
                      <a:pt x="60" y="22"/>
                      <a:pt x="98" y="26"/>
                    </a:cubicBezTo>
                    <a:cubicBezTo>
                      <a:pt x="36" y="31"/>
                      <a:pt x="12" y="41"/>
                      <a:pt x="26" y="57"/>
                    </a:cubicBezTo>
                    <a:cubicBezTo>
                      <a:pt x="41" y="73"/>
                      <a:pt x="72" y="61"/>
                      <a:pt x="119" y="22"/>
                    </a:cubicBezTo>
                    <a:cubicBezTo>
                      <a:pt x="61" y="0"/>
                      <a:pt x="28" y="4"/>
                      <a:pt x="19" y="34"/>
                    </a:cubicBezTo>
                    <a:cubicBezTo>
                      <a:pt x="10" y="40"/>
                      <a:pt x="4" y="46"/>
                      <a:pt x="0" y="52"/>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sp>
            <p:nvSpPr>
              <p:cNvPr id="1145" name="Freeform 121"/>
              <p:cNvSpPr/>
              <p:nvPr/>
            </p:nvSpPr>
            <p:spPr bwMode="auto">
              <a:xfrm>
                <a:off x="4481513" y="2079625"/>
                <a:ext cx="293688" cy="285750"/>
              </a:xfrm>
              <a:custGeom>
                <a:avLst/>
                <a:gdLst/>
                <a:ahLst/>
                <a:cxnLst>
                  <a:cxn ang="0">
                    <a:pos x="58" y="11"/>
                  </a:cxn>
                  <a:cxn ang="0">
                    <a:pos x="0" y="69"/>
                  </a:cxn>
                  <a:cxn ang="0">
                    <a:pos x="5" y="48"/>
                  </a:cxn>
                  <a:cxn ang="0">
                    <a:pos x="71" y="0"/>
                  </a:cxn>
                  <a:cxn ang="0">
                    <a:pos x="20" y="62"/>
                  </a:cxn>
                  <a:cxn ang="0">
                    <a:pos x="58" y="11"/>
                  </a:cxn>
                </a:cxnLst>
                <a:rect l="0" t="0" r="r" b="b"/>
                <a:pathLst>
                  <a:path w="71" h="69">
                    <a:moveTo>
                      <a:pt x="58" y="11"/>
                    </a:moveTo>
                    <a:cubicBezTo>
                      <a:pt x="30" y="24"/>
                      <a:pt x="10" y="43"/>
                      <a:pt x="0" y="69"/>
                    </a:cubicBezTo>
                    <a:cubicBezTo>
                      <a:pt x="0" y="63"/>
                      <a:pt x="2" y="56"/>
                      <a:pt x="5" y="48"/>
                    </a:cubicBezTo>
                    <a:cubicBezTo>
                      <a:pt x="0" y="24"/>
                      <a:pt x="22" y="8"/>
                      <a:pt x="71" y="0"/>
                    </a:cubicBezTo>
                    <a:cubicBezTo>
                      <a:pt x="54" y="47"/>
                      <a:pt x="37" y="67"/>
                      <a:pt x="20" y="62"/>
                    </a:cubicBezTo>
                    <a:cubicBezTo>
                      <a:pt x="4" y="57"/>
                      <a:pt x="16" y="40"/>
                      <a:pt x="58" y="11"/>
                    </a:cubicBezTo>
                    <a:close/>
                  </a:path>
                </a:pathLst>
              </a:custGeom>
              <a:solidFill>
                <a:srgbClr val="FFC000"/>
              </a:solidFill>
              <a:ln w="9525">
                <a:noFill/>
                <a:round/>
              </a:ln>
            </p:spPr>
            <p:txBody>
              <a:bodyPr vert="horz" wrap="square" lIns="91440" tIns="45720" rIns="91440" bIns="45720" numCol="1" anchor="t" anchorCtr="0" compatLnSpc="1"/>
              <a:lstStyle/>
              <a:p>
                <a:endParaRPr lang="en-US"/>
              </a:p>
            </p:txBody>
          </p:sp>
        </p:grpSp>
        <p:grpSp>
          <p:nvGrpSpPr>
            <p:cNvPr id="6" name="Group 234"/>
            <p:cNvGrpSpPr/>
            <p:nvPr/>
          </p:nvGrpSpPr>
          <p:grpSpPr>
            <a:xfrm>
              <a:off x="12531" y="3029"/>
              <a:ext cx="4103" cy="3359"/>
              <a:chOff x="5818187" y="438150"/>
              <a:chExt cx="1947863" cy="1981201"/>
            </a:xfrm>
          </p:grpSpPr>
          <p:grpSp>
            <p:nvGrpSpPr>
              <p:cNvPr id="7" name="Group 198"/>
              <p:cNvGrpSpPr/>
              <p:nvPr/>
            </p:nvGrpSpPr>
            <p:grpSpPr>
              <a:xfrm>
                <a:off x="6276975" y="666751"/>
                <a:ext cx="1314450" cy="1554162"/>
                <a:chOff x="6276975" y="666751"/>
                <a:chExt cx="1314450" cy="1554162"/>
              </a:xfrm>
              <a:solidFill>
                <a:srgbClr val="262626">
                  <a:lumMod val="75000"/>
                  <a:lumOff val="25000"/>
                </a:srgbClr>
              </a:solidFill>
            </p:grpSpPr>
            <p:sp>
              <p:nvSpPr>
                <p:cNvPr id="1155" name="Freeform 131"/>
                <p:cNvSpPr/>
                <p:nvPr/>
              </p:nvSpPr>
              <p:spPr bwMode="auto">
                <a:xfrm>
                  <a:off x="6488112" y="2046288"/>
                  <a:ext cx="495300" cy="174625"/>
                </a:xfrm>
                <a:custGeom>
                  <a:avLst/>
                  <a:gdLst/>
                  <a:ahLst/>
                  <a:cxnLst>
                    <a:cxn ang="0">
                      <a:pos x="120" y="36"/>
                    </a:cxn>
                    <a:cxn ang="0">
                      <a:pos x="84" y="28"/>
                    </a:cxn>
                    <a:cxn ang="0">
                      <a:pos x="72" y="28"/>
                    </a:cxn>
                    <a:cxn ang="0">
                      <a:pos x="0" y="42"/>
                    </a:cxn>
                    <a:cxn ang="0">
                      <a:pos x="40" y="24"/>
                    </a:cxn>
                    <a:cxn ang="0">
                      <a:pos x="10" y="0"/>
                    </a:cxn>
                    <a:cxn ang="0">
                      <a:pos x="42" y="18"/>
                    </a:cxn>
                    <a:cxn ang="0">
                      <a:pos x="72" y="23"/>
                    </a:cxn>
                    <a:cxn ang="0">
                      <a:pos x="95" y="20"/>
                    </a:cxn>
                    <a:cxn ang="0">
                      <a:pos x="95" y="19"/>
                    </a:cxn>
                    <a:cxn ang="0">
                      <a:pos x="120" y="36"/>
                    </a:cxn>
                  </a:cxnLst>
                  <a:rect l="0" t="0" r="r" b="b"/>
                  <a:pathLst>
                    <a:path w="120" h="42">
                      <a:moveTo>
                        <a:pt x="120" y="36"/>
                      </a:moveTo>
                      <a:cubicBezTo>
                        <a:pt x="110" y="31"/>
                        <a:pt x="97" y="29"/>
                        <a:pt x="84" y="28"/>
                      </a:cubicBezTo>
                      <a:cubicBezTo>
                        <a:pt x="80" y="28"/>
                        <a:pt x="76" y="28"/>
                        <a:pt x="72" y="28"/>
                      </a:cubicBezTo>
                      <a:cubicBezTo>
                        <a:pt x="49" y="28"/>
                        <a:pt x="25" y="33"/>
                        <a:pt x="0" y="42"/>
                      </a:cubicBezTo>
                      <a:cubicBezTo>
                        <a:pt x="11" y="30"/>
                        <a:pt x="25" y="24"/>
                        <a:pt x="40" y="24"/>
                      </a:cubicBezTo>
                      <a:cubicBezTo>
                        <a:pt x="25" y="18"/>
                        <a:pt x="15" y="10"/>
                        <a:pt x="10" y="0"/>
                      </a:cubicBezTo>
                      <a:cubicBezTo>
                        <a:pt x="20" y="8"/>
                        <a:pt x="31" y="14"/>
                        <a:pt x="42" y="18"/>
                      </a:cubicBezTo>
                      <a:cubicBezTo>
                        <a:pt x="52" y="21"/>
                        <a:pt x="62" y="23"/>
                        <a:pt x="72" y="23"/>
                      </a:cubicBezTo>
                      <a:cubicBezTo>
                        <a:pt x="80" y="23"/>
                        <a:pt x="87" y="22"/>
                        <a:pt x="95" y="20"/>
                      </a:cubicBezTo>
                      <a:cubicBezTo>
                        <a:pt x="95" y="20"/>
                        <a:pt x="95" y="20"/>
                        <a:pt x="95" y="19"/>
                      </a:cubicBezTo>
                      <a:lnTo>
                        <a:pt x="120" y="36"/>
                      </a:lnTo>
                      <a:close/>
                    </a:path>
                  </a:pathLst>
                </a:custGeom>
                <a:grpFill/>
                <a:ln w="9525">
                  <a:noFill/>
                  <a:round/>
                </a:ln>
              </p:spPr>
              <p:txBody>
                <a:bodyPr vert="horz" wrap="square" lIns="91440" tIns="45720" rIns="91440" bIns="45720" numCol="1" anchor="t" anchorCtr="0" compatLnSpc="1"/>
                <a:lstStyle/>
                <a:p>
                  <a:endParaRPr lang="en-US"/>
                </a:p>
              </p:txBody>
            </p:sp>
            <p:sp>
              <p:nvSpPr>
                <p:cNvPr id="1156" name="Freeform 132"/>
                <p:cNvSpPr/>
                <p:nvPr/>
              </p:nvSpPr>
              <p:spPr bwMode="auto">
                <a:xfrm>
                  <a:off x="6761162" y="1752601"/>
                  <a:ext cx="53975" cy="227013"/>
                </a:xfrm>
                <a:custGeom>
                  <a:avLst/>
                  <a:gdLst/>
                  <a:ahLst/>
                  <a:cxnLst>
                    <a:cxn ang="0">
                      <a:pos x="0" y="0"/>
                    </a:cxn>
                    <a:cxn ang="0">
                      <a:pos x="13" y="55"/>
                    </a:cxn>
                    <a:cxn ang="0">
                      <a:pos x="3" y="45"/>
                    </a:cxn>
                    <a:cxn ang="0">
                      <a:pos x="0" y="0"/>
                    </a:cxn>
                  </a:cxnLst>
                  <a:rect l="0" t="0" r="r" b="b"/>
                  <a:pathLst>
                    <a:path w="13" h="55">
                      <a:moveTo>
                        <a:pt x="0" y="0"/>
                      </a:moveTo>
                      <a:cubicBezTo>
                        <a:pt x="7" y="18"/>
                        <a:pt x="11" y="36"/>
                        <a:pt x="13" y="55"/>
                      </a:cubicBezTo>
                      <a:cubicBezTo>
                        <a:pt x="9" y="51"/>
                        <a:pt x="6" y="48"/>
                        <a:pt x="3" y="45"/>
                      </a:cubicBezTo>
                      <a:cubicBezTo>
                        <a:pt x="5" y="30"/>
                        <a:pt x="4" y="15"/>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57" name="Freeform 133"/>
                <p:cNvSpPr/>
                <p:nvPr/>
              </p:nvSpPr>
              <p:spPr bwMode="auto">
                <a:xfrm>
                  <a:off x="6384925" y="1727201"/>
                  <a:ext cx="65088" cy="125413"/>
                </a:xfrm>
                <a:custGeom>
                  <a:avLst/>
                  <a:gdLst/>
                  <a:ahLst/>
                  <a:cxnLst>
                    <a:cxn ang="0">
                      <a:pos x="15" y="29"/>
                    </a:cxn>
                    <a:cxn ang="0">
                      <a:pos x="9" y="27"/>
                    </a:cxn>
                    <a:cxn ang="0">
                      <a:pos x="0" y="0"/>
                    </a:cxn>
                    <a:cxn ang="0">
                      <a:pos x="15" y="25"/>
                    </a:cxn>
                    <a:cxn ang="0">
                      <a:pos x="16" y="30"/>
                    </a:cxn>
                    <a:cxn ang="0">
                      <a:pos x="15" y="29"/>
                    </a:cxn>
                  </a:cxnLst>
                  <a:rect l="0" t="0" r="r" b="b"/>
                  <a:pathLst>
                    <a:path w="16" h="30">
                      <a:moveTo>
                        <a:pt x="15" y="29"/>
                      </a:moveTo>
                      <a:cubicBezTo>
                        <a:pt x="13" y="29"/>
                        <a:pt x="11" y="28"/>
                        <a:pt x="9" y="27"/>
                      </a:cubicBezTo>
                      <a:cubicBezTo>
                        <a:pt x="8" y="18"/>
                        <a:pt x="5" y="9"/>
                        <a:pt x="0" y="0"/>
                      </a:cubicBezTo>
                      <a:cubicBezTo>
                        <a:pt x="6" y="8"/>
                        <a:pt x="11" y="17"/>
                        <a:pt x="15" y="25"/>
                      </a:cubicBezTo>
                      <a:cubicBezTo>
                        <a:pt x="15" y="26"/>
                        <a:pt x="16" y="28"/>
                        <a:pt x="16" y="30"/>
                      </a:cubicBezTo>
                      <a:cubicBezTo>
                        <a:pt x="16" y="30"/>
                        <a:pt x="16" y="29"/>
                        <a:pt x="15" y="29"/>
                      </a:cubicBezTo>
                      <a:close/>
                    </a:path>
                  </a:pathLst>
                </a:custGeom>
                <a:grpFill/>
                <a:ln w="9525">
                  <a:noFill/>
                  <a:round/>
                </a:ln>
              </p:spPr>
              <p:txBody>
                <a:bodyPr vert="horz" wrap="square" lIns="91440" tIns="45720" rIns="91440" bIns="45720" numCol="1" anchor="t" anchorCtr="0" compatLnSpc="1"/>
                <a:lstStyle/>
                <a:p>
                  <a:endParaRPr lang="en-US"/>
                </a:p>
              </p:txBody>
            </p:sp>
            <p:sp>
              <p:nvSpPr>
                <p:cNvPr id="1158" name="Freeform 134"/>
                <p:cNvSpPr/>
                <p:nvPr/>
              </p:nvSpPr>
              <p:spPr bwMode="auto">
                <a:xfrm>
                  <a:off x="6276975" y="1889126"/>
                  <a:ext cx="206375" cy="58738"/>
                </a:xfrm>
                <a:custGeom>
                  <a:avLst/>
                  <a:gdLst/>
                  <a:ahLst/>
                  <a:cxnLst>
                    <a:cxn ang="0">
                      <a:pos x="38" y="0"/>
                    </a:cxn>
                    <a:cxn ang="0">
                      <a:pos x="50" y="5"/>
                    </a:cxn>
                    <a:cxn ang="0">
                      <a:pos x="0" y="14"/>
                    </a:cxn>
                    <a:cxn ang="0">
                      <a:pos x="33" y="2"/>
                    </a:cxn>
                    <a:cxn ang="0">
                      <a:pos x="33" y="2"/>
                    </a:cxn>
                    <a:cxn ang="0">
                      <a:pos x="38" y="0"/>
                    </a:cxn>
                  </a:cxnLst>
                  <a:rect l="0" t="0" r="r" b="b"/>
                  <a:pathLst>
                    <a:path w="50" h="14">
                      <a:moveTo>
                        <a:pt x="38" y="0"/>
                      </a:moveTo>
                      <a:cubicBezTo>
                        <a:pt x="42" y="1"/>
                        <a:pt x="46" y="3"/>
                        <a:pt x="50" y="5"/>
                      </a:cubicBezTo>
                      <a:cubicBezTo>
                        <a:pt x="32" y="9"/>
                        <a:pt x="15" y="12"/>
                        <a:pt x="0" y="14"/>
                      </a:cubicBezTo>
                      <a:cubicBezTo>
                        <a:pt x="12" y="10"/>
                        <a:pt x="23" y="6"/>
                        <a:pt x="33" y="2"/>
                      </a:cubicBezTo>
                      <a:cubicBezTo>
                        <a:pt x="33" y="2"/>
                        <a:pt x="33" y="2"/>
                        <a:pt x="33" y="2"/>
                      </a:cubicBezTo>
                      <a:cubicBezTo>
                        <a:pt x="35" y="1"/>
                        <a:pt x="36" y="0"/>
                        <a:pt x="38"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59" name="Freeform 135"/>
                <p:cNvSpPr/>
                <p:nvPr/>
              </p:nvSpPr>
              <p:spPr bwMode="auto">
                <a:xfrm>
                  <a:off x="6313487" y="1436688"/>
                  <a:ext cx="236538" cy="141288"/>
                </a:xfrm>
                <a:custGeom>
                  <a:avLst/>
                  <a:gdLst/>
                  <a:ahLst/>
                  <a:cxnLst>
                    <a:cxn ang="0">
                      <a:pos x="52" y="21"/>
                    </a:cxn>
                    <a:cxn ang="0">
                      <a:pos x="57" y="34"/>
                    </a:cxn>
                    <a:cxn ang="0">
                      <a:pos x="0" y="0"/>
                    </a:cxn>
                    <a:cxn ang="0">
                      <a:pos x="52" y="21"/>
                    </a:cxn>
                  </a:cxnLst>
                  <a:rect l="0" t="0" r="r" b="b"/>
                  <a:pathLst>
                    <a:path w="57" h="34">
                      <a:moveTo>
                        <a:pt x="52" y="21"/>
                      </a:moveTo>
                      <a:cubicBezTo>
                        <a:pt x="54" y="26"/>
                        <a:pt x="55" y="30"/>
                        <a:pt x="57" y="34"/>
                      </a:cubicBezTo>
                      <a:cubicBezTo>
                        <a:pt x="36" y="25"/>
                        <a:pt x="17" y="14"/>
                        <a:pt x="0" y="0"/>
                      </a:cubicBezTo>
                      <a:cubicBezTo>
                        <a:pt x="17" y="9"/>
                        <a:pt x="34" y="16"/>
                        <a:pt x="52" y="21"/>
                      </a:cubicBezTo>
                      <a:close/>
                    </a:path>
                  </a:pathLst>
                </a:custGeom>
                <a:grpFill/>
                <a:ln w="9525">
                  <a:noFill/>
                  <a:round/>
                </a:ln>
              </p:spPr>
              <p:txBody>
                <a:bodyPr vert="horz" wrap="square" lIns="91440" tIns="45720" rIns="91440" bIns="45720" numCol="1" anchor="t" anchorCtr="0" compatLnSpc="1"/>
                <a:lstStyle/>
                <a:p>
                  <a:endParaRPr lang="en-US"/>
                </a:p>
              </p:txBody>
            </p:sp>
            <p:sp>
              <p:nvSpPr>
                <p:cNvPr id="1160" name="Freeform 136"/>
                <p:cNvSpPr/>
                <p:nvPr/>
              </p:nvSpPr>
              <p:spPr bwMode="auto">
                <a:xfrm>
                  <a:off x="6616700" y="1446213"/>
                  <a:ext cx="65088" cy="252413"/>
                </a:xfrm>
                <a:custGeom>
                  <a:avLst/>
                  <a:gdLst/>
                  <a:ahLst/>
                  <a:cxnLst>
                    <a:cxn ang="0">
                      <a:pos x="6" y="61"/>
                    </a:cxn>
                    <a:cxn ang="0">
                      <a:pos x="0" y="43"/>
                    </a:cxn>
                    <a:cxn ang="0">
                      <a:pos x="13" y="0"/>
                    </a:cxn>
                    <a:cxn ang="0">
                      <a:pos x="6" y="61"/>
                    </a:cxn>
                  </a:cxnLst>
                  <a:rect l="0" t="0" r="r" b="b"/>
                  <a:pathLst>
                    <a:path w="16" h="61">
                      <a:moveTo>
                        <a:pt x="6" y="61"/>
                      </a:moveTo>
                      <a:cubicBezTo>
                        <a:pt x="5" y="55"/>
                        <a:pt x="2" y="49"/>
                        <a:pt x="0" y="43"/>
                      </a:cubicBezTo>
                      <a:cubicBezTo>
                        <a:pt x="8" y="31"/>
                        <a:pt x="12" y="17"/>
                        <a:pt x="13" y="0"/>
                      </a:cubicBezTo>
                      <a:cubicBezTo>
                        <a:pt x="16" y="20"/>
                        <a:pt x="14" y="41"/>
                        <a:pt x="6" y="61"/>
                      </a:cubicBezTo>
                      <a:close/>
                    </a:path>
                  </a:pathLst>
                </a:custGeom>
                <a:grpFill/>
                <a:ln w="9525">
                  <a:noFill/>
                  <a:round/>
                </a:ln>
              </p:spPr>
              <p:txBody>
                <a:bodyPr vert="horz" wrap="square" lIns="91440" tIns="45720" rIns="91440" bIns="45720" numCol="1" anchor="t" anchorCtr="0" compatLnSpc="1"/>
                <a:lstStyle/>
                <a:p>
                  <a:endParaRPr lang="en-US"/>
                </a:p>
              </p:txBody>
            </p:sp>
            <p:sp>
              <p:nvSpPr>
                <p:cNvPr id="1161" name="Freeform 137"/>
                <p:cNvSpPr/>
                <p:nvPr/>
              </p:nvSpPr>
              <p:spPr bwMode="auto">
                <a:xfrm>
                  <a:off x="6797675" y="1384301"/>
                  <a:ext cx="103188" cy="198438"/>
                </a:xfrm>
                <a:custGeom>
                  <a:avLst/>
                  <a:gdLst/>
                  <a:ahLst/>
                  <a:cxnLst>
                    <a:cxn ang="0">
                      <a:pos x="0" y="0"/>
                    </a:cxn>
                    <a:cxn ang="0">
                      <a:pos x="21" y="26"/>
                    </a:cxn>
                    <a:cxn ang="0">
                      <a:pos x="25" y="48"/>
                    </a:cxn>
                    <a:cxn ang="0">
                      <a:pos x="0" y="0"/>
                    </a:cxn>
                  </a:cxnLst>
                  <a:rect l="0" t="0" r="r" b="b"/>
                  <a:pathLst>
                    <a:path w="25" h="48">
                      <a:moveTo>
                        <a:pt x="0" y="0"/>
                      </a:moveTo>
                      <a:cubicBezTo>
                        <a:pt x="4" y="11"/>
                        <a:pt x="11" y="19"/>
                        <a:pt x="21" y="26"/>
                      </a:cubicBezTo>
                      <a:cubicBezTo>
                        <a:pt x="22" y="33"/>
                        <a:pt x="23" y="40"/>
                        <a:pt x="25" y="48"/>
                      </a:cubicBezTo>
                      <a:cubicBezTo>
                        <a:pt x="13" y="32"/>
                        <a:pt x="5" y="17"/>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62" name="Freeform 138"/>
                <p:cNvSpPr/>
                <p:nvPr/>
              </p:nvSpPr>
              <p:spPr bwMode="auto">
                <a:xfrm>
                  <a:off x="6913562" y="1196976"/>
                  <a:ext cx="87313" cy="198438"/>
                </a:xfrm>
                <a:custGeom>
                  <a:avLst/>
                  <a:gdLst/>
                  <a:ahLst/>
                  <a:cxnLst>
                    <a:cxn ang="0">
                      <a:pos x="0" y="31"/>
                    </a:cxn>
                    <a:cxn ang="0">
                      <a:pos x="21" y="0"/>
                    </a:cxn>
                    <a:cxn ang="0">
                      <a:pos x="2" y="48"/>
                    </a:cxn>
                    <a:cxn ang="0">
                      <a:pos x="0" y="31"/>
                    </a:cxn>
                  </a:cxnLst>
                  <a:rect l="0" t="0" r="r" b="b"/>
                  <a:pathLst>
                    <a:path w="21" h="48">
                      <a:moveTo>
                        <a:pt x="0" y="31"/>
                      </a:moveTo>
                      <a:cubicBezTo>
                        <a:pt x="10" y="23"/>
                        <a:pt x="17" y="12"/>
                        <a:pt x="21" y="0"/>
                      </a:cubicBezTo>
                      <a:cubicBezTo>
                        <a:pt x="18" y="16"/>
                        <a:pt x="12" y="32"/>
                        <a:pt x="2" y="48"/>
                      </a:cubicBezTo>
                      <a:cubicBezTo>
                        <a:pt x="1" y="42"/>
                        <a:pt x="1" y="37"/>
                        <a:pt x="0" y="31"/>
                      </a:cubicBezTo>
                      <a:close/>
                    </a:path>
                  </a:pathLst>
                </a:custGeom>
                <a:grpFill/>
                <a:ln w="9525">
                  <a:noFill/>
                  <a:round/>
                </a:ln>
              </p:spPr>
              <p:txBody>
                <a:bodyPr vert="horz" wrap="square" lIns="91440" tIns="45720" rIns="91440" bIns="45720" numCol="1" anchor="t" anchorCtr="0" compatLnSpc="1"/>
                <a:lstStyle/>
                <a:p>
                  <a:endParaRPr lang="en-US"/>
                </a:p>
              </p:txBody>
            </p:sp>
            <p:sp>
              <p:nvSpPr>
                <p:cNvPr id="1163" name="Freeform 139"/>
                <p:cNvSpPr/>
                <p:nvPr/>
              </p:nvSpPr>
              <p:spPr bwMode="auto">
                <a:xfrm>
                  <a:off x="7016750" y="1163638"/>
                  <a:ext cx="244475" cy="638175"/>
                </a:xfrm>
                <a:custGeom>
                  <a:avLst/>
                  <a:gdLst/>
                  <a:ahLst/>
                  <a:cxnLst>
                    <a:cxn ang="0">
                      <a:pos x="43" y="0"/>
                    </a:cxn>
                    <a:cxn ang="0">
                      <a:pos x="52" y="61"/>
                    </a:cxn>
                    <a:cxn ang="0">
                      <a:pos x="48" y="76"/>
                    </a:cxn>
                    <a:cxn ang="0">
                      <a:pos x="38" y="103"/>
                    </a:cxn>
                    <a:cxn ang="0">
                      <a:pos x="13" y="148"/>
                    </a:cxn>
                    <a:cxn ang="0">
                      <a:pos x="8" y="154"/>
                    </a:cxn>
                    <a:cxn ang="0">
                      <a:pos x="0" y="138"/>
                    </a:cxn>
                    <a:cxn ang="0">
                      <a:pos x="1" y="139"/>
                    </a:cxn>
                    <a:cxn ang="0">
                      <a:pos x="3" y="139"/>
                    </a:cxn>
                    <a:cxn ang="0">
                      <a:pos x="20" y="115"/>
                    </a:cxn>
                    <a:cxn ang="0">
                      <a:pos x="28" y="99"/>
                    </a:cxn>
                    <a:cxn ang="0">
                      <a:pos x="41" y="72"/>
                    </a:cxn>
                    <a:cxn ang="0">
                      <a:pos x="41" y="71"/>
                    </a:cxn>
                    <a:cxn ang="0">
                      <a:pos x="43" y="67"/>
                    </a:cxn>
                    <a:cxn ang="0">
                      <a:pos x="45" y="60"/>
                    </a:cxn>
                    <a:cxn ang="0">
                      <a:pos x="42" y="0"/>
                    </a:cxn>
                    <a:cxn ang="0">
                      <a:pos x="43" y="0"/>
                    </a:cxn>
                  </a:cxnLst>
                  <a:rect l="0" t="0" r="r" b="b"/>
                  <a:pathLst>
                    <a:path w="59" h="154">
                      <a:moveTo>
                        <a:pt x="43" y="0"/>
                      </a:moveTo>
                      <a:cubicBezTo>
                        <a:pt x="56" y="17"/>
                        <a:pt x="59" y="37"/>
                        <a:pt x="52" y="61"/>
                      </a:cubicBezTo>
                      <a:cubicBezTo>
                        <a:pt x="48" y="76"/>
                        <a:pt x="48" y="76"/>
                        <a:pt x="48" y="76"/>
                      </a:cubicBezTo>
                      <a:cubicBezTo>
                        <a:pt x="45" y="86"/>
                        <a:pt x="41" y="95"/>
                        <a:pt x="38" y="103"/>
                      </a:cubicBezTo>
                      <a:cubicBezTo>
                        <a:pt x="30" y="122"/>
                        <a:pt x="22" y="137"/>
                        <a:pt x="13" y="148"/>
                      </a:cubicBezTo>
                      <a:cubicBezTo>
                        <a:pt x="11" y="150"/>
                        <a:pt x="9" y="152"/>
                        <a:pt x="8" y="154"/>
                      </a:cubicBezTo>
                      <a:cubicBezTo>
                        <a:pt x="5" y="149"/>
                        <a:pt x="3" y="143"/>
                        <a:pt x="0" y="138"/>
                      </a:cubicBezTo>
                      <a:cubicBezTo>
                        <a:pt x="1" y="138"/>
                        <a:pt x="1" y="139"/>
                        <a:pt x="1" y="139"/>
                      </a:cubicBezTo>
                      <a:cubicBezTo>
                        <a:pt x="2" y="139"/>
                        <a:pt x="2" y="139"/>
                        <a:pt x="3" y="139"/>
                      </a:cubicBezTo>
                      <a:cubicBezTo>
                        <a:pt x="7" y="137"/>
                        <a:pt x="12" y="129"/>
                        <a:pt x="20" y="115"/>
                      </a:cubicBezTo>
                      <a:cubicBezTo>
                        <a:pt x="22" y="110"/>
                        <a:pt x="25" y="105"/>
                        <a:pt x="28" y="99"/>
                      </a:cubicBezTo>
                      <a:cubicBezTo>
                        <a:pt x="32" y="91"/>
                        <a:pt x="36" y="82"/>
                        <a:pt x="41" y="72"/>
                      </a:cubicBezTo>
                      <a:cubicBezTo>
                        <a:pt x="41" y="72"/>
                        <a:pt x="41" y="71"/>
                        <a:pt x="41" y="71"/>
                      </a:cubicBezTo>
                      <a:cubicBezTo>
                        <a:pt x="42" y="70"/>
                        <a:pt x="42" y="69"/>
                        <a:pt x="43" y="67"/>
                      </a:cubicBezTo>
                      <a:cubicBezTo>
                        <a:pt x="44" y="65"/>
                        <a:pt x="45" y="62"/>
                        <a:pt x="45" y="60"/>
                      </a:cubicBezTo>
                      <a:cubicBezTo>
                        <a:pt x="50" y="40"/>
                        <a:pt x="49" y="20"/>
                        <a:pt x="42" y="0"/>
                      </a:cubicBezTo>
                      <a:lnTo>
                        <a:pt x="43" y="0"/>
                      </a:lnTo>
                      <a:close/>
                    </a:path>
                  </a:pathLst>
                </a:custGeom>
                <a:grpFill/>
                <a:ln w="9525">
                  <a:noFill/>
                  <a:round/>
                </a:ln>
              </p:spPr>
              <p:txBody>
                <a:bodyPr vert="horz" wrap="square" lIns="91440" tIns="45720" rIns="91440" bIns="45720" numCol="1" anchor="t" anchorCtr="0" compatLnSpc="1"/>
                <a:lstStyle/>
                <a:p>
                  <a:endParaRPr lang="en-US"/>
                </a:p>
              </p:txBody>
            </p:sp>
            <p:sp>
              <p:nvSpPr>
                <p:cNvPr id="1164" name="Freeform 140"/>
                <p:cNvSpPr/>
                <p:nvPr/>
              </p:nvSpPr>
              <p:spPr bwMode="auto">
                <a:xfrm>
                  <a:off x="7078662" y="1441451"/>
                  <a:ext cx="53975" cy="198438"/>
                </a:xfrm>
                <a:custGeom>
                  <a:avLst/>
                  <a:gdLst/>
                  <a:ahLst/>
                  <a:cxnLst>
                    <a:cxn ang="0">
                      <a:pos x="3" y="0"/>
                    </a:cxn>
                    <a:cxn ang="0">
                      <a:pos x="13" y="32"/>
                    </a:cxn>
                    <a:cxn ang="0">
                      <a:pos x="5" y="48"/>
                    </a:cxn>
                    <a:cxn ang="0">
                      <a:pos x="3" y="0"/>
                    </a:cxn>
                  </a:cxnLst>
                  <a:rect l="0" t="0" r="r" b="b"/>
                  <a:pathLst>
                    <a:path w="13" h="48">
                      <a:moveTo>
                        <a:pt x="3" y="0"/>
                      </a:moveTo>
                      <a:cubicBezTo>
                        <a:pt x="1" y="14"/>
                        <a:pt x="4" y="25"/>
                        <a:pt x="13" y="32"/>
                      </a:cubicBezTo>
                      <a:cubicBezTo>
                        <a:pt x="10" y="38"/>
                        <a:pt x="7" y="43"/>
                        <a:pt x="5" y="48"/>
                      </a:cubicBezTo>
                      <a:cubicBezTo>
                        <a:pt x="1" y="33"/>
                        <a:pt x="0" y="17"/>
                        <a:pt x="3"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65" name="Freeform 141"/>
                <p:cNvSpPr/>
                <p:nvPr/>
              </p:nvSpPr>
              <p:spPr bwMode="auto">
                <a:xfrm>
                  <a:off x="7215187" y="1338263"/>
                  <a:ext cx="190500" cy="141288"/>
                </a:xfrm>
                <a:custGeom>
                  <a:avLst/>
                  <a:gdLst/>
                  <a:ahLst/>
                  <a:cxnLst>
                    <a:cxn ang="0">
                      <a:pos x="0" y="33"/>
                    </a:cxn>
                    <a:cxn ang="0">
                      <a:pos x="0" y="34"/>
                    </a:cxn>
                    <a:cxn ang="0">
                      <a:pos x="4" y="19"/>
                    </a:cxn>
                    <a:cxn ang="0">
                      <a:pos x="46" y="0"/>
                    </a:cxn>
                    <a:cxn ang="0">
                      <a:pos x="9" y="30"/>
                    </a:cxn>
                    <a:cxn ang="0">
                      <a:pos x="0" y="33"/>
                    </a:cxn>
                  </a:cxnLst>
                  <a:rect l="0" t="0" r="r" b="b"/>
                  <a:pathLst>
                    <a:path w="46" h="34">
                      <a:moveTo>
                        <a:pt x="0" y="33"/>
                      </a:moveTo>
                      <a:cubicBezTo>
                        <a:pt x="0" y="34"/>
                        <a:pt x="0" y="34"/>
                        <a:pt x="0" y="34"/>
                      </a:cubicBezTo>
                      <a:cubicBezTo>
                        <a:pt x="4" y="19"/>
                        <a:pt x="4" y="19"/>
                        <a:pt x="4" y="19"/>
                      </a:cubicBezTo>
                      <a:cubicBezTo>
                        <a:pt x="15" y="20"/>
                        <a:pt x="29" y="13"/>
                        <a:pt x="46" y="0"/>
                      </a:cubicBezTo>
                      <a:cubicBezTo>
                        <a:pt x="36" y="13"/>
                        <a:pt x="24" y="23"/>
                        <a:pt x="9" y="30"/>
                      </a:cubicBezTo>
                      <a:cubicBezTo>
                        <a:pt x="6" y="31"/>
                        <a:pt x="4" y="32"/>
                        <a:pt x="0" y="33"/>
                      </a:cubicBezTo>
                      <a:close/>
                    </a:path>
                  </a:pathLst>
                </a:custGeom>
                <a:grpFill/>
                <a:ln w="9525">
                  <a:noFill/>
                  <a:round/>
                </a:ln>
              </p:spPr>
              <p:txBody>
                <a:bodyPr vert="horz" wrap="square" lIns="91440" tIns="45720" rIns="91440" bIns="45720" numCol="1" anchor="t" anchorCtr="0" compatLnSpc="1"/>
                <a:lstStyle/>
                <a:p>
                  <a:endParaRPr lang="en-US"/>
                </a:p>
              </p:txBody>
            </p:sp>
            <p:sp>
              <p:nvSpPr>
                <p:cNvPr id="1166" name="Freeform 142"/>
                <p:cNvSpPr/>
                <p:nvPr/>
              </p:nvSpPr>
              <p:spPr bwMode="auto">
                <a:xfrm>
                  <a:off x="7372350" y="1590676"/>
                  <a:ext cx="49213" cy="207963"/>
                </a:xfrm>
                <a:custGeom>
                  <a:avLst/>
                  <a:gdLst/>
                  <a:ahLst/>
                  <a:cxnLst>
                    <a:cxn ang="0">
                      <a:pos x="0" y="0"/>
                    </a:cxn>
                    <a:cxn ang="0">
                      <a:pos x="12" y="30"/>
                    </a:cxn>
                    <a:cxn ang="0">
                      <a:pos x="7" y="50"/>
                    </a:cxn>
                    <a:cxn ang="0">
                      <a:pos x="0" y="0"/>
                    </a:cxn>
                  </a:cxnLst>
                  <a:rect l="0" t="0" r="r" b="b"/>
                  <a:pathLst>
                    <a:path w="12" h="50">
                      <a:moveTo>
                        <a:pt x="0" y="0"/>
                      </a:moveTo>
                      <a:cubicBezTo>
                        <a:pt x="12" y="30"/>
                        <a:pt x="12" y="30"/>
                        <a:pt x="12" y="30"/>
                      </a:cubicBezTo>
                      <a:cubicBezTo>
                        <a:pt x="11" y="37"/>
                        <a:pt x="9" y="44"/>
                        <a:pt x="7" y="50"/>
                      </a:cubicBez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169" name="Freeform 145"/>
                <p:cNvSpPr/>
                <p:nvPr/>
              </p:nvSpPr>
              <p:spPr bwMode="auto">
                <a:xfrm>
                  <a:off x="7264400" y="895351"/>
                  <a:ext cx="215900" cy="244475"/>
                </a:xfrm>
                <a:custGeom>
                  <a:avLst/>
                  <a:gdLst/>
                  <a:ahLst/>
                  <a:cxnLst>
                    <a:cxn ang="0">
                      <a:pos x="52" y="59"/>
                    </a:cxn>
                    <a:cxn ang="0">
                      <a:pos x="0" y="0"/>
                    </a:cxn>
                    <a:cxn ang="0">
                      <a:pos x="51" y="46"/>
                    </a:cxn>
                    <a:cxn ang="0">
                      <a:pos x="52" y="51"/>
                    </a:cxn>
                    <a:cxn ang="0">
                      <a:pos x="52" y="57"/>
                    </a:cxn>
                    <a:cxn ang="0">
                      <a:pos x="52" y="59"/>
                    </a:cxn>
                  </a:cxnLst>
                  <a:rect l="0" t="0" r="r" b="b"/>
                  <a:pathLst>
                    <a:path w="52" h="59">
                      <a:moveTo>
                        <a:pt x="52" y="59"/>
                      </a:moveTo>
                      <a:cubicBezTo>
                        <a:pt x="0" y="0"/>
                        <a:pt x="0" y="0"/>
                        <a:pt x="0" y="0"/>
                      </a:cubicBezTo>
                      <a:cubicBezTo>
                        <a:pt x="51" y="46"/>
                        <a:pt x="51" y="46"/>
                        <a:pt x="51" y="46"/>
                      </a:cubicBezTo>
                      <a:cubicBezTo>
                        <a:pt x="52" y="47"/>
                        <a:pt x="52" y="49"/>
                        <a:pt x="52" y="51"/>
                      </a:cubicBezTo>
                      <a:cubicBezTo>
                        <a:pt x="52" y="53"/>
                        <a:pt x="52" y="55"/>
                        <a:pt x="52" y="57"/>
                      </a:cubicBezTo>
                      <a:lnTo>
                        <a:pt x="52" y="59"/>
                      </a:lnTo>
                      <a:close/>
                    </a:path>
                  </a:pathLst>
                </a:custGeom>
                <a:grpFill/>
                <a:ln w="9525">
                  <a:noFill/>
                  <a:round/>
                </a:ln>
              </p:spPr>
              <p:txBody>
                <a:bodyPr vert="horz" wrap="square" lIns="91440" tIns="45720" rIns="91440" bIns="45720" numCol="1" anchor="t" anchorCtr="0" compatLnSpc="1"/>
                <a:lstStyle/>
                <a:p>
                  <a:endParaRPr lang="en-US"/>
                </a:p>
              </p:txBody>
            </p:sp>
            <p:sp>
              <p:nvSpPr>
                <p:cNvPr id="1170" name="Freeform 146"/>
                <p:cNvSpPr/>
                <p:nvPr/>
              </p:nvSpPr>
              <p:spPr bwMode="auto">
                <a:xfrm>
                  <a:off x="7459662" y="666751"/>
                  <a:ext cx="131763" cy="219075"/>
                </a:xfrm>
                <a:custGeom>
                  <a:avLst/>
                  <a:gdLst/>
                  <a:ahLst/>
                  <a:cxnLst>
                    <a:cxn ang="0">
                      <a:pos x="0" y="39"/>
                    </a:cxn>
                    <a:cxn ang="0">
                      <a:pos x="0" y="39"/>
                    </a:cxn>
                    <a:cxn ang="0">
                      <a:pos x="32" y="0"/>
                    </a:cxn>
                    <a:cxn ang="0">
                      <a:pos x="2" y="53"/>
                    </a:cxn>
                    <a:cxn ang="0">
                      <a:pos x="1" y="45"/>
                    </a:cxn>
                    <a:cxn ang="0">
                      <a:pos x="0" y="39"/>
                    </a:cxn>
                  </a:cxnLst>
                  <a:rect l="0" t="0" r="r" b="b"/>
                  <a:pathLst>
                    <a:path w="32" h="53">
                      <a:moveTo>
                        <a:pt x="0" y="39"/>
                      </a:moveTo>
                      <a:cubicBezTo>
                        <a:pt x="0" y="39"/>
                        <a:pt x="0" y="39"/>
                        <a:pt x="0" y="39"/>
                      </a:cubicBezTo>
                      <a:cubicBezTo>
                        <a:pt x="32" y="0"/>
                        <a:pt x="32" y="0"/>
                        <a:pt x="32" y="0"/>
                      </a:cubicBezTo>
                      <a:cubicBezTo>
                        <a:pt x="2" y="53"/>
                        <a:pt x="2" y="53"/>
                        <a:pt x="2" y="53"/>
                      </a:cubicBezTo>
                      <a:cubicBezTo>
                        <a:pt x="2" y="50"/>
                        <a:pt x="1" y="48"/>
                        <a:pt x="1" y="45"/>
                      </a:cubicBezTo>
                      <a:cubicBezTo>
                        <a:pt x="0" y="43"/>
                        <a:pt x="0" y="41"/>
                        <a:pt x="0" y="39"/>
                      </a:cubicBezTo>
                      <a:close/>
                    </a:path>
                  </a:pathLst>
                </a:custGeom>
                <a:grpFill/>
                <a:ln w="9525">
                  <a:noFill/>
                  <a:round/>
                </a:ln>
              </p:spPr>
              <p:txBody>
                <a:bodyPr vert="horz" wrap="square" lIns="91440" tIns="45720" rIns="91440" bIns="45720" numCol="1" anchor="t" anchorCtr="0" compatLnSpc="1"/>
                <a:lstStyle/>
                <a:p>
                  <a:endParaRPr lang="en-US"/>
                </a:p>
              </p:txBody>
            </p:sp>
            <p:sp>
              <p:nvSpPr>
                <p:cNvPr id="1171" name="Freeform 147"/>
                <p:cNvSpPr/>
                <p:nvPr/>
              </p:nvSpPr>
              <p:spPr bwMode="auto">
                <a:xfrm>
                  <a:off x="6573837" y="811213"/>
                  <a:ext cx="298450" cy="381000"/>
                </a:xfrm>
                <a:custGeom>
                  <a:avLst/>
                  <a:gdLst/>
                  <a:ahLst/>
                  <a:cxnLst>
                    <a:cxn ang="0">
                      <a:pos x="40" y="13"/>
                    </a:cxn>
                    <a:cxn ang="0">
                      <a:pos x="64" y="57"/>
                    </a:cxn>
                    <a:cxn ang="0">
                      <a:pos x="67" y="62"/>
                    </a:cxn>
                    <a:cxn ang="0">
                      <a:pos x="69" y="65"/>
                    </a:cxn>
                    <a:cxn ang="0">
                      <a:pos x="72" y="69"/>
                    </a:cxn>
                    <a:cxn ang="0">
                      <a:pos x="71" y="92"/>
                    </a:cxn>
                    <a:cxn ang="0">
                      <a:pos x="0" y="0"/>
                    </a:cxn>
                    <a:cxn ang="0">
                      <a:pos x="58" y="61"/>
                    </a:cxn>
                    <a:cxn ang="0">
                      <a:pos x="40" y="13"/>
                    </a:cxn>
                  </a:cxnLst>
                  <a:rect l="0" t="0" r="r" b="b"/>
                  <a:pathLst>
                    <a:path w="72" h="92">
                      <a:moveTo>
                        <a:pt x="40" y="13"/>
                      </a:moveTo>
                      <a:cubicBezTo>
                        <a:pt x="48" y="30"/>
                        <a:pt x="56" y="44"/>
                        <a:pt x="64" y="57"/>
                      </a:cubicBezTo>
                      <a:cubicBezTo>
                        <a:pt x="65" y="59"/>
                        <a:pt x="66" y="60"/>
                        <a:pt x="67" y="62"/>
                      </a:cubicBezTo>
                      <a:cubicBezTo>
                        <a:pt x="68" y="63"/>
                        <a:pt x="68" y="64"/>
                        <a:pt x="69" y="65"/>
                      </a:cubicBezTo>
                      <a:cubicBezTo>
                        <a:pt x="70" y="66"/>
                        <a:pt x="71" y="68"/>
                        <a:pt x="72" y="69"/>
                      </a:cubicBezTo>
                      <a:cubicBezTo>
                        <a:pt x="71" y="77"/>
                        <a:pt x="71" y="85"/>
                        <a:pt x="71" y="92"/>
                      </a:cubicBezTo>
                      <a:cubicBezTo>
                        <a:pt x="44" y="68"/>
                        <a:pt x="20" y="37"/>
                        <a:pt x="0" y="0"/>
                      </a:cubicBezTo>
                      <a:cubicBezTo>
                        <a:pt x="18" y="27"/>
                        <a:pt x="37" y="47"/>
                        <a:pt x="58" y="61"/>
                      </a:cubicBezTo>
                      <a:lnTo>
                        <a:pt x="40" y="13"/>
                      </a:lnTo>
                      <a:close/>
                    </a:path>
                  </a:pathLst>
                </a:custGeom>
                <a:grpFill/>
                <a:ln w="9525">
                  <a:noFill/>
                  <a:round/>
                </a:ln>
              </p:spPr>
              <p:txBody>
                <a:bodyPr vert="horz" wrap="square" lIns="91440" tIns="45720" rIns="91440" bIns="45720" numCol="1" anchor="t" anchorCtr="0" compatLnSpc="1"/>
                <a:lstStyle/>
                <a:p>
                  <a:endParaRPr lang="en-US"/>
                </a:p>
              </p:txBody>
            </p:sp>
            <p:sp>
              <p:nvSpPr>
                <p:cNvPr id="1172" name="Freeform 148"/>
                <p:cNvSpPr/>
                <p:nvPr/>
              </p:nvSpPr>
              <p:spPr bwMode="auto">
                <a:xfrm>
                  <a:off x="6846887" y="1806576"/>
                  <a:ext cx="166688" cy="157163"/>
                </a:xfrm>
                <a:custGeom>
                  <a:avLst/>
                  <a:gdLst/>
                  <a:ahLst/>
                  <a:cxnLst>
                    <a:cxn ang="0">
                      <a:pos x="0" y="0"/>
                    </a:cxn>
                    <a:cxn ang="0">
                      <a:pos x="32" y="18"/>
                    </a:cxn>
                    <a:cxn ang="0">
                      <a:pos x="40" y="38"/>
                    </a:cxn>
                    <a:cxn ang="0">
                      <a:pos x="0" y="0"/>
                    </a:cxn>
                  </a:cxnLst>
                  <a:rect l="0" t="0" r="r" b="b"/>
                  <a:pathLst>
                    <a:path w="40" h="38">
                      <a:moveTo>
                        <a:pt x="0" y="0"/>
                      </a:moveTo>
                      <a:cubicBezTo>
                        <a:pt x="11" y="7"/>
                        <a:pt x="22" y="13"/>
                        <a:pt x="32" y="18"/>
                      </a:cubicBezTo>
                      <a:cubicBezTo>
                        <a:pt x="35" y="25"/>
                        <a:pt x="37" y="31"/>
                        <a:pt x="40" y="38"/>
                      </a:cubicBezTo>
                      <a:cubicBezTo>
                        <a:pt x="25" y="26"/>
                        <a:pt x="12" y="14"/>
                        <a:pt x="0" y="0"/>
                      </a:cubicBezTo>
                      <a:close/>
                    </a:path>
                  </a:pathLst>
                </a:custGeom>
                <a:grpFill/>
                <a:ln w="9525">
                  <a:noFill/>
                  <a:round/>
                </a:ln>
              </p:spPr>
              <p:txBody>
                <a:bodyPr vert="horz" wrap="square" lIns="91440" tIns="45720" rIns="91440" bIns="45720" numCol="1" anchor="t" anchorCtr="0" compatLnSpc="1"/>
                <a:lstStyle/>
                <a:p>
                  <a:endParaRPr lang="en-US"/>
                </a:p>
              </p:txBody>
            </p:sp>
            <p:sp>
              <p:nvSpPr>
                <p:cNvPr id="1173" name="Freeform 149"/>
                <p:cNvSpPr/>
                <p:nvPr/>
              </p:nvSpPr>
              <p:spPr bwMode="auto">
                <a:xfrm>
                  <a:off x="7140575" y="1847851"/>
                  <a:ext cx="82550" cy="161925"/>
                </a:xfrm>
                <a:custGeom>
                  <a:avLst/>
                  <a:gdLst/>
                  <a:ahLst/>
                  <a:cxnLst>
                    <a:cxn ang="0">
                      <a:pos x="20" y="0"/>
                    </a:cxn>
                    <a:cxn ang="0">
                      <a:pos x="7" y="39"/>
                    </a:cxn>
                    <a:cxn ang="0">
                      <a:pos x="0" y="29"/>
                    </a:cxn>
                    <a:cxn ang="0">
                      <a:pos x="20" y="0"/>
                    </a:cxn>
                  </a:cxnLst>
                  <a:rect l="0" t="0" r="r" b="b"/>
                  <a:pathLst>
                    <a:path w="20" h="39">
                      <a:moveTo>
                        <a:pt x="20" y="0"/>
                      </a:moveTo>
                      <a:cubicBezTo>
                        <a:pt x="17" y="13"/>
                        <a:pt x="12" y="26"/>
                        <a:pt x="7" y="39"/>
                      </a:cubicBezTo>
                      <a:cubicBezTo>
                        <a:pt x="4" y="36"/>
                        <a:pt x="2" y="33"/>
                        <a:pt x="0" y="29"/>
                      </a:cubicBezTo>
                      <a:cubicBezTo>
                        <a:pt x="9" y="19"/>
                        <a:pt x="16" y="9"/>
                        <a:pt x="20" y="0"/>
                      </a:cubicBezTo>
                      <a:close/>
                    </a:path>
                  </a:pathLst>
                </a:custGeom>
                <a:grpFill/>
                <a:ln w="9525">
                  <a:noFill/>
                  <a:round/>
                </a:ln>
              </p:spPr>
              <p:txBody>
                <a:bodyPr vert="horz" wrap="square" lIns="91440" tIns="45720" rIns="91440" bIns="45720" numCol="1" anchor="t" anchorCtr="0" compatLnSpc="1"/>
                <a:lstStyle/>
                <a:p>
                  <a:endParaRPr lang="en-US"/>
                </a:p>
              </p:txBody>
            </p:sp>
          </p:grpSp>
          <p:grpSp>
            <p:nvGrpSpPr>
              <p:cNvPr id="8" name="Group 199"/>
              <p:cNvGrpSpPr/>
              <p:nvPr/>
            </p:nvGrpSpPr>
            <p:grpSpPr>
              <a:xfrm>
                <a:off x="5818187" y="438150"/>
                <a:ext cx="1947863" cy="1981201"/>
                <a:chOff x="5818187" y="438150"/>
                <a:chExt cx="1947863" cy="1981201"/>
              </a:xfrm>
              <a:solidFill>
                <a:srgbClr val="BE382C"/>
              </a:solidFill>
            </p:grpSpPr>
            <p:sp>
              <p:nvSpPr>
                <p:cNvPr id="202" name="Freeform 151"/>
                <p:cNvSpPr/>
                <p:nvPr/>
              </p:nvSpPr>
              <p:spPr bwMode="auto">
                <a:xfrm>
                  <a:off x="7013575" y="777876"/>
                  <a:ext cx="288925" cy="203200"/>
                </a:xfrm>
                <a:custGeom>
                  <a:avLst/>
                  <a:gdLst/>
                  <a:ahLst/>
                  <a:cxnLst>
                    <a:cxn ang="0">
                      <a:pos x="63" y="19"/>
                    </a:cxn>
                    <a:cxn ang="0">
                      <a:pos x="70" y="44"/>
                    </a:cxn>
                    <a:cxn ang="0">
                      <a:pos x="32" y="21"/>
                    </a:cxn>
                    <a:cxn ang="0">
                      <a:pos x="65" y="47"/>
                    </a:cxn>
                    <a:cxn ang="0">
                      <a:pos x="51" y="49"/>
                    </a:cxn>
                    <a:cxn ang="0">
                      <a:pos x="38" y="47"/>
                    </a:cxn>
                    <a:cxn ang="0">
                      <a:pos x="27" y="41"/>
                    </a:cxn>
                    <a:cxn ang="0">
                      <a:pos x="18" y="31"/>
                    </a:cxn>
                    <a:cxn ang="0">
                      <a:pos x="15" y="25"/>
                    </a:cxn>
                    <a:cxn ang="0">
                      <a:pos x="8" y="11"/>
                    </a:cxn>
                    <a:cxn ang="0">
                      <a:pos x="0" y="2"/>
                    </a:cxn>
                    <a:cxn ang="0">
                      <a:pos x="0" y="2"/>
                    </a:cxn>
                    <a:cxn ang="0">
                      <a:pos x="13" y="1"/>
                    </a:cxn>
                    <a:cxn ang="0">
                      <a:pos x="33" y="1"/>
                    </a:cxn>
                    <a:cxn ang="0">
                      <a:pos x="43" y="3"/>
                    </a:cxn>
                    <a:cxn ang="0">
                      <a:pos x="54" y="9"/>
                    </a:cxn>
                    <a:cxn ang="0">
                      <a:pos x="63" y="19"/>
                    </a:cxn>
                  </a:cxnLst>
                  <a:rect l="0" t="0" r="r" b="b"/>
                  <a:pathLst>
                    <a:path w="70" h="49">
                      <a:moveTo>
                        <a:pt x="63" y="19"/>
                      </a:moveTo>
                      <a:cubicBezTo>
                        <a:pt x="67" y="25"/>
                        <a:pt x="69" y="33"/>
                        <a:pt x="70" y="44"/>
                      </a:cubicBezTo>
                      <a:cubicBezTo>
                        <a:pt x="62" y="33"/>
                        <a:pt x="49" y="25"/>
                        <a:pt x="32" y="21"/>
                      </a:cubicBezTo>
                      <a:cubicBezTo>
                        <a:pt x="45" y="28"/>
                        <a:pt x="56" y="37"/>
                        <a:pt x="65" y="47"/>
                      </a:cubicBezTo>
                      <a:cubicBezTo>
                        <a:pt x="60" y="48"/>
                        <a:pt x="56" y="49"/>
                        <a:pt x="51" y="49"/>
                      </a:cubicBezTo>
                      <a:cubicBezTo>
                        <a:pt x="46" y="49"/>
                        <a:pt x="42" y="48"/>
                        <a:pt x="38" y="47"/>
                      </a:cubicBezTo>
                      <a:cubicBezTo>
                        <a:pt x="34" y="45"/>
                        <a:pt x="30" y="43"/>
                        <a:pt x="27" y="41"/>
                      </a:cubicBezTo>
                      <a:cubicBezTo>
                        <a:pt x="24" y="38"/>
                        <a:pt x="21" y="34"/>
                        <a:pt x="18" y="31"/>
                      </a:cubicBezTo>
                      <a:cubicBezTo>
                        <a:pt x="17" y="29"/>
                        <a:pt x="16" y="27"/>
                        <a:pt x="15" y="25"/>
                      </a:cubicBezTo>
                      <a:cubicBezTo>
                        <a:pt x="13" y="20"/>
                        <a:pt x="11" y="16"/>
                        <a:pt x="8" y="11"/>
                      </a:cubicBezTo>
                      <a:cubicBezTo>
                        <a:pt x="7" y="7"/>
                        <a:pt x="5" y="4"/>
                        <a:pt x="0" y="2"/>
                      </a:cubicBezTo>
                      <a:cubicBezTo>
                        <a:pt x="0" y="2"/>
                        <a:pt x="0" y="2"/>
                        <a:pt x="0" y="2"/>
                      </a:cubicBezTo>
                      <a:cubicBezTo>
                        <a:pt x="13" y="1"/>
                        <a:pt x="13" y="1"/>
                        <a:pt x="13" y="1"/>
                      </a:cubicBezTo>
                      <a:cubicBezTo>
                        <a:pt x="22" y="0"/>
                        <a:pt x="29" y="0"/>
                        <a:pt x="33" y="1"/>
                      </a:cubicBezTo>
                      <a:cubicBezTo>
                        <a:pt x="36" y="1"/>
                        <a:pt x="40" y="2"/>
                        <a:pt x="43" y="3"/>
                      </a:cubicBezTo>
                      <a:cubicBezTo>
                        <a:pt x="47" y="5"/>
                        <a:pt x="51" y="7"/>
                        <a:pt x="54" y="9"/>
                      </a:cubicBezTo>
                      <a:cubicBezTo>
                        <a:pt x="58" y="12"/>
                        <a:pt x="61" y="15"/>
                        <a:pt x="63" y="1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04" name="Freeform 153"/>
                <p:cNvSpPr/>
                <p:nvPr/>
              </p:nvSpPr>
              <p:spPr bwMode="auto">
                <a:xfrm>
                  <a:off x="7315200" y="1516063"/>
                  <a:ext cx="85725" cy="141288"/>
                </a:xfrm>
                <a:custGeom>
                  <a:avLst/>
                  <a:gdLst/>
                  <a:ahLst/>
                  <a:cxnLst>
                    <a:cxn ang="0">
                      <a:pos x="0" y="0"/>
                    </a:cxn>
                    <a:cxn ang="0">
                      <a:pos x="5" y="3"/>
                    </a:cxn>
                    <a:cxn ang="0">
                      <a:pos x="13" y="7"/>
                    </a:cxn>
                    <a:cxn ang="0">
                      <a:pos x="17" y="11"/>
                    </a:cxn>
                    <a:cxn ang="0">
                      <a:pos x="19" y="16"/>
                    </a:cxn>
                    <a:cxn ang="0">
                      <a:pos x="21" y="23"/>
                    </a:cxn>
                    <a:cxn ang="0">
                      <a:pos x="17" y="34"/>
                    </a:cxn>
                    <a:cxn ang="0">
                      <a:pos x="8" y="16"/>
                    </a:cxn>
                    <a:cxn ang="0">
                      <a:pos x="14" y="34"/>
                    </a:cxn>
                    <a:cxn ang="0">
                      <a:pos x="8" y="32"/>
                    </a:cxn>
                    <a:cxn ang="0">
                      <a:pos x="3" y="27"/>
                    </a:cxn>
                    <a:cxn ang="0">
                      <a:pos x="1" y="22"/>
                    </a:cxn>
                    <a:cxn ang="0">
                      <a:pos x="0" y="16"/>
                    </a:cxn>
                    <a:cxn ang="0">
                      <a:pos x="0" y="13"/>
                    </a:cxn>
                    <a:cxn ang="0">
                      <a:pos x="1" y="6"/>
                    </a:cxn>
                    <a:cxn ang="0">
                      <a:pos x="0" y="0"/>
                    </a:cxn>
                  </a:cxnLst>
                  <a:rect l="0" t="0" r="r" b="b"/>
                  <a:pathLst>
                    <a:path w="21" h="34">
                      <a:moveTo>
                        <a:pt x="0" y="0"/>
                      </a:moveTo>
                      <a:cubicBezTo>
                        <a:pt x="5" y="3"/>
                        <a:pt x="5" y="3"/>
                        <a:pt x="5" y="3"/>
                      </a:cubicBezTo>
                      <a:cubicBezTo>
                        <a:pt x="9" y="5"/>
                        <a:pt x="12" y="6"/>
                        <a:pt x="13" y="7"/>
                      </a:cubicBezTo>
                      <a:cubicBezTo>
                        <a:pt x="14" y="8"/>
                        <a:pt x="16" y="10"/>
                        <a:pt x="17" y="11"/>
                      </a:cubicBezTo>
                      <a:cubicBezTo>
                        <a:pt x="18" y="13"/>
                        <a:pt x="19" y="14"/>
                        <a:pt x="19" y="16"/>
                      </a:cubicBezTo>
                      <a:cubicBezTo>
                        <a:pt x="20" y="18"/>
                        <a:pt x="21" y="21"/>
                        <a:pt x="21" y="23"/>
                      </a:cubicBezTo>
                      <a:cubicBezTo>
                        <a:pt x="21" y="26"/>
                        <a:pt x="20" y="30"/>
                        <a:pt x="17" y="34"/>
                      </a:cubicBezTo>
                      <a:cubicBezTo>
                        <a:pt x="17" y="28"/>
                        <a:pt x="14" y="22"/>
                        <a:pt x="8" y="16"/>
                      </a:cubicBezTo>
                      <a:cubicBezTo>
                        <a:pt x="11" y="22"/>
                        <a:pt x="13" y="28"/>
                        <a:pt x="14" y="34"/>
                      </a:cubicBezTo>
                      <a:cubicBezTo>
                        <a:pt x="12" y="34"/>
                        <a:pt x="10" y="33"/>
                        <a:pt x="8" y="32"/>
                      </a:cubicBezTo>
                      <a:cubicBezTo>
                        <a:pt x="6" y="30"/>
                        <a:pt x="5" y="29"/>
                        <a:pt x="3" y="27"/>
                      </a:cubicBezTo>
                      <a:cubicBezTo>
                        <a:pt x="2" y="26"/>
                        <a:pt x="1" y="24"/>
                        <a:pt x="1" y="22"/>
                      </a:cubicBezTo>
                      <a:cubicBezTo>
                        <a:pt x="0" y="20"/>
                        <a:pt x="0" y="18"/>
                        <a:pt x="0" y="16"/>
                      </a:cubicBezTo>
                      <a:cubicBezTo>
                        <a:pt x="0" y="15"/>
                        <a:pt x="0" y="14"/>
                        <a:pt x="0" y="13"/>
                      </a:cubicBezTo>
                      <a:cubicBezTo>
                        <a:pt x="0" y="10"/>
                        <a:pt x="0" y="8"/>
                        <a:pt x="1" y="6"/>
                      </a:cubicBezTo>
                      <a:cubicBezTo>
                        <a:pt x="1" y="4"/>
                        <a:pt x="1" y="2"/>
                        <a:pt x="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09" name="Freeform 159"/>
                <p:cNvSpPr/>
                <p:nvPr/>
              </p:nvSpPr>
              <p:spPr bwMode="auto">
                <a:xfrm>
                  <a:off x="6111875" y="1384301"/>
                  <a:ext cx="231775" cy="139700"/>
                </a:xfrm>
                <a:custGeom>
                  <a:avLst/>
                  <a:gdLst/>
                  <a:ahLst/>
                  <a:cxnLst>
                    <a:cxn ang="0">
                      <a:pos x="39" y="4"/>
                    </a:cxn>
                    <a:cxn ang="0">
                      <a:pos x="48" y="10"/>
                    </a:cxn>
                    <a:cxn ang="0">
                      <a:pos x="56" y="27"/>
                    </a:cxn>
                    <a:cxn ang="0">
                      <a:pos x="26" y="15"/>
                    </a:cxn>
                    <a:cxn ang="0">
                      <a:pos x="53" y="29"/>
                    </a:cxn>
                    <a:cxn ang="0">
                      <a:pos x="43" y="33"/>
                    </a:cxn>
                    <a:cxn ang="0">
                      <a:pos x="33" y="33"/>
                    </a:cxn>
                    <a:cxn ang="0">
                      <a:pos x="24" y="30"/>
                    </a:cxn>
                    <a:cxn ang="0">
                      <a:pos x="17" y="25"/>
                    </a:cxn>
                    <a:cxn ang="0">
                      <a:pos x="13" y="21"/>
                    </a:cxn>
                    <a:cxn ang="0">
                      <a:pos x="7" y="12"/>
                    </a:cxn>
                    <a:cxn ang="0">
                      <a:pos x="0" y="6"/>
                    </a:cxn>
                    <a:cxn ang="0">
                      <a:pos x="0" y="6"/>
                    </a:cxn>
                    <a:cxn ang="0">
                      <a:pos x="9" y="4"/>
                    </a:cxn>
                    <a:cxn ang="0">
                      <a:pos x="23" y="1"/>
                    </a:cxn>
                    <a:cxn ang="0">
                      <a:pos x="31" y="1"/>
                    </a:cxn>
                    <a:cxn ang="0">
                      <a:pos x="39" y="4"/>
                    </a:cxn>
                  </a:cxnLst>
                  <a:rect l="0" t="0" r="r" b="b"/>
                  <a:pathLst>
                    <a:path w="56" h="34">
                      <a:moveTo>
                        <a:pt x="39" y="4"/>
                      </a:moveTo>
                      <a:cubicBezTo>
                        <a:pt x="42" y="5"/>
                        <a:pt x="45" y="7"/>
                        <a:pt x="48" y="10"/>
                      </a:cubicBezTo>
                      <a:cubicBezTo>
                        <a:pt x="51" y="13"/>
                        <a:pt x="54" y="19"/>
                        <a:pt x="56" y="27"/>
                      </a:cubicBezTo>
                      <a:cubicBezTo>
                        <a:pt x="49" y="20"/>
                        <a:pt x="38" y="16"/>
                        <a:pt x="26" y="15"/>
                      </a:cubicBezTo>
                      <a:cubicBezTo>
                        <a:pt x="36" y="19"/>
                        <a:pt x="45" y="23"/>
                        <a:pt x="53" y="29"/>
                      </a:cubicBezTo>
                      <a:cubicBezTo>
                        <a:pt x="50" y="31"/>
                        <a:pt x="46" y="32"/>
                        <a:pt x="43" y="33"/>
                      </a:cubicBezTo>
                      <a:cubicBezTo>
                        <a:pt x="40" y="33"/>
                        <a:pt x="37" y="34"/>
                        <a:pt x="33" y="33"/>
                      </a:cubicBezTo>
                      <a:cubicBezTo>
                        <a:pt x="30" y="33"/>
                        <a:pt x="27" y="32"/>
                        <a:pt x="24" y="30"/>
                      </a:cubicBezTo>
                      <a:cubicBezTo>
                        <a:pt x="21" y="28"/>
                        <a:pt x="19" y="27"/>
                        <a:pt x="17" y="25"/>
                      </a:cubicBezTo>
                      <a:cubicBezTo>
                        <a:pt x="15" y="23"/>
                        <a:pt x="14" y="22"/>
                        <a:pt x="13" y="21"/>
                      </a:cubicBezTo>
                      <a:cubicBezTo>
                        <a:pt x="11" y="18"/>
                        <a:pt x="9" y="15"/>
                        <a:pt x="7" y="12"/>
                      </a:cubicBezTo>
                      <a:cubicBezTo>
                        <a:pt x="6" y="9"/>
                        <a:pt x="3" y="7"/>
                        <a:pt x="0" y="6"/>
                      </a:cubicBezTo>
                      <a:cubicBezTo>
                        <a:pt x="0" y="6"/>
                        <a:pt x="0" y="6"/>
                        <a:pt x="0" y="6"/>
                      </a:cubicBezTo>
                      <a:cubicBezTo>
                        <a:pt x="9" y="4"/>
                        <a:pt x="9" y="4"/>
                        <a:pt x="9" y="4"/>
                      </a:cubicBezTo>
                      <a:cubicBezTo>
                        <a:pt x="15" y="2"/>
                        <a:pt x="20" y="1"/>
                        <a:pt x="23" y="1"/>
                      </a:cubicBezTo>
                      <a:cubicBezTo>
                        <a:pt x="25" y="0"/>
                        <a:pt x="28" y="1"/>
                        <a:pt x="31" y="1"/>
                      </a:cubicBezTo>
                      <a:cubicBezTo>
                        <a:pt x="34" y="2"/>
                        <a:pt x="37" y="2"/>
                        <a:pt x="39" y="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0" name="Freeform 160"/>
                <p:cNvSpPr/>
                <p:nvPr/>
              </p:nvSpPr>
              <p:spPr bwMode="auto">
                <a:xfrm>
                  <a:off x="6111875" y="1968501"/>
                  <a:ext cx="190500" cy="115888"/>
                </a:xfrm>
                <a:custGeom>
                  <a:avLst/>
                  <a:gdLst/>
                  <a:ahLst/>
                  <a:cxnLst>
                    <a:cxn ang="0">
                      <a:pos x="21" y="2"/>
                    </a:cxn>
                    <a:cxn ang="0">
                      <a:pos x="30" y="0"/>
                    </a:cxn>
                    <a:cxn ang="0">
                      <a:pos x="46" y="5"/>
                    </a:cxn>
                    <a:cxn ang="0">
                      <a:pos x="21" y="17"/>
                    </a:cxn>
                    <a:cxn ang="0">
                      <a:pos x="45" y="8"/>
                    </a:cxn>
                    <a:cxn ang="0">
                      <a:pos x="42" y="17"/>
                    </a:cxn>
                    <a:cxn ang="0">
                      <a:pos x="36" y="23"/>
                    </a:cxn>
                    <a:cxn ang="0">
                      <a:pos x="29" y="27"/>
                    </a:cxn>
                    <a:cxn ang="0">
                      <a:pos x="21" y="28"/>
                    </a:cxn>
                    <a:cxn ang="0">
                      <a:pos x="17" y="28"/>
                    </a:cxn>
                    <a:cxn ang="0">
                      <a:pos x="8" y="27"/>
                    </a:cxn>
                    <a:cxn ang="0">
                      <a:pos x="0" y="28"/>
                    </a:cxn>
                    <a:cxn ang="0">
                      <a:pos x="0" y="28"/>
                    </a:cxn>
                    <a:cxn ang="0">
                      <a:pos x="3" y="21"/>
                    </a:cxn>
                    <a:cxn ang="0">
                      <a:pos x="10" y="10"/>
                    </a:cxn>
                    <a:cxn ang="0">
                      <a:pos x="15" y="6"/>
                    </a:cxn>
                    <a:cxn ang="0">
                      <a:pos x="21" y="2"/>
                    </a:cxn>
                  </a:cxnLst>
                  <a:rect l="0" t="0" r="r" b="b"/>
                  <a:pathLst>
                    <a:path w="46" h="28">
                      <a:moveTo>
                        <a:pt x="21" y="2"/>
                      </a:moveTo>
                      <a:cubicBezTo>
                        <a:pt x="24" y="1"/>
                        <a:pt x="27" y="0"/>
                        <a:pt x="30" y="0"/>
                      </a:cubicBezTo>
                      <a:cubicBezTo>
                        <a:pt x="34" y="0"/>
                        <a:pt x="40" y="2"/>
                        <a:pt x="46" y="5"/>
                      </a:cubicBezTo>
                      <a:cubicBezTo>
                        <a:pt x="37" y="6"/>
                        <a:pt x="29" y="10"/>
                        <a:pt x="21" y="17"/>
                      </a:cubicBezTo>
                      <a:cubicBezTo>
                        <a:pt x="29" y="13"/>
                        <a:pt x="37" y="10"/>
                        <a:pt x="45" y="8"/>
                      </a:cubicBezTo>
                      <a:cubicBezTo>
                        <a:pt x="45" y="11"/>
                        <a:pt x="44" y="14"/>
                        <a:pt x="42" y="17"/>
                      </a:cubicBezTo>
                      <a:cubicBezTo>
                        <a:pt x="41" y="19"/>
                        <a:pt x="39" y="21"/>
                        <a:pt x="36" y="23"/>
                      </a:cubicBezTo>
                      <a:cubicBezTo>
                        <a:pt x="34" y="25"/>
                        <a:pt x="32" y="26"/>
                        <a:pt x="29" y="27"/>
                      </a:cubicBezTo>
                      <a:cubicBezTo>
                        <a:pt x="27" y="28"/>
                        <a:pt x="24" y="28"/>
                        <a:pt x="21" y="28"/>
                      </a:cubicBezTo>
                      <a:cubicBezTo>
                        <a:pt x="20" y="28"/>
                        <a:pt x="18" y="28"/>
                        <a:pt x="17" y="28"/>
                      </a:cubicBezTo>
                      <a:cubicBezTo>
                        <a:pt x="14" y="28"/>
                        <a:pt x="11" y="27"/>
                        <a:pt x="8" y="27"/>
                      </a:cubicBezTo>
                      <a:cubicBezTo>
                        <a:pt x="5" y="26"/>
                        <a:pt x="2" y="27"/>
                        <a:pt x="0" y="28"/>
                      </a:cubicBezTo>
                      <a:cubicBezTo>
                        <a:pt x="0" y="28"/>
                        <a:pt x="0" y="28"/>
                        <a:pt x="0" y="28"/>
                      </a:cubicBezTo>
                      <a:cubicBezTo>
                        <a:pt x="3" y="21"/>
                        <a:pt x="3" y="21"/>
                        <a:pt x="3" y="21"/>
                      </a:cubicBezTo>
                      <a:cubicBezTo>
                        <a:pt x="6" y="16"/>
                        <a:pt x="8" y="12"/>
                        <a:pt x="10" y="10"/>
                      </a:cubicBezTo>
                      <a:cubicBezTo>
                        <a:pt x="11" y="8"/>
                        <a:pt x="13" y="7"/>
                        <a:pt x="15" y="6"/>
                      </a:cubicBezTo>
                      <a:cubicBezTo>
                        <a:pt x="17" y="4"/>
                        <a:pt x="19" y="3"/>
                        <a:pt x="21" y="2"/>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1" name="Freeform 161"/>
                <p:cNvSpPr/>
                <p:nvPr/>
              </p:nvSpPr>
              <p:spPr bwMode="auto">
                <a:xfrm>
                  <a:off x="6686550" y="1276351"/>
                  <a:ext cx="136525" cy="177800"/>
                </a:xfrm>
                <a:custGeom>
                  <a:avLst/>
                  <a:gdLst/>
                  <a:ahLst/>
                  <a:cxnLst>
                    <a:cxn ang="0">
                      <a:pos x="19" y="8"/>
                    </a:cxn>
                    <a:cxn ang="0">
                      <a:pos x="25" y="12"/>
                    </a:cxn>
                    <a:cxn ang="0">
                      <a:pos x="29" y="18"/>
                    </a:cxn>
                    <a:cxn ang="0">
                      <a:pos x="32" y="27"/>
                    </a:cxn>
                    <a:cxn ang="0">
                      <a:pos x="30" y="43"/>
                    </a:cxn>
                    <a:cxn ang="0">
                      <a:pos x="14" y="20"/>
                    </a:cxn>
                    <a:cxn ang="0">
                      <a:pos x="26" y="43"/>
                    </a:cxn>
                    <a:cxn ang="0">
                      <a:pos x="17" y="40"/>
                    </a:cxn>
                    <a:cxn ang="0">
                      <a:pos x="11" y="36"/>
                    </a:cxn>
                    <a:cxn ang="0">
                      <a:pos x="6" y="29"/>
                    </a:cxn>
                    <a:cxn ang="0">
                      <a:pos x="3" y="22"/>
                    </a:cxn>
                    <a:cxn ang="0">
                      <a:pos x="3" y="17"/>
                    </a:cxn>
                    <a:cxn ang="0">
                      <a:pos x="3" y="8"/>
                    </a:cxn>
                    <a:cxn ang="0">
                      <a:pos x="0" y="0"/>
                    </a:cxn>
                    <a:cxn ang="0">
                      <a:pos x="0" y="0"/>
                    </a:cxn>
                    <a:cxn ang="0">
                      <a:pos x="8" y="3"/>
                    </a:cxn>
                    <a:cxn ang="0">
                      <a:pos x="19" y="8"/>
                    </a:cxn>
                  </a:cxnLst>
                  <a:rect l="0" t="0" r="r" b="b"/>
                  <a:pathLst>
                    <a:path w="33" h="43">
                      <a:moveTo>
                        <a:pt x="19" y="8"/>
                      </a:moveTo>
                      <a:cubicBezTo>
                        <a:pt x="21" y="9"/>
                        <a:pt x="23" y="10"/>
                        <a:pt x="25" y="12"/>
                      </a:cubicBezTo>
                      <a:cubicBezTo>
                        <a:pt x="27" y="14"/>
                        <a:pt x="28" y="16"/>
                        <a:pt x="29" y="18"/>
                      </a:cubicBezTo>
                      <a:cubicBezTo>
                        <a:pt x="31" y="21"/>
                        <a:pt x="32" y="24"/>
                        <a:pt x="32" y="27"/>
                      </a:cubicBezTo>
                      <a:cubicBezTo>
                        <a:pt x="33" y="31"/>
                        <a:pt x="32" y="36"/>
                        <a:pt x="30" y="43"/>
                      </a:cubicBezTo>
                      <a:cubicBezTo>
                        <a:pt x="28" y="34"/>
                        <a:pt x="23" y="27"/>
                        <a:pt x="14" y="20"/>
                      </a:cubicBezTo>
                      <a:cubicBezTo>
                        <a:pt x="19" y="27"/>
                        <a:pt x="23" y="35"/>
                        <a:pt x="26" y="43"/>
                      </a:cubicBezTo>
                      <a:cubicBezTo>
                        <a:pt x="23" y="43"/>
                        <a:pt x="20" y="42"/>
                        <a:pt x="17" y="40"/>
                      </a:cubicBezTo>
                      <a:cubicBezTo>
                        <a:pt x="15" y="39"/>
                        <a:pt x="13" y="38"/>
                        <a:pt x="11" y="36"/>
                      </a:cubicBezTo>
                      <a:cubicBezTo>
                        <a:pt x="9" y="34"/>
                        <a:pt x="7" y="32"/>
                        <a:pt x="6" y="29"/>
                      </a:cubicBezTo>
                      <a:cubicBezTo>
                        <a:pt x="4" y="27"/>
                        <a:pt x="4" y="24"/>
                        <a:pt x="3" y="22"/>
                      </a:cubicBezTo>
                      <a:cubicBezTo>
                        <a:pt x="3" y="20"/>
                        <a:pt x="3" y="19"/>
                        <a:pt x="3" y="17"/>
                      </a:cubicBezTo>
                      <a:cubicBezTo>
                        <a:pt x="3" y="14"/>
                        <a:pt x="3" y="11"/>
                        <a:pt x="3" y="8"/>
                      </a:cubicBezTo>
                      <a:cubicBezTo>
                        <a:pt x="3" y="5"/>
                        <a:pt x="2" y="3"/>
                        <a:pt x="0" y="0"/>
                      </a:cubicBezTo>
                      <a:cubicBezTo>
                        <a:pt x="0" y="0"/>
                        <a:pt x="0" y="0"/>
                        <a:pt x="0" y="0"/>
                      </a:cubicBezTo>
                      <a:cubicBezTo>
                        <a:pt x="8" y="3"/>
                        <a:pt x="8" y="3"/>
                        <a:pt x="8" y="3"/>
                      </a:cubicBezTo>
                      <a:cubicBezTo>
                        <a:pt x="13" y="5"/>
                        <a:pt x="17" y="6"/>
                        <a:pt x="19"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3" name="Freeform 163"/>
                <p:cNvSpPr/>
                <p:nvPr/>
              </p:nvSpPr>
              <p:spPr bwMode="auto">
                <a:xfrm>
                  <a:off x="7327900" y="438150"/>
                  <a:ext cx="173038" cy="336550"/>
                </a:xfrm>
                <a:custGeom>
                  <a:avLst/>
                  <a:gdLst/>
                  <a:ahLst/>
                  <a:cxnLst>
                    <a:cxn ang="0">
                      <a:pos x="32" y="23"/>
                    </a:cxn>
                    <a:cxn ang="0">
                      <a:pos x="36" y="29"/>
                    </a:cxn>
                    <a:cxn ang="0">
                      <a:pos x="41" y="41"/>
                    </a:cxn>
                    <a:cxn ang="0">
                      <a:pos x="41" y="54"/>
                    </a:cxn>
                    <a:cxn ang="0">
                      <a:pos x="37" y="66"/>
                    </a:cxn>
                    <a:cxn ang="0">
                      <a:pos x="29" y="77"/>
                    </a:cxn>
                    <a:cxn ang="0">
                      <a:pos x="21" y="37"/>
                    </a:cxn>
                    <a:cxn ang="0">
                      <a:pos x="24" y="81"/>
                    </a:cxn>
                    <a:cxn ang="0">
                      <a:pos x="5" y="63"/>
                    </a:cxn>
                    <a:cxn ang="0">
                      <a:pos x="1" y="50"/>
                    </a:cxn>
                    <a:cxn ang="0">
                      <a:pos x="1" y="38"/>
                    </a:cxn>
                    <a:cxn ang="0">
                      <a:pos x="3" y="28"/>
                    </a:cxn>
                    <a:cxn ang="0">
                      <a:pos x="12" y="10"/>
                    </a:cxn>
                    <a:cxn ang="0">
                      <a:pos x="19" y="0"/>
                    </a:cxn>
                    <a:cxn ang="0">
                      <a:pos x="19" y="0"/>
                    </a:cxn>
                    <a:cxn ang="0">
                      <a:pos x="23" y="11"/>
                    </a:cxn>
                    <a:cxn ang="0">
                      <a:pos x="32" y="23"/>
                    </a:cxn>
                  </a:cxnLst>
                  <a:rect l="0" t="0" r="r" b="b"/>
                  <a:pathLst>
                    <a:path w="42" h="81">
                      <a:moveTo>
                        <a:pt x="32" y="23"/>
                      </a:moveTo>
                      <a:cubicBezTo>
                        <a:pt x="34" y="25"/>
                        <a:pt x="35" y="27"/>
                        <a:pt x="36" y="29"/>
                      </a:cubicBezTo>
                      <a:cubicBezTo>
                        <a:pt x="38" y="33"/>
                        <a:pt x="40" y="37"/>
                        <a:pt x="41" y="41"/>
                      </a:cubicBezTo>
                      <a:cubicBezTo>
                        <a:pt x="42" y="45"/>
                        <a:pt x="42" y="49"/>
                        <a:pt x="41" y="54"/>
                      </a:cubicBezTo>
                      <a:cubicBezTo>
                        <a:pt x="40" y="58"/>
                        <a:pt x="39" y="62"/>
                        <a:pt x="37" y="66"/>
                      </a:cubicBezTo>
                      <a:cubicBezTo>
                        <a:pt x="35" y="70"/>
                        <a:pt x="32" y="74"/>
                        <a:pt x="29" y="77"/>
                      </a:cubicBezTo>
                      <a:cubicBezTo>
                        <a:pt x="24" y="65"/>
                        <a:pt x="22" y="51"/>
                        <a:pt x="21" y="37"/>
                      </a:cubicBezTo>
                      <a:cubicBezTo>
                        <a:pt x="17" y="54"/>
                        <a:pt x="18" y="68"/>
                        <a:pt x="24" y="81"/>
                      </a:cubicBezTo>
                      <a:cubicBezTo>
                        <a:pt x="15" y="75"/>
                        <a:pt x="9" y="69"/>
                        <a:pt x="5" y="63"/>
                      </a:cubicBezTo>
                      <a:cubicBezTo>
                        <a:pt x="3" y="59"/>
                        <a:pt x="2" y="55"/>
                        <a:pt x="1" y="50"/>
                      </a:cubicBezTo>
                      <a:cubicBezTo>
                        <a:pt x="0" y="46"/>
                        <a:pt x="0" y="42"/>
                        <a:pt x="1" y="38"/>
                      </a:cubicBezTo>
                      <a:cubicBezTo>
                        <a:pt x="1" y="35"/>
                        <a:pt x="2" y="31"/>
                        <a:pt x="3" y="28"/>
                      </a:cubicBezTo>
                      <a:cubicBezTo>
                        <a:pt x="4" y="24"/>
                        <a:pt x="7" y="18"/>
                        <a:pt x="12" y="10"/>
                      </a:cubicBezTo>
                      <a:cubicBezTo>
                        <a:pt x="19" y="0"/>
                        <a:pt x="19" y="0"/>
                        <a:pt x="19" y="0"/>
                      </a:cubicBezTo>
                      <a:cubicBezTo>
                        <a:pt x="19" y="0"/>
                        <a:pt x="19" y="0"/>
                        <a:pt x="19" y="0"/>
                      </a:cubicBezTo>
                      <a:cubicBezTo>
                        <a:pt x="19" y="5"/>
                        <a:pt x="21" y="9"/>
                        <a:pt x="23" y="11"/>
                      </a:cubicBezTo>
                      <a:cubicBezTo>
                        <a:pt x="26" y="15"/>
                        <a:pt x="29" y="19"/>
                        <a:pt x="32" y="23"/>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5" name="Freeform 166"/>
                <p:cNvSpPr/>
                <p:nvPr/>
              </p:nvSpPr>
              <p:spPr bwMode="auto">
                <a:xfrm>
                  <a:off x="7158037" y="1644651"/>
                  <a:ext cx="180975" cy="323850"/>
                </a:xfrm>
                <a:custGeom>
                  <a:avLst/>
                  <a:gdLst/>
                  <a:ahLst/>
                  <a:cxnLst>
                    <a:cxn ang="0">
                      <a:pos x="33" y="0"/>
                    </a:cxn>
                    <a:cxn ang="0">
                      <a:pos x="37" y="11"/>
                    </a:cxn>
                    <a:cxn ang="0">
                      <a:pos x="43" y="29"/>
                    </a:cxn>
                    <a:cxn ang="0">
                      <a:pos x="43" y="40"/>
                    </a:cxn>
                    <a:cxn ang="0">
                      <a:pos x="41" y="51"/>
                    </a:cxn>
                    <a:cxn ang="0">
                      <a:pos x="34" y="63"/>
                    </a:cxn>
                    <a:cxn ang="0">
                      <a:pos x="12" y="78"/>
                    </a:cxn>
                    <a:cxn ang="0">
                      <a:pos x="24" y="36"/>
                    </a:cxn>
                    <a:cxn ang="0">
                      <a:pos x="8" y="74"/>
                    </a:cxn>
                    <a:cxn ang="0">
                      <a:pos x="2" y="62"/>
                    </a:cxn>
                    <a:cxn ang="0">
                      <a:pos x="1" y="49"/>
                    </a:cxn>
                    <a:cxn ang="0">
                      <a:pos x="4" y="37"/>
                    </a:cxn>
                    <a:cxn ang="0">
                      <a:pos x="10" y="26"/>
                    </a:cxn>
                    <a:cxn ang="0">
                      <a:pos x="15" y="21"/>
                    </a:cxn>
                    <a:cxn ang="0">
                      <a:pos x="26" y="11"/>
                    </a:cxn>
                    <a:cxn ang="0">
                      <a:pos x="33" y="0"/>
                    </a:cxn>
                  </a:cxnLst>
                  <a:rect l="0" t="0" r="r" b="b"/>
                  <a:pathLst>
                    <a:path w="44" h="78">
                      <a:moveTo>
                        <a:pt x="33" y="0"/>
                      </a:moveTo>
                      <a:cubicBezTo>
                        <a:pt x="37" y="11"/>
                        <a:pt x="37" y="11"/>
                        <a:pt x="37" y="11"/>
                      </a:cubicBezTo>
                      <a:cubicBezTo>
                        <a:pt x="41" y="19"/>
                        <a:pt x="43" y="25"/>
                        <a:pt x="43" y="29"/>
                      </a:cubicBezTo>
                      <a:cubicBezTo>
                        <a:pt x="44" y="33"/>
                        <a:pt x="44" y="36"/>
                        <a:pt x="43" y="40"/>
                      </a:cubicBezTo>
                      <a:cubicBezTo>
                        <a:pt x="43" y="44"/>
                        <a:pt x="42" y="47"/>
                        <a:pt x="41" y="51"/>
                      </a:cubicBezTo>
                      <a:cubicBezTo>
                        <a:pt x="39" y="56"/>
                        <a:pt x="37" y="60"/>
                        <a:pt x="34" y="63"/>
                      </a:cubicBezTo>
                      <a:cubicBezTo>
                        <a:pt x="30" y="68"/>
                        <a:pt x="22" y="73"/>
                        <a:pt x="12" y="78"/>
                      </a:cubicBezTo>
                      <a:cubicBezTo>
                        <a:pt x="20" y="67"/>
                        <a:pt x="24" y="53"/>
                        <a:pt x="24" y="36"/>
                      </a:cubicBezTo>
                      <a:cubicBezTo>
                        <a:pt x="20" y="50"/>
                        <a:pt x="15" y="62"/>
                        <a:pt x="8" y="74"/>
                      </a:cubicBezTo>
                      <a:cubicBezTo>
                        <a:pt x="5" y="70"/>
                        <a:pt x="3" y="66"/>
                        <a:pt x="2" y="62"/>
                      </a:cubicBezTo>
                      <a:cubicBezTo>
                        <a:pt x="1" y="58"/>
                        <a:pt x="0" y="53"/>
                        <a:pt x="1" y="49"/>
                      </a:cubicBezTo>
                      <a:cubicBezTo>
                        <a:pt x="1" y="45"/>
                        <a:pt x="2" y="41"/>
                        <a:pt x="4" y="37"/>
                      </a:cubicBezTo>
                      <a:cubicBezTo>
                        <a:pt x="5" y="33"/>
                        <a:pt x="8" y="29"/>
                        <a:pt x="10" y="26"/>
                      </a:cubicBezTo>
                      <a:cubicBezTo>
                        <a:pt x="12" y="24"/>
                        <a:pt x="13" y="22"/>
                        <a:pt x="15" y="21"/>
                      </a:cubicBezTo>
                      <a:cubicBezTo>
                        <a:pt x="19" y="17"/>
                        <a:pt x="23" y="14"/>
                        <a:pt x="26" y="11"/>
                      </a:cubicBezTo>
                      <a:cubicBezTo>
                        <a:pt x="30" y="8"/>
                        <a:pt x="32" y="5"/>
                        <a:pt x="33"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8" name="Freeform 169"/>
                <p:cNvSpPr/>
                <p:nvPr/>
              </p:nvSpPr>
              <p:spPr bwMode="auto">
                <a:xfrm>
                  <a:off x="6884987" y="563563"/>
                  <a:ext cx="136525" cy="260350"/>
                </a:xfrm>
                <a:custGeom>
                  <a:avLst/>
                  <a:gdLst/>
                  <a:ahLst/>
                  <a:cxnLst>
                    <a:cxn ang="0">
                      <a:pos x="17" y="8"/>
                    </a:cxn>
                    <a:cxn ang="0">
                      <a:pos x="21" y="0"/>
                    </a:cxn>
                    <a:cxn ang="0">
                      <a:pos x="26" y="8"/>
                    </a:cxn>
                    <a:cxn ang="0">
                      <a:pos x="32" y="23"/>
                    </a:cxn>
                    <a:cxn ang="0">
                      <a:pos x="33" y="31"/>
                    </a:cxn>
                    <a:cxn ang="0">
                      <a:pos x="32" y="40"/>
                    </a:cxn>
                    <a:cxn ang="0">
                      <a:pos x="27" y="51"/>
                    </a:cxn>
                    <a:cxn ang="0">
                      <a:pos x="11" y="63"/>
                    </a:cxn>
                    <a:cxn ang="0">
                      <a:pos x="17" y="29"/>
                    </a:cxn>
                    <a:cxn ang="0">
                      <a:pos x="8" y="60"/>
                    </a:cxn>
                    <a:cxn ang="0">
                      <a:pos x="2" y="50"/>
                    </a:cxn>
                    <a:cxn ang="0">
                      <a:pos x="0" y="40"/>
                    </a:cxn>
                    <a:cxn ang="0">
                      <a:pos x="1" y="30"/>
                    </a:cxn>
                    <a:cxn ang="0">
                      <a:pos x="5" y="21"/>
                    </a:cxn>
                    <a:cxn ang="0">
                      <a:pos x="9" y="17"/>
                    </a:cxn>
                    <a:cxn ang="0">
                      <a:pos x="17" y="8"/>
                    </a:cxn>
                  </a:cxnLst>
                  <a:rect l="0" t="0" r="r" b="b"/>
                  <a:pathLst>
                    <a:path w="33" h="63">
                      <a:moveTo>
                        <a:pt x="17" y="8"/>
                      </a:moveTo>
                      <a:cubicBezTo>
                        <a:pt x="19" y="6"/>
                        <a:pt x="21" y="4"/>
                        <a:pt x="21" y="0"/>
                      </a:cubicBezTo>
                      <a:cubicBezTo>
                        <a:pt x="26" y="8"/>
                        <a:pt x="26" y="8"/>
                        <a:pt x="26" y="8"/>
                      </a:cubicBezTo>
                      <a:cubicBezTo>
                        <a:pt x="29" y="15"/>
                        <a:pt x="31" y="20"/>
                        <a:pt x="32" y="23"/>
                      </a:cubicBezTo>
                      <a:cubicBezTo>
                        <a:pt x="32" y="25"/>
                        <a:pt x="33" y="28"/>
                        <a:pt x="33" y="31"/>
                      </a:cubicBezTo>
                      <a:cubicBezTo>
                        <a:pt x="33" y="34"/>
                        <a:pt x="33" y="37"/>
                        <a:pt x="32" y="40"/>
                      </a:cubicBezTo>
                      <a:cubicBezTo>
                        <a:pt x="31" y="44"/>
                        <a:pt x="29" y="48"/>
                        <a:pt x="27" y="51"/>
                      </a:cubicBezTo>
                      <a:cubicBezTo>
                        <a:pt x="24" y="55"/>
                        <a:pt x="19" y="59"/>
                        <a:pt x="11" y="63"/>
                      </a:cubicBezTo>
                      <a:cubicBezTo>
                        <a:pt x="17" y="54"/>
                        <a:pt x="19" y="42"/>
                        <a:pt x="17" y="29"/>
                      </a:cubicBezTo>
                      <a:cubicBezTo>
                        <a:pt x="15" y="40"/>
                        <a:pt x="12" y="50"/>
                        <a:pt x="8" y="60"/>
                      </a:cubicBezTo>
                      <a:cubicBezTo>
                        <a:pt x="5" y="57"/>
                        <a:pt x="3" y="54"/>
                        <a:pt x="2" y="50"/>
                      </a:cubicBezTo>
                      <a:cubicBezTo>
                        <a:pt x="1" y="47"/>
                        <a:pt x="0" y="44"/>
                        <a:pt x="0" y="40"/>
                      </a:cubicBezTo>
                      <a:cubicBezTo>
                        <a:pt x="0" y="37"/>
                        <a:pt x="0" y="34"/>
                        <a:pt x="1" y="30"/>
                      </a:cubicBezTo>
                      <a:cubicBezTo>
                        <a:pt x="2" y="27"/>
                        <a:pt x="4" y="24"/>
                        <a:pt x="5" y="21"/>
                      </a:cubicBezTo>
                      <a:cubicBezTo>
                        <a:pt x="6" y="20"/>
                        <a:pt x="8" y="18"/>
                        <a:pt x="9" y="17"/>
                      </a:cubicBezTo>
                      <a:cubicBezTo>
                        <a:pt x="11" y="14"/>
                        <a:pt x="14" y="11"/>
                        <a:pt x="17" y="8"/>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19" name="Freeform 170"/>
                <p:cNvSpPr/>
                <p:nvPr/>
              </p:nvSpPr>
              <p:spPr bwMode="auto">
                <a:xfrm>
                  <a:off x="5818187" y="1608138"/>
                  <a:ext cx="384175" cy="222250"/>
                </a:xfrm>
                <a:custGeom>
                  <a:avLst/>
                  <a:gdLst/>
                  <a:ahLst/>
                  <a:cxnLst>
                    <a:cxn ang="0">
                      <a:pos x="0" y="11"/>
                    </a:cxn>
                    <a:cxn ang="0">
                      <a:pos x="1" y="11"/>
                    </a:cxn>
                    <a:cxn ang="0">
                      <a:pos x="14" y="6"/>
                    </a:cxn>
                    <a:cxn ang="0">
                      <a:pos x="36" y="0"/>
                    </a:cxn>
                    <a:cxn ang="0">
                      <a:pos x="49" y="1"/>
                    </a:cxn>
                    <a:cxn ang="0">
                      <a:pos x="62" y="5"/>
                    </a:cxn>
                    <a:cxn ang="0">
                      <a:pos x="77" y="14"/>
                    </a:cxn>
                    <a:cxn ang="0">
                      <a:pos x="93" y="41"/>
                    </a:cxn>
                    <a:cxn ang="0">
                      <a:pos x="43" y="25"/>
                    </a:cxn>
                    <a:cxn ang="0">
                      <a:pos x="88" y="46"/>
                    </a:cxn>
                    <a:cxn ang="0">
                      <a:pos x="73" y="52"/>
                    </a:cxn>
                    <a:cxn ang="0">
                      <a:pos x="58" y="53"/>
                    </a:cxn>
                    <a:cxn ang="0">
                      <a:pos x="43" y="49"/>
                    </a:cxn>
                    <a:cxn ang="0">
                      <a:pos x="30" y="40"/>
                    </a:cxn>
                    <a:cxn ang="0">
                      <a:pos x="24" y="34"/>
                    </a:cxn>
                    <a:cxn ang="0">
                      <a:pos x="13" y="20"/>
                    </a:cxn>
                    <a:cxn ang="0">
                      <a:pos x="0" y="11"/>
                    </a:cxn>
                  </a:cxnLst>
                  <a:rect l="0" t="0" r="r" b="b"/>
                  <a:pathLst>
                    <a:path w="93" h="54">
                      <a:moveTo>
                        <a:pt x="0" y="11"/>
                      </a:moveTo>
                      <a:cubicBezTo>
                        <a:pt x="0" y="11"/>
                        <a:pt x="0" y="11"/>
                        <a:pt x="1" y="11"/>
                      </a:cubicBezTo>
                      <a:cubicBezTo>
                        <a:pt x="14" y="6"/>
                        <a:pt x="14" y="6"/>
                        <a:pt x="14" y="6"/>
                      </a:cubicBezTo>
                      <a:cubicBezTo>
                        <a:pt x="24" y="3"/>
                        <a:pt x="31" y="1"/>
                        <a:pt x="36" y="0"/>
                      </a:cubicBezTo>
                      <a:cubicBezTo>
                        <a:pt x="40" y="0"/>
                        <a:pt x="44" y="0"/>
                        <a:pt x="49" y="1"/>
                      </a:cubicBezTo>
                      <a:cubicBezTo>
                        <a:pt x="54" y="1"/>
                        <a:pt x="58" y="3"/>
                        <a:pt x="62" y="5"/>
                      </a:cubicBezTo>
                      <a:cubicBezTo>
                        <a:pt x="68" y="7"/>
                        <a:pt x="72" y="10"/>
                        <a:pt x="77" y="14"/>
                      </a:cubicBezTo>
                      <a:cubicBezTo>
                        <a:pt x="82" y="20"/>
                        <a:pt x="88" y="29"/>
                        <a:pt x="93" y="41"/>
                      </a:cubicBezTo>
                      <a:cubicBezTo>
                        <a:pt x="80" y="31"/>
                        <a:pt x="63" y="25"/>
                        <a:pt x="43" y="25"/>
                      </a:cubicBezTo>
                      <a:cubicBezTo>
                        <a:pt x="59" y="30"/>
                        <a:pt x="74" y="37"/>
                        <a:pt x="88" y="46"/>
                      </a:cubicBezTo>
                      <a:cubicBezTo>
                        <a:pt x="83" y="49"/>
                        <a:pt x="78" y="51"/>
                        <a:pt x="73" y="52"/>
                      </a:cubicBezTo>
                      <a:cubicBezTo>
                        <a:pt x="68" y="53"/>
                        <a:pt x="63" y="54"/>
                        <a:pt x="58" y="53"/>
                      </a:cubicBezTo>
                      <a:cubicBezTo>
                        <a:pt x="53" y="52"/>
                        <a:pt x="48" y="51"/>
                        <a:pt x="43" y="49"/>
                      </a:cubicBezTo>
                      <a:cubicBezTo>
                        <a:pt x="38" y="46"/>
                        <a:pt x="34" y="43"/>
                        <a:pt x="30" y="40"/>
                      </a:cubicBezTo>
                      <a:cubicBezTo>
                        <a:pt x="28" y="38"/>
                        <a:pt x="26" y="36"/>
                        <a:pt x="24" y="34"/>
                      </a:cubicBezTo>
                      <a:cubicBezTo>
                        <a:pt x="20" y="29"/>
                        <a:pt x="16" y="25"/>
                        <a:pt x="13" y="20"/>
                      </a:cubicBezTo>
                      <a:cubicBezTo>
                        <a:pt x="10" y="16"/>
                        <a:pt x="6" y="13"/>
                        <a:pt x="0"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0" name="Freeform 171"/>
                <p:cNvSpPr/>
                <p:nvPr/>
              </p:nvSpPr>
              <p:spPr bwMode="auto">
                <a:xfrm>
                  <a:off x="6305550" y="1255713"/>
                  <a:ext cx="182563" cy="203200"/>
                </a:xfrm>
                <a:custGeom>
                  <a:avLst/>
                  <a:gdLst/>
                  <a:ahLst/>
                  <a:cxnLst>
                    <a:cxn ang="0">
                      <a:pos x="32" y="11"/>
                    </a:cxn>
                    <a:cxn ang="0">
                      <a:pos x="38" y="18"/>
                    </a:cxn>
                    <a:cxn ang="0">
                      <a:pos x="43" y="28"/>
                    </a:cxn>
                    <a:cxn ang="0">
                      <a:pos x="42" y="48"/>
                    </a:cxn>
                    <a:cxn ang="0">
                      <a:pos x="19" y="21"/>
                    </a:cxn>
                    <a:cxn ang="0">
                      <a:pos x="37" y="48"/>
                    </a:cxn>
                    <a:cxn ang="0">
                      <a:pos x="26" y="47"/>
                    </a:cxn>
                    <a:cxn ang="0">
                      <a:pos x="17" y="42"/>
                    </a:cxn>
                    <a:cxn ang="0">
                      <a:pos x="10" y="35"/>
                    </a:cxn>
                    <a:cxn ang="0">
                      <a:pos x="6" y="26"/>
                    </a:cxn>
                    <a:cxn ang="0">
                      <a:pos x="5" y="20"/>
                    </a:cxn>
                    <a:cxn ang="0">
                      <a:pos x="4" y="9"/>
                    </a:cxn>
                    <a:cxn ang="0">
                      <a:pos x="0" y="0"/>
                    </a:cxn>
                    <a:cxn ang="0">
                      <a:pos x="9" y="2"/>
                    </a:cxn>
                    <a:cxn ang="0">
                      <a:pos x="24" y="6"/>
                    </a:cxn>
                    <a:cxn ang="0">
                      <a:pos x="32" y="11"/>
                    </a:cxn>
                  </a:cxnLst>
                  <a:rect l="0" t="0" r="r" b="b"/>
                  <a:pathLst>
                    <a:path w="44" h="49">
                      <a:moveTo>
                        <a:pt x="32" y="11"/>
                      </a:moveTo>
                      <a:cubicBezTo>
                        <a:pt x="34" y="13"/>
                        <a:pt x="36" y="15"/>
                        <a:pt x="38" y="18"/>
                      </a:cubicBezTo>
                      <a:cubicBezTo>
                        <a:pt x="40" y="21"/>
                        <a:pt x="42" y="24"/>
                        <a:pt x="43" y="28"/>
                      </a:cubicBezTo>
                      <a:cubicBezTo>
                        <a:pt x="44" y="33"/>
                        <a:pt x="44" y="39"/>
                        <a:pt x="42" y="48"/>
                      </a:cubicBezTo>
                      <a:cubicBezTo>
                        <a:pt x="38" y="38"/>
                        <a:pt x="31" y="29"/>
                        <a:pt x="19" y="21"/>
                      </a:cubicBezTo>
                      <a:cubicBezTo>
                        <a:pt x="27" y="30"/>
                        <a:pt x="33" y="39"/>
                        <a:pt x="37" y="48"/>
                      </a:cubicBezTo>
                      <a:cubicBezTo>
                        <a:pt x="34" y="49"/>
                        <a:pt x="30" y="48"/>
                        <a:pt x="26" y="47"/>
                      </a:cubicBezTo>
                      <a:cubicBezTo>
                        <a:pt x="23" y="46"/>
                        <a:pt x="20" y="44"/>
                        <a:pt x="17" y="42"/>
                      </a:cubicBezTo>
                      <a:cubicBezTo>
                        <a:pt x="15" y="40"/>
                        <a:pt x="12" y="38"/>
                        <a:pt x="10" y="35"/>
                      </a:cubicBezTo>
                      <a:cubicBezTo>
                        <a:pt x="9" y="32"/>
                        <a:pt x="7" y="29"/>
                        <a:pt x="6" y="26"/>
                      </a:cubicBezTo>
                      <a:cubicBezTo>
                        <a:pt x="6" y="24"/>
                        <a:pt x="5" y="22"/>
                        <a:pt x="5" y="20"/>
                      </a:cubicBezTo>
                      <a:cubicBezTo>
                        <a:pt x="5" y="16"/>
                        <a:pt x="4" y="12"/>
                        <a:pt x="4" y="9"/>
                      </a:cubicBezTo>
                      <a:cubicBezTo>
                        <a:pt x="4" y="5"/>
                        <a:pt x="2" y="3"/>
                        <a:pt x="0" y="0"/>
                      </a:cubicBezTo>
                      <a:cubicBezTo>
                        <a:pt x="9" y="2"/>
                        <a:pt x="9" y="2"/>
                        <a:pt x="9" y="2"/>
                      </a:cubicBezTo>
                      <a:cubicBezTo>
                        <a:pt x="17" y="3"/>
                        <a:pt x="22" y="5"/>
                        <a:pt x="24" y="6"/>
                      </a:cubicBezTo>
                      <a:cubicBezTo>
                        <a:pt x="27" y="7"/>
                        <a:pt x="29" y="9"/>
                        <a:pt x="32" y="1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4" name="Freeform 172"/>
                <p:cNvSpPr/>
                <p:nvPr/>
              </p:nvSpPr>
              <p:spPr bwMode="auto">
                <a:xfrm>
                  <a:off x="6380162" y="641351"/>
                  <a:ext cx="223838" cy="244475"/>
                </a:xfrm>
                <a:custGeom>
                  <a:avLst/>
                  <a:gdLst/>
                  <a:ahLst/>
                  <a:cxnLst>
                    <a:cxn ang="0">
                      <a:pos x="52" y="34"/>
                    </a:cxn>
                    <a:cxn ang="0">
                      <a:pos x="51" y="58"/>
                    </a:cxn>
                    <a:cxn ang="0">
                      <a:pos x="24" y="26"/>
                    </a:cxn>
                    <a:cxn ang="0">
                      <a:pos x="46" y="58"/>
                    </a:cxn>
                    <a:cxn ang="0">
                      <a:pos x="32" y="57"/>
                    </a:cxn>
                    <a:cxn ang="0">
                      <a:pos x="22" y="51"/>
                    </a:cxn>
                    <a:cxn ang="0">
                      <a:pos x="13" y="42"/>
                    </a:cxn>
                    <a:cxn ang="0">
                      <a:pos x="8" y="31"/>
                    </a:cxn>
                    <a:cxn ang="0">
                      <a:pos x="7" y="24"/>
                    </a:cxn>
                    <a:cxn ang="0">
                      <a:pos x="5" y="11"/>
                    </a:cxn>
                    <a:cxn ang="0">
                      <a:pos x="0" y="0"/>
                    </a:cxn>
                    <a:cxn ang="0">
                      <a:pos x="1" y="0"/>
                    </a:cxn>
                    <a:cxn ang="0">
                      <a:pos x="12" y="3"/>
                    </a:cxn>
                    <a:cxn ang="0">
                      <a:pos x="30" y="8"/>
                    </a:cxn>
                    <a:cxn ang="0">
                      <a:pos x="39" y="13"/>
                    </a:cxn>
                    <a:cxn ang="0">
                      <a:pos x="47" y="21"/>
                    </a:cxn>
                    <a:cxn ang="0">
                      <a:pos x="52" y="34"/>
                    </a:cxn>
                  </a:cxnLst>
                  <a:rect l="0" t="0" r="r" b="b"/>
                  <a:pathLst>
                    <a:path w="54" h="59">
                      <a:moveTo>
                        <a:pt x="52" y="34"/>
                      </a:moveTo>
                      <a:cubicBezTo>
                        <a:pt x="54" y="40"/>
                        <a:pt x="53" y="48"/>
                        <a:pt x="51" y="58"/>
                      </a:cubicBezTo>
                      <a:cubicBezTo>
                        <a:pt x="47" y="46"/>
                        <a:pt x="38" y="35"/>
                        <a:pt x="24" y="26"/>
                      </a:cubicBezTo>
                      <a:cubicBezTo>
                        <a:pt x="33" y="36"/>
                        <a:pt x="40" y="47"/>
                        <a:pt x="46" y="58"/>
                      </a:cubicBezTo>
                      <a:cubicBezTo>
                        <a:pt x="41" y="59"/>
                        <a:pt x="37" y="58"/>
                        <a:pt x="32" y="57"/>
                      </a:cubicBezTo>
                      <a:cubicBezTo>
                        <a:pt x="29" y="55"/>
                        <a:pt x="25" y="53"/>
                        <a:pt x="22" y="51"/>
                      </a:cubicBezTo>
                      <a:cubicBezTo>
                        <a:pt x="18" y="48"/>
                        <a:pt x="16" y="45"/>
                        <a:pt x="13" y="42"/>
                      </a:cubicBezTo>
                      <a:cubicBezTo>
                        <a:pt x="11" y="38"/>
                        <a:pt x="10" y="35"/>
                        <a:pt x="8" y="31"/>
                      </a:cubicBezTo>
                      <a:cubicBezTo>
                        <a:pt x="8" y="29"/>
                        <a:pt x="7" y="27"/>
                        <a:pt x="7" y="24"/>
                      </a:cubicBezTo>
                      <a:cubicBezTo>
                        <a:pt x="6" y="20"/>
                        <a:pt x="6" y="15"/>
                        <a:pt x="5" y="11"/>
                      </a:cubicBezTo>
                      <a:cubicBezTo>
                        <a:pt x="5" y="7"/>
                        <a:pt x="4" y="3"/>
                        <a:pt x="0" y="0"/>
                      </a:cubicBezTo>
                      <a:cubicBezTo>
                        <a:pt x="1" y="0"/>
                        <a:pt x="1" y="0"/>
                        <a:pt x="1" y="0"/>
                      </a:cubicBezTo>
                      <a:cubicBezTo>
                        <a:pt x="12" y="3"/>
                        <a:pt x="12" y="3"/>
                        <a:pt x="12" y="3"/>
                      </a:cubicBezTo>
                      <a:cubicBezTo>
                        <a:pt x="21" y="4"/>
                        <a:pt x="27" y="6"/>
                        <a:pt x="30" y="8"/>
                      </a:cubicBezTo>
                      <a:cubicBezTo>
                        <a:pt x="33" y="9"/>
                        <a:pt x="36" y="11"/>
                        <a:pt x="39" y="13"/>
                      </a:cubicBezTo>
                      <a:cubicBezTo>
                        <a:pt x="42" y="16"/>
                        <a:pt x="44" y="18"/>
                        <a:pt x="47" y="21"/>
                      </a:cubicBezTo>
                      <a:cubicBezTo>
                        <a:pt x="49" y="25"/>
                        <a:pt x="51" y="29"/>
                        <a:pt x="52" y="34"/>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2" name="Freeform 173"/>
                <p:cNvSpPr/>
                <p:nvPr/>
              </p:nvSpPr>
              <p:spPr bwMode="auto">
                <a:xfrm>
                  <a:off x="6950075" y="1022351"/>
                  <a:ext cx="141288" cy="257175"/>
                </a:xfrm>
                <a:custGeom>
                  <a:avLst/>
                  <a:gdLst/>
                  <a:ahLst/>
                  <a:cxnLst>
                    <a:cxn ang="0">
                      <a:pos x="2" y="30"/>
                    </a:cxn>
                    <a:cxn ang="0">
                      <a:pos x="6" y="21"/>
                    </a:cxn>
                    <a:cxn ang="0">
                      <a:pos x="10" y="16"/>
                    </a:cxn>
                    <a:cxn ang="0">
                      <a:pos x="18" y="8"/>
                    </a:cxn>
                    <a:cxn ang="0">
                      <a:pos x="22" y="0"/>
                    </a:cxn>
                    <a:cxn ang="0">
                      <a:pos x="26" y="8"/>
                    </a:cxn>
                    <a:cxn ang="0">
                      <a:pos x="33" y="22"/>
                    </a:cxn>
                    <a:cxn ang="0">
                      <a:pos x="34" y="31"/>
                    </a:cxn>
                    <a:cxn ang="0">
                      <a:pos x="33" y="40"/>
                    </a:cxn>
                    <a:cxn ang="0">
                      <a:pos x="28" y="50"/>
                    </a:cxn>
                    <a:cxn ang="0">
                      <a:pos x="12" y="62"/>
                    </a:cxn>
                    <a:cxn ang="0">
                      <a:pos x="18" y="28"/>
                    </a:cxn>
                    <a:cxn ang="0">
                      <a:pos x="8" y="59"/>
                    </a:cxn>
                    <a:cxn ang="0">
                      <a:pos x="3" y="50"/>
                    </a:cxn>
                    <a:cxn ang="0">
                      <a:pos x="1" y="40"/>
                    </a:cxn>
                    <a:cxn ang="0">
                      <a:pos x="2" y="30"/>
                    </a:cxn>
                  </a:cxnLst>
                  <a:rect l="0" t="0" r="r" b="b"/>
                  <a:pathLst>
                    <a:path w="34" h="62">
                      <a:moveTo>
                        <a:pt x="2" y="30"/>
                      </a:moveTo>
                      <a:cubicBezTo>
                        <a:pt x="3" y="27"/>
                        <a:pt x="4" y="24"/>
                        <a:pt x="6" y="21"/>
                      </a:cubicBezTo>
                      <a:cubicBezTo>
                        <a:pt x="7" y="19"/>
                        <a:pt x="8" y="18"/>
                        <a:pt x="10" y="16"/>
                      </a:cubicBezTo>
                      <a:cubicBezTo>
                        <a:pt x="12" y="14"/>
                        <a:pt x="15" y="11"/>
                        <a:pt x="18" y="8"/>
                      </a:cubicBezTo>
                      <a:cubicBezTo>
                        <a:pt x="20" y="6"/>
                        <a:pt x="22" y="3"/>
                        <a:pt x="22" y="0"/>
                      </a:cubicBezTo>
                      <a:cubicBezTo>
                        <a:pt x="26" y="8"/>
                        <a:pt x="26" y="8"/>
                        <a:pt x="26" y="8"/>
                      </a:cubicBezTo>
                      <a:cubicBezTo>
                        <a:pt x="30" y="15"/>
                        <a:pt x="32" y="19"/>
                        <a:pt x="33" y="22"/>
                      </a:cubicBezTo>
                      <a:cubicBezTo>
                        <a:pt x="33" y="25"/>
                        <a:pt x="34" y="28"/>
                        <a:pt x="34" y="31"/>
                      </a:cubicBezTo>
                      <a:cubicBezTo>
                        <a:pt x="34" y="34"/>
                        <a:pt x="34" y="37"/>
                        <a:pt x="33" y="40"/>
                      </a:cubicBezTo>
                      <a:cubicBezTo>
                        <a:pt x="32" y="44"/>
                        <a:pt x="30" y="47"/>
                        <a:pt x="28" y="50"/>
                      </a:cubicBezTo>
                      <a:cubicBezTo>
                        <a:pt x="25" y="54"/>
                        <a:pt x="20" y="59"/>
                        <a:pt x="12" y="62"/>
                      </a:cubicBezTo>
                      <a:cubicBezTo>
                        <a:pt x="17" y="53"/>
                        <a:pt x="19" y="42"/>
                        <a:pt x="18" y="28"/>
                      </a:cubicBezTo>
                      <a:cubicBezTo>
                        <a:pt x="16" y="39"/>
                        <a:pt x="13" y="50"/>
                        <a:pt x="8" y="59"/>
                      </a:cubicBezTo>
                      <a:cubicBezTo>
                        <a:pt x="6" y="57"/>
                        <a:pt x="4" y="53"/>
                        <a:pt x="3" y="50"/>
                      </a:cubicBezTo>
                      <a:cubicBezTo>
                        <a:pt x="2" y="47"/>
                        <a:pt x="1" y="43"/>
                        <a:pt x="1" y="40"/>
                      </a:cubicBezTo>
                      <a:cubicBezTo>
                        <a:pt x="0" y="36"/>
                        <a:pt x="1" y="33"/>
                        <a:pt x="2" y="3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3" name="Freeform 174"/>
                <p:cNvSpPr/>
                <p:nvPr/>
              </p:nvSpPr>
              <p:spPr bwMode="auto">
                <a:xfrm>
                  <a:off x="6454775" y="1963738"/>
                  <a:ext cx="98425" cy="153988"/>
                </a:xfrm>
                <a:custGeom>
                  <a:avLst/>
                  <a:gdLst/>
                  <a:ahLst/>
                  <a:cxnLst>
                    <a:cxn ang="0">
                      <a:pos x="3" y="1"/>
                    </a:cxn>
                    <a:cxn ang="0">
                      <a:pos x="3" y="0"/>
                    </a:cxn>
                    <a:cxn ang="0">
                      <a:pos x="7" y="5"/>
                    </a:cxn>
                    <a:cxn ang="0">
                      <a:pos x="13" y="9"/>
                    </a:cxn>
                    <a:cxn ang="0">
                      <a:pos x="17" y="11"/>
                    </a:cxn>
                    <a:cxn ang="0">
                      <a:pos x="21" y="16"/>
                    </a:cxn>
                    <a:cxn ang="0">
                      <a:pos x="23" y="22"/>
                    </a:cxn>
                    <a:cxn ang="0">
                      <a:pos x="24" y="28"/>
                    </a:cxn>
                    <a:cxn ang="0">
                      <a:pos x="22" y="35"/>
                    </a:cxn>
                    <a:cxn ang="0">
                      <a:pos x="11" y="18"/>
                    </a:cxn>
                    <a:cxn ang="0">
                      <a:pos x="20" y="37"/>
                    </a:cxn>
                    <a:cxn ang="0">
                      <a:pos x="8" y="32"/>
                    </a:cxn>
                    <a:cxn ang="0">
                      <a:pos x="4" y="27"/>
                    </a:cxn>
                    <a:cxn ang="0">
                      <a:pos x="1" y="21"/>
                    </a:cxn>
                    <a:cxn ang="0">
                      <a:pos x="0" y="16"/>
                    </a:cxn>
                    <a:cxn ang="0">
                      <a:pos x="2" y="6"/>
                    </a:cxn>
                    <a:cxn ang="0">
                      <a:pos x="3" y="1"/>
                    </a:cxn>
                  </a:cxnLst>
                  <a:rect l="0" t="0" r="r" b="b"/>
                  <a:pathLst>
                    <a:path w="24" h="37">
                      <a:moveTo>
                        <a:pt x="3" y="1"/>
                      </a:moveTo>
                      <a:cubicBezTo>
                        <a:pt x="3" y="0"/>
                        <a:pt x="3" y="0"/>
                        <a:pt x="3" y="0"/>
                      </a:cubicBezTo>
                      <a:cubicBezTo>
                        <a:pt x="4" y="3"/>
                        <a:pt x="5" y="4"/>
                        <a:pt x="7" y="5"/>
                      </a:cubicBezTo>
                      <a:cubicBezTo>
                        <a:pt x="9" y="7"/>
                        <a:pt x="11" y="8"/>
                        <a:pt x="13" y="9"/>
                      </a:cubicBezTo>
                      <a:cubicBezTo>
                        <a:pt x="14" y="10"/>
                        <a:pt x="16" y="11"/>
                        <a:pt x="17" y="11"/>
                      </a:cubicBezTo>
                      <a:cubicBezTo>
                        <a:pt x="18" y="13"/>
                        <a:pt x="19" y="14"/>
                        <a:pt x="21" y="16"/>
                      </a:cubicBezTo>
                      <a:cubicBezTo>
                        <a:pt x="22" y="18"/>
                        <a:pt x="23" y="20"/>
                        <a:pt x="23" y="22"/>
                      </a:cubicBezTo>
                      <a:cubicBezTo>
                        <a:pt x="24" y="24"/>
                        <a:pt x="24" y="26"/>
                        <a:pt x="24" y="28"/>
                      </a:cubicBezTo>
                      <a:cubicBezTo>
                        <a:pt x="24" y="31"/>
                        <a:pt x="23" y="33"/>
                        <a:pt x="22" y="35"/>
                      </a:cubicBezTo>
                      <a:cubicBezTo>
                        <a:pt x="17" y="30"/>
                        <a:pt x="14" y="24"/>
                        <a:pt x="11" y="18"/>
                      </a:cubicBezTo>
                      <a:cubicBezTo>
                        <a:pt x="12" y="26"/>
                        <a:pt x="15" y="32"/>
                        <a:pt x="20" y="37"/>
                      </a:cubicBezTo>
                      <a:cubicBezTo>
                        <a:pt x="15" y="36"/>
                        <a:pt x="11" y="34"/>
                        <a:pt x="8" y="32"/>
                      </a:cubicBezTo>
                      <a:cubicBezTo>
                        <a:pt x="7" y="31"/>
                        <a:pt x="5" y="29"/>
                        <a:pt x="4" y="27"/>
                      </a:cubicBezTo>
                      <a:cubicBezTo>
                        <a:pt x="3" y="25"/>
                        <a:pt x="2" y="23"/>
                        <a:pt x="1" y="21"/>
                      </a:cubicBezTo>
                      <a:cubicBezTo>
                        <a:pt x="1" y="20"/>
                        <a:pt x="1" y="18"/>
                        <a:pt x="0" y="16"/>
                      </a:cubicBezTo>
                      <a:cubicBezTo>
                        <a:pt x="0" y="14"/>
                        <a:pt x="1" y="11"/>
                        <a:pt x="2" y="6"/>
                      </a:cubicBezTo>
                      <a:lnTo>
                        <a:pt x="3" y="1"/>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4" name="Freeform 175"/>
                <p:cNvSpPr/>
                <p:nvPr/>
              </p:nvSpPr>
              <p:spPr bwMode="auto">
                <a:xfrm>
                  <a:off x="6694487" y="1616076"/>
                  <a:ext cx="115888" cy="214313"/>
                </a:xfrm>
                <a:custGeom>
                  <a:avLst/>
                  <a:gdLst/>
                  <a:ahLst/>
                  <a:cxnLst>
                    <a:cxn ang="0">
                      <a:pos x="5" y="0"/>
                    </a:cxn>
                    <a:cxn ang="0">
                      <a:pos x="5" y="0"/>
                    </a:cxn>
                    <a:cxn ang="0">
                      <a:pos x="11" y="5"/>
                    </a:cxn>
                    <a:cxn ang="0">
                      <a:pos x="21" y="14"/>
                    </a:cxn>
                    <a:cxn ang="0">
                      <a:pos x="25" y="20"/>
                    </a:cxn>
                    <a:cxn ang="0">
                      <a:pos x="28" y="27"/>
                    </a:cxn>
                    <a:cxn ang="0">
                      <a:pos x="28" y="37"/>
                    </a:cxn>
                    <a:cxn ang="0">
                      <a:pos x="20" y="52"/>
                    </a:cxn>
                    <a:cxn ang="0">
                      <a:pos x="12" y="24"/>
                    </a:cxn>
                    <a:cxn ang="0">
                      <a:pos x="16" y="51"/>
                    </a:cxn>
                    <a:cxn ang="0">
                      <a:pos x="8" y="46"/>
                    </a:cxn>
                    <a:cxn ang="0">
                      <a:pos x="3" y="39"/>
                    </a:cxn>
                    <a:cxn ang="0">
                      <a:pos x="0" y="31"/>
                    </a:cxn>
                    <a:cxn ang="0">
                      <a:pos x="0" y="22"/>
                    </a:cxn>
                    <a:cxn ang="0">
                      <a:pos x="1" y="17"/>
                    </a:cxn>
                    <a:cxn ang="0">
                      <a:pos x="5" y="8"/>
                    </a:cxn>
                    <a:cxn ang="0">
                      <a:pos x="5" y="0"/>
                    </a:cxn>
                  </a:cxnLst>
                  <a:rect l="0" t="0" r="r" b="b"/>
                  <a:pathLst>
                    <a:path w="28" h="52">
                      <a:moveTo>
                        <a:pt x="5" y="0"/>
                      </a:moveTo>
                      <a:cubicBezTo>
                        <a:pt x="5" y="0"/>
                        <a:pt x="5" y="0"/>
                        <a:pt x="5" y="0"/>
                      </a:cubicBezTo>
                      <a:cubicBezTo>
                        <a:pt x="11" y="5"/>
                        <a:pt x="11" y="5"/>
                        <a:pt x="11" y="5"/>
                      </a:cubicBezTo>
                      <a:cubicBezTo>
                        <a:pt x="16" y="9"/>
                        <a:pt x="20" y="11"/>
                        <a:pt x="21" y="14"/>
                      </a:cubicBezTo>
                      <a:cubicBezTo>
                        <a:pt x="23" y="16"/>
                        <a:pt x="24" y="18"/>
                        <a:pt x="25" y="20"/>
                      </a:cubicBezTo>
                      <a:cubicBezTo>
                        <a:pt x="27" y="22"/>
                        <a:pt x="28" y="25"/>
                        <a:pt x="28" y="27"/>
                      </a:cubicBezTo>
                      <a:cubicBezTo>
                        <a:pt x="28" y="31"/>
                        <a:pt x="28" y="34"/>
                        <a:pt x="28" y="37"/>
                      </a:cubicBezTo>
                      <a:cubicBezTo>
                        <a:pt x="27" y="41"/>
                        <a:pt x="25" y="46"/>
                        <a:pt x="20" y="52"/>
                      </a:cubicBezTo>
                      <a:cubicBezTo>
                        <a:pt x="21" y="43"/>
                        <a:pt x="18" y="33"/>
                        <a:pt x="12" y="24"/>
                      </a:cubicBezTo>
                      <a:cubicBezTo>
                        <a:pt x="15" y="33"/>
                        <a:pt x="16" y="42"/>
                        <a:pt x="16" y="51"/>
                      </a:cubicBezTo>
                      <a:cubicBezTo>
                        <a:pt x="13" y="50"/>
                        <a:pt x="10" y="48"/>
                        <a:pt x="8" y="46"/>
                      </a:cubicBezTo>
                      <a:cubicBezTo>
                        <a:pt x="6" y="44"/>
                        <a:pt x="4" y="41"/>
                        <a:pt x="3" y="39"/>
                      </a:cubicBezTo>
                      <a:cubicBezTo>
                        <a:pt x="2" y="36"/>
                        <a:pt x="1" y="34"/>
                        <a:pt x="0" y="31"/>
                      </a:cubicBezTo>
                      <a:cubicBezTo>
                        <a:pt x="0" y="28"/>
                        <a:pt x="0" y="25"/>
                        <a:pt x="0" y="22"/>
                      </a:cubicBezTo>
                      <a:cubicBezTo>
                        <a:pt x="1" y="20"/>
                        <a:pt x="1" y="19"/>
                        <a:pt x="1" y="17"/>
                      </a:cubicBezTo>
                      <a:cubicBezTo>
                        <a:pt x="2" y="14"/>
                        <a:pt x="4" y="11"/>
                        <a:pt x="5" y="8"/>
                      </a:cubicBezTo>
                      <a:cubicBezTo>
                        <a:pt x="6" y="6"/>
                        <a:pt x="6" y="3"/>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5" name="Freeform 176"/>
                <p:cNvSpPr/>
                <p:nvPr/>
              </p:nvSpPr>
              <p:spPr bwMode="auto">
                <a:xfrm>
                  <a:off x="7537450" y="512763"/>
                  <a:ext cx="228600" cy="257175"/>
                </a:xfrm>
                <a:custGeom>
                  <a:avLst/>
                  <a:gdLst/>
                  <a:ahLst/>
                  <a:cxnLst>
                    <a:cxn ang="0">
                      <a:pos x="55" y="0"/>
                    </a:cxn>
                    <a:cxn ang="0">
                      <a:pos x="50" y="11"/>
                    </a:cxn>
                    <a:cxn ang="0">
                      <a:pos x="48" y="26"/>
                    </a:cxn>
                    <a:cxn ang="0">
                      <a:pos x="47" y="33"/>
                    </a:cxn>
                    <a:cxn ang="0">
                      <a:pos x="42" y="44"/>
                    </a:cxn>
                    <a:cxn ang="0">
                      <a:pos x="33" y="53"/>
                    </a:cxn>
                    <a:cxn ang="0">
                      <a:pos x="22" y="59"/>
                    </a:cxn>
                    <a:cxn ang="0">
                      <a:pos x="8" y="61"/>
                    </a:cxn>
                    <a:cxn ang="0">
                      <a:pos x="30" y="28"/>
                    </a:cxn>
                    <a:cxn ang="0">
                      <a:pos x="3" y="61"/>
                    </a:cxn>
                    <a:cxn ang="0">
                      <a:pos x="1" y="36"/>
                    </a:cxn>
                    <a:cxn ang="0">
                      <a:pos x="7" y="23"/>
                    </a:cxn>
                    <a:cxn ang="0">
                      <a:pos x="15" y="15"/>
                    </a:cxn>
                    <a:cxn ang="0">
                      <a:pos x="24" y="9"/>
                    </a:cxn>
                    <a:cxn ang="0">
                      <a:pos x="42" y="3"/>
                    </a:cxn>
                    <a:cxn ang="0">
                      <a:pos x="54" y="0"/>
                    </a:cxn>
                    <a:cxn ang="0">
                      <a:pos x="55" y="0"/>
                    </a:cxn>
                  </a:cxnLst>
                  <a:rect l="0" t="0" r="r" b="b"/>
                  <a:pathLst>
                    <a:path w="55" h="62">
                      <a:moveTo>
                        <a:pt x="55" y="0"/>
                      </a:moveTo>
                      <a:cubicBezTo>
                        <a:pt x="51" y="4"/>
                        <a:pt x="49" y="8"/>
                        <a:pt x="50" y="11"/>
                      </a:cubicBezTo>
                      <a:cubicBezTo>
                        <a:pt x="49" y="16"/>
                        <a:pt x="48" y="21"/>
                        <a:pt x="48" y="26"/>
                      </a:cubicBezTo>
                      <a:cubicBezTo>
                        <a:pt x="48" y="28"/>
                        <a:pt x="47" y="30"/>
                        <a:pt x="47" y="33"/>
                      </a:cubicBezTo>
                      <a:cubicBezTo>
                        <a:pt x="46" y="37"/>
                        <a:pt x="44" y="40"/>
                        <a:pt x="42" y="44"/>
                      </a:cubicBezTo>
                      <a:cubicBezTo>
                        <a:pt x="39" y="48"/>
                        <a:pt x="36" y="51"/>
                        <a:pt x="33" y="53"/>
                      </a:cubicBezTo>
                      <a:cubicBezTo>
                        <a:pt x="30" y="56"/>
                        <a:pt x="26" y="58"/>
                        <a:pt x="22" y="59"/>
                      </a:cubicBezTo>
                      <a:cubicBezTo>
                        <a:pt x="18" y="61"/>
                        <a:pt x="13" y="62"/>
                        <a:pt x="8" y="61"/>
                      </a:cubicBezTo>
                      <a:cubicBezTo>
                        <a:pt x="14" y="50"/>
                        <a:pt x="21" y="38"/>
                        <a:pt x="30" y="28"/>
                      </a:cubicBezTo>
                      <a:cubicBezTo>
                        <a:pt x="16" y="37"/>
                        <a:pt x="7" y="48"/>
                        <a:pt x="3" y="61"/>
                      </a:cubicBezTo>
                      <a:cubicBezTo>
                        <a:pt x="0" y="51"/>
                        <a:pt x="0" y="42"/>
                        <a:pt x="1" y="36"/>
                      </a:cubicBezTo>
                      <a:cubicBezTo>
                        <a:pt x="2" y="31"/>
                        <a:pt x="4" y="27"/>
                        <a:pt x="7" y="23"/>
                      </a:cubicBezTo>
                      <a:cubicBezTo>
                        <a:pt x="9" y="20"/>
                        <a:pt x="12" y="17"/>
                        <a:pt x="15" y="15"/>
                      </a:cubicBezTo>
                      <a:cubicBezTo>
                        <a:pt x="18" y="13"/>
                        <a:pt x="21" y="11"/>
                        <a:pt x="24" y="9"/>
                      </a:cubicBezTo>
                      <a:cubicBezTo>
                        <a:pt x="27" y="7"/>
                        <a:pt x="33" y="5"/>
                        <a:pt x="42" y="3"/>
                      </a:cubicBezTo>
                      <a:cubicBezTo>
                        <a:pt x="54" y="0"/>
                        <a:pt x="54" y="0"/>
                        <a:pt x="54" y="0"/>
                      </a:cubicBezTo>
                      <a:cubicBezTo>
                        <a:pt x="54" y="0"/>
                        <a:pt x="54" y="0"/>
                        <a:pt x="5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29" name="Freeform 180"/>
                <p:cNvSpPr/>
                <p:nvPr/>
              </p:nvSpPr>
              <p:spPr bwMode="auto">
                <a:xfrm>
                  <a:off x="6632575" y="628651"/>
                  <a:ext cx="173038" cy="311150"/>
                </a:xfrm>
                <a:custGeom>
                  <a:avLst/>
                  <a:gdLst/>
                  <a:ahLst/>
                  <a:cxnLst>
                    <a:cxn ang="0">
                      <a:pos x="5" y="0"/>
                    </a:cxn>
                    <a:cxn ang="0">
                      <a:pos x="5" y="0"/>
                    </a:cxn>
                    <a:cxn ang="0">
                      <a:pos x="15" y="7"/>
                    </a:cxn>
                    <a:cxn ang="0">
                      <a:pos x="30" y="19"/>
                    </a:cxn>
                    <a:cxn ang="0">
                      <a:pos x="36" y="28"/>
                    </a:cxn>
                    <a:cxn ang="0">
                      <a:pos x="41" y="38"/>
                    </a:cxn>
                    <a:cxn ang="0">
                      <a:pos x="41" y="52"/>
                    </a:cxn>
                    <a:cxn ang="0">
                      <a:pos x="31" y="75"/>
                    </a:cxn>
                    <a:cxn ang="0">
                      <a:pos x="17" y="34"/>
                    </a:cxn>
                    <a:cxn ang="0">
                      <a:pos x="25" y="73"/>
                    </a:cxn>
                    <a:cxn ang="0">
                      <a:pos x="13" y="66"/>
                    </a:cxn>
                    <a:cxn ang="0">
                      <a:pos x="5" y="57"/>
                    </a:cxn>
                    <a:cxn ang="0">
                      <a:pos x="1" y="45"/>
                    </a:cxn>
                    <a:cxn ang="0">
                      <a:pos x="0" y="33"/>
                    </a:cxn>
                    <a:cxn ang="0">
                      <a:pos x="1" y="26"/>
                    </a:cxn>
                    <a:cxn ang="0">
                      <a:pos x="5" y="12"/>
                    </a:cxn>
                    <a:cxn ang="0">
                      <a:pos x="5" y="0"/>
                    </a:cxn>
                  </a:cxnLst>
                  <a:rect l="0" t="0" r="r" b="b"/>
                  <a:pathLst>
                    <a:path w="42" h="75">
                      <a:moveTo>
                        <a:pt x="5" y="0"/>
                      </a:moveTo>
                      <a:cubicBezTo>
                        <a:pt x="5" y="0"/>
                        <a:pt x="5" y="0"/>
                        <a:pt x="5" y="0"/>
                      </a:cubicBezTo>
                      <a:cubicBezTo>
                        <a:pt x="15" y="7"/>
                        <a:pt x="15" y="7"/>
                        <a:pt x="15" y="7"/>
                      </a:cubicBezTo>
                      <a:cubicBezTo>
                        <a:pt x="23" y="12"/>
                        <a:pt x="28" y="16"/>
                        <a:pt x="30" y="19"/>
                      </a:cubicBezTo>
                      <a:cubicBezTo>
                        <a:pt x="33" y="22"/>
                        <a:pt x="35" y="25"/>
                        <a:pt x="36" y="28"/>
                      </a:cubicBezTo>
                      <a:cubicBezTo>
                        <a:pt x="38" y="31"/>
                        <a:pt x="40" y="35"/>
                        <a:pt x="41" y="38"/>
                      </a:cubicBezTo>
                      <a:cubicBezTo>
                        <a:pt x="42" y="43"/>
                        <a:pt x="42" y="48"/>
                        <a:pt x="41" y="52"/>
                      </a:cubicBezTo>
                      <a:cubicBezTo>
                        <a:pt x="40" y="59"/>
                        <a:pt x="37" y="66"/>
                        <a:pt x="31" y="75"/>
                      </a:cubicBezTo>
                      <a:cubicBezTo>
                        <a:pt x="31" y="62"/>
                        <a:pt x="27" y="48"/>
                        <a:pt x="17" y="34"/>
                      </a:cubicBezTo>
                      <a:cubicBezTo>
                        <a:pt x="22" y="47"/>
                        <a:pt x="25" y="60"/>
                        <a:pt x="25" y="73"/>
                      </a:cubicBezTo>
                      <a:cubicBezTo>
                        <a:pt x="21" y="72"/>
                        <a:pt x="17" y="70"/>
                        <a:pt x="13" y="66"/>
                      </a:cubicBezTo>
                      <a:cubicBezTo>
                        <a:pt x="10" y="64"/>
                        <a:pt x="7" y="60"/>
                        <a:pt x="5" y="57"/>
                      </a:cubicBezTo>
                      <a:cubicBezTo>
                        <a:pt x="3" y="53"/>
                        <a:pt x="2" y="49"/>
                        <a:pt x="1" y="45"/>
                      </a:cubicBezTo>
                      <a:cubicBezTo>
                        <a:pt x="0" y="41"/>
                        <a:pt x="0" y="37"/>
                        <a:pt x="0" y="33"/>
                      </a:cubicBezTo>
                      <a:cubicBezTo>
                        <a:pt x="0" y="30"/>
                        <a:pt x="1" y="28"/>
                        <a:pt x="1" y="26"/>
                      </a:cubicBezTo>
                      <a:cubicBezTo>
                        <a:pt x="3" y="21"/>
                        <a:pt x="4" y="16"/>
                        <a:pt x="5" y="12"/>
                      </a:cubicBezTo>
                      <a:cubicBezTo>
                        <a:pt x="7" y="8"/>
                        <a:pt x="7" y="4"/>
                        <a:pt x="5"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0" name="Freeform 181"/>
                <p:cNvSpPr/>
                <p:nvPr/>
              </p:nvSpPr>
              <p:spPr bwMode="auto">
                <a:xfrm>
                  <a:off x="7104062" y="977901"/>
                  <a:ext cx="149225" cy="277813"/>
                </a:xfrm>
                <a:custGeom>
                  <a:avLst/>
                  <a:gdLst/>
                  <a:ahLst/>
                  <a:cxnLst>
                    <a:cxn ang="0">
                      <a:pos x="17" y="9"/>
                    </a:cxn>
                    <a:cxn ang="0">
                      <a:pos x="25" y="18"/>
                    </a:cxn>
                    <a:cxn ang="0">
                      <a:pos x="29" y="23"/>
                    </a:cxn>
                    <a:cxn ang="0">
                      <a:pos x="34" y="32"/>
                    </a:cxn>
                    <a:cxn ang="0">
                      <a:pos x="36" y="43"/>
                    </a:cxn>
                    <a:cxn ang="0">
                      <a:pos x="34" y="53"/>
                    </a:cxn>
                    <a:cxn ang="0">
                      <a:pos x="28" y="64"/>
                    </a:cxn>
                    <a:cxn ang="0">
                      <a:pos x="17" y="31"/>
                    </a:cxn>
                    <a:cxn ang="0">
                      <a:pos x="24" y="67"/>
                    </a:cxn>
                    <a:cxn ang="0">
                      <a:pos x="7" y="55"/>
                    </a:cxn>
                    <a:cxn ang="0">
                      <a:pos x="2" y="44"/>
                    </a:cxn>
                    <a:cxn ang="0">
                      <a:pos x="0" y="34"/>
                    </a:cxn>
                    <a:cxn ang="0">
                      <a:pos x="1" y="25"/>
                    </a:cxn>
                    <a:cxn ang="0">
                      <a:pos x="7" y="10"/>
                    </a:cxn>
                    <a:cxn ang="0">
                      <a:pos x="12" y="0"/>
                    </a:cxn>
                    <a:cxn ang="0">
                      <a:pos x="12" y="0"/>
                    </a:cxn>
                    <a:cxn ang="0">
                      <a:pos x="17" y="9"/>
                    </a:cxn>
                  </a:cxnLst>
                  <a:rect l="0" t="0" r="r" b="b"/>
                  <a:pathLst>
                    <a:path w="36" h="67">
                      <a:moveTo>
                        <a:pt x="17" y="9"/>
                      </a:moveTo>
                      <a:cubicBezTo>
                        <a:pt x="20" y="12"/>
                        <a:pt x="22" y="15"/>
                        <a:pt x="25" y="18"/>
                      </a:cubicBezTo>
                      <a:cubicBezTo>
                        <a:pt x="27" y="20"/>
                        <a:pt x="28" y="21"/>
                        <a:pt x="29" y="23"/>
                      </a:cubicBezTo>
                      <a:cubicBezTo>
                        <a:pt x="31" y="26"/>
                        <a:pt x="33" y="29"/>
                        <a:pt x="34" y="32"/>
                      </a:cubicBezTo>
                      <a:cubicBezTo>
                        <a:pt x="35" y="36"/>
                        <a:pt x="36" y="39"/>
                        <a:pt x="36" y="43"/>
                      </a:cubicBezTo>
                      <a:cubicBezTo>
                        <a:pt x="35" y="47"/>
                        <a:pt x="35" y="50"/>
                        <a:pt x="34" y="53"/>
                      </a:cubicBezTo>
                      <a:cubicBezTo>
                        <a:pt x="32" y="57"/>
                        <a:pt x="30" y="61"/>
                        <a:pt x="28" y="64"/>
                      </a:cubicBezTo>
                      <a:cubicBezTo>
                        <a:pt x="23" y="54"/>
                        <a:pt x="19" y="43"/>
                        <a:pt x="17" y="31"/>
                      </a:cubicBezTo>
                      <a:cubicBezTo>
                        <a:pt x="16" y="46"/>
                        <a:pt x="18" y="58"/>
                        <a:pt x="24" y="67"/>
                      </a:cubicBezTo>
                      <a:cubicBezTo>
                        <a:pt x="16" y="63"/>
                        <a:pt x="10" y="59"/>
                        <a:pt x="7" y="55"/>
                      </a:cubicBezTo>
                      <a:cubicBezTo>
                        <a:pt x="5" y="51"/>
                        <a:pt x="3" y="48"/>
                        <a:pt x="2" y="44"/>
                      </a:cubicBezTo>
                      <a:cubicBezTo>
                        <a:pt x="1" y="41"/>
                        <a:pt x="0" y="38"/>
                        <a:pt x="0" y="34"/>
                      </a:cubicBezTo>
                      <a:cubicBezTo>
                        <a:pt x="0" y="31"/>
                        <a:pt x="1" y="28"/>
                        <a:pt x="1" y="25"/>
                      </a:cubicBezTo>
                      <a:cubicBezTo>
                        <a:pt x="2" y="22"/>
                        <a:pt x="4" y="17"/>
                        <a:pt x="7" y="10"/>
                      </a:cubicBezTo>
                      <a:cubicBezTo>
                        <a:pt x="12" y="0"/>
                        <a:pt x="12" y="0"/>
                        <a:pt x="12" y="0"/>
                      </a:cubicBezTo>
                      <a:cubicBezTo>
                        <a:pt x="12" y="0"/>
                        <a:pt x="12" y="0"/>
                        <a:pt x="12" y="0"/>
                      </a:cubicBezTo>
                      <a:cubicBezTo>
                        <a:pt x="12" y="4"/>
                        <a:pt x="14" y="8"/>
                        <a:pt x="17" y="9"/>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1" name="Freeform 182"/>
                <p:cNvSpPr/>
                <p:nvPr/>
              </p:nvSpPr>
              <p:spPr bwMode="auto">
                <a:xfrm>
                  <a:off x="6235700" y="1536701"/>
                  <a:ext cx="203200" cy="277813"/>
                </a:xfrm>
                <a:custGeom>
                  <a:avLst/>
                  <a:gdLst/>
                  <a:ahLst/>
                  <a:cxnLst>
                    <a:cxn ang="0">
                      <a:pos x="12" y="4"/>
                    </a:cxn>
                    <a:cxn ang="0">
                      <a:pos x="30" y="12"/>
                    </a:cxn>
                    <a:cxn ang="0">
                      <a:pos x="38" y="19"/>
                    </a:cxn>
                    <a:cxn ang="0">
                      <a:pos x="44" y="29"/>
                    </a:cxn>
                    <a:cxn ang="0">
                      <a:pos x="48" y="42"/>
                    </a:cxn>
                    <a:cxn ang="0">
                      <a:pos x="44" y="67"/>
                    </a:cxn>
                    <a:cxn ang="0">
                      <a:pos x="21" y="30"/>
                    </a:cxn>
                    <a:cxn ang="0">
                      <a:pos x="38" y="67"/>
                    </a:cxn>
                    <a:cxn ang="0">
                      <a:pos x="25" y="62"/>
                    </a:cxn>
                    <a:cxn ang="0">
                      <a:pos x="14" y="55"/>
                    </a:cxn>
                    <a:cxn ang="0">
                      <a:pos x="7" y="45"/>
                    </a:cxn>
                    <a:cxn ang="0">
                      <a:pos x="4" y="33"/>
                    </a:cxn>
                    <a:cxn ang="0">
                      <a:pos x="4" y="26"/>
                    </a:cxn>
                    <a:cxn ang="0">
                      <a:pos x="4" y="11"/>
                    </a:cxn>
                    <a:cxn ang="0">
                      <a:pos x="0" y="0"/>
                    </a:cxn>
                    <a:cxn ang="0">
                      <a:pos x="1" y="0"/>
                    </a:cxn>
                    <a:cxn ang="0">
                      <a:pos x="12" y="4"/>
                    </a:cxn>
                  </a:cxnLst>
                  <a:rect l="0" t="0" r="r" b="b"/>
                  <a:pathLst>
                    <a:path w="49" h="67">
                      <a:moveTo>
                        <a:pt x="12" y="4"/>
                      </a:moveTo>
                      <a:cubicBezTo>
                        <a:pt x="20" y="7"/>
                        <a:pt x="26" y="10"/>
                        <a:pt x="30" y="12"/>
                      </a:cubicBezTo>
                      <a:cubicBezTo>
                        <a:pt x="33" y="14"/>
                        <a:pt x="35" y="17"/>
                        <a:pt x="38" y="19"/>
                      </a:cubicBezTo>
                      <a:cubicBezTo>
                        <a:pt x="40" y="22"/>
                        <a:pt x="43" y="25"/>
                        <a:pt x="44" y="29"/>
                      </a:cubicBezTo>
                      <a:cubicBezTo>
                        <a:pt x="47" y="33"/>
                        <a:pt x="48" y="37"/>
                        <a:pt x="48" y="42"/>
                      </a:cubicBezTo>
                      <a:cubicBezTo>
                        <a:pt x="49" y="48"/>
                        <a:pt x="47" y="57"/>
                        <a:pt x="44" y="67"/>
                      </a:cubicBezTo>
                      <a:cubicBezTo>
                        <a:pt x="41" y="53"/>
                        <a:pt x="34" y="41"/>
                        <a:pt x="21" y="30"/>
                      </a:cubicBezTo>
                      <a:cubicBezTo>
                        <a:pt x="29" y="42"/>
                        <a:pt x="34" y="54"/>
                        <a:pt x="38" y="67"/>
                      </a:cubicBezTo>
                      <a:cubicBezTo>
                        <a:pt x="33" y="66"/>
                        <a:pt x="29" y="65"/>
                        <a:pt x="25" y="62"/>
                      </a:cubicBezTo>
                      <a:cubicBezTo>
                        <a:pt x="21" y="61"/>
                        <a:pt x="17" y="58"/>
                        <a:pt x="14" y="55"/>
                      </a:cubicBezTo>
                      <a:cubicBezTo>
                        <a:pt x="11" y="52"/>
                        <a:pt x="9" y="49"/>
                        <a:pt x="7" y="45"/>
                      </a:cubicBezTo>
                      <a:cubicBezTo>
                        <a:pt x="6" y="41"/>
                        <a:pt x="5" y="37"/>
                        <a:pt x="4" y="33"/>
                      </a:cubicBezTo>
                      <a:cubicBezTo>
                        <a:pt x="4" y="30"/>
                        <a:pt x="3" y="28"/>
                        <a:pt x="4" y="26"/>
                      </a:cubicBezTo>
                      <a:cubicBezTo>
                        <a:pt x="4" y="21"/>
                        <a:pt x="4" y="16"/>
                        <a:pt x="4" y="11"/>
                      </a:cubicBezTo>
                      <a:cubicBezTo>
                        <a:pt x="5" y="8"/>
                        <a:pt x="3" y="4"/>
                        <a:pt x="0" y="0"/>
                      </a:cubicBezTo>
                      <a:cubicBezTo>
                        <a:pt x="1" y="0"/>
                        <a:pt x="1" y="0"/>
                        <a:pt x="1" y="0"/>
                      </a:cubicBezTo>
                      <a:lnTo>
                        <a:pt x="12" y="4"/>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2" name="Freeform 183"/>
                <p:cNvSpPr/>
                <p:nvPr/>
              </p:nvSpPr>
              <p:spPr bwMode="auto">
                <a:xfrm>
                  <a:off x="7042150" y="1341438"/>
                  <a:ext cx="107950" cy="207963"/>
                </a:xfrm>
                <a:custGeom>
                  <a:avLst/>
                  <a:gdLst/>
                  <a:ahLst/>
                  <a:cxnLst>
                    <a:cxn ang="0">
                      <a:pos x="20" y="0"/>
                    </a:cxn>
                    <a:cxn ang="0">
                      <a:pos x="20" y="0"/>
                    </a:cxn>
                    <a:cxn ang="0">
                      <a:pos x="21" y="8"/>
                    </a:cxn>
                    <a:cxn ang="0">
                      <a:pos x="24" y="16"/>
                    </a:cxn>
                    <a:cxn ang="0">
                      <a:pos x="26" y="21"/>
                    </a:cxn>
                    <a:cxn ang="0">
                      <a:pos x="26" y="29"/>
                    </a:cxn>
                    <a:cxn ang="0">
                      <a:pos x="24" y="36"/>
                    </a:cxn>
                    <a:cxn ang="0">
                      <a:pos x="20" y="43"/>
                    </a:cxn>
                    <a:cxn ang="0">
                      <a:pos x="13" y="48"/>
                    </a:cxn>
                    <a:cxn ang="0">
                      <a:pos x="15" y="23"/>
                    </a:cxn>
                    <a:cxn ang="0">
                      <a:pos x="9" y="50"/>
                    </a:cxn>
                    <a:cxn ang="0">
                      <a:pos x="1" y="36"/>
                    </a:cxn>
                    <a:cxn ang="0">
                      <a:pos x="1" y="27"/>
                    </a:cxn>
                    <a:cxn ang="0">
                      <a:pos x="2" y="20"/>
                    </a:cxn>
                    <a:cxn ang="0">
                      <a:pos x="6" y="14"/>
                    </a:cxn>
                    <a:cxn ang="0">
                      <a:pos x="14" y="5"/>
                    </a:cxn>
                    <a:cxn ang="0">
                      <a:pos x="20" y="0"/>
                    </a:cxn>
                  </a:cxnLst>
                  <a:rect l="0" t="0" r="r" b="b"/>
                  <a:pathLst>
                    <a:path w="26" h="50">
                      <a:moveTo>
                        <a:pt x="20" y="0"/>
                      </a:moveTo>
                      <a:cubicBezTo>
                        <a:pt x="20" y="0"/>
                        <a:pt x="20" y="0"/>
                        <a:pt x="20" y="0"/>
                      </a:cubicBezTo>
                      <a:cubicBezTo>
                        <a:pt x="19" y="3"/>
                        <a:pt x="20" y="6"/>
                        <a:pt x="21" y="8"/>
                      </a:cubicBezTo>
                      <a:cubicBezTo>
                        <a:pt x="22" y="11"/>
                        <a:pt x="23" y="14"/>
                        <a:pt x="24" y="16"/>
                      </a:cubicBezTo>
                      <a:cubicBezTo>
                        <a:pt x="25" y="18"/>
                        <a:pt x="25" y="19"/>
                        <a:pt x="26" y="21"/>
                      </a:cubicBezTo>
                      <a:cubicBezTo>
                        <a:pt x="26" y="23"/>
                        <a:pt x="26" y="26"/>
                        <a:pt x="26" y="29"/>
                      </a:cubicBezTo>
                      <a:cubicBezTo>
                        <a:pt x="26" y="31"/>
                        <a:pt x="25" y="34"/>
                        <a:pt x="24" y="36"/>
                      </a:cubicBezTo>
                      <a:cubicBezTo>
                        <a:pt x="23" y="39"/>
                        <a:pt x="22" y="41"/>
                        <a:pt x="20" y="43"/>
                      </a:cubicBezTo>
                      <a:cubicBezTo>
                        <a:pt x="18" y="45"/>
                        <a:pt x="15" y="47"/>
                        <a:pt x="13" y="48"/>
                      </a:cubicBezTo>
                      <a:cubicBezTo>
                        <a:pt x="12" y="40"/>
                        <a:pt x="13" y="31"/>
                        <a:pt x="15" y="23"/>
                      </a:cubicBezTo>
                      <a:cubicBezTo>
                        <a:pt x="10" y="32"/>
                        <a:pt x="8" y="41"/>
                        <a:pt x="9" y="50"/>
                      </a:cubicBezTo>
                      <a:cubicBezTo>
                        <a:pt x="5" y="44"/>
                        <a:pt x="2" y="40"/>
                        <a:pt x="1" y="36"/>
                      </a:cubicBezTo>
                      <a:cubicBezTo>
                        <a:pt x="1" y="33"/>
                        <a:pt x="0" y="30"/>
                        <a:pt x="1" y="27"/>
                      </a:cubicBezTo>
                      <a:cubicBezTo>
                        <a:pt x="1" y="25"/>
                        <a:pt x="1" y="22"/>
                        <a:pt x="2" y="20"/>
                      </a:cubicBezTo>
                      <a:cubicBezTo>
                        <a:pt x="3" y="18"/>
                        <a:pt x="4" y="16"/>
                        <a:pt x="6" y="14"/>
                      </a:cubicBezTo>
                      <a:cubicBezTo>
                        <a:pt x="7" y="12"/>
                        <a:pt x="10" y="9"/>
                        <a:pt x="14" y="5"/>
                      </a:cubicBezTo>
                      <a:lnTo>
                        <a:pt x="20" y="0"/>
                      </a:ln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3" name="Freeform 184"/>
                <p:cNvSpPr/>
                <p:nvPr/>
              </p:nvSpPr>
              <p:spPr bwMode="auto">
                <a:xfrm>
                  <a:off x="6624637" y="1354138"/>
                  <a:ext cx="82550" cy="157163"/>
                </a:xfrm>
                <a:custGeom>
                  <a:avLst/>
                  <a:gdLst/>
                  <a:ahLst/>
                  <a:cxnLst>
                    <a:cxn ang="0">
                      <a:pos x="5" y="6"/>
                    </a:cxn>
                    <a:cxn ang="0">
                      <a:pos x="6" y="0"/>
                    </a:cxn>
                    <a:cxn ang="0">
                      <a:pos x="6" y="0"/>
                    </a:cxn>
                    <a:cxn ang="0">
                      <a:pos x="10" y="4"/>
                    </a:cxn>
                    <a:cxn ang="0">
                      <a:pos x="16" y="11"/>
                    </a:cxn>
                    <a:cxn ang="0">
                      <a:pos x="18" y="16"/>
                    </a:cxn>
                    <a:cxn ang="0">
                      <a:pos x="20" y="22"/>
                    </a:cxn>
                    <a:cxn ang="0">
                      <a:pos x="19" y="28"/>
                    </a:cxn>
                    <a:cxn ang="0">
                      <a:pos x="12" y="38"/>
                    </a:cxn>
                    <a:cxn ang="0">
                      <a:pos x="9" y="18"/>
                    </a:cxn>
                    <a:cxn ang="0">
                      <a:pos x="9" y="37"/>
                    </a:cxn>
                    <a:cxn ang="0">
                      <a:pos x="4" y="33"/>
                    </a:cxn>
                    <a:cxn ang="0">
                      <a:pos x="1" y="27"/>
                    </a:cxn>
                    <a:cxn ang="0">
                      <a:pos x="0" y="21"/>
                    </a:cxn>
                    <a:cxn ang="0">
                      <a:pos x="1" y="15"/>
                    </a:cxn>
                    <a:cxn ang="0">
                      <a:pos x="2" y="12"/>
                    </a:cxn>
                    <a:cxn ang="0">
                      <a:pos x="5" y="6"/>
                    </a:cxn>
                  </a:cxnLst>
                  <a:rect l="0" t="0" r="r" b="b"/>
                  <a:pathLst>
                    <a:path w="20" h="38">
                      <a:moveTo>
                        <a:pt x="5" y="6"/>
                      </a:moveTo>
                      <a:cubicBezTo>
                        <a:pt x="6" y="4"/>
                        <a:pt x="7" y="2"/>
                        <a:pt x="6" y="0"/>
                      </a:cubicBezTo>
                      <a:cubicBezTo>
                        <a:pt x="6" y="0"/>
                        <a:pt x="6" y="0"/>
                        <a:pt x="6" y="0"/>
                      </a:cubicBezTo>
                      <a:cubicBezTo>
                        <a:pt x="10" y="4"/>
                        <a:pt x="10" y="4"/>
                        <a:pt x="10" y="4"/>
                      </a:cubicBezTo>
                      <a:cubicBezTo>
                        <a:pt x="13" y="8"/>
                        <a:pt x="15" y="10"/>
                        <a:pt x="16" y="11"/>
                      </a:cubicBezTo>
                      <a:cubicBezTo>
                        <a:pt x="17" y="13"/>
                        <a:pt x="18" y="15"/>
                        <a:pt x="18" y="16"/>
                      </a:cubicBezTo>
                      <a:cubicBezTo>
                        <a:pt x="19" y="18"/>
                        <a:pt x="20" y="20"/>
                        <a:pt x="20" y="22"/>
                      </a:cubicBezTo>
                      <a:cubicBezTo>
                        <a:pt x="20" y="24"/>
                        <a:pt x="19" y="26"/>
                        <a:pt x="19" y="28"/>
                      </a:cubicBezTo>
                      <a:cubicBezTo>
                        <a:pt x="18" y="31"/>
                        <a:pt x="15" y="35"/>
                        <a:pt x="12" y="38"/>
                      </a:cubicBezTo>
                      <a:cubicBezTo>
                        <a:pt x="13" y="32"/>
                        <a:pt x="12" y="25"/>
                        <a:pt x="9" y="18"/>
                      </a:cubicBezTo>
                      <a:cubicBezTo>
                        <a:pt x="10" y="24"/>
                        <a:pt x="10" y="31"/>
                        <a:pt x="9" y="37"/>
                      </a:cubicBezTo>
                      <a:cubicBezTo>
                        <a:pt x="7" y="36"/>
                        <a:pt x="6" y="35"/>
                        <a:pt x="4" y="33"/>
                      </a:cubicBezTo>
                      <a:cubicBezTo>
                        <a:pt x="3" y="31"/>
                        <a:pt x="2" y="29"/>
                        <a:pt x="1" y="27"/>
                      </a:cubicBezTo>
                      <a:cubicBezTo>
                        <a:pt x="0" y="26"/>
                        <a:pt x="0" y="24"/>
                        <a:pt x="0" y="21"/>
                      </a:cubicBezTo>
                      <a:cubicBezTo>
                        <a:pt x="0" y="19"/>
                        <a:pt x="0" y="17"/>
                        <a:pt x="1" y="15"/>
                      </a:cubicBezTo>
                      <a:cubicBezTo>
                        <a:pt x="1" y="14"/>
                        <a:pt x="2" y="13"/>
                        <a:pt x="2" y="12"/>
                      </a:cubicBezTo>
                      <a:cubicBezTo>
                        <a:pt x="3" y="10"/>
                        <a:pt x="4" y="8"/>
                        <a:pt x="5" y="6"/>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234" name="Freeform 185"/>
                <p:cNvSpPr/>
                <p:nvPr/>
              </p:nvSpPr>
              <p:spPr bwMode="auto">
                <a:xfrm>
                  <a:off x="6235700" y="2220913"/>
                  <a:ext cx="276225" cy="198438"/>
                </a:xfrm>
                <a:custGeom>
                  <a:avLst/>
                  <a:gdLst/>
                  <a:ahLst/>
                  <a:cxnLst>
                    <a:cxn ang="0">
                      <a:pos x="29" y="5"/>
                    </a:cxn>
                    <a:cxn ang="0">
                      <a:pos x="43" y="1"/>
                    </a:cxn>
                    <a:cxn ang="0">
                      <a:pos x="67" y="6"/>
                    </a:cxn>
                    <a:cxn ang="0">
                      <a:pos x="31" y="28"/>
                    </a:cxn>
                    <a:cxn ang="0">
                      <a:pos x="67" y="12"/>
                    </a:cxn>
                    <a:cxn ang="0">
                      <a:pos x="63" y="25"/>
                    </a:cxn>
                    <a:cxn ang="0">
                      <a:pos x="55" y="35"/>
                    </a:cxn>
                    <a:cxn ang="0">
                      <a:pos x="45" y="42"/>
                    </a:cxn>
                    <a:cxn ang="0">
                      <a:pos x="33" y="45"/>
                    </a:cxn>
                    <a:cxn ang="0">
                      <a:pos x="26" y="46"/>
                    </a:cxn>
                    <a:cxn ang="0">
                      <a:pos x="11" y="45"/>
                    </a:cxn>
                    <a:cxn ang="0">
                      <a:pos x="0" y="48"/>
                    </a:cxn>
                    <a:cxn ang="0">
                      <a:pos x="0" y="48"/>
                    </a:cxn>
                    <a:cxn ang="0">
                      <a:pos x="4" y="37"/>
                    </a:cxn>
                    <a:cxn ang="0">
                      <a:pos x="13" y="19"/>
                    </a:cxn>
                    <a:cxn ang="0">
                      <a:pos x="20" y="11"/>
                    </a:cxn>
                    <a:cxn ang="0">
                      <a:pos x="29" y="5"/>
                    </a:cxn>
                  </a:cxnLst>
                  <a:rect l="0" t="0" r="r" b="b"/>
                  <a:pathLst>
                    <a:path w="67" h="48">
                      <a:moveTo>
                        <a:pt x="29" y="5"/>
                      </a:moveTo>
                      <a:cubicBezTo>
                        <a:pt x="34" y="3"/>
                        <a:pt x="38" y="1"/>
                        <a:pt x="43" y="1"/>
                      </a:cubicBezTo>
                      <a:cubicBezTo>
                        <a:pt x="49" y="0"/>
                        <a:pt x="57" y="2"/>
                        <a:pt x="67" y="6"/>
                      </a:cubicBezTo>
                      <a:cubicBezTo>
                        <a:pt x="54" y="9"/>
                        <a:pt x="42" y="16"/>
                        <a:pt x="31" y="28"/>
                      </a:cubicBezTo>
                      <a:cubicBezTo>
                        <a:pt x="42" y="21"/>
                        <a:pt x="54" y="15"/>
                        <a:pt x="67" y="12"/>
                      </a:cubicBezTo>
                      <a:cubicBezTo>
                        <a:pt x="67" y="17"/>
                        <a:pt x="65" y="21"/>
                        <a:pt x="63" y="25"/>
                      </a:cubicBezTo>
                      <a:cubicBezTo>
                        <a:pt x="61" y="29"/>
                        <a:pt x="58" y="32"/>
                        <a:pt x="55" y="35"/>
                      </a:cubicBezTo>
                      <a:cubicBezTo>
                        <a:pt x="52" y="38"/>
                        <a:pt x="49" y="40"/>
                        <a:pt x="45" y="42"/>
                      </a:cubicBezTo>
                      <a:cubicBezTo>
                        <a:pt x="41" y="44"/>
                        <a:pt x="37" y="45"/>
                        <a:pt x="33" y="45"/>
                      </a:cubicBezTo>
                      <a:cubicBezTo>
                        <a:pt x="30" y="46"/>
                        <a:pt x="28" y="46"/>
                        <a:pt x="26" y="46"/>
                      </a:cubicBezTo>
                      <a:cubicBezTo>
                        <a:pt x="21" y="45"/>
                        <a:pt x="16" y="45"/>
                        <a:pt x="11" y="45"/>
                      </a:cubicBezTo>
                      <a:cubicBezTo>
                        <a:pt x="7" y="44"/>
                        <a:pt x="3" y="45"/>
                        <a:pt x="0" y="48"/>
                      </a:cubicBezTo>
                      <a:cubicBezTo>
                        <a:pt x="0" y="48"/>
                        <a:pt x="0" y="48"/>
                        <a:pt x="0" y="48"/>
                      </a:cubicBezTo>
                      <a:cubicBezTo>
                        <a:pt x="4" y="37"/>
                        <a:pt x="4" y="37"/>
                        <a:pt x="4" y="37"/>
                      </a:cubicBezTo>
                      <a:cubicBezTo>
                        <a:pt x="8" y="28"/>
                        <a:pt x="11" y="22"/>
                        <a:pt x="13" y="19"/>
                      </a:cubicBezTo>
                      <a:cubicBezTo>
                        <a:pt x="15" y="16"/>
                        <a:pt x="17" y="14"/>
                        <a:pt x="20" y="11"/>
                      </a:cubicBezTo>
                      <a:cubicBezTo>
                        <a:pt x="23" y="8"/>
                        <a:pt x="26" y="6"/>
                        <a:pt x="29" y="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grpSp>
          <p:nvGrpSpPr>
            <p:cNvPr id="15" name="Group 196"/>
            <p:cNvGrpSpPr/>
            <p:nvPr/>
          </p:nvGrpSpPr>
          <p:grpSpPr>
            <a:xfrm>
              <a:off x="2225" y="7158"/>
              <a:ext cx="575" cy="1055"/>
              <a:chOff x="825500" y="2846388"/>
              <a:chExt cx="273050" cy="622300"/>
            </a:xfrm>
            <a:solidFill>
              <a:srgbClr val="237DB9"/>
            </a:solidFill>
          </p:grpSpPr>
          <p:sp>
            <p:nvSpPr>
              <p:cNvPr id="1125" name="Freeform 101"/>
              <p:cNvSpPr/>
              <p:nvPr/>
            </p:nvSpPr>
            <p:spPr bwMode="auto">
              <a:xfrm>
                <a:off x="915988" y="3116263"/>
                <a:ext cx="157163" cy="185738"/>
              </a:xfrm>
              <a:custGeom>
                <a:avLst/>
                <a:gdLst/>
                <a:ahLst/>
                <a:cxnLst>
                  <a:cxn ang="0">
                    <a:pos x="4" y="45"/>
                  </a:cxn>
                  <a:cxn ang="0">
                    <a:pos x="30" y="0"/>
                  </a:cxn>
                  <a:cxn ang="0">
                    <a:pos x="4" y="45"/>
                  </a:cxn>
                </a:cxnLst>
                <a:rect l="0" t="0" r="r" b="b"/>
                <a:pathLst>
                  <a:path w="38" h="45">
                    <a:moveTo>
                      <a:pt x="4" y="45"/>
                    </a:moveTo>
                    <a:cubicBezTo>
                      <a:pt x="0" y="21"/>
                      <a:pt x="9" y="6"/>
                      <a:pt x="30" y="0"/>
                    </a:cubicBezTo>
                    <a:cubicBezTo>
                      <a:pt x="38" y="24"/>
                      <a:pt x="29" y="39"/>
                      <a:pt x="4" y="45"/>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6" name="Freeform 102"/>
              <p:cNvSpPr/>
              <p:nvPr/>
            </p:nvSpPr>
            <p:spPr bwMode="auto">
              <a:xfrm>
                <a:off x="925513" y="2846388"/>
                <a:ext cx="157163" cy="185738"/>
              </a:xfrm>
              <a:custGeom>
                <a:avLst/>
                <a:gdLst/>
                <a:ahLst/>
                <a:cxnLst>
                  <a:cxn ang="0">
                    <a:pos x="30" y="0"/>
                  </a:cxn>
                  <a:cxn ang="0">
                    <a:pos x="4" y="45"/>
                  </a:cxn>
                  <a:cxn ang="0">
                    <a:pos x="30" y="0"/>
                  </a:cxn>
                </a:cxnLst>
                <a:rect l="0" t="0" r="r" b="b"/>
                <a:pathLst>
                  <a:path w="38" h="45">
                    <a:moveTo>
                      <a:pt x="30" y="0"/>
                    </a:moveTo>
                    <a:cubicBezTo>
                      <a:pt x="38" y="24"/>
                      <a:pt x="29" y="39"/>
                      <a:pt x="4" y="45"/>
                    </a:cubicBezTo>
                    <a:cubicBezTo>
                      <a:pt x="0" y="21"/>
                      <a:pt x="9" y="6"/>
                      <a:pt x="30" y="0"/>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7" name="Freeform 103"/>
              <p:cNvSpPr/>
              <p:nvPr/>
            </p:nvSpPr>
            <p:spPr bwMode="auto">
              <a:xfrm>
                <a:off x="974725" y="3360738"/>
                <a:ext cx="123825" cy="107950"/>
              </a:xfrm>
              <a:custGeom>
                <a:avLst/>
                <a:gdLst/>
                <a:ahLst/>
                <a:cxnLst>
                  <a:cxn ang="0">
                    <a:pos x="0" y="21"/>
                  </a:cxn>
                  <a:cxn ang="0">
                    <a:pos x="30" y="3"/>
                  </a:cxn>
                  <a:cxn ang="0">
                    <a:pos x="0" y="21"/>
                  </a:cxn>
                </a:cxnLst>
                <a:rect l="0" t="0" r="r" b="b"/>
                <a:pathLst>
                  <a:path w="30" h="26">
                    <a:moveTo>
                      <a:pt x="0" y="21"/>
                    </a:moveTo>
                    <a:cubicBezTo>
                      <a:pt x="6" y="6"/>
                      <a:pt x="16" y="0"/>
                      <a:pt x="30" y="3"/>
                    </a:cubicBezTo>
                    <a:cubicBezTo>
                      <a:pt x="27" y="20"/>
                      <a:pt x="16" y="26"/>
                      <a:pt x="0" y="2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sp>
            <p:nvSpPr>
              <p:cNvPr id="1128" name="Freeform 104"/>
              <p:cNvSpPr/>
              <p:nvPr/>
            </p:nvSpPr>
            <p:spPr bwMode="auto">
              <a:xfrm>
                <a:off x="825500" y="3335338"/>
                <a:ext cx="107950" cy="128588"/>
              </a:xfrm>
              <a:custGeom>
                <a:avLst/>
                <a:gdLst/>
                <a:ahLst/>
                <a:cxnLst>
                  <a:cxn ang="0">
                    <a:pos x="23" y="31"/>
                  </a:cxn>
                  <a:cxn ang="0">
                    <a:pos x="5" y="0"/>
                  </a:cxn>
                  <a:cxn ang="0">
                    <a:pos x="23" y="31"/>
                  </a:cxn>
                </a:cxnLst>
                <a:rect l="0" t="0" r="r" b="b"/>
                <a:pathLst>
                  <a:path w="26" h="31">
                    <a:moveTo>
                      <a:pt x="23" y="31"/>
                    </a:moveTo>
                    <a:cubicBezTo>
                      <a:pt x="6" y="27"/>
                      <a:pt x="0" y="17"/>
                      <a:pt x="5" y="0"/>
                    </a:cubicBezTo>
                    <a:cubicBezTo>
                      <a:pt x="20" y="6"/>
                      <a:pt x="26" y="17"/>
                      <a:pt x="23" y="31"/>
                    </a:cubicBezTo>
                    <a:close/>
                  </a:path>
                </a:pathLst>
              </a:custGeom>
              <a:solidFill>
                <a:srgbClr val="00B050"/>
              </a:solidFill>
              <a:ln w="9525">
                <a:noFill/>
                <a:round/>
              </a:ln>
            </p:spPr>
            <p:txBody>
              <a:bodyPr vert="horz" wrap="square" lIns="91440" tIns="45720" rIns="91440" bIns="45720" numCol="1" anchor="t" anchorCtr="0" compatLnSpc="1"/>
              <a:lstStyle/>
              <a:p>
                <a:endParaRPr lang="en-US"/>
              </a:p>
            </p:txBody>
          </p:sp>
        </p:grpSp>
      </p:grpSp>
      <p:pic>
        <p:nvPicPr>
          <p:cNvPr id="26" name="图片 25" descr="0116e6821abf8d9d7ec5c9c9e77eaef8"/>
          <p:cNvPicPr>
            <a:picLocks noChangeAspect="1"/>
          </p:cNvPicPr>
          <p:nvPr/>
        </p:nvPicPr>
        <p:blipFill>
          <a:blip r:embed="rId9"/>
          <a:srcRect t="-4143" r="-3437" b="49289"/>
          <a:stretch>
            <a:fillRect/>
          </a:stretch>
        </p:blipFill>
        <p:spPr>
          <a:xfrm rot="2400000">
            <a:off x="87331" y="4374158"/>
            <a:ext cx="2402205" cy="1492885"/>
          </a:xfrm>
          <a:prstGeom prst="ellipse">
            <a:avLst/>
          </a:prstGeom>
        </p:spPr>
      </p:pic>
      <p:sp>
        <p:nvSpPr>
          <p:cNvPr id="107" name="AutoShape 7"/>
          <p:cNvSpPr>
            <a:spLocks noChangeArrowheads="1"/>
          </p:cNvSpPr>
          <p:nvPr/>
        </p:nvSpPr>
        <p:spPr bwMode="auto">
          <a:xfrm>
            <a:off x="1089152" y="237744"/>
            <a:ext cx="1522661" cy="838200"/>
          </a:xfrm>
          <a:prstGeom prst="horizontalScroll">
            <a:avLst>
              <a:gd name="adj" fmla="val 12500"/>
            </a:avLst>
          </a:prstGeom>
          <a:solidFill>
            <a:schemeClr val="accent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3:</a:t>
            </a:r>
          </a:p>
        </p:txBody>
      </p:sp>
      <p:sp>
        <p:nvSpPr>
          <p:cNvPr id="110" name="Rectangle 8"/>
          <p:cNvSpPr>
            <a:spLocks noChangeArrowheads="1"/>
          </p:cNvSpPr>
          <p:nvPr/>
        </p:nvSpPr>
        <p:spPr bwMode="auto">
          <a:xfrm>
            <a:off x="2852929" y="359665"/>
            <a:ext cx="69690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sz="3200" b="1" dirty="0" err="1">
                <a:latin typeface="Times New Roman" pitchFamily="18" charset="0"/>
                <a:cs typeface="Times New Roman" pitchFamily="18" charset="0"/>
              </a:rPr>
              <a:t>Đếm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thêm</a:t>
            </a:r>
            <a:r>
              <a:rPr lang="en-US" sz="3200" b="1" dirty="0">
                <a:latin typeface="Times New Roman" pitchFamily="18" charset="0"/>
                <a:cs typeface="Times New Roman" pitchFamily="18" charset="0"/>
              </a:rPr>
              <a:t> 7 </a:t>
            </a:r>
            <a:r>
              <a:rPr lang="en-US" sz="3200" b="1" dirty="0" err="1">
                <a:latin typeface="Times New Roman" pitchFamily="18" charset="0"/>
                <a:cs typeface="Times New Roman" pitchFamily="18" charset="0"/>
              </a:rPr>
              <a:t>rồi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chỗ</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trống</a:t>
            </a:r>
            <a:r>
              <a:rPr lang="en-US" sz="3200" b="1" dirty="0">
                <a:latin typeface="Times New Roman" pitchFamily="18" charset="0"/>
                <a:cs typeface="Times New Roman" pitchFamily="18" charset="0"/>
              </a:rPr>
              <a:t>?</a:t>
            </a:r>
          </a:p>
        </p:txBody>
      </p:sp>
      <p:grpSp>
        <p:nvGrpSpPr>
          <p:cNvPr id="111" name="Group 19"/>
          <p:cNvGrpSpPr>
            <a:grpSpLocks/>
          </p:cNvGrpSpPr>
          <p:nvPr/>
        </p:nvGrpSpPr>
        <p:grpSpPr bwMode="auto">
          <a:xfrm>
            <a:off x="1112520" y="1758696"/>
            <a:ext cx="9042400" cy="609600"/>
            <a:chOff x="720" y="2208"/>
            <a:chExt cx="3840" cy="384"/>
          </a:xfrm>
        </p:grpSpPr>
        <p:sp>
          <p:nvSpPr>
            <p:cNvPr id="112" name="Rectangle 9"/>
            <p:cNvSpPr>
              <a:spLocks noChangeArrowheads="1"/>
            </p:cNvSpPr>
            <p:nvPr/>
          </p:nvSpPr>
          <p:spPr bwMode="auto">
            <a:xfrm>
              <a:off x="720"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3" name="Rectangle 10"/>
            <p:cNvSpPr>
              <a:spLocks noChangeArrowheads="1"/>
            </p:cNvSpPr>
            <p:nvPr/>
          </p:nvSpPr>
          <p:spPr bwMode="auto">
            <a:xfrm>
              <a:off x="1104"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4" name="Rectangle 11"/>
            <p:cNvSpPr>
              <a:spLocks noChangeArrowheads="1"/>
            </p:cNvSpPr>
            <p:nvPr/>
          </p:nvSpPr>
          <p:spPr bwMode="auto">
            <a:xfrm>
              <a:off x="1488"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5" name="Rectangle 12"/>
            <p:cNvSpPr>
              <a:spLocks noChangeArrowheads="1"/>
            </p:cNvSpPr>
            <p:nvPr/>
          </p:nvSpPr>
          <p:spPr bwMode="auto">
            <a:xfrm>
              <a:off x="1872"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8" name="Rectangle 13"/>
            <p:cNvSpPr>
              <a:spLocks noChangeArrowheads="1"/>
            </p:cNvSpPr>
            <p:nvPr/>
          </p:nvSpPr>
          <p:spPr bwMode="auto">
            <a:xfrm>
              <a:off x="2256"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19" name="Rectangle 14"/>
            <p:cNvSpPr>
              <a:spLocks noChangeArrowheads="1"/>
            </p:cNvSpPr>
            <p:nvPr/>
          </p:nvSpPr>
          <p:spPr bwMode="auto">
            <a:xfrm>
              <a:off x="2640"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0" name="Rectangle 15"/>
            <p:cNvSpPr>
              <a:spLocks noChangeArrowheads="1"/>
            </p:cNvSpPr>
            <p:nvPr/>
          </p:nvSpPr>
          <p:spPr bwMode="auto">
            <a:xfrm>
              <a:off x="3024"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1" name="Rectangle 16"/>
            <p:cNvSpPr>
              <a:spLocks noChangeArrowheads="1"/>
            </p:cNvSpPr>
            <p:nvPr/>
          </p:nvSpPr>
          <p:spPr bwMode="auto">
            <a:xfrm>
              <a:off x="3408"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2" name="Rectangle 17"/>
            <p:cNvSpPr>
              <a:spLocks noChangeArrowheads="1"/>
            </p:cNvSpPr>
            <p:nvPr/>
          </p:nvSpPr>
          <p:spPr bwMode="auto">
            <a:xfrm>
              <a:off x="3792"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sp>
          <p:nvSpPr>
            <p:cNvPr id="123" name="Rectangle 18"/>
            <p:cNvSpPr>
              <a:spLocks noChangeArrowheads="1"/>
            </p:cNvSpPr>
            <p:nvPr/>
          </p:nvSpPr>
          <p:spPr bwMode="auto">
            <a:xfrm>
              <a:off x="4176" y="2208"/>
              <a:ext cx="384" cy="384"/>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p>
          </p:txBody>
        </p:sp>
      </p:grpSp>
      <p:sp>
        <p:nvSpPr>
          <p:cNvPr id="124" name="Text Box 21"/>
          <p:cNvSpPr txBox="1">
            <a:spLocks noChangeArrowheads="1"/>
          </p:cNvSpPr>
          <p:nvPr/>
        </p:nvSpPr>
        <p:spPr bwMode="auto">
          <a:xfrm>
            <a:off x="1136036" y="1749552"/>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  7</a:t>
            </a:r>
          </a:p>
        </p:txBody>
      </p:sp>
      <p:sp>
        <p:nvSpPr>
          <p:cNvPr id="125" name="Text Box 22"/>
          <p:cNvSpPr txBox="1">
            <a:spLocks noChangeArrowheads="1"/>
          </p:cNvSpPr>
          <p:nvPr/>
        </p:nvSpPr>
        <p:spPr bwMode="auto">
          <a:xfrm>
            <a:off x="1855364" y="1731264"/>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  14</a:t>
            </a:r>
          </a:p>
        </p:txBody>
      </p:sp>
      <p:sp>
        <p:nvSpPr>
          <p:cNvPr id="126" name="Text Box 23"/>
          <p:cNvSpPr txBox="1">
            <a:spLocks noChangeArrowheads="1"/>
          </p:cNvSpPr>
          <p:nvPr/>
        </p:nvSpPr>
        <p:spPr bwMode="auto">
          <a:xfrm>
            <a:off x="3148732" y="1731264"/>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21</a:t>
            </a:r>
          </a:p>
        </p:txBody>
      </p:sp>
      <p:sp>
        <p:nvSpPr>
          <p:cNvPr id="127" name="Text Box 24"/>
          <p:cNvSpPr txBox="1">
            <a:spLocks noChangeArrowheads="1"/>
          </p:cNvSpPr>
          <p:nvPr/>
        </p:nvSpPr>
        <p:spPr bwMode="auto">
          <a:xfrm>
            <a:off x="8478415" y="1751837"/>
            <a:ext cx="1098549"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a:t>63</a:t>
            </a:r>
          </a:p>
        </p:txBody>
      </p:sp>
      <p:sp>
        <p:nvSpPr>
          <p:cNvPr id="128" name="Text Box 25"/>
          <p:cNvSpPr txBox="1">
            <a:spLocks noChangeArrowheads="1"/>
          </p:cNvSpPr>
          <p:nvPr/>
        </p:nvSpPr>
        <p:spPr bwMode="auto">
          <a:xfrm>
            <a:off x="6704732" y="1760981"/>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0000"/>
                </a:solidFill>
              </a:rPr>
              <a:t>49</a:t>
            </a:r>
          </a:p>
        </p:txBody>
      </p:sp>
      <p:sp>
        <p:nvSpPr>
          <p:cNvPr id="129" name="Text Box 26"/>
          <p:cNvSpPr txBox="1">
            <a:spLocks noChangeArrowheads="1"/>
          </p:cNvSpPr>
          <p:nvPr/>
        </p:nvSpPr>
        <p:spPr bwMode="auto">
          <a:xfrm>
            <a:off x="3961532" y="1743455"/>
            <a:ext cx="132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28</a:t>
            </a:r>
          </a:p>
        </p:txBody>
      </p:sp>
      <p:sp>
        <p:nvSpPr>
          <p:cNvPr id="130" name="Text Box 27"/>
          <p:cNvSpPr txBox="1">
            <a:spLocks noChangeArrowheads="1"/>
          </p:cNvSpPr>
          <p:nvPr/>
        </p:nvSpPr>
        <p:spPr bwMode="auto">
          <a:xfrm>
            <a:off x="4857644" y="1747456"/>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35</a:t>
            </a:r>
          </a:p>
        </p:txBody>
      </p:sp>
      <p:sp>
        <p:nvSpPr>
          <p:cNvPr id="131" name="Text Box 28"/>
          <p:cNvSpPr txBox="1">
            <a:spLocks noChangeArrowheads="1"/>
          </p:cNvSpPr>
          <p:nvPr/>
        </p:nvSpPr>
        <p:spPr bwMode="auto">
          <a:xfrm>
            <a:off x="5790332" y="1770887"/>
            <a:ext cx="91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t>42</a:t>
            </a:r>
          </a:p>
        </p:txBody>
      </p:sp>
      <p:sp>
        <p:nvSpPr>
          <p:cNvPr id="132" name="Text Box 29"/>
          <p:cNvSpPr txBox="1">
            <a:spLocks noChangeArrowheads="1"/>
          </p:cNvSpPr>
          <p:nvPr/>
        </p:nvSpPr>
        <p:spPr bwMode="auto">
          <a:xfrm>
            <a:off x="7619132" y="1761743"/>
            <a:ext cx="101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56</a:t>
            </a:r>
          </a:p>
        </p:txBody>
      </p:sp>
      <p:sp>
        <p:nvSpPr>
          <p:cNvPr id="133" name="Text Box 30"/>
          <p:cNvSpPr txBox="1">
            <a:spLocks noChangeArrowheads="1"/>
          </p:cNvSpPr>
          <p:nvPr/>
        </p:nvSpPr>
        <p:spPr bwMode="auto">
          <a:xfrm>
            <a:off x="9447932" y="1752599"/>
            <a:ext cx="111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600" dirty="0">
                <a:solidFill>
                  <a:srgbClr val="FF3300"/>
                </a:solidFill>
              </a:rPr>
              <a:t>70</a:t>
            </a:r>
          </a:p>
        </p:txBody>
      </p:sp>
      <p:sp>
        <p:nvSpPr>
          <p:cNvPr id="13" name="Curved Up Arrow 12"/>
          <p:cNvSpPr/>
          <p:nvPr/>
        </p:nvSpPr>
        <p:spPr>
          <a:xfrm>
            <a:off x="1494195" y="2496312"/>
            <a:ext cx="837525" cy="2834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Text Box 21"/>
          <p:cNvSpPr txBox="1">
            <a:spLocks noChangeArrowheads="1"/>
          </p:cNvSpPr>
          <p:nvPr/>
        </p:nvSpPr>
        <p:spPr bwMode="auto">
          <a:xfrm>
            <a:off x="1389020" y="2724912"/>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a:solidFill>
                  <a:srgbClr val="FF0000"/>
                </a:solidFill>
              </a:rPr>
              <a:t>  + 7</a:t>
            </a:r>
          </a:p>
        </p:txBody>
      </p:sp>
      <p:sp>
        <p:nvSpPr>
          <p:cNvPr id="150" name="Curved Up Arrow 149"/>
          <p:cNvSpPr/>
          <p:nvPr/>
        </p:nvSpPr>
        <p:spPr>
          <a:xfrm>
            <a:off x="2579283" y="2520696"/>
            <a:ext cx="837525" cy="2834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Text Box 21"/>
          <p:cNvSpPr txBox="1">
            <a:spLocks noChangeArrowheads="1"/>
          </p:cNvSpPr>
          <p:nvPr/>
        </p:nvSpPr>
        <p:spPr bwMode="auto">
          <a:xfrm>
            <a:off x="2602124" y="2712720"/>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a:solidFill>
                  <a:srgbClr val="FF0000"/>
                </a:solidFill>
              </a:rPr>
              <a:t>  + 7</a:t>
            </a:r>
          </a:p>
        </p:txBody>
      </p:sp>
      <p:pic>
        <p:nvPicPr>
          <p:cNvPr id="12" name="Tieng-vo-tay-su-kien-www_tiengdong_com">
            <a:hlinkClick r:id="" action="ppaction://media"/>
            <a:extLst>
              <a:ext uri="{FF2B5EF4-FFF2-40B4-BE49-F238E27FC236}">
                <a16:creationId xmlns:a16="http://schemas.microsoft.com/office/drawing/2014/main" id="{DFBF5652-6854-450F-8671-D1A632CF9DF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88450" y="3051461"/>
            <a:ext cx="406400" cy="406400"/>
          </a:xfrm>
          <a:prstGeom prst="rect">
            <a:avLst/>
          </a:prstGeom>
        </p:spPr>
      </p:pic>
    </p:spTree>
    <p:custDataLst>
      <p:tags r:id="rId1"/>
    </p:custDataLst>
    <p:extLst>
      <p:ext uri="{BB962C8B-B14F-4D97-AF65-F5344CB8AC3E}">
        <p14:creationId xmlns:p14="http://schemas.microsoft.com/office/powerpoint/2010/main" val="13290849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10"/>
                                        </p:tgtEl>
                                        <p:attrNameLst>
                                          <p:attrName>style.visibility</p:attrName>
                                        </p:attrNameLst>
                                      </p:cBhvr>
                                      <p:to>
                                        <p:strVal val="visible"/>
                                      </p:to>
                                    </p:set>
                                    <p:anim calcmode="discrete" valueType="clr">
                                      <p:cBhvr override="childStyle">
                                        <p:cTn id="7"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0"/>
                                        </p:tgtEl>
                                        <p:attrNameLst>
                                          <p:attrName>fillcolor</p:attrName>
                                        </p:attrNameLst>
                                      </p:cBhvr>
                                      <p:tavLst>
                                        <p:tav tm="0">
                                          <p:val>
                                            <p:clrVal>
                                              <a:schemeClr val="accent2"/>
                                            </p:clrVal>
                                          </p:val>
                                        </p:tav>
                                        <p:tav tm="50000">
                                          <p:val>
                                            <p:clrVal>
                                              <a:schemeClr val="hlink"/>
                                            </p:clrVal>
                                          </p:val>
                                        </p:tav>
                                      </p:tavLst>
                                    </p:anim>
                                    <p:set>
                                      <p:cBhvr>
                                        <p:cTn id="9" dur="80"/>
                                        <p:tgtEl>
                                          <p:spTgt spid="1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fade">
                                      <p:cBhvr>
                                        <p:cTn id="14" dur="1000"/>
                                        <p:tgtEl>
                                          <p:spTgt spid="111"/>
                                        </p:tgtEl>
                                      </p:cBhvr>
                                    </p:animEffect>
                                    <p:anim calcmode="lin" valueType="num">
                                      <p:cBhvr>
                                        <p:cTn id="15" dur="1000" fill="hold"/>
                                        <p:tgtEl>
                                          <p:spTgt spid="111"/>
                                        </p:tgtEl>
                                        <p:attrNameLst>
                                          <p:attrName>ppt_x</p:attrName>
                                        </p:attrNameLst>
                                      </p:cBhvr>
                                      <p:tavLst>
                                        <p:tav tm="0">
                                          <p:val>
                                            <p:strVal val="#ppt_x"/>
                                          </p:val>
                                        </p:tav>
                                        <p:tav tm="100000">
                                          <p:val>
                                            <p:strVal val="#ppt_x"/>
                                          </p:val>
                                        </p:tav>
                                      </p:tavLst>
                                    </p:anim>
                                    <p:anim calcmode="lin" valueType="num">
                                      <p:cBhvr>
                                        <p:cTn id="16" dur="1000" fill="hold"/>
                                        <p:tgtEl>
                                          <p:spTgt spid="1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1000"/>
                                        <p:tgtEl>
                                          <p:spTgt spid="125"/>
                                        </p:tgtEl>
                                      </p:cBhvr>
                                    </p:animEffect>
                                    <p:anim calcmode="lin" valueType="num">
                                      <p:cBhvr>
                                        <p:cTn id="25" dur="1000" fill="hold"/>
                                        <p:tgtEl>
                                          <p:spTgt spid="125"/>
                                        </p:tgtEl>
                                        <p:attrNameLst>
                                          <p:attrName>ppt_x</p:attrName>
                                        </p:attrNameLst>
                                      </p:cBhvr>
                                      <p:tavLst>
                                        <p:tav tm="0">
                                          <p:val>
                                            <p:strVal val="#ppt_x"/>
                                          </p:val>
                                        </p:tav>
                                        <p:tav tm="100000">
                                          <p:val>
                                            <p:strVal val="#ppt_x"/>
                                          </p:val>
                                        </p:tav>
                                      </p:tavLst>
                                    </p:anim>
                                    <p:anim calcmode="lin" valueType="num">
                                      <p:cBhvr>
                                        <p:cTn id="26" dur="1000" fill="hold"/>
                                        <p:tgtEl>
                                          <p:spTgt spid="1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1000"/>
                                        <p:tgtEl>
                                          <p:spTgt spid="126"/>
                                        </p:tgtEl>
                                      </p:cBhvr>
                                    </p:animEffect>
                                    <p:anim calcmode="lin" valueType="num">
                                      <p:cBhvr>
                                        <p:cTn id="30" dur="1000" fill="hold"/>
                                        <p:tgtEl>
                                          <p:spTgt spid="126"/>
                                        </p:tgtEl>
                                        <p:attrNameLst>
                                          <p:attrName>ppt_x</p:attrName>
                                        </p:attrNameLst>
                                      </p:cBhvr>
                                      <p:tavLst>
                                        <p:tav tm="0">
                                          <p:val>
                                            <p:strVal val="#ppt_x"/>
                                          </p:val>
                                        </p:tav>
                                        <p:tav tm="100000">
                                          <p:val>
                                            <p:strVal val="#ppt_x"/>
                                          </p:val>
                                        </p:tav>
                                      </p:tavLst>
                                    </p:anim>
                                    <p:anim calcmode="lin" valueType="num">
                                      <p:cBhvr>
                                        <p:cTn id="31" dur="1000" fill="hold"/>
                                        <p:tgtEl>
                                          <p:spTgt spid="1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1000"/>
                                        <p:tgtEl>
                                          <p:spTgt spid="131"/>
                                        </p:tgtEl>
                                      </p:cBhvr>
                                    </p:animEffect>
                                    <p:anim calcmode="lin" valueType="num">
                                      <p:cBhvr>
                                        <p:cTn id="35" dur="1000" fill="hold"/>
                                        <p:tgtEl>
                                          <p:spTgt spid="131"/>
                                        </p:tgtEl>
                                        <p:attrNameLst>
                                          <p:attrName>ppt_x</p:attrName>
                                        </p:attrNameLst>
                                      </p:cBhvr>
                                      <p:tavLst>
                                        <p:tav tm="0">
                                          <p:val>
                                            <p:strVal val="#ppt_x"/>
                                          </p:val>
                                        </p:tav>
                                        <p:tav tm="100000">
                                          <p:val>
                                            <p:strVal val="#ppt_x"/>
                                          </p:val>
                                        </p:tav>
                                      </p:tavLst>
                                    </p:anim>
                                    <p:anim calcmode="lin" valueType="num">
                                      <p:cBhvr>
                                        <p:cTn id="36" dur="1000" fill="hold"/>
                                        <p:tgtEl>
                                          <p:spTgt spid="1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1000"/>
                                        <p:tgtEl>
                                          <p:spTgt spid="127"/>
                                        </p:tgtEl>
                                      </p:cBhvr>
                                    </p:animEffect>
                                    <p:anim calcmode="lin" valueType="num">
                                      <p:cBhvr>
                                        <p:cTn id="40" dur="1000" fill="hold"/>
                                        <p:tgtEl>
                                          <p:spTgt spid="127"/>
                                        </p:tgtEl>
                                        <p:attrNameLst>
                                          <p:attrName>ppt_x</p:attrName>
                                        </p:attrNameLst>
                                      </p:cBhvr>
                                      <p:tavLst>
                                        <p:tav tm="0">
                                          <p:val>
                                            <p:strVal val="#ppt_x"/>
                                          </p:val>
                                        </p:tav>
                                        <p:tav tm="100000">
                                          <p:val>
                                            <p:strVal val="#ppt_x"/>
                                          </p:val>
                                        </p:tav>
                                      </p:tavLst>
                                    </p:anim>
                                    <p:anim calcmode="lin" valueType="num">
                                      <p:cBhvr>
                                        <p:cTn id="41"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1000"/>
                                        <p:tgtEl>
                                          <p:spTgt spid="149"/>
                                        </p:tgtEl>
                                      </p:cBhvr>
                                    </p:animEffect>
                                    <p:anim calcmode="lin" valueType="num">
                                      <p:cBhvr>
                                        <p:cTn id="51" dur="1000" fill="hold"/>
                                        <p:tgtEl>
                                          <p:spTgt spid="149"/>
                                        </p:tgtEl>
                                        <p:attrNameLst>
                                          <p:attrName>ppt_x</p:attrName>
                                        </p:attrNameLst>
                                      </p:cBhvr>
                                      <p:tavLst>
                                        <p:tav tm="0">
                                          <p:val>
                                            <p:strVal val="#ppt_x"/>
                                          </p:val>
                                        </p:tav>
                                        <p:tav tm="100000">
                                          <p:val>
                                            <p:strVal val="#ppt_x"/>
                                          </p:val>
                                        </p:tav>
                                      </p:tavLst>
                                    </p:anim>
                                    <p:anim calcmode="lin" valueType="num">
                                      <p:cBhvr>
                                        <p:cTn id="52"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fade">
                                      <p:cBhvr>
                                        <p:cTn id="61" dur="1000"/>
                                        <p:tgtEl>
                                          <p:spTgt spid="151"/>
                                        </p:tgtEl>
                                      </p:cBhvr>
                                    </p:animEffect>
                                    <p:anim calcmode="lin" valueType="num">
                                      <p:cBhvr>
                                        <p:cTn id="62" dur="1000" fill="hold"/>
                                        <p:tgtEl>
                                          <p:spTgt spid="151"/>
                                        </p:tgtEl>
                                        <p:attrNameLst>
                                          <p:attrName>ppt_x</p:attrName>
                                        </p:attrNameLst>
                                      </p:cBhvr>
                                      <p:tavLst>
                                        <p:tav tm="0">
                                          <p:val>
                                            <p:strVal val="#ppt_x"/>
                                          </p:val>
                                        </p:tav>
                                        <p:tav tm="100000">
                                          <p:val>
                                            <p:strVal val="#ppt_x"/>
                                          </p:val>
                                        </p:tav>
                                      </p:tavLst>
                                    </p:anim>
                                    <p:anim calcmode="lin" valueType="num">
                                      <p:cBhvr>
                                        <p:cTn id="63"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49"/>
                                        </p:tgtEl>
                                      </p:cBhvr>
                                    </p:animEffect>
                                    <p:set>
                                      <p:cBhvr>
                                        <p:cTn id="74" dur="1" fill="hold">
                                          <p:stCondLst>
                                            <p:cond delay="499"/>
                                          </p:stCondLst>
                                        </p:cTn>
                                        <p:tgtEl>
                                          <p:spTgt spid="14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50"/>
                                        </p:tgtEl>
                                      </p:cBhvr>
                                    </p:animEffect>
                                    <p:set>
                                      <p:cBhvr>
                                        <p:cTn id="77" dur="1" fill="hold">
                                          <p:stCondLst>
                                            <p:cond delay="499"/>
                                          </p:stCondLst>
                                        </p:cTn>
                                        <p:tgtEl>
                                          <p:spTgt spid="15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1"/>
                                        </p:tgtEl>
                                      </p:cBhvr>
                                    </p:animEffect>
                                    <p:set>
                                      <p:cBhvr>
                                        <p:cTn id="80" dur="1" fill="hold">
                                          <p:stCondLst>
                                            <p:cond delay="499"/>
                                          </p:stCondLst>
                                        </p:cTn>
                                        <p:tgtEl>
                                          <p:spTgt spid="1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30"/>
                                        </p:tgtEl>
                                        <p:attrNameLst>
                                          <p:attrName>style.visibility</p:attrName>
                                        </p:attrNameLst>
                                      </p:cBhvr>
                                      <p:to>
                                        <p:strVal val="visible"/>
                                      </p:to>
                                    </p:set>
                                    <p:animEffect transition="in" filter="fade">
                                      <p:cBhvr>
                                        <p:cTn id="85" dur="500"/>
                                        <p:tgtEl>
                                          <p:spTgt spid="13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28"/>
                                        </p:tgtEl>
                                        <p:attrNameLst>
                                          <p:attrName>style.visibility</p:attrName>
                                        </p:attrNameLst>
                                      </p:cBhvr>
                                      <p:to>
                                        <p:strVal val="visible"/>
                                      </p:to>
                                    </p:set>
                                    <p:animEffect transition="in" filter="fade">
                                      <p:cBhvr>
                                        <p:cTn id="90" dur="500"/>
                                        <p:tgtEl>
                                          <p:spTgt spid="1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32"/>
                                        </p:tgtEl>
                                        <p:attrNameLst>
                                          <p:attrName>style.visibility</p:attrName>
                                        </p:attrNameLst>
                                      </p:cBhvr>
                                      <p:to>
                                        <p:strVal val="visible"/>
                                      </p:to>
                                    </p:set>
                                    <p:animEffect transition="in" filter="fade">
                                      <p:cBhvr>
                                        <p:cTn id="95" dur="500"/>
                                        <p:tgtEl>
                                          <p:spTgt spid="1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33"/>
                                        </p:tgtEl>
                                        <p:attrNameLst>
                                          <p:attrName>style.visibility</p:attrName>
                                        </p:attrNameLst>
                                      </p:cBhvr>
                                      <p:to>
                                        <p:strVal val="visible"/>
                                      </p:to>
                                    </p:set>
                                    <p:animEffect transition="in" filter="fade">
                                      <p:cBhvr>
                                        <p:cTn id="100" dur="500"/>
                                        <p:tgtEl>
                                          <p:spTgt spid="133"/>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327">
                <p:cTn id="105" fill="hold" display="0">
                  <p:stCondLst>
                    <p:cond delay="indefinite"/>
                  </p:stCondLst>
                  <p:endCondLst>
                    <p:cond evt="onStopAudio" delay="0">
                      <p:tgtEl>
                        <p:sldTgt/>
                      </p:tgtEl>
                    </p:cond>
                  </p:endCondLst>
                </p:cTn>
                <p:tgtEl>
                  <p:spTgt spid="12"/>
                </p:tgtEl>
              </p:cMediaNode>
            </p:audio>
          </p:childTnLst>
        </p:cTn>
      </p:par>
    </p:tnLst>
    <p:bldLst>
      <p:bldP spid="110" grpId="0"/>
      <p:bldP spid="124" grpId="0"/>
      <p:bldP spid="125" grpId="0"/>
      <p:bldP spid="126" grpId="0"/>
      <p:bldP spid="127" grpId="0"/>
      <p:bldP spid="128" grpId="0"/>
      <p:bldP spid="129" grpId="0"/>
      <p:bldP spid="130" grpId="0"/>
      <p:bldP spid="131" grpId="0"/>
      <p:bldP spid="132" grpId="0"/>
      <p:bldP spid="133" grpId="0"/>
      <p:bldP spid="13" grpId="0" animBg="1"/>
      <p:bldP spid="13" grpId="1" animBg="1"/>
      <p:bldP spid="149" grpId="0"/>
      <p:bldP spid="149" grpId="1"/>
      <p:bldP spid="150" grpId="0" animBg="1"/>
      <p:bldP spid="150" grpId="1" animBg="1"/>
      <p:bldP spid="151" grpId="0"/>
      <p:bldP spid="151" grpId="1"/>
    </p:bldLst>
  </p:timing>
  <p:extLst mod="1">
    <p:ext uri="{E180D4A7-C9FB-4DFB-919C-405C955672EB}">
      <p14:showEvtLst xmlns:p14="http://schemas.microsoft.com/office/powerpoint/2010/main">
        <p14:playEvt time="68244" objId="12"/>
        <p14:stopEvt time="71050"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 y="1998630"/>
            <a:ext cx="4771390" cy="4935920"/>
          </a:xfrm>
          <a:prstGeom prst="rect">
            <a:avLst/>
          </a:prstGeom>
        </p:spPr>
      </p:pic>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7"/>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215" y="2298"/>
              <a:ext cx="2229" cy="1777"/>
            </a:xfrm>
            <a:prstGeom prst="rect">
              <a:avLst/>
            </a:prstGeom>
            <a:noFill/>
          </p:spPr>
          <p:txBody>
            <a:bodyPr wrap="square" rtlCol="0">
              <a:spAutoFit/>
            </a:bodyPr>
            <a:lstStyle/>
            <a:p>
              <a:pPr algn="ctr"/>
              <a:r>
                <a:rPr lang="en-US" altLang="zh-CN" sz="8000" dirty="0">
                  <a:solidFill>
                    <a:srgbClr val="FF0000"/>
                  </a:solidFill>
                  <a:latin typeface="Times New Roman" pitchFamily="18" charset="0"/>
                  <a:ea typeface="锐字工房洪荒之光中黑简1.0" panose="02010600030101010101" charset="-122"/>
                  <a:cs typeface="Times New Roman" pitchFamily="18" charset="0"/>
                </a:rPr>
                <a:t>4</a:t>
              </a:r>
            </a:p>
          </p:txBody>
        </p:sp>
      </p:grpSp>
      <p:sp>
        <p:nvSpPr>
          <p:cNvPr id="35" name="文本框 9"/>
          <p:cNvSpPr txBox="1"/>
          <p:nvPr/>
        </p:nvSpPr>
        <p:spPr>
          <a:xfrm>
            <a:off x="822036" y="453307"/>
            <a:ext cx="7303795" cy="1569660"/>
          </a:xfrm>
          <a:prstGeom prst="rect">
            <a:avLst/>
          </a:prstGeom>
          <a:noFill/>
        </p:spPr>
        <p:txBody>
          <a:bodyPr wrap="square" rtlCol="0">
            <a:spAutoFit/>
          </a:bodyPr>
          <a:lstStyle/>
          <a:p>
            <a:pPr algn="ctr"/>
            <a:r>
              <a:rPr lang="en-US" altLang="zh-CN" sz="9600" b="1"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Vận </a:t>
            </a:r>
            <a:r>
              <a:rPr lang="en-US" altLang="zh-CN" sz="9600" b="1" spc="300" dirty="0" smtClean="0">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rPr>
              <a:t>dụng</a:t>
            </a:r>
            <a:endParaRPr lang="zh-CN" altLang="en-US" sz="9600" b="1" spc="300" dirty="0">
              <a:solidFill>
                <a:srgbClr val="FF0000"/>
              </a:solidFill>
              <a:uFillTx/>
              <a:latin typeface="Times New Roman" pitchFamily="18" charset="0"/>
              <a:ea typeface="字体管家天蝎座" panose="00020600040101010101" charset="-122"/>
              <a:cs typeface="Times New Roman" pitchFamily="18" charset="0"/>
            </a:endParaRPr>
          </a:p>
        </p:txBody>
      </p:sp>
    </p:spTree>
    <p:custDataLst>
      <p:tags r:id="rId1"/>
    </p:custDataLst>
    <p:extLst>
      <p:ext uri="{BB962C8B-B14F-4D97-AF65-F5344CB8AC3E}">
        <p14:creationId xmlns:p14="http://schemas.microsoft.com/office/powerpoint/2010/main" val="394780199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vol="6000">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par>
                          <p:cTn id="13" fill="hold">
                            <p:stCondLst>
                              <p:cond delay="500"/>
                            </p:stCondLst>
                            <p:childTnLst>
                              <p:par>
                                <p:cTn id="14" presetID="8" presetClass="emph" presetSubtype="0" fill="hold" grpId="1" nodeType="afterEffect">
                                  <p:stCondLst>
                                    <p:cond delay="0"/>
                                  </p:stCondLst>
                                  <p:childTnLst>
                                    <p:animRot by="21600000">
                                      <p:cBhvr>
                                        <p:cTn id="15"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459" y="0"/>
            <a:ext cx="12436918" cy="7584081"/>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84450" y="623343"/>
            <a:ext cx="2692264" cy="2692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 action="ppaction://hlinkshowjump?jump=nextslide"/>
          </p:cNvPr>
          <p:cNvPicPr>
            <a:picLocks noChangeAspect="1"/>
          </p:cNvPicPr>
          <p:nvPr/>
        </p:nvPicPr>
        <p:blipFill>
          <a:blip r:embed="rId5"/>
          <a:stretch>
            <a:fillRect/>
          </a:stretch>
        </p:blipFill>
        <p:spPr>
          <a:xfrm>
            <a:off x="5077880" y="5203686"/>
            <a:ext cx="2036240" cy="938865"/>
          </a:xfrm>
          <a:prstGeom prst="rect">
            <a:avLst/>
          </a:prstGeom>
        </p:spPr>
      </p:pic>
      <p:pic>
        <p:nvPicPr>
          <p:cNvPr id="5" name="Picture 4"/>
          <p:cNvPicPr>
            <a:picLocks noChangeAspect="1"/>
          </p:cNvPicPr>
          <p:nvPr/>
        </p:nvPicPr>
        <p:blipFill>
          <a:blip r:embed="rId6"/>
          <a:stretch>
            <a:fillRect/>
          </a:stretch>
        </p:blipFill>
        <p:spPr>
          <a:xfrm>
            <a:off x="1343756" y="3243998"/>
            <a:ext cx="9504488" cy="1621677"/>
          </a:xfrm>
          <a:prstGeom prst="rect">
            <a:avLst/>
          </a:prstGeom>
        </p:spPr>
      </p:pic>
      <p:pic>
        <p:nvPicPr>
          <p:cNvPr id="6" name="Picture 3" descr="bir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89519" y="828881"/>
            <a:ext cx="2281187" cy="22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2E81ED98BCDC4AE1AC88214618D0F62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67027" y="4819067"/>
            <a:ext cx="1981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alligator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89642" y="5229662"/>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2E81ED98BCDC4AE1AC88214618D0F62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5905" y="4796818"/>
            <a:ext cx="19812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16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Effect transition="in" filter="fade">
                                      <p:cBhvr>
                                        <p:cTn id="12" dur="750"/>
                                        <p:tgtEl>
                                          <p:spTgt spid="5"/>
                                        </p:tgtEl>
                                      </p:cBhvr>
                                    </p:animEffect>
                                  </p:childTnLst>
                                </p:cTn>
                              </p:par>
                            </p:childTnLst>
                          </p:cTn>
                        </p:par>
                        <p:par>
                          <p:cTn id="13" fill="hold">
                            <p:stCondLst>
                              <p:cond delay="175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4" descr="HINH NEN"/>
          <p:cNvPicPr>
            <a:picLocks noChangeAspect="1" noChangeArrowheads="1"/>
          </p:cNvPicPr>
          <p:nvPr/>
        </p:nvPicPr>
        <p:blipFill>
          <a:blip r:embed="rId5">
            <a:lum bright="6000"/>
            <a:extLst>
              <a:ext uri="{28A0092B-C50C-407E-A947-70E740481C1C}">
                <a14:useLocalDpi xmlns:a14="http://schemas.microsoft.com/office/drawing/2010/main" val="0"/>
              </a:ext>
            </a:extLst>
          </a:blip>
          <a:srcRect b="8888"/>
          <a:stretch>
            <a:fillRect/>
          </a:stretch>
        </p:blipFill>
        <p:spPr bwMode="auto">
          <a:xfrm rot="5400000">
            <a:off x="3780168" y="1113781"/>
            <a:ext cx="6857999" cy="463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83" y="3072130"/>
            <a:ext cx="5563570" cy="4424045"/>
          </a:xfrm>
          <a:prstGeom prst="ellipse">
            <a:avLst/>
          </a:prstGeom>
        </p:spPr>
      </p:pic>
      <p:grpSp>
        <p:nvGrpSpPr>
          <p:cNvPr id="8" name="组合 7"/>
          <p:cNvGrpSpPr/>
          <p:nvPr/>
        </p:nvGrpSpPr>
        <p:grpSpPr>
          <a:xfrm>
            <a:off x="9331986" y="76428"/>
            <a:ext cx="2535555" cy="2363470"/>
            <a:chOff x="13633" y="617"/>
            <a:chExt cx="3993" cy="3722"/>
          </a:xfrm>
        </p:grpSpPr>
        <p:pic>
          <p:nvPicPr>
            <p:cNvPr id="6" name="图片 5" descr="317bb1fc8d85c3cf0cc20b70fb72da9d"/>
            <p:cNvPicPr>
              <a:picLocks noChangeAspect="1"/>
            </p:cNvPicPr>
            <p:nvPr/>
          </p:nvPicPr>
          <p:blipFill>
            <a:blip r:embed="rId7"/>
            <a:stretch>
              <a:fillRect/>
            </a:stretch>
          </p:blipFill>
          <p:spPr>
            <a:xfrm>
              <a:off x="15908" y="1864"/>
              <a:ext cx="1718" cy="2475"/>
            </a:xfrm>
            <a:prstGeom prst="rect">
              <a:avLst/>
            </a:prstGeom>
          </p:spPr>
        </p:pic>
        <p:pic>
          <p:nvPicPr>
            <p:cNvPr id="4" name="图片 3" descr="dbbdf7ebe7fa68866d08b93311b00402"/>
            <p:cNvPicPr>
              <a:picLocks noChangeAspect="1"/>
            </p:cNvPicPr>
            <p:nvPr/>
          </p:nvPicPr>
          <p:blipFill>
            <a:blip r:embed="rId8"/>
            <a:stretch>
              <a:fillRect/>
            </a:stretch>
          </p:blipFill>
          <p:spPr>
            <a:xfrm>
              <a:off x="13633" y="617"/>
              <a:ext cx="3843" cy="2472"/>
            </a:xfrm>
            <a:prstGeom prst="rect">
              <a:avLst/>
            </a:prstGeom>
          </p:spPr>
        </p:pic>
        <p:sp>
          <p:nvSpPr>
            <p:cNvPr id="7" name="文本框 6"/>
            <p:cNvSpPr txBox="1"/>
            <p:nvPr/>
          </p:nvSpPr>
          <p:spPr>
            <a:xfrm>
              <a:off x="13923" y="842"/>
              <a:ext cx="3189" cy="1357"/>
            </a:xfrm>
            <a:prstGeom prst="rect">
              <a:avLst/>
            </a:prstGeom>
            <a:noFill/>
          </p:spPr>
          <p:txBody>
            <a:bodyPr wrap="square" rtlCol="0">
              <a:spAutoFit/>
            </a:bodyPr>
            <a:lstStyle/>
            <a:p>
              <a:pPr algn="ctr">
                <a:lnSpc>
                  <a:spcPct val="50000"/>
                </a:lnSpc>
              </a:pPr>
              <a:r>
                <a:rPr lang="zh-CN" altLang="en-US" sz="6000" dirty="0">
                  <a:latin typeface="Times New Roman" pitchFamily="18" charset="0"/>
                  <a:ea typeface="字体管家棉花糖" panose="00020600040101010101" charset="-122"/>
                  <a:cs typeface="Times New Roman" pitchFamily="18" charset="0"/>
                </a:rPr>
                <a:t>目</a:t>
              </a:r>
              <a:endParaRPr lang="en-US" altLang="zh-CN" sz="6000" dirty="0">
                <a:latin typeface="Times New Roman" pitchFamily="18" charset="0"/>
                <a:ea typeface="字体管家棉花糖" panose="00020600040101010101" charset="-122"/>
                <a:cs typeface="Times New Roman" pitchFamily="18" charset="0"/>
              </a:endParaRPr>
            </a:p>
            <a:p>
              <a:pPr algn="ctr">
                <a:lnSpc>
                  <a:spcPct val="50000"/>
                </a:lnSpc>
              </a:pPr>
              <a:endParaRPr lang="en-US" altLang="zh-CN" sz="2000" b="1" spc="200" dirty="0">
                <a:solidFill>
                  <a:srgbClr val="FF0000"/>
                </a:solidFill>
                <a:latin typeface="Times New Roman" pitchFamily="18" charset="0"/>
                <a:ea typeface="字体管家棉花糖" panose="00020600040101010101" charset="-122"/>
                <a:cs typeface="Times New Roman" pitchFamily="18" charset="0"/>
              </a:endParaRPr>
            </a:p>
            <a:p>
              <a:pPr algn="ctr">
                <a:lnSpc>
                  <a:spcPct val="50000"/>
                </a:lnSpc>
              </a:pPr>
              <a:r>
                <a:rPr lang="en-US" altLang="zh-CN" sz="2000" b="1" spc="200" dirty="0">
                  <a:solidFill>
                    <a:srgbClr val="FF0000"/>
                  </a:solidFill>
                  <a:latin typeface="Times New Roman" pitchFamily="18" charset="0"/>
                  <a:ea typeface="字体管家棉花糖" panose="00020600040101010101" charset="-122"/>
                  <a:cs typeface="Times New Roman" pitchFamily="18" charset="0"/>
                </a:rPr>
                <a:t>HOẠT ĐỘNG</a:t>
              </a:r>
              <a:endParaRPr lang="en-US" altLang="zh-CN" sz="2000" b="1" spc="200" dirty="0">
                <a:solidFill>
                  <a:srgbClr val="FF0000"/>
                </a:solidFill>
                <a:uFillTx/>
                <a:latin typeface="Times New Roman" pitchFamily="18" charset="0"/>
                <a:ea typeface="字体管家棉花糖" panose="00020600040101010101" charset="-122"/>
                <a:cs typeface="Times New Roman" pitchFamily="18" charset="0"/>
              </a:endParaRPr>
            </a:p>
          </p:txBody>
        </p:sp>
      </p:grpSp>
      <p:grpSp>
        <p:nvGrpSpPr>
          <p:cNvPr id="13" name="组合 12"/>
          <p:cNvGrpSpPr/>
          <p:nvPr/>
        </p:nvGrpSpPr>
        <p:grpSpPr>
          <a:xfrm>
            <a:off x="4811395" y="1903730"/>
            <a:ext cx="5319395" cy="1017905"/>
            <a:chOff x="7770" y="3574"/>
            <a:chExt cx="8377" cy="1603"/>
          </a:xfrm>
        </p:grpSpPr>
        <p:grpSp>
          <p:nvGrpSpPr>
            <p:cNvPr id="11" name="组合 10"/>
            <p:cNvGrpSpPr/>
            <p:nvPr/>
          </p:nvGrpSpPr>
          <p:grpSpPr>
            <a:xfrm>
              <a:off x="7770" y="3574"/>
              <a:ext cx="8249" cy="1603"/>
              <a:chOff x="7770" y="3574"/>
              <a:chExt cx="8249" cy="1603"/>
            </a:xfrm>
          </p:grpSpPr>
          <p:sp>
            <p:nvSpPr>
              <p:cNvPr id="9" name="云形 8"/>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7770" y="3815"/>
                <a:ext cx="7620" cy="1115"/>
              </a:xfrm>
              <a:prstGeom prst="rect">
                <a:avLst/>
              </a:prstGeom>
              <a:noFill/>
            </p:spPr>
            <p:txBody>
              <a:bodyPr wrap="square" rtlCol="0">
                <a:spAutoFit/>
              </a:bodyPr>
              <a:lstStyle/>
              <a:p>
                <a:pPr algn="ct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Khởi</a:t>
                </a:r>
                <a:r>
                  <a:rPr lang="en-US" altLang="zh-CN" sz="4000" b="1" dirty="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động</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12" name=" 212"/>
            <p:cNvSpPr/>
            <p:nvPr/>
          </p:nvSpPr>
          <p:spPr>
            <a:xfrm rot="20940000">
              <a:off x="14978" y="3676"/>
              <a:ext cx="1169" cy="1045"/>
            </a:xfrm>
            <a:prstGeom prst="hear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1</a:t>
              </a:r>
            </a:p>
          </p:txBody>
        </p:sp>
      </p:grpSp>
      <p:grpSp>
        <p:nvGrpSpPr>
          <p:cNvPr id="14" name="组合 13"/>
          <p:cNvGrpSpPr/>
          <p:nvPr/>
        </p:nvGrpSpPr>
        <p:grpSpPr>
          <a:xfrm>
            <a:off x="4893945" y="3076575"/>
            <a:ext cx="5319395" cy="1017905"/>
            <a:chOff x="7770" y="3574"/>
            <a:chExt cx="8377" cy="1603"/>
          </a:xfrm>
        </p:grpSpPr>
        <p:grpSp>
          <p:nvGrpSpPr>
            <p:cNvPr id="15" name="组合 14"/>
            <p:cNvGrpSpPr/>
            <p:nvPr/>
          </p:nvGrpSpPr>
          <p:grpSpPr>
            <a:xfrm>
              <a:off x="7770" y="3574"/>
              <a:ext cx="8249" cy="1603"/>
              <a:chOff x="7770" y="3574"/>
              <a:chExt cx="8249" cy="1603"/>
            </a:xfrm>
          </p:grpSpPr>
          <p:sp>
            <p:nvSpPr>
              <p:cNvPr id="16" name="云形 1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17" name="文本框 16"/>
              <p:cNvSpPr txBox="1"/>
              <p:nvPr/>
            </p:nvSpPr>
            <p:spPr>
              <a:xfrm>
                <a:off x="7770" y="3815"/>
                <a:ext cx="7620" cy="1115"/>
              </a:xfrm>
              <a:prstGeom prst="rect">
                <a:avLst/>
              </a:prstGeom>
              <a:noFill/>
            </p:spPr>
            <p:txBody>
              <a:bodyPr wrap="square" rtlCol="0">
                <a:spAutoFit/>
              </a:bodyPr>
              <a:lstStyle/>
              <a:p>
                <a:pPr algn="ct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Khám</a:t>
                </a:r>
                <a:r>
                  <a:rPr lang="en-US" altLang="zh-CN" sz="4000" b="1" dirty="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phá</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18" name=" 212"/>
            <p:cNvSpPr/>
            <p:nvPr/>
          </p:nvSpPr>
          <p:spPr>
            <a:xfrm rot="20940000">
              <a:off x="14978" y="3676"/>
              <a:ext cx="1169" cy="1045"/>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2</a:t>
              </a:r>
            </a:p>
          </p:txBody>
        </p:sp>
      </p:grpSp>
      <p:grpSp>
        <p:nvGrpSpPr>
          <p:cNvPr id="19" name="组合 18"/>
          <p:cNvGrpSpPr/>
          <p:nvPr/>
        </p:nvGrpSpPr>
        <p:grpSpPr>
          <a:xfrm>
            <a:off x="4867910" y="4030345"/>
            <a:ext cx="5374005" cy="1236980"/>
            <a:chOff x="7556" y="3229"/>
            <a:chExt cx="8463" cy="1948"/>
          </a:xfrm>
        </p:grpSpPr>
        <p:grpSp>
          <p:nvGrpSpPr>
            <p:cNvPr id="20" name="组合 19"/>
            <p:cNvGrpSpPr/>
            <p:nvPr/>
          </p:nvGrpSpPr>
          <p:grpSpPr>
            <a:xfrm>
              <a:off x="7770" y="3574"/>
              <a:ext cx="8249" cy="1603"/>
              <a:chOff x="7770" y="3574"/>
              <a:chExt cx="8249" cy="1603"/>
            </a:xfrm>
          </p:grpSpPr>
          <p:sp>
            <p:nvSpPr>
              <p:cNvPr id="21" name="云形 20"/>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22" name="文本框 21"/>
              <p:cNvSpPr txBox="1"/>
              <p:nvPr/>
            </p:nvSpPr>
            <p:spPr>
              <a:xfrm>
                <a:off x="7770" y="3815"/>
                <a:ext cx="7620" cy="1115"/>
              </a:xfrm>
              <a:prstGeom prst="rect">
                <a:avLst/>
              </a:prstGeom>
              <a:noFill/>
            </p:spPr>
            <p:txBody>
              <a:bodyPr wrap="square" rtlCol="0">
                <a:spAutoFit/>
              </a:bodyPr>
              <a:lstStyle/>
              <a:p>
                <a:pPr algn="ct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Luyện</a:t>
                </a:r>
                <a:r>
                  <a:rPr lang="en-US" altLang="zh-CN" sz="4000" b="1" dirty="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tập</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3" name=" 212"/>
            <p:cNvSpPr/>
            <p:nvPr/>
          </p:nvSpPr>
          <p:spPr>
            <a:xfrm rot="20940000">
              <a:off x="7556" y="3229"/>
              <a:ext cx="1169" cy="1045"/>
            </a:xfrm>
            <a:prstGeom prst="heart">
              <a:avLst/>
            </a:prstGeom>
            <a:solidFill>
              <a:srgbClr val="A9D1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3</a:t>
              </a:r>
            </a:p>
          </p:txBody>
        </p:sp>
      </p:grpSp>
      <p:grpSp>
        <p:nvGrpSpPr>
          <p:cNvPr id="24" name="组合 23"/>
          <p:cNvGrpSpPr/>
          <p:nvPr/>
        </p:nvGrpSpPr>
        <p:grpSpPr>
          <a:xfrm>
            <a:off x="4968240" y="5407660"/>
            <a:ext cx="5363845" cy="1032510"/>
            <a:chOff x="7572" y="3551"/>
            <a:chExt cx="8447" cy="1626"/>
          </a:xfrm>
        </p:grpSpPr>
        <p:grpSp>
          <p:nvGrpSpPr>
            <p:cNvPr id="25" name="组合 24"/>
            <p:cNvGrpSpPr/>
            <p:nvPr/>
          </p:nvGrpSpPr>
          <p:grpSpPr>
            <a:xfrm>
              <a:off x="7639" y="3574"/>
              <a:ext cx="8380" cy="1603"/>
              <a:chOff x="7639" y="3574"/>
              <a:chExt cx="8380" cy="1603"/>
            </a:xfrm>
          </p:grpSpPr>
          <p:sp>
            <p:nvSpPr>
              <p:cNvPr id="26" name="云形 2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27" name="文本框 26"/>
              <p:cNvSpPr txBox="1"/>
              <p:nvPr/>
            </p:nvSpPr>
            <p:spPr>
              <a:xfrm>
                <a:off x="7639" y="3878"/>
                <a:ext cx="7620" cy="1115"/>
              </a:xfrm>
              <a:prstGeom prst="rect">
                <a:avLst/>
              </a:prstGeom>
              <a:noFill/>
            </p:spPr>
            <p:txBody>
              <a:bodyPr wrap="square" rtlCol="0">
                <a:spAutoFit/>
              </a:bodyPr>
              <a:lstStyle/>
              <a:p>
                <a:pPr algn="ct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Vận</a:t>
                </a:r>
                <a:r>
                  <a:rPr lang="en-US" altLang="zh-CN" sz="4000" b="1" dirty="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dụng</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8" name=" 212"/>
            <p:cNvSpPr/>
            <p:nvPr/>
          </p:nvSpPr>
          <p:spPr>
            <a:xfrm rot="20940000">
              <a:off x="7572" y="3551"/>
              <a:ext cx="1169" cy="1045"/>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4</a:t>
              </a:r>
            </a:p>
          </p:txBody>
        </p:sp>
      </p:grpSp>
      <p:pic>
        <p:nvPicPr>
          <p:cNvPr id="30" name="图片 29" descr="8b0fccb2e21d61b25266c16d7d822443"/>
          <p:cNvPicPr>
            <a:picLocks noChangeAspect="1"/>
          </p:cNvPicPr>
          <p:nvPr/>
        </p:nvPicPr>
        <p:blipFill>
          <a:blip r:embed="rId9"/>
          <a:stretch>
            <a:fillRect/>
          </a:stretch>
        </p:blipFill>
        <p:spPr>
          <a:xfrm flipH="1">
            <a:off x="635" y="364490"/>
            <a:ext cx="4719320" cy="2864485"/>
          </a:xfrm>
          <a:prstGeom prst="rect">
            <a:avLst/>
          </a:prstGeom>
        </p:spPr>
      </p:pic>
      <p:sp>
        <p:nvSpPr>
          <p:cNvPr id="2" name="Rectangle 1">
            <a:extLst>
              <a:ext uri="{FF2B5EF4-FFF2-40B4-BE49-F238E27FC236}">
                <a16:creationId xmlns:a16="http://schemas.microsoft.com/office/drawing/2014/main" id="{28888573-AA4B-4710-A685-9810E0C07FCF}"/>
              </a:ext>
            </a:extLst>
          </p:cNvPr>
          <p:cNvSpPr/>
          <p:nvPr/>
        </p:nvSpPr>
        <p:spPr>
          <a:xfrm>
            <a:off x="757505" y="1794827"/>
            <a:ext cx="1303562"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err="1">
                <a:ln/>
                <a:solidFill>
                  <a:schemeClr val="tx1"/>
                </a:solidFill>
                <a:effectLst/>
                <a:latin typeface="Times New Roman" pitchFamily="18" charset="0"/>
                <a:cs typeface="Times New Roman" pitchFamily="18" charset="0"/>
              </a:rPr>
              <a:t>Chăm</a:t>
            </a:r>
            <a:r>
              <a:rPr lang="en-US" sz="2000" b="1" cap="none" spc="0" dirty="0">
                <a:ln/>
                <a:solidFill>
                  <a:schemeClr val="tx1"/>
                </a:solidFill>
                <a:effectLst/>
                <a:latin typeface="Times New Roman" pitchFamily="18" charset="0"/>
                <a:cs typeface="Times New Roman" pitchFamily="18" charset="0"/>
              </a:rPr>
              <a:t> </a:t>
            </a:r>
            <a:r>
              <a:rPr lang="en-US" sz="2000" b="1" cap="none" spc="0" dirty="0" err="1">
                <a:ln/>
                <a:solidFill>
                  <a:schemeClr val="tx1"/>
                </a:solidFill>
                <a:effectLst/>
                <a:latin typeface="Times New Roman" pitchFamily="18" charset="0"/>
                <a:cs typeface="Times New Roman" pitchFamily="18" charset="0"/>
              </a:rPr>
              <a:t>học</a:t>
            </a:r>
            <a:endParaRPr lang="en-US" sz="2000" b="1" cap="none" spc="0" dirty="0">
              <a:ln/>
              <a:solidFill>
                <a:schemeClr val="tx1"/>
              </a:solidFill>
              <a:effectLst/>
              <a:latin typeface="Times New Roman" pitchFamily="18" charset="0"/>
              <a:cs typeface="Times New Roman"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290">
                                          <p:stCondLst>
                                            <p:cond delay="0"/>
                                          </p:stCondLst>
                                        </p:cTn>
                                        <p:tgtEl>
                                          <p:spTgt spid="24"/>
                                        </p:tgtEl>
                                      </p:cBhvr>
                                    </p:animEffect>
                                    <p:anim calcmode="lin" valueType="num">
                                      <p:cBhvr>
                                        <p:cTn id="28"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33" dur="13">
                                          <p:stCondLst>
                                            <p:cond delay="325"/>
                                          </p:stCondLst>
                                        </p:cTn>
                                        <p:tgtEl>
                                          <p:spTgt spid="24"/>
                                        </p:tgtEl>
                                      </p:cBhvr>
                                      <p:to x="100000" y="60000"/>
                                    </p:animScale>
                                    <p:animScale>
                                      <p:cBhvr>
                                        <p:cTn id="34" dur="83" decel="50000">
                                          <p:stCondLst>
                                            <p:cond delay="338"/>
                                          </p:stCondLst>
                                        </p:cTn>
                                        <p:tgtEl>
                                          <p:spTgt spid="24"/>
                                        </p:tgtEl>
                                      </p:cBhvr>
                                      <p:to x="100000" y="100000"/>
                                    </p:animScale>
                                    <p:animScale>
                                      <p:cBhvr>
                                        <p:cTn id="35" dur="13">
                                          <p:stCondLst>
                                            <p:cond delay="656"/>
                                          </p:stCondLst>
                                        </p:cTn>
                                        <p:tgtEl>
                                          <p:spTgt spid="24"/>
                                        </p:tgtEl>
                                      </p:cBhvr>
                                      <p:to x="100000" y="80000"/>
                                    </p:animScale>
                                    <p:animScale>
                                      <p:cBhvr>
                                        <p:cTn id="36" dur="83" decel="50000">
                                          <p:stCondLst>
                                            <p:cond delay="669"/>
                                          </p:stCondLst>
                                        </p:cTn>
                                        <p:tgtEl>
                                          <p:spTgt spid="24"/>
                                        </p:tgtEl>
                                      </p:cBhvr>
                                      <p:to x="100000" y="100000"/>
                                    </p:animScale>
                                    <p:animScale>
                                      <p:cBhvr>
                                        <p:cTn id="37" dur="13">
                                          <p:stCondLst>
                                            <p:cond delay="821"/>
                                          </p:stCondLst>
                                        </p:cTn>
                                        <p:tgtEl>
                                          <p:spTgt spid="24"/>
                                        </p:tgtEl>
                                      </p:cBhvr>
                                      <p:to x="100000" y="90000"/>
                                    </p:animScale>
                                    <p:animScale>
                                      <p:cBhvr>
                                        <p:cTn id="38" dur="83" decel="50000">
                                          <p:stCondLst>
                                            <p:cond delay="834"/>
                                          </p:stCondLst>
                                        </p:cTn>
                                        <p:tgtEl>
                                          <p:spTgt spid="24"/>
                                        </p:tgtEl>
                                      </p:cBhvr>
                                      <p:to x="100000" y="100000"/>
                                    </p:animScale>
                                    <p:animScale>
                                      <p:cBhvr>
                                        <p:cTn id="39" dur="13">
                                          <p:stCondLst>
                                            <p:cond delay="904"/>
                                          </p:stCondLst>
                                        </p:cTn>
                                        <p:tgtEl>
                                          <p:spTgt spid="24"/>
                                        </p:tgtEl>
                                      </p:cBhvr>
                                      <p:to x="100000" y="95000"/>
                                    </p:animScale>
                                    <p:animScale>
                                      <p:cBhvr>
                                        <p:cTn id="40" dur="83" decel="50000">
                                          <p:stCondLst>
                                            <p:cond delay="917"/>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5 Imagen"/>
          <p:cNvPicPr>
            <a:picLocks noChangeAspect="1"/>
          </p:cNvPicPr>
          <p:nvPr/>
        </p:nvPicPr>
        <p:blipFill rotWithShape="1">
          <a:blip r:embed="rId6">
            <a:extLst>
              <a:ext uri="{28A0092B-C50C-407E-A947-70E740481C1C}">
                <a14:useLocalDpi xmlns:a14="http://schemas.microsoft.com/office/drawing/2010/main" val="0"/>
              </a:ext>
            </a:extLst>
          </a:blip>
          <a:srcRect t="7188" b="17974"/>
          <a:stretch/>
        </p:blipFill>
        <p:spPr>
          <a:xfrm>
            <a:off x="-85812" y="-1"/>
            <a:ext cx="12277812" cy="6843253"/>
          </a:xfrm>
          <a:prstGeom prst="rect">
            <a:avLst/>
          </a:prstGeom>
        </p:spPr>
      </p:pic>
      <p:sp>
        <p:nvSpPr>
          <p:cNvPr id="15" name="22 Rectángulo"/>
          <p:cNvSpPr/>
          <p:nvPr/>
        </p:nvSpPr>
        <p:spPr>
          <a:xfrm>
            <a:off x="-85812" y="4744184"/>
            <a:ext cx="12277812" cy="2113816"/>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ranja diagonal"/>
          <p:cNvSpPr/>
          <p:nvPr/>
        </p:nvSpPr>
        <p:spPr>
          <a:xfrm rot="5400000">
            <a:off x="7840116" y="3672239"/>
            <a:ext cx="908485" cy="714132"/>
          </a:xfrm>
          <a:prstGeom prst="diagStripe">
            <a:avLst/>
          </a:prstGeom>
          <a:blipFill>
            <a:blip r:embed="rId9"/>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17 Franja diagonal"/>
          <p:cNvSpPr/>
          <p:nvPr/>
        </p:nvSpPr>
        <p:spPr>
          <a:xfrm rot="16200000" flipH="1">
            <a:off x="3166428" y="3672238"/>
            <a:ext cx="908485" cy="714132"/>
          </a:xfrm>
          <a:prstGeom prst="diagStripe">
            <a:avLst/>
          </a:prstGeom>
          <a:blipFill>
            <a:blip r:embed="rId9"/>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3 Rectángulo"/>
          <p:cNvSpPr/>
          <p:nvPr/>
        </p:nvSpPr>
        <p:spPr>
          <a:xfrm>
            <a:off x="3275215" y="3278326"/>
            <a:ext cx="5377686" cy="325312"/>
          </a:xfrm>
          <a:prstGeom prst="rect">
            <a:avLst/>
          </a:prstGeom>
          <a:blipFill>
            <a:blip r:embed="rId9"/>
            <a:tile tx="0" ty="0" sx="100000" sy="100000" flip="none" algn="tl"/>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Picture 20"/>
          <p:cNvPicPr>
            <a:picLocks noChangeAspect="1"/>
          </p:cNvPicPr>
          <p:nvPr/>
        </p:nvPicPr>
        <p:blipFill rotWithShape="1">
          <a:blip r:embed="rId10"/>
          <a:srcRect l="25137"/>
          <a:stretch/>
        </p:blipFill>
        <p:spPr>
          <a:xfrm>
            <a:off x="-88490" y="3278326"/>
            <a:ext cx="3363705" cy="2133785"/>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22" name="Picture 21"/>
          <p:cNvPicPr>
            <a:picLocks noChangeAspect="1"/>
          </p:cNvPicPr>
          <p:nvPr/>
        </p:nvPicPr>
        <p:blipFill rotWithShape="1">
          <a:blip r:embed="rId10"/>
          <a:srcRect l="20882"/>
          <a:stretch/>
        </p:blipFill>
        <p:spPr>
          <a:xfrm flipH="1">
            <a:off x="8656801" y="3278326"/>
            <a:ext cx="3554863" cy="2133785"/>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
        <p:nvSpPr>
          <p:cNvPr id="11" name="Rounded Rectangle 10"/>
          <p:cNvSpPr/>
          <p:nvPr/>
        </p:nvSpPr>
        <p:spPr>
          <a:xfrm>
            <a:off x="1774371" y="481895"/>
            <a:ext cx="7585648" cy="2480917"/>
          </a:xfrm>
          <a:prstGeom prst="roundRect">
            <a:avLst>
              <a:gd name="adj" fmla="val 8988"/>
            </a:avLst>
          </a:prstGeom>
          <a:solidFill>
            <a:schemeClr val="bg1">
              <a:alpha val="92000"/>
            </a:schemeClr>
          </a:solidFill>
          <a:ln w="76200">
            <a:solidFill>
              <a:srgbClr val="FF00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002060"/>
                </a:solidFill>
              </a:rPr>
              <a:t>Số nào nhân với 0 cũng bằng .....</a:t>
            </a:r>
            <a:r>
              <a:rPr lang="en-US" sz="4800" dirty="0" smtClean="0">
                <a:solidFill>
                  <a:srgbClr val="FF0000"/>
                </a:solidFill>
              </a:rPr>
              <a:t> </a:t>
            </a:r>
            <a:endParaRPr lang="en-US" sz="4800" dirty="0">
              <a:solidFill>
                <a:srgbClr val="FF0000"/>
              </a:solidFill>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flipH="1">
            <a:off x="938093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1286990" flipH="1">
            <a:off x="4690986" y="3971073"/>
            <a:ext cx="2629600" cy="26296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00013" y="5446876"/>
            <a:ext cx="12292013" cy="1411124"/>
          </a:xfrm>
          <a:prstGeom prst="rect">
            <a:avLst/>
          </a:prstGeom>
          <a:blipFill dpi="0"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3801" y="3966606"/>
            <a:ext cx="3423969" cy="2270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6944" y="3166025"/>
            <a:ext cx="1625169" cy="1625169"/>
          </a:xfrm>
          <a:prstGeom prst="rect">
            <a:avLst/>
          </a:prstGeom>
        </p:spPr>
      </p:pic>
      <p:pic>
        <p:nvPicPr>
          <p:cNvPr id="2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flipH="1">
            <a:off x="940185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200107" y="339921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  A. 0</a:t>
            </a:r>
            <a:endParaRPr lang="en-US" sz="3600" b="1" dirty="0">
              <a:solidFill>
                <a:srgbClr val="002060"/>
              </a:solidFill>
            </a:endParaRPr>
          </a:p>
        </p:txBody>
      </p:sp>
      <p:sp>
        <p:nvSpPr>
          <p:cNvPr id="29" name="2MsPham"/>
          <p:cNvSpPr/>
          <p:nvPr/>
        </p:nvSpPr>
        <p:spPr>
          <a:xfrm>
            <a:off x="265756"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C. 2</a:t>
            </a:r>
            <a:endParaRPr lang="en-US" sz="3600" b="1" dirty="0">
              <a:solidFill>
                <a:srgbClr val="002060"/>
              </a:solidFill>
            </a:endParaRPr>
          </a:p>
        </p:txBody>
      </p:sp>
      <p:sp>
        <p:nvSpPr>
          <p:cNvPr id="32" name="3MsPham"/>
          <p:cNvSpPr/>
          <p:nvPr/>
        </p:nvSpPr>
        <p:spPr>
          <a:xfrm>
            <a:off x="8382743" y="339921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      B. 1</a:t>
            </a:r>
            <a:endParaRPr lang="en-US" sz="3600" b="1" dirty="0">
              <a:solidFill>
                <a:srgbClr val="002060"/>
              </a:solidFill>
            </a:endParaRPr>
          </a:p>
        </p:txBody>
      </p:sp>
      <p:sp>
        <p:nvSpPr>
          <p:cNvPr id="33" name="4MsPham"/>
          <p:cNvSpPr/>
          <p:nvPr/>
        </p:nvSpPr>
        <p:spPr>
          <a:xfrm>
            <a:off x="8382743"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D. </a:t>
            </a:r>
            <a:r>
              <a:rPr lang="en-US" sz="3600" b="1" dirty="0">
                <a:solidFill>
                  <a:srgbClr val="002060"/>
                </a:solidFill>
              </a:rPr>
              <a:t>3</a:t>
            </a:r>
          </a:p>
        </p:txBody>
      </p:sp>
      <p:pic>
        <p:nvPicPr>
          <p:cNvPr id="34" name="Picture 33">
            <a:hlinkClick r:id="" action="ppaction://hlinkshowjump?jump=nextslide"/>
          </p:cNvPr>
          <p:cNvPicPr>
            <a:picLocks noChangeAspect="1"/>
          </p:cNvPicPr>
          <p:nvPr/>
        </p:nvPicPr>
        <p:blipFill>
          <a:blip r:embed="rId15"/>
          <a:stretch>
            <a:fillRect/>
          </a:stretch>
        </p:blipFill>
        <p:spPr>
          <a:xfrm>
            <a:off x="5207210" y="5601899"/>
            <a:ext cx="1502844" cy="706993"/>
          </a:xfrm>
          <a:prstGeom prst="rect">
            <a:avLst/>
          </a:prstGeom>
        </p:spPr>
      </p:pic>
      <p:pic>
        <p:nvPicPr>
          <p:cNvPr id="2" name="Picture 1"/>
          <p:cNvPicPr>
            <a:picLocks noChangeAspect="1"/>
          </p:cNvPicPr>
          <p:nvPr/>
        </p:nvPicPr>
        <p:blipFill>
          <a:blip r:embed="rId16"/>
          <a:stretch>
            <a:fillRect/>
          </a:stretch>
        </p:blipFill>
        <p:spPr>
          <a:xfrm>
            <a:off x="357371" y="3717657"/>
            <a:ext cx="955917" cy="711013"/>
          </a:xfrm>
          <a:prstGeom prst="rect">
            <a:avLst/>
          </a:prstGeom>
        </p:spPr>
      </p:pic>
      <p:pic>
        <p:nvPicPr>
          <p:cNvPr id="3" name="Picture 2"/>
          <p:cNvPicPr>
            <a:picLocks noChangeAspect="1"/>
          </p:cNvPicPr>
          <p:nvPr/>
        </p:nvPicPr>
        <p:blipFill>
          <a:blip r:embed="rId17"/>
          <a:stretch>
            <a:fillRect/>
          </a:stretch>
        </p:blipFill>
        <p:spPr>
          <a:xfrm>
            <a:off x="2637321" y="5516587"/>
            <a:ext cx="990149" cy="905058"/>
          </a:xfrm>
          <a:prstGeom prst="rect">
            <a:avLst/>
          </a:prstGeom>
        </p:spPr>
      </p:pic>
      <p:pic>
        <p:nvPicPr>
          <p:cNvPr id="4" name="Picture 3"/>
          <p:cNvPicPr>
            <a:picLocks noChangeAspect="1"/>
          </p:cNvPicPr>
          <p:nvPr/>
        </p:nvPicPr>
        <p:blipFill>
          <a:blip r:embed="rId18"/>
          <a:stretch>
            <a:fillRect/>
          </a:stretch>
        </p:blipFill>
        <p:spPr>
          <a:xfrm>
            <a:off x="8630270" y="3507847"/>
            <a:ext cx="770134" cy="1071491"/>
          </a:xfrm>
          <a:prstGeom prst="rect">
            <a:avLst/>
          </a:prstGeom>
        </p:spPr>
      </p:pic>
      <p:pic>
        <p:nvPicPr>
          <p:cNvPr id="5" name="Picture 4"/>
          <p:cNvPicPr>
            <a:picLocks noChangeAspect="1"/>
          </p:cNvPicPr>
          <p:nvPr/>
        </p:nvPicPr>
        <p:blipFill>
          <a:blip r:embed="rId19"/>
          <a:stretch>
            <a:fillRect/>
          </a:stretch>
        </p:blipFill>
        <p:spPr>
          <a:xfrm>
            <a:off x="10721316" y="5533000"/>
            <a:ext cx="843937" cy="892162"/>
          </a:xfrm>
          <a:prstGeom prst="rect">
            <a:avLst/>
          </a:prstGeom>
        </p:spPr>
      </p:pic>
      <p:pic>
        <p:nvPicPr>
          <p:cNvPr id="27" name="Picture 9" descr="alligator1"/>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631806" y="5446876"/>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un14[1]"/>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7937292" y="557320"/>
            <a:ext cx="1203546" cy="116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 descr="2E81ED98BCDC4AE1AC88214618D0F62C"/>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883445" y="4728371"/>
            <a:ext cx="19812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2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stretch>
            <a:fillRect/>
          </a:stretch>
        </p:blipFill>
        <p:spPr>
          <a:xfrm>
            <a:off x="-122459" y="0"/>
            <a:ext cx="12436918" cy="7584081"/>
          </a:xfrm>
          <a:prstGeom prst="rect">
            <a:avLst/>
          </a:prstGeom>
        </p:spPr>
      </p:pic>
      <p:sp>
        <p:nvSpPr>
          <p:cNvPr id="11" name="Rounded Rectangle 10"/>
          <p:cNvSpPr/>
          <p:nvPr/>
        </p:nvSpPr>
        <p:spPr>
          <a:xfrm>
            <a:off x="2919685" y="297578"/>
            <a:ext cx="6686328" cy="2480917"/>
          </a:xfrm>
          <a:prstGeom prst="roundRect">
            <a:avLst>
              <a:gd name="adj" fmla="val 8988"/>
            </a:avLst>
          </a:prstGeom>
          <a:solidFill>
            <a:schemeClr val="bg1">
              <a:alpha val="92000"/>
            </a:schemeClr>
          </a:solidFill>
          <a:ln w="76200">
            <a:solidFill>
              <a:srgbClr val="FF00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rgbClr val="002060"/>
              </a:solidFill>
            </a:endParaRPr>
          </a:p>
          <a:p>
            <a:pPr algn="ctr"/>
            <a:r>
              <a:rPr lang="en-US" sz="3200" dirty="0" smtClean="0">
                <a:solidFill>
                  <a:srgbClr val="002060"/>
                </a:solidFill>
              </a:rPr>
              <a:t>Điền số thích hợp vào dãy:</a:t>
            </a:r>
          </a:p>
          <a:p>
            <a:pPr algn="ctr"/>
            <a:r>
              <a:rPr lang="en-US" sz="3200" dirty="0" smtClean="0">
                <a:solidFill>
                  <a:srgbClr val="002060"/>
                </a:solidFill>
              </a:rPr>
              <a:t>70 , 63 , 56 , ... , 42 , 35.</a:t>
            </a:r>
          </a:p>
          <a:p>
            <a:pPr algn="ctr"/>
            <a:r>
              <a:rPr lang="en-US" sz="4000" dirty="0" smtClean="0">
                <a:solidFill>
                  <a:srgbClr val="FF0000"/>
                </a:solidFill>
              </a:rPr>
              <a:t> </a:t>
            </a:r>
            <a:endParaRPr lang="en-US" sz="4000" dirty="0">
              <a:solidFill>
                <a:srgbClr val="FF0000"/>
              </a:solidFill>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38093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0986" y="3971073"/>
            <a:ext cx="2629600" cy="26296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00013" y="5446876"/>
            <a:ext cx="12292013" cy="1411124"/>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46647" y="4150068"/>
            <a:ext cx="3423969" cy="2270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1933" y="5078900"/>
            <a:ext cx="1448838" cy="1448838"/>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40185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241671" y="5093111"/>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r>
              <a:rPr lang="en-US" sz="3600" b="1" dirty="0" smtClean="0">
                <a:solidFill>
                  <a:srgbClr val="002060"/>
                </a:solidFill>
              </a:rPr>
              <a:t>             C. 49</a:t>
            </a:r>
            <a:endParaRPr lang="en-US" sz="3600" b="1" dirty="0">
              <a:solidFill>
                <a:srgbClr val="002060"/>
              </a:solidFill>
            </a:endParaRPr>
          </a:p>
        </p:txBody>
      </p:sp>
      <p:sp>
        <p:nvSpPr>
          <p:cNvPr id="29" name="2MsPham"/>
          <p:cNvSpPr/>
          <p:nvPr/>
        </p:nvSpPr>
        <p:spPr>
          <a:xfrm>
            <a:off x="241671" y="3396682"/>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r>
              <a:rPr lang="en-US" sz="3600" b="1" dirty="0" smtClean="0">
                <a:solidFill>
                  <a:srgbClr val="002060"/>
                </a:solidFill>
              </a:rPr>
              <a:t>           A. 44</a:t>
            </a:r>
            <a:endParaRPr lang="en-US" sz="3600" b="1" dirty="0">
              <a:solidFill>
                <a:srgbClr val="002060"/>
              </a:solidFill>
            </a:endParaRPr>
          </a:p>
        </p:txBody>
      </p:sp>
      <p:sp>
        <p:nvSpPr>
          <p:cNvPr id="32" name="3MsPham"/>
          <p:cNvSpPr/>
          <p:nvPr/>
        </p:nvSpPr>
        <p:spPr>
          <a:xfrm>
            <a:off x="8382743" y="339921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B. 45</a:t>
            </a:r>
            <a:endParaRPr lang="en-US" sz="3600" b="1" dirty="0">
              <a:solidFill>
                <a:srgbClr val="002060"/>
              </a:solidFill>
            </a:endParaRPr>
          </a:p>
        </p:txBody>
      </p:sp>
      <p:sp>
        <p:nvSpPr>
          <p:cNvPr id="33" name="4MsPham"/>
          <p:cNvSpPr/>
          <p:nvPr/>
        </p:nvSpPr>
        <p:spPr>
          <a:xfrm>
            <a:off x="8382743"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D. 46</a:t>
            </a:r>
            <a:endParaRPr lang="en-US" sz="3600" b="1" dirty="0">
              <a:solidFill>
                <a:srgbClr val="002060"/>
              </a:solidFill>
            </a:endParaRPr>
          </a:p>
        </p:txBody>
      </p:sp>
      <p:pic>
        <p:nvPicPr>
          <p:cNvPr id="34" name="Picture 33">
            <a:hlinkClick r:id="" action="ppaction://hlinkshowjump?jump=nextslide"/>
          </p:cNvPr>
          <p:cNvPicPr>
            <a:picLocks noChangeAspect="1"/>
          </p:cNvPicPr>
          <p:nvPr/>
        </p:nvPicPr>
        <p:blipFill>
          <a:blip r:embed="rId13"/>
          <a:stretch>
            <a:fillRect/>
          </a:stretch>
        </p:blipFill>
        <p:spPr>
          <a:xfrm>
            <a:off x="5207210" y="5601899"/>
            <a:ext cx="1502844" cy="706993"/>
          </a:xfrm>
          <a:prstGeom prst="rect">
            <a:avLst/>
          </a:prstGeom>
        </p:spPr>
      </p:pic>
      <p:pic>
        <p:nvPicPr>
          <p:cNvPr id="4" name="Picture 3"/>
          <p:cNvPicPr>
            <a:picLocks noChangeAspect="1"/>
          </p:cNvPicPr>
          <p:nvPr/>
        </p:nvPicPr>
        <p:blipFill>
          <a:blip r:embed="rId14"/>
          <a:stretch>
            <a:fillRect/>
          </a:stretch>
        </p:blipFill>
        <p:spPr>
          <a:xfrm>
            <a:off x="10952887" y="5287936"/>
            <a:ext cx="836300" cy="1054589"/>
          </a:xfrm>
          <a:prstGeom prst="rect">
            <a:avLst/>
          </a:prstGeom>
        </p:spPr>
      </p:pic>
      <p:pic>
        <p:nvPicPr>
          <p:cNvPr id="6" name="Picture 5"/>
          <p:cNvPicPr>
            <a:picLocks noChangeAspect="1"/>
          </p:cNvPicPr>
          <p:nvPr/>
        </p:nvPicPr>
        <p:blipFill>
          <a:blip r:embed="rId15"/>
          <a:stretch>
            <a:fillRect/>
          </a:stretch>
        </p:blipFill>
        <p:spPr>
          <a:xfrm>
            <a:off x="2919684" y="5360407"/>
            <a:ext cx="749351" cy="1019175"/>
          </a:xfrm>
          <a:prstGeom prst="rect">
            <a:avLst/>
          </a:prstGeom>
        </p:spPr>
      </p:pic>
      <p:pic>
        <p:nvPicPr>
          <p:cNvPr id="20" name="Picture 5" descr="mouse"/>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485828" y="351248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pug"/>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05104" y="3562138"/>
            <a:ext cx="1219639" cy="115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alligator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631806" y="5446876"/>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un14[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7670616" y="252931"/>
            <a:ext cx="1203546" cy="116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descr="2E81ED98BCDC4AE1AC88214618D0F62C"/>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931065" y="5093110"/>
            <a:ext cx="1494678" cy="132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702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stretch>
            <a:fillRect/>
          </a:stretch>
        </p:blipFill>
        <p:spPr>
          <a:xfrm>
            <a:off x="-122459" y="0"/>
            <a:ext cx="12436918" cy="7584081"/>
          </a:xfrm>
          <a:prstGeom prst="rect">
            <a:avLst/>
          </a:prstGeom>
        </p:spPr>
      </p:pic>
      <p:sp>
        <p:nvSpPr>
          <p:cNvPr id="11" name="Rounded Rectangle 10"/>
          <p:cNvSpPr/>
          <p:nvPr/>
        </p:nvSpPr>
        <p:spPr>
          <a:xfrm>
            <a:off x="1996997" y="88621"/>
            <a:ext cx="8318999" cy="2480917"/>
          </a:xfrm>
          <a:prstGeom prst="roundRect">
            <a:avLst>
              <a:gd name="adj" fmla="val 8988"/>
            </a:avLst>
          </a:prstGeom>
          <a:solidFill>
            <a:schemeClr val="bg1">
              <a:alpha val="92000"/>
            </a:schemeClr>
          </a:solidFill>
          <a:ln w="76200">
            <a:solidFill>
              <a:srgbClr val="FF00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2060"/>
                </a:solidFill>
              </a:rPr>
              <a:t>Tính nhẩm:</a:t>
            </a:r>
          </a:p>
          <a:p>
            <a:pPr algn="ctr"/>
            <a:r>
              <a:rPr lang="en-US" sz="3200" dirty="0" smtClean="0">
                <a:solidFill>
                  <a:srgbClr val="002060"/>
                </a:solidFill>
              </a:rPr>
              <a:t>7 x 5 = ....</a:t>
            </a:r>
            <a:r>
              <a:rPr lang="en-US" sz="4000" dirty="0" smtClean="0">
                <a:solidFill>
                  <a:srgbClr val="FF0000"/>
                </a:solidFill>
              </a:rPr>
              <a:t> </a:t>
            </a:r>
            <a:endParaRPr lang="en-US" sz="4000" dirty="0">
              <a:solidFill>
                <a:srgbClr val="FF0000"/>
              </a:solidFill>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906211" y="666678"/>
            <a:ext cx="2408248" cy="24082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0986" y="3971073"/>
            <a:ext cx="2629600" cy="26296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00013" y="5446876"/>
            <a:ext cx="12292013" cy="1411124"/>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3801" y="3966606"/>
            <a:ext cx="3423969" cy="2270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8523" y="3241185"/>
            <a:ext cx="1779100" cy="1779100"/>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925601" y="631094"/>
            <a:ext cx="2408248" cy="2408248"/>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8361823" y="339921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B. 35</a:t>
            </a:r>
            <a:endParaRPr lang="en-US" sz="3600" b="1" dirty="0">
              <a:solidFill>
                <a:srgbClr val="002060"/>
              </a:solidFill>
            </a:endParaRPr>
          </a:p>
        </p:txBody>
      </p:sp>
      <p:sp>
        <p:nvSpPr>
          <p:cNvPr id="29" name="2MsPham"/>
          <p:cNvSpPr/>
          <p:nvPr/>
        </p:nvSpPr>
        <p:spPr>
          <a:xfrm>
            <a:off x="265756"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C. 28</a:t>
            </a:r>
            <a:endParaRPr lang="en-US" sz="3600" b="1" dirty="0">
              <a:solidFill>
                <a:srgbClr val="002060"/>
              </a:solidFill>
            </a:endParaRPr>
          </a:p>
        </p:txBody>
      </p:sp>
      <p:sp>
        <p:nvSpPr>
          <p:cNvPr id="32" name="3MsPham"/>
          <p:cNvSpPr/>
          <p:nvPr/>
        </p:nvSpPr>
        <p:spPr>
          <a:xfrm>
            <a:off x="222384" y="3410569"/>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A. 42</a:t>
            </a:r>
            <a:endParaRPr lang="en-US" sz="3600" b="1" dirty="0">
              <a:solidFill>
                <a:srgbClr val="002060"/>
              </a:solidFill>
            </a:endParaRPr>
          </a:p>
        </p:txBody>
      </p:sp>
      <p:sp>
        <p:nvSpPr>
          <p:cNvPr id="33" name="4MsPham"/>
          <p:cNvSpPr/>
          <p:nvPr/>
        </p:nvSpPr>
        <p:spPr>
          <a:xfrm>
            <a:off x="8382743"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D. 49</a:t>
            </a:r>
            <a:endParaRPr lang="en-US" sz="3600" b="1" dirty="0">
              <a:solidFill>
                <a:srgbClr val="002060"/>
              </a:solidFill>
            </a:endParaRPr>
          </a:p>
        </p:txBody>
      </p:sp>
      <p:pic>
        <p:nvPicPr>
          <p:cNvPr id="34" name="Picture 33">
            <a:hlinkClick r:id="" action="ppaction://hlinkshowjump?jump=nextslide"/>
          </p:cNvPr>
          <p:cNvPicPr>
            <a:picLocks noChangeAspect="1"/>
          </p:cNvPicPr>
          <p:nvPr/>
        </p:nvPicPr>
        <p:blipFill>
          <a:blip r:embed="rId13"/>
          <a:stretch>
            <a:fillRect/>
          </a:stretch>
        </p:blipFill>
        <p:spPr>
          <a:xfrm>
            <a:off x="5207210" y="5601899"/>
            <a:ext cx="1502844" cy="706993"/>
          </a:xfrm>
          <a:prstGeom prst="rect">
            <a:avLst/>
          </a:prstGeom>
        </p:spPr>
      </p:pic>
      <p:pic>
        <p:nvPicPr>
          <p:cNvPr id="3" name="Picture 2"/>
          <p:cNvPicPr>
            <a:picLocks noChangeAspect="1"/>
          </p:cNvPicPr>
          <p:nvPr/>
        </p:nvPicPr>
        <p:blipFill>
          <a:blip r:embed="rId14"/>
          <a:stretch>
            <a:fillRect/>
          </a:stretch>
        </p:blipFill>
        <p:spPr>
          <a:xfrm>
            <a:off x="2445865" y="5568360"/>
            <a:ext cx="1123302" cy="897134"/>
          </a:xfrm>
          <a:prstGeom prst="rect">
            <a:avLst/>
          </a:prstGeom>
        </p:spPr>
      </p:pic>
      <p:pic>
        <p:nvPicPr>
          <p:cNvPr id="4" name="Picture 3"/>
          <p:cNvPicPr>
            <a:picLocks noChangeAspect="1"/>
          </p:cNvPicPr>
          <p:nvPr/>
        </p:nvPicPr>
        <p:blipFill>
          <a:blip r:embed="rId15"/>
          <a:stretch>
            <a:fillRect/>
          </a:stretch>
        </p:blipFill>
        <p:spPr>
          <a:xfrm>
            <a:off x="10775164" y="3831505"/>
            <a:ext cx="929156" cy="883989"/>
          </a:xfrm>
          <a:prstGeom prst="rect">
            <a:avLst/>
          </a:prstGeom>
        </p:spPr>
      </p:pic>
      <p:pic>
        <p:nvPicPr>
          <p:cNvPr id="18" name="Picture 10" descr="https://elead.com.vn/wp-content/uploads/2020/04/anh-dong-con-vat-91_104717390-3.gif"/>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85944" y="5114357"/>
            <a:ext cx="1073654" cy="9080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Elephant-01-june"/>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72440" y="3629238"/>
            <a:ext cx="847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alligator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631806" y="5446876"/>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lmfinange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4051484" y="5275054"/>
            <a:ext cx="12858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bird"/>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31185" y="42428"/>
            <a:ext cx="1459113" cy="167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Book-09-june"/>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607098" y="1621153"/>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30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6"/>
          <a:stretch>
            <a:fillRect/>
          </a:stretch>
        </p:blipFill>
        <p:spPr>
          <a:xfrm>
            <a:off x="-122459" y="0"/>
            <a:ext cx="12436918" cy="7584081"/>
          </a:xfrm>
          <a:prstGeom prst="rect">
            <a:avLst/>
          </a:prstGeom>
        </p:spPr>
      </p:pic>
      <p:sp>
        <p:nvSpPr>
          <p:cNvPr id="11" name="Rounded Rectangle 10"/>
          <p:cNvSpPr/>
          <p:nvPr/>
        </p:nvSpPr>
        <p:spPr>
          <a:xfrm>
            <a:off x="2196461" y="279528"/>
            <a:ext cx="7524342" cy="2480917"/>
          </a:xfrm>
          <a:prstGeom prst="roundRect">
            <a:avLst>
              <a:gd name="adj" fmla="val 8988"/>
            </a:avLst>
          </a:prstGeom>
          <a:solidFill>
            <a:schemeClr val="bg1">
              <a:alpha val="92000"/>
            </a:schemeClr>
          </a:solidFill>
          <a:ln w="76200">
            <a:solidFill>
              <a:srgbClr val="FF00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2060"/>
                </a:solidFill>
              </a:rPr>
              <a:t>So sánh</a:t>
            </a:r>
          </a:p>
          <a:p>
            <a:pPr algn="ctr"/>
            <a:r>
              <a:rPr lang="en-US" sz="3200" dirty="0" smtClean="0">
                <a:solidFill>
                  <a:srgbClr val="002060"/>
                </a:solidFill>
              </a:rPr>
              <a:t>7 x 6 ..... 6 x 7</a:t>
            </a:r>
            <a:r>
              <a:rPr lang="en-US" sz="4400" dirty="0" smtClean="0">
                <a:solidFill>
                  <a:srgbClr val="FF0000"/>
                </a:solidFill>
              </a:rPr>
              <a:t>  </a:t>
            </a:r>
            <a:endParaRPr lang="en-US" sz="4400" dirty="0">
              <a:solidFill>
                <a:srgbClr val="FF0000"/>
              </a:solidFill>
            </a:endParaRPr>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38093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0986" y="3971073"/>
            <a:ext cx="2629600" cy="26296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100013" y="5446876"/>
            <a:ext cx="12292013" cy="1411124"/>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3801" y="3966606"/>
            <a:ext cx="3423969" cy="2270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57769" y="5101943"/>
            <a:ext cx="1259601" cy="1259601"/>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9401859" y="889746"/>
            <a:ext cx="2408248" cy="2408248"/>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8382743"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D. =</a:t>
            </a:r>
            <a:endParaRPr lang="en-US" sz="3600" b="1" dirty="0">
              <a:solidFill>
                <a:srgbClr val="002060"/>
              </a:solidFill>
            </a:endParaRPr>
          </a:p>
        </p:txBody>
      </p:sp>
      <p:sp>
        <p:nvSpPr>
          <p:cNvPr id="29" name="2MsPham"/>
          <p:cNvSpPr/>
          <p:nvPr/>
        </p:nvSpPr>
        <p:spPr>
          <a:xfrm>
            <a:off x="265756" y="5064698"/>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C. Không có kết quả</a:t>
            </a:r>
            <a:endParaRPr lang="en-US" sz="3600" b="1" dirty="0">
              <a:solidFill>
                <a:srgbClr val="002060"/>
              </a:solidFill>
            </a:endParaRPr>
          </a:p>
        </p:txBody>
      </p:sp>
      <p:sp>
        <p:nvSpPr>
          <p:cNvPr id="32" name="3MsPham"/>
          <p:cNvSpPr/>
          <p:nvPr/>
        </p:nvSpPr>
        <p:spPr>
          <a:xfrm>
            <a:off x="8382743" y="339921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B. &lt;</a:t>
            </a:r>
            <a:endParaRPr lang="en-US" sz="3600" b="1" dirty="0">
              <a:solidFill>
                <a:srgbClr val="002060"/>
              </a:solidFill>
            </a:endParaRPr>
          </a:p>
        </p:txBody>
      </p:sp>
      <p:sp>
        <p:nvSpPr>
          <p:cNvPr id="33" name="4MsPham"/>
          <p:cNvSpPr/>
          <p:nvPr/>
        </p:nvSpPr>
        <p:spPr>
          <a:xfrm>
            <a:off x="265756" y="3381165"/>
            <a:ext cx="3427364" cy="1463040"/>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solidFill>
                  <a:srgbClr val="002060"/>
                </a:solidFill>
              </a:rPr>
              <a:t>        A. &gt;</a:t>
            </a:r>
            <a:endParaRPr lang="en-US" sz="3600" b="1" dirty="0">
              <a:solidFill>
                <a:srgbClr val="002060"/>
              </a:solidFill>
            </a:endParaRPr>
          </a:p>
        </p:txBody>
      </p:sp>
      <p:pic>
        <p:nvPicPr>
          <p:cNvPr id="34" name="Picture 33">
            <a:hlinkClick r:id="" action="ppaction://hlinkshowjump?jump=nextslide"/>
          </p:cNvPr>
          <p:cNvPicPr>
            <a:picLocks noChangeAspect="1"/>
          </p:cNvPicPr>
          <p:nvPr/>
        </p:nvPicPr>
        <p:blipFill>
          <a:blip r:embed="rId13"/>
          <a:stretch>
            <a:fillRect/>
          </a:stretch>
        </p:blipFill>
        <p:spPr>
          <a:xfrm>
            <a:off x="5207210" y="5601899"/>
            <a:ext cx="1502844" cy="706993"/>
          </a:xfrm>
          <a:prstGeom prst="rect">
            <a:avLst/>
          </a:prstGeom>
        </p:spPr>
      </p:pic>
      <p:pic>
        <p:nvPicPr>
          <p:cNvPr id="15" name="Picture 8" descr="https://elead.com.vn/wp-content/uploads/2020/04/anh-dong-con-vat-14_104716579-3.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13604" y="368369"/>
            <a:ext cx="1109452" cy="1109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stretch>
            <a:fillRect/>
          </a:stretch>
        </p:blipFill>
        <p:spPr>
          <a:xfrm>
            <a:off x="10774027" y="3643490"/>
            <a:ext cx="942975" cy="514350"/>
          </a:xfrm>
          <a:prstGeom prst="rect">
            <a:avLst/>
          </a:prstGeom>
        </p:spPr>
      </p:pic>
      <p:pic>
        <p:nvPicPr>
          <p:cNvPr id="5" name="Picture 4"/>
          <p:cNvPicPr>
            <a:picLocks noChangeAspect="1"/>
          </p:cNvPicPr>
          <p:nvPr/>
        </p:nvPicPr>
        <p:blipFill>
          <a:blip r:embed="rId16"/>
          <a:stretch>
            <a:fillRect/>
          </a:stretch>
        </p:blipFill>
        <p:spPr>
          <a:xfrm>
            <a:off x="2698125" y="5929744"/>
            <a:ext cx="904875" cy="594263"/>
          </a:xfrm>
          <a:prstGeom prst="rect">
            <a:avLst/>
          </a:prstGeom>
        </p:spPr>
      </p:pic>
      <p:pic>
        <p:nvPicPr>
          <p:cNvPr id="20" name="Picture 10" descr="tigerwalks"/>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32350" y="3621393"/>
            <a:ext cx="1416639" cy="72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rooster3[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774027" y="5244433"/>
            <a:ext cx="942378" cy="10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alligator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1806" y="5446876"/>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Variados284"/>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8562617" y="559484"/>
            <a:ext cx="1015270" cy="154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2E81ED98BCDC4AE1AC88214618D0F62C"/>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218745" y="5026793"/>
            <a:ext cx="19812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95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22459" y="0"/>
            <a:ext cx="12436918" cy="7584081"/>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84450" y="623343"/>
            <a:ext cx="2692264" cy="2692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4687" r="13139"/>
          <a:stretch/>
        </p:blipFill>
        <p:spPr>
          <a:xfrm>
            <a:off x="3153878" y="1502999"/>
            <a:ext cx="7181850" cy="1522806"/>
          </a:xfrm>
          <a:prstGeom prst="rect">
            <a:avLst/>
          </a:prstGeom>
        </p:spPr>
      </p:pic>
      <p:pic>
        <p:nvPicPr>
          <p:cNvPr id="5" name="Picture 4">
            <a:hlinkClick r:id="" action="ppaction://hlinkshowjump?jump=endshow"/>
          </p:cNvPr>
          <p:cNvPicPr>
            <a:picLocks noChangeAspect="1"/>
          </p:cNvPicPr>
          <p:nvPr/>
        </p:nvPicPr>
        <p:blipFill>
          <a:blip r:embed="rId7"/>
          <a:stretch>
            <a:fillRect/>
          </a:stretch>
        </p:blipFill>
        <p:spPr>
          <a:xfrm>
            <a:off x="5074831" y="5136709"/>
            <a:ext cx="2042337" cy="938865"/>
          </a:xfrm>
          <a:prstGeom prst="rect">
            <a:avLst/>
          </a:prstGeom>
        </p:spPr>
      </p:pic>
      <p:pic>
        <p:nvPicPr>
          <p:cNvPr id="6" name="Picture 12" descr="https://elead.com.vn/wp-content/uploads/2020/04/anh-dong-con-vat-81_104717234-4.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35728" y="843595"/>
            <a:ext cx="1978731" cy="2473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alligator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79110" y="5331372"/>
            <a:ext cx="1763864" cy="12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2E81ED98BCDC4AE1AC88214618D0F62C"/>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44543" y="4662726"/>
            <a:ext cx="1981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2E81ED98BCDC4AE1AC88214618D0F62C"/>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65772" y="4799817"/>
            <a:ext cx="19812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0098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audio7.wav"/>
          </p:stSnd>
        </p:sndAc>
      </p:transition>
    </mc:Choice>
    <mc:Fallback xmlns="">
      <p:transition spd="slow">
        <p:sndAc>
          <p:stSnd>
            <p:snd r:embed="rId11" name="audio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5966" y="5630864"/>
            <a:ext cx="1951567"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5334000"/>
            <a:ext cx="1483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5334001"/>
            <a:ext cx="12192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5416550"/>
            <a:ext cx="8128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9200" y="5584826"/>
            <a:ext cx="9144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400" y="5410201"/>
            <a:ext cx="609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01" y="5562601"/>
            <a:ext cx="438151"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00" y="5553076"/>
            <a:ext cx="203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5451" y="5562600"/>
            <a:ext cx="17568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272_lg_clr">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4648200"/>
            <a:ext cx="1320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Hoa tims"/>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6576"/>
            <a:ext cx="162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WordArt 14"/>
          <p:cNvSpPr>
            <a:spLocks noChangeArrowheads="1" noChangeShapeType="1" noTextEdit="1"/>
          </p:cNvSpPr>
          <p:nvPr/>
        </p:nvSpPr>
        <p:spPr bwMode="auto">
          <a:xfrm>
            <a:off x="3048000" y="990600"/>
            <a:ext cx="5791200" cy="838200"/>
          </a:xfrm>
          <a:prstGeom prst="rect">
            <a:avLst/>
          </a:prstGeom>
        </p:spPr>
        <p:txBody>
          <a:bodyPr spcFirstLastPara="1" wrap="none" fromWordArt="1">
            <a:prstTxWarp prst="textArchUp">
              <a:avLst>
                <a:gd name="adj" fmla="val 10800000"/>
              </a:avLst>
            </a:prstTxWarp>
          </a:bodyPr>
          <a:lstStyle/>
          <a:p>
            <a:pPr algn="ctr"/>
            <a:r>
              <a:rPr lang="en-US" sz="3200" kern="10" dirty="0" err="1">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Dặn</a:t>
            </a:r>
            <a:r>
              <a:rPr lang="en-US" sz="3200" kern="10" dirty="0">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 </a:t>
            </a:r>
            <a:r>
              <a:rPr lang="en-US" sz="3200" kern="10" dirty="0" err="1">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dò</a:t>
            </a:r>
            <a:r>
              <a:rPr lang="en-US" sz="3200" kern="10" dirty="0">
                <a:ln w="12700">
                  <a:solidFill>
                    <a:srgbClr val="FFFFFF"/>
                  </a:solidFill>
                  <a:round/>
                  <a:headEnd/>
                  <a:tailEnd/>
                </a:ln>
                <a:solidFill>
                  <a:srgbClr val="990099"/>
                </a:solidFill>
                <a:effectLst>
                  <a:outerShdw dist="45791" dir="2021404" algn="ctr" rotWithShape="0">
                    <a:srgbClr val="808080">
                      <a:alpha val="79999"/>
                    </a:srgbClr>
                  </a:outerShdw>
                </a:effectLst>
                <a:latin typeface="Times New Roman"/>
                <a:cs typeface="Times New Roman"/>
              </a:rPr>
              <a:t>:</a:t>
            </a:r>
          </a:p>
        </p:txBody>
      </p:sp>
      <p:pic>
        <p:nvPicPr>
          <p:cNvPr id="11279" name="Picture 15"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76467" y="5943600"/>
            <a:ext cx="18203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6"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20251" y="5486400"/>
            <a:ext cx="1384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270067" y="5680075"/>
            <a:ext cx="1136651"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1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448801" y="5562600"/>
            <a:ext cx="75776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10184" y="5659438"/>
            <a:ext cx="853016"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40800" y="5334001"/>
            <a:ext cx="730251"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32800" y="5562601"/>
            <a:ext cx="40851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22"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737601" y="5629276"/>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23"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40800" y="5715000"/>
            <a:ext cx="16298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272_lg_clr">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355667" y="4800600"/>
            <a:ext cx="12319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51901" y="56388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6" descr="tulips_burgundy_h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5234" y="5486400"/>
            <a:ext cx="17483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1885" y="5562600"/>
            <a:ext cx="11197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2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605464"/>
            <a:ext cx="8128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2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419418" y="609600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0"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1" y="54864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31"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15200" y="5486400"/>
            <a:ext cx="38311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32"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039101" y="54102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Picture 33"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039101" y="5486401"/>
            <a:ext cx="3937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Picture 34"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45501" y="5486401"/>
            <a:ext cx="190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Picture 35"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38117" y="5400676"/>
            <a:ext cx="30268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36"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921752" y="5554663"/>
            <a:ext cx="730249"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37"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823200" y="5486401"/>
            <a:ext cx="406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38"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37501" y="5486401"/>
            <a:ext cx="4953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3" name="Picture 39" descr="tulips_burgundy_h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229601" y="5486401"/>
            <a:ext cx="3937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4" name="Picture 40" descr="Hoa tims"/>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0456" y="27432"/>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 name="Text Box 41"/>
          <p:cNvSpPr txBox="1">
            <a:spLocks noChangeArrowheads="1"/>
          </p:cNvSpPr>
          <p:nvPr/>
        </p:nvSpPr>
        <p:spPr bwMode="auto">
          <a:xfrm>
            <a:off x="2710688" y="2286001"/>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buFontTx/>
              <a:buChar char="-"/>
            </a:pPr>
            <a:r>
              <a:rPr lang="en-US" sz="3200" dirty="0">
                <a:solidFill>
                  <a:srgbClr val="990033"/>
                </a:solidFill>
              </a:rPr>
              <a:t> </a:t>
            </a:r>
            <a:r>
              <a:rPr lang="en-US" sz="3200" dirty="0" err="1">
                <a:solidFill>
                  <a:srgbClr val="990033"/>
                </a:solidFill>
              </a:rPr>
              <a:t>Học</a:t>
            </a:r>
            <a:r>
              <a:rPr lang="en-US" sz="3200" dirty="0">
                <a:solidFill>
                  <a:srgbClr val="990033"/>
                </a:solidFill>
              </a:rPr>
              <a:t> </a:t>
            </a:r>
            <a:r>
              <a:rPr lang="en-US" sz="3200" dirty="0" err="1">
                <a:solidFill>
                  <a:srgbClr val="990033"/>
                </a:solidFill>
              </a:rPr>
              <a:t>thuộc</a:t>
            </a:r>
            <a:r>
              <a:rPr lang="en-US" sz="3200" dirty="0">
                <a:solidFill>
                  <a:srgbClr val="990033"/>
                </a:solidFill>
              </a:rPr>
              <a:t> </a:t>
            </a:r>
            <a:r>
              <a:rPr lang="en-US" sz="3200" dirty="0" err="1">
                <a:solidFill>
                  <a:srgbClr val="990033"/>
                </a:solidFill>
              </a:rPr>
              <a:t>bảng</a:t>
            </a:r>
            <a:r>
              <a:rPr lang="en-US" sz="3200" dirty="0">
                <a:solidFill>
                  <a:srgbClr val="990033"/>
                </a:solidFill>
              </a:rPr>
              <a:t> </a:t>
            </a:r>
            <a:r>
              <a:rPr lang="en-US" sz="3200" dirty="0" err="1">
                <a:solidFill>
                  <a:srgbClr val="990033"/>
                </a:solidFill>
              </a:rPr>
              <a:t>nhân</a:t>
            </a:r>
            <a:r>
              <a:rPr lang="en-US" sz="3200" dirty="0">
                <a:solidFill>
                  <a:srgbClr val="990033"/>
                </a:solidFill>
              </a:rPr>
              <a:t> 7.</a:t>
            </a:r>
          </a:p>
          <a:p>
            <a:pPr eaLnBrk="1" hangingPunct="1">
              <a:spcBef>
                <a:spcPct val="50000"/>
              </a:spcBef>
              <a:buFontTx/>
              <a:buChar char="-"/>
            </a:pPr>
            <a:r>
              <a:rPr lang="en-US" sz="3200" dirty="0">
                <a:solidFill>
                  <a:srgbClr val="990033"/>
                </a:solidFill>
              </a:rPr>
              <a:t> </a:t>
            </a:r>
            <a:r>
              <a:rPr lang="en-US" sz="3200" dirty="0" err="1">
                <a:solidFill>
                  <a:srgbClr val="990033"/>
                </a:solidFill>
              </a:rPr>
              <a:t>Xem</a:t>
            </a:r>
            <a:r>
              <a:rPr lang="en-US" sz="3200" dirty="0">
                <a:solidFill>
                  <a:srgbClr val="990033"/>
                </a:solidFill>
              </a:rPr>
              <a:t> </a:t>
            </a:r>
            <a:r>
              <a:rPr lang="en-US" sz="3200" dirty="0" err="1">
                <a:solidFill>
                  <a:srgbClr val="990033"/>
                </a:solidFill>
              </a:rPr>
              <a:t>bài</a:t>
            </a:r>
            <a:r>
              <a:rPr lang="en-US" sz="3200" dirty="0">
                <a:solidFill>
                  <a:srgbClr val="990033"/>
                </a:solidFill>
              </a:rPr>
              <a:t>: </a:t>
            </a:r>
            <a:r>
              <a:rPr lang="en-US" sz="3200" dirty="0" err="1">
                <a:solidFill>
                  <a:srgbClr val="990033"/>
                </a:solidFill>
              </a:rPr>
              <a:t>Luyện</a:t>
            </a:r>
            <a:r>
              <a:rPr lang="en-US" sz="3200" dirty="0">
                <a:solidFill>
                  <a:srgbClr val="990033"/>
                </a:solidFill>
              </a:rPr>
              <a:t> </a:t>
            </a:r>
            <a:r>
              <a:rPr lang="en-US" sz="3200" dirty="0" err="1">
                <a:solidFill>
                  <a:srgbClr val="990033"/>
                </a:solidFill>
              </a:rPr>
              <a:t>tập</a:t>
            </a:r>
            <a:r>
              <a:rPr lang="en-US" sz="3200" dirty="0">
                <a:solidFill>
                  <a:srgbClr val="990033"/>
                </a:solidFill>
              </a:rPr>
              <a:t> (</a:t>
            </a:r>
            <a:r>
              <a:rPr lang="en-US" sz="3200" dirty="0" err="1">
                <a:solidFill>
                  <a:srgbClr val="990033"/>
                </a:solidFill>
              </a:rPr>
              <a:t>trang</a:t>
            </a:r>
            <a:r>
              <a:rPr lang="en-US" sz="3200" dirty="0">
                <a:solidFill>
                  <a:srgbClr val="990033"/>
                </a:solidFill>
              </a:rPr>
              <a:t> 32)</a:t>
            </a:r>
          </a:p>
        </p:txBody>
      </p:sp>
    </p:spTree>
    <p:custDataLst>
      <p:tags r:id="rId1"/>
    </p:custDataLst>
    <p:extLst>
      <p:ext uri="{BB962C8B-B14F-4D97-AF65-F5344CB8AC3E}">
        <p14:creationId xmlns:p14="http://schemas.microsoft.com/office/powerpoint/2010/main" val="37185415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398"/>
                                        </p:tgtEl>
                                        <p:attrNameLst>
                                          <p:attrName>style.visibility</p:attrName>
                                        </p:attrNameLst>
                                      </p:cBhvr>
                                      <p:to>
                                        <p:strVal val="visible"/>
                                      </p:to>
                                    </p:set>
                                    <p:animEffect transition="in" filter="checkerboard(across)">
                                      <p:cBhvr>
                                        <p:cTn id="7" dur="500"/>
                                        <p:tgtEl>
                                          <p:spTgt spid="16398"/>
                                        </p:tgtEl>
                                      </p:cBhvr>
                                    </p:animEffect>
                                  </p:childTnLst>
                                </p:cTn>
                              </p:par>
                              <p:par>
                                <p:cTn id="8" presetID="9" presetClass="entr" presetSubtype="0" repeatCount="indefinite" fill="hold" nodeType="withEffect">
                                  <p:stCondLst>
                                    <p:cond delay="0"/>
                                  </p:stCondLst>
                                  <p:childTnLst>
                                    <p:set>
                                      <p:cBhvr>
                                        <p:cTn id="9" dur="1" fill="hold">
                                          <p:stCondLst>
                                            <p:cond delay="0"/>
                                          </p:stCondLst>
                                        </p:cTn>
                                        <p:tgtEl>
                                          <p:spTgt spid="16397"/>
                                        </p:tgtEl>
                                        <p:attrNameLst>
                                          <p:attrName>style.visibility</p:attrName>
                                        </p:attrNameLst>
                                      </p:cBhvr>
                                      <p:to>
                                        <p:strVal val="visible"/>
                                      </p:to>
                                    </p:set>
                                    <p:animEffect transition="in" filter="dissolve">
                                      <p:cBhvr>
                                        <p:cTn id="10" dur="500"/>
                                        <p:tgtEl>
                                          <p:spTgt spid="16397"/>
                                        </p:tgtEl>
                                      </p:cBhvr>
                                    </p:animEffect>
                                  </p:childTnLst>
                                </p:cTn>
                              </p:par>
                            </p:childTnLst>
                          </p:cTn>
                        </p:par>
                        <p:par>
                          <p:cTn id="11" fill="hold" nodeType="afterGroup">
                            <p:stCondLst>
                              <p:cond delay="500"/>
                            </p:stCondLst>
                            <p:childTnLst>
                              <p:par>
                                <p:cTn id="12" presetID="2" presetClass="exit" presetSubtype="1" repeatCount="indefinite" fill="hold" nodeType="afterEffect">
                                  <p:stCondLst>
                                    <p:cond delay="0"/>
                                  </p:stCondLst>
                                  <p:childTnLst>
                                    <p:anim calcmode="lin" valueType="num">
                                      <p:cBhvr additive="base">
                                        <p:cTn id="13" dur="70000"/>
                                        <p:tgtEl>
                                          <p:spTgt spid="16397"/>
                                        </p:tgtEl>
                                        <p:attrNameLst>
                                          <p:attrName>ppt_x</p:attrName>
                                        </p:attrNameLst>
                                      </p:cBhvr>
                                      <p:tavLst>
                                        <p:tav tm="0">
                                          <p:val>
                                            <p:strVal val="ppt_x"/>
                                          </p:val>
                                        </p:tav>
                                        <p:tav tm="100000">
                                          <p:val>
                                            <p:strVal val="ppt_x"/>
                                          </p:val>
                                        </p:tav>
                                      </p:tavLst>
                                    </p:anim>
                                    <p:anim calcmode="lin" valueType="num">
                                      <p:cBhvr additive="base">
                                        <p:cTn id="14" dur="70000"/>
                                        <p:tgtEl>
                                          <p:spTgt spid="16397"/>
                                        </p:tgtEl>
                                        <p:attrNameLst>
                                          <p:attrName>ppt_y</p:attrName>
                                        </p:attrNameLst>
                                      </p:cBhvr>
                                      <p:tavLst>
                                        <p:tav tm="0">
                                          <p:val>
                                            <p:strVal val="ppt_y"/>
                                          </p:val>
                                        </p:tav>
                                        <p:tav tm="100000">
                                          <p:val>
                                            <p:strVal val="0-ppt_h/2"/>
                                          </p:val>
                                        </p:tav>
                                      </p:tavLst>
                                    </p:anim>
                                    <p:set>
                                      <p:cBhvr>
                                        <p:cTn id="15" dur="1" fill="hold">
                                          <p:stCondLst>
                                            <p:cond delay="69999"/>
                                          </p:stCondLst>
                                        </p:cTn>
                                        <p:tgtEl>
                                          <p:spTgt spid="16397"/>
                                        </p:tgtEl>
                                        <p:attrNameLst>
                                          <p:attrName>style.visibility</p:attrName>
                                        </p:attrNameLst>
                                      </p:cBhvr>
                                      <p:to>
                                        <p:strVal val="hidden"/>
                                      </p:to>
                                    </p:set>
                                  </p:childTnLst>
                                </p:cTn>
                              </p:par>
                              <p:par>
                                <p:cTn id="16" presetID="9" presetClass="entr" presetSubtype="0" repeatCount="indefinite" fill="hold" nodeType="withEffect">
                                  <p:stCondLst>
                                    <p:cond delay="0"/>
                                  </p:stCondLst>
                                  <p:childTnLst>
                                    <p:set>
                                      <p:cBhvr>
                                        <p:cTn id="17" dur="1" fill="hold">
                                          <p:stCondLst>
                                            <p:cond delay="0"/>
                                          </p:stCondLst>
                                        </p:cTn>
                                        <p:tgtEl>
                                          <p:spTgt spid="16424"/>
                                        </p:tgtEl>
                                        <p:attrNameLst>
                                          <p:attrName>style.visibility</p:attrName>
                                        </p:attrNameLst>
                                      </p:cBhvr>
                                      <p:to>
                                        <p:strVal val="visible"/>
                                      </p:to>
                                    </p:set>
                                    <p:animEffect transition="in" filter="dissolve">
                                      <p:cBhvr>
                                        <p:cTn id="18" dur="500"/>
                                        <p:tgtEl>
                                          <p:spTgt spid="16424"/>
                                        </p:tgtEl>
                                      </p:cBhvr>
                                    </p:animEffect>
                                  </p:childTnLst>
                                </p:cTn>
                              </p:par>
                            </p:childTnLst>
                          </p:cTn>
                        </p:par>
                        <p:par>
                          <p:cTn id="19" fill="hold" nodeType="afterGroup">
                            <p:stCondLst>
                              <p:cond delay="70500"/>
                            </p:stCondLst>
                            <p:childTnLst>
                              <p:par>
                                <p:cTn id="20" presetID="2" presetClass="exit" presetSubtype="1" repeatCount="indefinite" fill="hold" nodeType="afterEffect">
                                  <p:stCondLst>
                                    <p:cond delay="0"/>
                                  </p:stCondLst>
                                  <p:childTnLst>
                                    <p:anim calcmode="lin" valueType="num">
                                      <p:cBhvr additive="base">
                                        <p:cTn id="21" dur="70000"/>
                                        <p:tgtEl>
                                          <p:spTgt spid="16424"/>
                                        </p:tgtEl>
                                        <p:attrNameLst>
                                          <p:attrName>ppt_x</p:attrName>
                                        </p:attrNameLst>
                                      </p:cBhvr>
                                      <p:tavLst>
                                        <p:tav tm="0">
                                          <p:val>
                                            <p:strVal val="ppt_x"/>
                                          </p:val>
                                        </p:tav>
                                        <p:tav tm="100000">
                                          <p:val>
                                            <p:strVal val="ppt_x"/>
                                          </p:val>
                                        </p:tav>
                                      </p:tavLst>
                                    </p:anim>
                                    <p:anim calcmode="lin" valueType="num">
                                      <p:cBhvr additive="base">
                                        <p:cTn id="22" dur="70000"/>
                                        <p:tgtEl>
                                          <p:spTgt spid="16424"/>
                                        </p:tgtEl>
                                        <p:attrNameLst>
                                          <p:attrName>ppt_y</p:attrName>
                                        </p:attrNameLst>
                                      </p:cBhvr>
                                      <p:tavLst>
                                        <p:tav tm="0">
                                          <p:val>
                                            <p:strVal val="ppt_y"/>
                                          </p:val>
                                        </p:tav>
                                        <p:tav tm="100000">
                                          <p:val>
                                            <p:strVal val="0-ppt_h/2"/>
                                          </p:val>
                                        </p:tav>
                                      </p:tavLst>
                                    </p:anim>
                                    <p:set>
                                      <p:cBhvr>
                                        <p:cTn id="23" dur="1" fill="hold">
                                          <p:stCondLst>
                                            <p:cond delay="69999"/>
                                          </p:stCondLst>
                                        </p:cTn>
                                        <p:tgtEl>
                                          <p:spTgt spid="1642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425"/>
                                        </p:tgtEl>
                                        <p:attrNameLst>
                                          <p:attrName>style.visibility</p:attrName>
                                        </p:attrNameLst>
                                      </p:cBhvr>
                                      <p:to>
                                        <p:strVal val="visible"/>
                                      </p:to>
                                    </p:set>
                                    <p:anim calcmode="discrete" valueType="clr">
                                      <p:cBhvr override="childStyle">
                                        <p:cTn id="28" dur="80"/>
                                        <p:tgtEl>
                                          <p:spTgt spid="1642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425"/>
                                        </p:tgtEl>
                                        <p:attrNameLst>
                                          <p:attrName>fillcolor</p:attrName>
                                        </p:attrNameLst>
                                      </p:cBhvr>
                                      <p:tavLst>
                                        <p:tav tm="0">
                                          <p:val>
                                            <p:clrVal>
                                              <a:schemeClr val="accent2"/>
                                            </p:clrVal>
                                          </p:val>
                                        </p:tav>
                                        <p:tav tm="50000">
                                          <p:val>
                                            <p:clrVal>
                                              <a:schemeClr val="hlink"/>
                                            </p:clrVal>
                                          </p:val>
                                        </p:tav>
                                      </p:tavLst>
                                    </p:anim>
                                    <p:set>
                                      <p:cBhvr>
                                        <p:cTn id="30" dur="80"/>
                                        <p:tgtEl>
                                          <p:spTgt spid="164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animBg="1"/>
      <p:bldP spid="164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7"/>
          <a:srcRect/>
          <a:stretch>
            <a:fillRect/>
          </a:stretch>
        </p:blipFill>
        <p:spPr>
          <a:xfrm>
            <a:off x="2964180" y="-24765"/>
            <a:ext cx="7858760" cy="3610610"/>
          </a:xfrm>
          <a:prstGeom prst="rect">
            <a:avLst/>
          </a:prstGeom>
        </p:spPr>
      </p:pic>
      <p:sp>
        <p:nvSpPr>
          <p:cNvPr id="5" name="文本框 4"/>
          <p:cNvSpPr txBox="1"/>
          <p:nvPr/>
        </p:nvSpPr>
        <p:spPr>
          <a:xfrm rot="21360000">
            <a:off x="3716489" y="1476583"/>
            <a:ext cx="6848475" cy="1200329"/>
          </a:xfrm>
          <a:prstGeom prst="rect">
            <a:avLst/>
          </a:prstGeom>
          <a:noFill/>
        </p:spPr>
        <p:txBody>
          <a:bodyPr wrap="square" rtlCol="0">
            <a:spAutoFit/>
          </a:bodyPr>
          <a:lstStyle/>
          <a:p>
            <a:pPr algn="ctr">
              <a:lnSpc>
                <a:spcPct val="80000"/>
              </a:lnSpc>
            </a:pP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Hẹn</a:t>
            </a:r>
            <a:r>
              <a:rPr lang="en-US" altLang="zh-CN" sz="90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gặp</a:t>
            </a:r>
            <a:r>
              <a:rPr lang="en-US" altLang="zh-CN" sz="90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0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lại</a:t>
            </a:r>
            <a:endParaRPr lang="en-US" altLang="zh-CN" sz="9000" b="1" spc="180" dirty="0">
              <a:solidFill>
                <a:srgbClr val="FF0000"/>
              </a:solidFill>
              <a:uFillTx/>
              <a:latin typeface="Times New Roman" panose="02020603050405020304" pitchFamily="18" charset="0"/>
              <a:ea typeface="字体管家棉花糖" panose="00020600040101010101" charset="-122"/>
              <a:cs typeface="Times New Roman" panose="02020603050405020304" pitchFamily="18" charset="0"/>
            </a:endParaRPr>
          </a:p>
        </p:txBody>
      </p:sp>
      <p:pic>
        <p:nvPicPr>
          <p:cNvPr id="6"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909300" y="3334512"/>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77400" y="3906012"/>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214100" y="599440"/>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0" descr="21b"/>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909300" y="1428496"/>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oa tim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 y="45720"/>
            <a:ext cx="1561253" cy="11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iai Điệu Vui Tươi giúp cải thiện tâm trạng Nhạc không lời thư giãn (mp3cut.net)">
            <a:hlinkClick r:id="" action="ppaction://media"/>
            <a:extLst>
              <a:ext uri="{FF2B5EF4-FFF2-40B4-BE49-F238E27FC236}">
                <a16:creationId xmlns:a16="http://schemas.microsoft.com/office/drawing/2014/main" id="{38D795A0-032C-4968-8DA0-6F80E1A0FC1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14400" y="2270760"/>
            <a:ext cx="406400" cy="406400"/>
          </a:xfrm>
          <a:prstGeom prst="rect">
            <a:avLst/>
          </a:prstGeom>
        </p:spPr>
      </p:pic>
    </p:spTree>
    <p:custDataLst>
      <p:tags r:id="rId1"/>
    </p:custDataLst>
    <p:extLst>
      <p:ext uri="{BB962C8B-B14F-4D97-AF65-F5344CB8AC3E}">
        <p14:creationId xmlns:p14="http://schemas.microsoft.com/office/powerpoint/2010/main" val="352981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1224">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7" objId="2"/>
        <p14:stopEvt time="1836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4" y="1998630"/>
            <a:ext cx="4771390" cy="4935920"/>
          </a:xfrm>
          <a:prstGeom prst="rect">
            <a:avLst/>
          </a:prstGeom>
        </p:spPr>
      </p:pic>
      <p:sp>
        <p:nvSpPr>
          <p:cNvPr id="10" name="文本框 9"/>
          <p:cNvSpPr txBox="1"/>
          <p:nvPr/>
        </p:nvSpPr>
        <p:spPr>
          <a:xfrm>
            <a:off x="1347013" y="168927"/>
            <a:ext cx="6279083" cy="1446550"/>
          </a:xfrm>
          <a:prstGeom prst="rect">
            <a:avLst/>
          </a:prstGeom>
          <a:noFill/>
        </p:spPr>
        <p:txBody>
          <a:bodyPr wrap="square" rtlCol="0">
            <a:spAutoFit/>
            <a:scene3d>
              <a:camera prst="perspectiveContrastingRightFacing"/>
              <a:lightRig rig="threePt" dir="t"/>
            </a:scene3d>
          </a:bodyPr>
          <a:lstStyle/>
          <a:p>
            <a:pPr algn="ctr"/>
            <a:r>
              <a:rPr lang="en-US" altLang="zh-CN" sz="88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Khởi</a:t>
            </a:r>
            <a:r>
              <a:rPr lang="en-US" altLang="zh-CN" sz="88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8800" dirty="0" err="1">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động</a:t>
            </a:r>
            <a:endParaRPr lang="zh-CN" altLang="en-US" sz="8800" b="1" spc="300" dirty="0">
              <a:solidFill>
                <a:srgbClr val="FF0000"/>
              </a:solidFill>
              <a:uFillTx/>
              <a:ea typeface="字体管家天蝎座" panose="00020600040101010101" charset="-122"/>
            </a:endParaRPr>
          </a:p>
        </p:txBody>
      </p:sp>
      <p:grpSp>
        <p:nvGrpSpPr>
          <p:cNvPr id="12" name="组合 11"/>
          <p:cNvGrpSpPr/>
          <p:nvPr/>
        </p:nvGrpSpPr>
        <p:grpSpPr>
          <a:xfrm>
            <a:off x="7175055" y="862585"/>
            <a:ext cx="2858135" cy="2984500"/>
            <a:chOff x="11295" y="1307"/>
            <a:chExt cx="3874" cy="4046"/>
          </a:xfrm>
        </p:grpSpPr>
        <p:pic>
          <p:nvPicPr>
            <p:cNvPr id="9" name="图片 8" descr="f7d30ea4b628d33971365e72821aa1c5"/>
            <p:cNvPicPr>
              <a:picLocks noChangeAspect="1"/>
            </p:cNvPicPr>
            <p:nvPr/>
          </p:nvPicPr>
          <p:blipFill>
            <a:blip r:embed="rId8"/>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89"/>
              <a:ext cx="2229" cy="1794"/>
            </a:xfrm>
            <a:prstGeom prst="rect">
              <a:avLst/>
            </a:prstGeom>
            <a:noFill/>
          </p:spPr>
          <p:txBody>
            <a:bodyPr wrap="square" rtlCol="0">
              <a:spAutoFit/>
            </a:bodyPr>
            <a:lstStyle/>
            <a:p>
              <a:pPr algn="ctr"/>
              <a:r>
                <a:rPr lang="en-US" altLang="zh-CN" sz="8000" b="1" dirty="0">
                  <a:solidFill>
                    <a:srgbClr val="FF0000"/>
                  </a:solidFill>
                  <a:latin typeface="Times New Roman" pitchFamily="18" charset="0"/>
                  <a:ea typeface="锐字工房洪荒之光中黑简1.0" panose="02010600030101010101" charset="-122"/>
                  <a:cs typeface="Times New Roman" pitchFamily="18" charset="0"/>
                </a:rPr>
                <a:t>1</a:t>
              </a:r>
            </a:p>
          </p:txBody>
        </p:sp>
      </p:grpSp>
      <p:sp>
        <p:nvSpPr>
          <p:cNvPr id="17" name="五角星 16"/>
          <p:cNvSpPr/>
          <p:nvPr/>
        </p:nvSpPr>
        <p:spPr>
          <a:xfrm>
            <a:off x="3835773" y="3698448"/>
            <a:ext cx="318680" cy="407100"/>
          </a:xfrm>
          <a:prstGeom prst="star5">
            <a:avLst/>
          </a:prstGeom>
          <a:solidFill>
            <a:srgbClr val="2E7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CHƠI TRỐN TÌM </a:t>
            </a:r>
          </a:p>
          <a:p>
            <a:pPr algn="ctr"/>
            <a:r>
              <a:rPr lang="en-US" sz="3200" b="1" dirty="0">
                <a:solidFill>
                  <a:schemeClr val="bg1"/>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28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2861" y="-1887806"/>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tx1"/>
                </a:solidFill>
                <a:latin typeface="Times New Roman" panose="02020603050405020304" pitchFamily="18" charset="0"/>
                <a:cs typeface="Times New Roman" panose="02020603050405020304" pitchFamily="18" charset="0"/>
              </a:rPr>
              <a:t>A. </a:t>
            </a:r>
            <a:r>
              <a:rPr lang="en-US" sz="3733" dirty="0" smtClean="0">
                <a:solidFill>
                  <a:schemeClr val="tx1"/>
                </a:solidFill>
                <a:latin typeface="Times New Roman" panose="02020603050405020304" pitchFamily="18" charset="0"/>
                <a:cs typeface="Times New Roman" panose="02020603050405020304" pitchFamily="18" charset="0"/>
              </a:rPr>
              <a:t>35</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377463" y="2181624"/>
            <a:ext cx="2706292"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B. 25</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 </a:t>
            </a:r>
            <a:r>
              <a:rPr lang="en-US" sz="3200" dirty="0" smtClean="0">
                <a:solidFill>
                  <a:schemeClr val="tx1"/>
                </a:solidFill>
                <a:latin typeface="Times New Roman" panose="02020603050405020304" pitchFamily="18" charset="0"/>
                <a:cs typeface="Times New Roman" panose="02020603050405020304" pitchFamily="18" charset="0"/>
              </a:rPr>
              <a:t>40</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9347200" y="2147892"/>
            <a:ext cx="28448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D. </a:t>
            </a:r>
            <a:r>
              <a:rPr lang="en-US" sz="3200" dirty="0" smtClean="0">
                <a:solidFill>
                  <a:schemeClr val="tx1"/>
                </a:solidFill>
                <a:latin typeface="Times New Roman" panose="02020603050405020304" pitchFamily="18" charset="0"/>
                <a:cs typeface="Times New Roman" panose="02020603050405020304" pitchFamily="18" charset="0"/>
              </a:rPr>
              <a:t>30</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54401" y="734457"/>
            <a:ext cx="6154057" cy="1241237"/>
          </a:xfrm>
          <a:prstGeom prst="rect">
            <a:avLst/>
          </a:prstGeom>
          <a:noFill/>
        </p:spPr>
        <p:txBody>
          <a:bodyPr wrap="square" rtlCol="0">
            <a:spAutoFit/>
          </a:bodyPr>
          <a:lstStyle/>
          <a:p>
            <a:pPr algn="ctr"/>
            <a:r>
              <a:rPr lang="en-US" sz="3733" b="1" dirty="0" smtClean="0">
                <a:latin typeface="Times New Roman" panose="02020603050405020304" pitchFamily="18" charset="0"/>
                <a:cs typeface="Times New Roman" panose="02020603050405020304" pitchFamily="18" charset="0"/>
              </a:rPr>
              <a:t>Tính nhẩm</a:t>
            </a:r>
          </a:p>
          <a:p>
            <a:pPr algn="ctr"/>
            <a:r>
              <a:rPr lang="en-US" sz="3733" b="1" dirty="0" smtClean="0">
                <a:latin typeface="Times New Roman" panose="02020603050405020304" pitchFamily="18" charset="0"/>
                <a:cs typeface="Times New Roman" panose="02020603050405020304" pitchFamily="18" charset="0"/>
              </a:rPr>
              <a:t>5 x 6 = .......</a:t>
            </a:r>
            <a:endParaRPr lang="en-US" sz="3733" b="1" dirty="0">
              <a:latin typeface="Times New Roman" panose="02020603050405020304" pitchFamily="18" charset="0"/>
              <a:cs typeface="Times New Roman" panose="02020603050405020304" pitchFamily="18" charset="0"/>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15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098801" y="406162"/>
            <a:ext cx="6268388" cy="1569660"/>
          </a:xfrm>
          <a:prstGeom prst="rect">
            <a:avLst/>
          </a:prstGeom>
          <a:noFill/>
        </p:spPr>
        <p:txBody>
          <a:bodyPr wrap="square" rtlCol="0">
            <a:spAutoFit/>
          </a:bodyPr>
          <a:lstStyle/>
          <a:p>
            <a:pPr algn="ctr" defTabSz="914309"/>
            <a:r>
              <a:rPr lang="en-US" sz="3200" b="1" dirty="0">
                <a:solidFill>
                  <a:schemeClr val="accent1"/>
                </a:solidFill>
                <a:latin typeface="iCiel Cadena" panose="02000503000000020004" pitchFamily="2" charset="0"/>
              </a:rPr>
              <a:t> </a:t>
            </a:r>
            <a:r>
              <a:rPr lang="en-US" sz="3200" b="1" dirty="0">
                <a:latin typeface="Times New Roman" panose="02020603050405020304" pitchFamily="18" charset="0"/>
                <a:cs typeface="Times New Roman" panose="02020603050405020304" pitchFamily="18" charset="0"/>
              </a:rPr>
              <a:t>Trong các phép chia có dư với số chia là </a:t>
            </a:r>
            <a:r>
              <a:rPr lang="en-US" sz="3200" b="1" dirty="0" smtClean="0">
                <a:latin typeface="Times New Roman" panose="02020603050405020304" pitchFamily="18" charset="0"/>
                <a:cs typeface="Times New Roman" panose="02020603050405020304" pitchFamily="18" charset="0"/>
              </a:rPr>
              <a:t>4. </a:t>
            </a:r>
            <a:r>
              <a:rPr lang="en-US" sz="3200" b="1" dirty="0">
                <a:latin typeface="Times New Roman" panose="02020603050405020304" pitchFamily="18" charset="0"/>
                <a:cs typeface="Times New Roman" panose="02020603050405020304" pitchFamily="18" charset="0"/>
              </a:rPr>
              <a:t>Số dư lớn nhất của các phép chia đó là: </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 4</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B. 3</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64008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tx1"/>
                </a:solidFill>
                <a:latin typeface="Times New Roman" panose="02020603050405020304" pitchFamily="18" charset="0"/>
                <a:cs typeface="Times New Roman" panose="02020603050405020304" pitchFamily="18" charset="0"/>
              </a:rPr>
              <a:t>C. 1</a:t>
            </a:r>
          </a:p>
        </p:txBody>
      </p:sp>
      <p:sp>
        <p:nvSpPr>
          <p:cNvPr id="52" name="Rounded Rectangle 51"/>
          <p:cNvSpPr/>
          <p:nvPr/>
        </p:nvSpPr>
        <p:spPr>
          <a:xfrm>
            <a:off x="9144000" y="2070094"/>
            <a:ext cx="2806975"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solidFill>
                  <a:schemeClr val="tx1"/>
                </a:solidFill>
                <a:latin typeface="Times New Roman" panose="02020603050405020304" pitchFamily="18" charset="0"/>
                <a:cs typeface="Times New Roman" panose="02020603050405020304" pitchFamily="18" charset="0"/>
              </a:rPr>
              <a:t>D. 2</a:t>
            </a: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987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474388" y="584200"/>
            <a:ext cx="5892800" cy="1241237"/>
          </a:xfrm>
          <a:prstGeom prst="rect">
            <a:avLst/>
          </a:prstGeom>
          <a:noFill/>
        </p:spPr>
        <p:txBody>
          <a:bodyPr wrap="square" rtlCol="0">
            <a:spAutoFit/>
          </a:bodyPr>
          <a:lstStyle/>
          <a:p>
            <a:pPr algn="ctr"/>
            <a:r>
              <a:rPr lang="en-US" sz="3733" b="1" dirty="0" smtClean="0">
                <a:latin typeface="Times New Roman" panose="02020603050405020304" pitchFamily="18" charset="0"/>
                <a:cs typeface="Times New Roman" panose="02020603050405020304" pitchFamily="18" charset="0"/>
              </a:rPr>
              <a:t>Tính nhẩm</a:t>
            </a:r>
          </a:p>
          <a:p>
            <a:pPr algn="ctr"/>
            <a:r>
              <a:rPr lang="en-US" sz="3733" b="1" dirty="0" smtClean="0">
                <a:latin typeface="Times New Roman" panose="02020603050405020304" pitchFamily="18" charset="0"/>
                <a:cs typeface="Times New Roman" panose="02020603050405020304" pitchFamily="18" charset="0"/>
              </a:rPr>
              <a:t>42 : 6 = .......</a:t>
            </a:r>
            <a:endParaRPr lang="en-US" sz="3733" dirty="0">
              <a:latin typeface="Times New Roman" panose="02020603050405020304" pitchFamily="18" charset="0"/>
              <a:cs typeface="Times New Roman" panose="02020603050405020304" pitchFamily="18"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A. 8</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B. 7</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C. 9</a:t>
            </a:r>
            <a:endParaRPr lang="en-US" sz="3733" dirty="0">
              <a:solidFill>
                <a:schemeClr val="tx1"/>
              </a:solidFill>
              <a:latin typeface="Times New Roman" panose="02020603050405020304" pitchFamily="18" charset="0"/>
              <a:cs typeface="Times New Roman" panose="02020603050405020304" pitchFamily="18" charset="0"/>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smtClean="0">
                <a:solidFill>
                  <a:schemeClr val="tx1"/>
                </a:solidFill>
                <a:latin typeface="Times New Roman" panose="02020603050405020304" pitchFamily="18" charset="0"/>
                <a:cs typeface="Times New Roman" panose="02020603050405020304" pitchFamily="18" charset="0"/>
              </a:rPr>
              <a:t>D. 6</a:t>
            </a:r>
            <a:endParaRPr lang="en-US" sz="3733" dirty="0">
              <a:solidFill>
                <a:schemeClr val="tx1"/>
              </a:solidFill>
              <a:latin typeface="Times New Roman" panose="02020603050405020304" pitchFamily="18" charset="0"/>
              <a:cs typeface="Times New Roman" panose="02020603050405020304" pitchFamily="18" charset="0"/>
            </a:endParaRPr>
          </a:p>
        </p:txBody>
      </p:sp>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623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38264" y="787400"/>
            <a:ext cx="5892800" cy="1241237"/>
          </a:xfrm>
          <a:prstGeom prst="rect">
            <a:avLst/>
          </a:prstGeom>
          <a:noFill/>
        </p:spPr>
        <p:txBody>
          <a:bodyPr wrap="square" rtlCol="0">
            <a:spAutoFit/>
          </a:bodyPr>
          <a:lstStyle/>
          <a:p>
            <a:pPr algn="ctr"/>
            <a:r>
              <a:rPr lang="en-US" sz="3733" b="1" dirty="0" smtClean="0">
                <a:latin typeface="Times New Roman" panose="02020603050405020304" pitchFamily="18" charset="0"/>
                <a:cs typeface="Times New Roman" panose="02020603050405020304" pitchFamily="18" charset="0"/>
              </a:rPr>
              <a:t>Tính</a:t>
            </a:r>
          </a:p>
          <a:p>
            <a:pPr algn="ctr"/>
            <a:r>
              <a:rPr lang="en-US" sz="3733" b="1" dirty="0" smtClean="0">
                <a:latin typeface="Times New Roman" panose="02020603050405020304" pitchFamily="18" charset="0"/>
                <a:cs typeface="Times New Roman" panose="02020603050405020304" pitchFamily="18" charset="0"/>
              </a:rPr>
              <a:t>7 + 7 + 7 + 7</a:t>
            </a:r>
            <a:endParaRPr lang="en-US" sz="3733" b="1" dirty="0">
              <a:latin typeface="Times New Roman" panose="02020603050405020304" pitchFamily="18" charset="0"/>
              <a:cs typeface="Times New Roman" panose="02020603050405020304"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500514" y="2417006"/>
            <a:ext cx="2676565" cy="104572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A. </a:t>
            </a:r>
            <a:r>
              <a:rPr lang="en-US" sz="2667" dirty="0" smtClean="0">
                <a:solidFill>
                  <a:schemeClr val="tx1"/>
                </a:solidFill>
                <a:latin typeface="Times New Roman" panose="02020603050405020304" pitchFamily="18" charset="0"/>
                <a:cs typeface="Times New Roman" panose="02020603050405020304" pitchFamily="18" charset="0"/>
              </a:rPr>
              <a:t>28</a:t>
            </a:r>
            <a:endParaRPr lang="en-US" sz="2667" dirty="0">
              <a:solidFill>
                <a:schemeClr val="tx1"/>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3251200"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B. </a:t>
            </a:r>
            <a:r>
              <a:rPr lang="en-US" sz="2667" dirty="0" smtClean="0">
                <a:solidFill>
                  <a:schemeClr val="tx1"/>
                </a:solidFill>
                <a:latin typeface="Times New Roman" panose="02020603050405020304" pitchFamily="18" charset="0"/>
                <a:cs typeface="Times New Roman" panose="02020603050405020304" pitchFamily="18" charset="0"/>
              </a:rPr>
              <a:t>35</a:t>
            </a:r>
            <a:endParaRPr lang="en-US" sz="2667" dirty="0">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5791201" y="2418556"/>
            <a:ext cx="2747231"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Times New Roman" panose="02020603050405020304" pitchFamily="18" charset="0"/>
                <a:cs typeface="Times New Roman" panose="02020603050405020304" pitchFamily="18" charset="0"/>
              </a:rPr>
              <a:t>C. </a:t>
            </a:r>
            <a:r>
              <a:rPr lang="en-US" sz="2667" dirty="0" smtClean="0">
                <a:solidFill>
                  <a:schemeClr val="tx1"/>
                </a:solidFill>
                <a:latin typeface="Times New Roman" panose="02020603050405020304" pitchFamily="18" charset="0"/>
                <a:cs typeface="Times New Roman" panose="02020603050405020304" pitchFamily="18" charset="0"/>
              </a:rPr>
              <a:t>21</a:t>
            </a:r>
            <a:endParaRPr lang="en-US" sz="2667"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8737600" y="2384824"/>
            <a:ext cx="2851217"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D</a:t>
            </a:r>
            <a:r>
              <a:rPr lang="en-US" sz="3200" dirty="0" smtClean="0">
                <a:solidFill>
                  <a:schemeClr val="tx1"/>
                </a:solidFill>
                <a:latin typeface="Times New Roman" panose="02020603050405020304" pitchFamily="18" charset="0"/>
                <a:cs typeface="Times New Roman" panose="02020603050405020304" pitchFamily="18" charset="0"/>
              </a:rPr>
              <a:t>. 14</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85234" y="3031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87592" cy="6855520"/>
          </a:xfrm>
          <a:prstGeom prst="rect">
            <a:avLst/>
          </a:prstGeom>
        </p:spPr>
      </p:pic>
      <p:sp>
        <p:nvSpPr>
          <p:cNvPr id="8" name="TextBox 7"/>
          <p:cNvSpPr txBox="1"/>
          <p:nvPr/>
        </p:nvSpPr>
        <p:spPr>
          <a:xfrm>
            <a:off x="2015771" y="1753153"/>
            <a:ext cx="8343337" cy="707758"/>
          </a:xfrm>
          <a:prstGeom prst="rect">
            <a:avLst/>
          </a:prstGeom>
          <a:noFill/>
        </p:spPr>
        <p:txBody>
          <a:bodyPr wrap="square" rtlCol="0">
            <a:spAutoFit/>
          </a:bodyPr>
          <a:lstStyle/>
          <a:p>
            <a:pPr algn="ctr"/>
            <a:r>
              <a:rPr lang="en-US" sz="3999" dirty="0" err="1">
                <a:solidFill>
                  <a:srgbClr val="000000"/>
                </a:solidFill>
                <a:latin typeface="Times New Roman" panose="02020603050405020304" pitchFamily="18" charset="0"/>
                <a:cs typeface="Times New Roman" panose="02020603050405020304" pitchFamily="18" charset="0"/>
              </a:rPr>
              <a:t>Thứ</a:t>
            </a:r>
            <a:r>
              <a:rPr lang="en-US" sz="3999" dirty="0">
                <a:solidFill>
                  <a:srgbClr val="000000"/>
                </a:solidFill>
                <a:latin typeface="Times New Roman" panose="02020603050405020304" pitchFamily="18" charset="0"/>
                <a:cs typeface="Times New Roman" panose="02020603050405020304" pitchFamily="18" charset="0"/>
              </a:rPr>
              <a:t> </a:t>
            </a:r>
            <a:r>
              <a:rPr lang="vi-VN" sz="3999" dirty="0" smtClean="0">
                <a:solidFill>
                  <a:srgbClr val="000000"/>
                </a:solidFill>
                <a:latin typeface="Times New Roman" panose="02020603050405020304" pitchFamily="18" charset="0"/>
                <a:cs typeface="Times New Roman" panose="02020603050405020304" pitchFamily="18" charset="0"/>
              </a:rPr>
              <a:t>hai</a:t>
            </a:r>
            <a:r>
              <a:rPr lang="en-US" sz="3999" dirty="0" smtClean="0">
                <a:solidFill>
                  <a:srgbClr val="000000"/>
                </a:solidFill>
                <a:latin typeface="Times New Roman" panose="02020603050405020304" pitchFamily="18" charset="0"/>
                <a:cs typeface="Times New Roman" panose="02020603050405020304" pitchFamily="18" charset="0"/>
              </a:rPr>
              <a:t> </a:t>
            </a:r>
            <a:r>
              <a:rPr lang="en-US" sz="3999" dirty="0" err="1" smtClean="0">
                <a:solidFill>
                  <a:srgbClr val="000000"/>
                </a:solidFill>
                <a:latin typeface="Times New Roman" panose="02020603050405020304" pitchFamily="18" charset="0"/>
                <a:cs typeface="Times New Roman" panose="02020603050405020304" pitchFamily="18" charset="0"/>
              </a:rPr>
              <a:t>ngày</a:t>
            </a:r>
            <a:r>
              <a:rPr lang="en-US" sz="3999" dirty="0" smtClean="0">
                <a:solidFill>
                  <a:srgbClr val="000000"/>
                </a:solidFill>
                <a:latin typeface="Times New Roman" panose="02020603050405020304" pitchFamily="18" charset="0"/>
                <a:cs typeface="Times New Roman" panose="02020603050405020304" pitchFamily="18" charset="0"/>
              </a:rPr>
              <a:t> </a:t>
            </a:r>
            <a:r>
              <a:rPr lang="vi-VN" sz="3999" dirty="0" smtClean="0">
                <a:solidFill>
                  <a:srgbClr val="000000"/>
                </a:solidFill>
                <a:latin typeface="Times New Roman" panose="02020603050405020304" pitchFamily="18" charset="0"/>
                <a:cs typeface="Times New Roman" panose="02020603050405020304" pitchFamily="18" charset="0"/>
              </a:rPr>
              <a:t>18</a:t>
            </a:r>
            <a:r>
              <a:rPr lang="en-US" sz="3999" dirty="0" smtClean="0">
                <a:solidFill>
                  <a:srgbClr val="000000"/>
                </a:solidFill>
                <a:latin typeface="Times New Roman" panose="02020603050405020304" pitchFamily="18" charset="0"/>
                <a:cs typeface="Times New Roman" panose="02020603050405020304" pitchFamily="18" charset="0"/>
              </a:rPr>
              <a:t> </a:t>
            </a:r>
            <a:r>
              <a:rPr lang="en-US" sz="3999" dirty="0" err="1" smtClean="0">
                <a:solidFill>
                  <a:srgbClr val="000000"/>
                </a:solidFill>
                <a:latin typeface="Times New Roman" panose="02020603050405020304" pitchFamily="18" charset="0"/>
                <a:cs typeface="Times New Roman" panose="02020603050405020304" pitchFamily="18" charset="0"/>
              </a:rPr>
              <a:t>tháng</a:t>
            </a:r>
            <a:r>
              <a:rPr lang="en-US" sz="3999" dirty="0" smtClean="0">
                <a:solidFill>
                  <a:srgbClr val="000000"/>
                </a:solidFill>
                <a:latin typeface="Times New Roman" panose="02020603050405020304" pitchFamily="18" charset="0"/>
                <a:cs typeface="Times New Roman" panose="02020603050405020304" pitchFamily="18" charset="0"/>
              </a:rPr>
              <a:t> </a:t>
            </a:r>
            <a:r>
              <a:rPr lang="en-US" sz="3999" dirty="0">
                <a:solidFill>
                  <a:srgbClr val="000000"/>
                </a:solidFill>
                <a:latin typeface="Times New Roman" panose="02020603050405020304" pitchFamily="18" charset="0"/>
                <a:cs typeface="Times New Roman" panose="02020603050405020304" pitchFamily="18" charset="0"/>
              </a:rPr>
              <a:t>10 năm 2021</a:t>
            </a:r>
          </a:p>
        </p:txBody>
      </p:sp>
      <p:sp>
        <p:nvSpPr>
          <p:cNvPr id="2" name="Rectangle 1"/>
          <p:cNvSpPr/>
          <p:nvPr/>
        </p:nvSpPr>
        <p:spPr>
          <a:xfrm>
            <a:off x="4258622" y="3290948"/>
            <a:ext cx="3670348" cy="923116"/>
          </a:xfrm>
          <a:prstGeom prst="rect">
            <a:avLst/>
          </a:prstGeom>
          <a:noFill/>
        </p:spPr>
        <p:txBody>
          <a:bodyPr wrap="none" lIns="91419" tIns="45709" rIns="91419" bIns="45709">
            <a:spAutoFit/>
          </a:bodyPr>
          <a:lstStyle/>
          <a:p>
            <a:pPr algn="ctr"/>
            <a:r>
              <a:rPr lang="en-US" sz="5399"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Bảng</a:t>
            </a:r>
            <a:r>
              <a:rPr lang="en-US" sz="5399"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5399"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nhân</a:t>
            </a:r>
            <a:r>
              <a:rPr lang="en-US" sz="5399"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7</a:t>
            </a:r>
          </a:p>
        </p:txBody>
      </p:sp>
      <p:sp>
        <p:nvSpPr>
          <p:cNvPr id="3" name="Rectangle 2"/>
          <p:cNvSpPr/>
          <p:nvPr/>
        </p:nvSpPr>
        <p:spPr>
          <a:xfrm>
            <a:off x="5250374" y="2508962"/>
            <a:ext cx="1396600" cy="634020"/>
          </a:xfrm>
          <a:prstGeom prst="rect">
            <a:avLst/>
          </a:prstGeom>
        </p:spPr>
        <p:txBody>
          <a:bodyPr wrap="none">
            <a:spAutoFit/>
          </a:bodyPr>
          <a:lstStyle/>
          <a:p>
            <a:pPr algn="ctr">
              <a:lnSpc>
                <a:spcPct val="80000"/>
              </a:lnSpc>
            </a:pPr>
            <a:r>
              <a:rPr lang="en-US" altLang="zh-CN" sz="4400" spc="180" dirty="0" err="1" smtClean="0">
                <a:solidFill>
                  <a:schemeClr val="tx1">
                    <a:lumMod val="95000"/>
                    <a:lumOff val="5000"/>
                  </a:schemeClr>
                </a:solidFill>
                <a:latin typeface="Times New Roman" panose="02020603050405020304" pitchFamily="18" charset="0"/>
                <a:ea typeface="方正胖娃简体" panose="03000509000000000000" pitchFamily="65" charset="-122"/>
                <a:cs typeface="Times New Roman" panose="02020603050405020304" pitchFamily="18" charset="0"/>
              </a:rPr>
              <a:t>Toán</a:t>
            </a:r>
            <a:endParaRPr lang="en-US" altLang="zh-CN" sz="4400" spc="180" dirty="0">
              <a:solidFill>
                <a:schemeClr val="tx1">
                  <a:lumMod val="95000"/>
                  <a:lumOff val="5000"/>
                </a:schemeClr>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86676145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PRESENTATION_TITLE" val="儿童卡通教育说课通用动态PPT课件"/>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TIMING" val="|4.1|1.6|1.1|0.9|0.9|5.6|6.2|4|1.6|4.5|1.6|2.1|2|2.6|1.8|2.6|2.8|1.5"/>
</p:tagLst>
</file>

<file path=ppt/tags/tag11.xml><?xml version="1.0" encoding="utf-8"?>
<p:tagLst xmlns:a="http://schemas.openxmlformats.org/drawingml/2006/main" xmlns:r="http://schemas.openxmlformats.org/officeDocument/2006/relationships" xmlns:p="http://schemas.openxmlformats.org/presentationml/2006/main">
  <p:tag name="TIMING" val="|16|3|8.8|21.6|8.4|7|6.3|2.5|1.4"/>
</p:tagLst>
</file>

<file path=ppt/tags/tag12.xml><?xml version="1.0" encoding="utf-8"?>
<p:tagLst xmlns:a="http://schemas.openxmlformats.org/drawingml/2006/main" xmlns:r="http://schemas.openxmlformats.org/officeDocument/2006/relationships" xmlns:p="http://schemas.openxmlformats.org/presentationml/2006/main">
  <p:tag name="TIMING" val="|10.4|12.4|4.1|2.2|2.3|2.8|10.4|5.1|2.3|1.4|1.2|12.7"/>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2.1"/>
</p:tagLst>
</file>

<file path=ppt/tags/tag15.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12.1"/>
</p:tagLst>
</file>

<file path=ppt/tags/tag3.xml><?xml version="1.0" encoding="utf-8"?>
<p:tagLst xmlns:a="http://schemas.openxmlformats.org/drawingml/2006/main" xmlns:r="http://schemas.openxmlformats.org/officeDocument/2006/relationships" xmlns:p="http://schemas.openxmlformats.org/presentationml/2006/main">
  <p:tag name="TIMING" val="|6.3|2.6|2.2|2.4"/>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4.2"/>
</p:tagLst>
</file>

<file path=ppt/tags/tag6.xml><?xml version="1.0" encoding="utf-8"?>
<p:tagLst xmlns:a="http://schemas.openxmlformats.org/drawingml/2006/main" xmlns:r="http://schemas.openxmlformats.org/officeDocument/2006/relationships" xmlns:p="http://schemas.openxmlformats.org/presentationml/2006/main">
  <p:tag name="TIMING" val="|5.2|17.1|2.5|0.9|1.9|6.8|12.7|3.4|11.8|5|0.9|0.9|1.9|5.9|11.6|2.3|10.1|5.2|1.6|0.8|1.2|12.9|16.7|3|17.4|4.5|4.3|8.5|1.6|0.7|0.8|0.6|0.5|1.4|1"/>
</p:tagLst>
</file>

<file path=ppt/tags/tag7.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8.xml><?xml version="1.0" encoding="utf-8"?>
<p:tagLst xmlns:a="http://schemas.openxmlformats.org/drawingml/2006/main" xmlns:r="http://schemas.openxmlformats.org/officeDocument/2006/relationships" xmlns:p="http://schemas.openxmlformats.org/presentationml/2006/main">
  <p:tag name="TIMING" val="|1.3|10.2|14.4|0.8|16.6|0.9|14|14.9|67.5|10.6|10.3"/>
</p:tagLst>
</file>

<file path=ppt/tags/tag9.xml><?xml version="1.0" encoding="utf-8"?>
<p:tagLst xmlns:a="http://schemas.openxmlformats.org/drawingml/2006/main" xmlns:r="http://schemas.openxmlformats.org/officeDocument/2006/relationships" xmlns:p="http://schemas.openxmlformats.org/presentationml/2006/main">
  <p:tag name="TIMING" val="|2.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746</Words>
  <Application>Microsoft Office PowerPoint</Application>
  <PresentationFormat>Widescreen</PresentationFormat>
  <Paragraphs>212</Paragraphs>
  <Slides>26</Slides>
  <Notes>17</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宋体</vt:lpstr>
      <vt:lpstr>Arial</vt:lpstr>
      <vt:lpstr>Calibri</vt:lpstr>
      <vt:lpstr>Calibri Light</vt:lpstr>
      <vt:lpstr>Cambria Math</vt:lpstr>
      <vt:lpstr>iCiel Cadena</vt:lpstr>
      <vt:lpstr>Tahoma</vt:lpstr>
      <vt:lpstr>Times New Roman</vt:lpstr>
      <vt:lpstr>字体管家天蝎座</vt:lpstr>
      <vt:lpstr>字体管家棉花糖</vt:lpstr>
      <vt:lpstr>方正胖娃简体</vt:lpstr>
      <vt:lpstr>锐字工房洪荒之光中黑简1.0</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loltntvl@gmail.com</cp:lastModifiedBy>
  <cp:revision>219</cp:revision>
  <dcterms:created xsi:type="dcterms:W3CDTF">2015-05-05T08:02:00Z</dcterms:created>
  <dcterms:modified xsi:type="dcterms:W3CDTF">2021-10-18T11:50:16Z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