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BEF3-F091-473D-B952-B2F2A7BD9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E63B-E68D-4567-A206-4372DFF7C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1ABD6-30DE-43D2-B6F6-9CC0EDE16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F50F-4683-4E87-BC0C-778AF4F7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0DE78-D66B-49E8-B5C7-6A6AC760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4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5FEF-0631-4ACD-969E-8AAA0B7B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7A745-01A7-4CD2-8973-C2472C22F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0C5C2-705C-4F0D-93D0-918BE1FF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1D56-F05E-4086-B92E-F7F3EF33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07CED-0F80-4DB7-B5CB-3FA15925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ACC34A-51B2-492A-9388-8ED521556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D9F8C-E573-46FD-973A-4A9DF9642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138C7-7732-4478-AEE4-63035481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9926F-8DA2-44C7-A42F-ADB86B39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4298E-6668-4BC4-AEBC-8EF98FEF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3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DEF4-028C-4708-B0E7-1DA67183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50ADE-01E1-4DB7-93E5-8D0B973C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72A50-9DDA-400B-8911-710195C5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C7CD-AC5D-4A2E-AB25-0043630C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D398F-36E0-4D72-9955-164A585A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AFDA-2094-4F6C-AE17-5A1EAB64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DB1CA-ADC6-4A7C-A3F7-591AB8D37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CB09A-BBCA-460C-B1FA-7073BCC6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90CAD-776A-42A1-BD76-48B74A33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2E8CC-0D85-4C0B-9B52-E3F5E479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B748-AB02-453A-9CAB-7C4F5C89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27632-2840-4108-BFC1-E21670E5E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74C50-15BA-48A9-833F-2D269951D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AAFD3-C669-4F73-A6AA-BE15E5BE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BE13A-E3C2-4B3E-B31C-B4A85002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C46DC-E8E2-46DC-9119-6467A97E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7DD7-0BAA-4B28-903D-DFF2F4A1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CF560-FA7C-4398-8521-6C2350548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3E383-BDAD-4054-9963-5C0C1F9F3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E2782-6086-46AF-B3E3-CBACA929A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B14AC-3797-4F16-B7E9-269CF8AC0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14F14-AF05-4DFB-BEE3-9C3A8CDE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E40650-0602-4301-96D6-19A990A5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048BB-EEA5-4135-8E54-934554DD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01C5-6399-4F84-960A-25B41F1A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53014-A14B-4591-B37C-03011CE2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E4529-26CD-4E46-A484-7F7B04DF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C8E45-CB52-49BF-94B5-53287811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0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02969-404B-413D-8E9E-F9A1E4E6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6813D-7B19-4812-8E88-A591A09C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081CE-A4CC-40B9-AA1A-87C540E4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CDB6-A4DD-4F52-B866-368CBBC9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78B5-D246-4941-A882-99A97AAD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5EC22-88F0-46C4-A6B8-43C22FFFC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4D79F-9283-4981-9C5A-BEBFD63B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A6C37-93D0-4C45-8687-4CAC1830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CED31-C256-4A2B-AFEA-6BD59A90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7CE6-5ABE-463C-95CC-FA201E4E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6EB2C-990F-48B3-9CEC-8D2B9010B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871C1-84A0-4EC4-884E-35246AE76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48E25-ACF1-4B32-911A-559BBD50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B1CF9-1C8E-4EFD-B518-66270E86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0E6FB-F331-4223-9089-4C0CCB82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6D31C-9F71-49B8-AFE5-37DDD370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D3C04-6D14-410A-8080-D4C83A53C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111A8-15FE-4E4B-91CC-82AECF465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E437-34EB-4A9F-97B0-322A8CFB6BA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C7DBC-8AFD-4FC9-832A-27776FB0A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5EF78-BE5B-4033-A4E4-8D251654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4615-D820-47FD-BA17-C09DECDB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2DE75C7-7E5D-4E70-8B80-FDC7A0C82349}"/>
              </a:ext>
            </a:extLst>
          </p:cNvPr>
          <p:cNvSpPr txBox="1"/>
          <p:nvPr/>
        </p:nvSpPr>
        <p:spPr>
          <a:xfrm>
            <a:off x="2167069" y="1013993"/>
            <a:ext cx="870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spc="600" dirty="0" err="1">
                <a:solidFill>
                  <a:srgbClr val="EB666A"/>
                </a:solidFill>
                <a:latin typeface="Baskerville Old Face" panose="02020602080505020303" pitchFamily="18" charset="0"/>
                <a:ea typeface="华文琥珀" panose="02010800040101010101" pitchFamily="2" charset="-122"/>
              </a:rPr>
              <a:t>Thứ</a:t>
            </a:r>
            <a:r>
              <a:rPr lang="en-US" altLang="zh-CN" sz="3200" b="1" spc="600" dirty="0">
                <a:solidFill>
                  <a:srgbClr val="EB666A"/>
                </a:solidFill>
                <a:latin typeface="Baskerville Old Face" panose="02020602080505020303" pitchFamily="18" charset="0"/>
                <a:ea typeface="华文琥珀" panose="02010800040101010101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EB666A"/>
                </a:solidFill>
                <a:latin typeface="Baskerville Old Face" panose="02020602080505020303" pitchFamily="18" charset="0"/>
                <a:ea typeface="华文琥珀" panose="02010800040101010101" pitchFamily="2" charset="-122"/>
              </a:rPr>
              <a:t>hai</a:t>
            </a:r>
            <a:r>
              <a:rPr lang="en-US" altLang="zh-CN" sz="3200" b="1" spc="600" dirty="0">
                <a:solidFill>
                  <a:srgbClr val="EB666A"/>
                </a:solidFill>
                <a:latin typeface="Baskerville Old Face" panose="02020602080505020303" pitchFamily="18" charset="0"/>
                <a:ea typeface="华文琥珀" panose="02010800040101010101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EB666A"/>
                </a:solidFill>
                <a:latin typeface="Baskerville Old Face" panose="02020602080505020303" pitchFamily="18" charset="0"/>
                <a:ea typeface="华文琥珀" panose="02010800040101010101" pitchFamily="2" charset="-122"/>
              </a:rPr>
              <a:t>ngày</a:t>
            </a:r>
            <a:r>
              <a:rPr lang="en-US" altLang="zh-CN" sz="3200" b="1" spc="600" dirty="0">
                <a:solidFill>
                  <a:srgbClr val="EB666A"/>
                </a:solidFill>
                <a:latin typeface="Baskerville Old Face" panose="02020602080505020303" pitchFamily="18" charset="0"/>
                <a:ea typeface="华文琥珀" panose="02010800040101010101" pitchFamily="2" charset="-122"/>
              </a:rPr>
              <a:t> 11 </a:t>
            </a:r>
            <a:r>
              <a:rPr lang="en-US" altLang="zh-CN" sz="3200" b="1" spc="600" dirty="0" err="1">
                <a:solidFill>
                  <a:srgbClr val="EB666A"/>
                </a:solidFill>
                <a:latin typeface="Baskerville Old Face" panose="02020602080505020303" pitchFamily="18" charset="0"/>
                <a:ea typeface="华文琥珀" panose="02010800040101010101" pitchFamily="2" charset="-122"/>
              </a:rPr>
              <a:t>tháng</a:t>
            </a:r>
            <a:r>
              <a:rPr lang="en-US" altLang="zh-CN" sz="3200" b="1" spc="600" dirty="0">
                <a:solidFill>
                  <a:srgbClr val="EB666A"/>
                </a:solidFill>
                <a:latin typeface="Baskerville Old Face" panose="02020602080505020303" pitchFamily="18" charset="0"/>
                <a:ea typeface="华文琥珀" panose="02010800040101010101" pitchFamily="2" charset="-122"/>
              </a:rPr>
              <a:t> 10 </a:t>
            </a:r>
            <a:r>
              <a:rPr lang="en-US" altLang="zh-CN" sz="3200" b="1" spc="600" dirty="0" err="1">
                <a:solidFill>
                  <a:srgbClr val="EB666A"/>
                </a:solidFill>
                <a:latin typeface="Baskerville Old Face" panose="02020602080505020303" pitchFamily="18" charset="0"/>
                <a:ea typeface="华文琥珀" panose="02010800040101010101" pitchFamily="2" charset="-122"/>
              </a:rPr>
              <a:t>năm</a:t>
            </a:r>
            <a:r>
              <a:rPr lang="en-US" altLang="zh-CN" sz="3200" b="1" spc="600" dirty="0">
                <a:solidFill>
                  <a:srgbClr val="EB666A"/>
                </a:solidFill>
                <a:latin typeface="Baskerville Old Face" panose="02020602080505020303" pitchFamily="18" charset="0"/>
                <a:ea typeface="华文琥珀" panose="02010800040101010101" pitchFamily="2" charset="-122"/>
              </a:rPr>
              <a:t> 2021</a:t>
            </a:r>
          </a:p>
        </p:txBody>
      </p:sp>
      <p:grpSp>
        <p:nvGrpSpPr>
          <p:cNvPr id="8" name="组合 25">
            <a:extLst>
              <a:ext uri="{FF2B5EF4-FFF2-40B4-BE49-F238E27FC236}">
                <a16:creationId xmlns:a16="http://schemas.microsoft.com/office/drawing/2014/main" id="{1ECC6680-A320-481D-BFF9-358B8F4F4022}"/>
              </a:ext>
            </a:extLst>
          </p:cNvPr>
          <p:cNvGrpSpPr/>
          <p:nvPr/>
        </p:nvGrpSpPr>
        <p:grpSpPr>
          <a:xfrm>
            <a:off x="2840030" y="1963160"/>
            <a:ext cx="7061549" cy="769441"/>
            <a:chOff x="3687237" y="3483443"/>
            <a:chExt cx="5548209" cy="604545"/>
          </a:xfrm>
          <a:solidFill>
            <a:srgbClr val="7AB9AE"/>
          </a:solidFill>
        </p:grpSpPr>
        <p:sp>
          <p:nvSpPr>
            <p:cNvPr id="9" name="矩形 26">
              <a:extLst>
                <a:ext uri="{FF2B5EF4-FFF2-40B4-BE49-F238E27FC236}">
                  <a16:creationId xmlns:a16="http://schemas.microsoft.com/office/drawing/2014/main" id="{B690F777-02F9-4CE4-BEF9-F6C6052F74C9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0" name="矩形 27">
              <a:extLst>
                <a:ext uri="{FF2B5EF4-FFF2-40B4-BE49-F238E27FC236}">
                  <a16:creationId xmlns:a16="http://schemas.microsoft.com/office/drawing/2014/main" id="{0ACFE414-0636-4F14-9698-A29D151B3144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3F871F1B-D5D8-40F3-A90B-6C4883BA17A1}"/>
                </a:ext>
              </a:extLst>
            </p:cNvPr>
            <p:cNvSpPr txBox="1"/>
            <p:nvPr/>
          </p:nvSpPr>
          <p:spPr>
            <a:xfrm>
              <a:off x="3687237" y="3483443"/>
              <a:ext cx="5548209" cy="6045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spc="600" dirty="0" err="1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Tập</a:t>
              </a:r>
              <a:r>
                <a:rPr lang="en-US" altLang="zh-CN" sz="4400" spc="6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 </a:t>
              </a:r>
              <a:r>
                <a:rPr lang="en-US" altLang="zh-CN" sz="4400" spc="600" dirty="0" err="1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đọc</a:t>
              </a:r>
              <a:r>
                <a:rPr lang="en-US" altLang="zh-CN" sz="4400" spc="6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 – </a:t>
              </a:r>
              <a:r>
                <a:rPr lang="en-US" altLang="zh-CN" sz="4400" spc="600" dirty="0" err="1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Kể</a:t>
              </a:r>
              <a:r>
                <a:rPr lang="en-US" altLang="zh-CN" sz="4400" spc="6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 </a:t>
              </a:r>
              <a:r>
                <a:rPr lang="en-US" altLang="zh-CN" sz="4400" spc="600" dirty="0" err="1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chuyện</a:t>
              </a:r>
              <a:endParaRPr lang="en-US" altLang="zh-CN" sz="4400" spc="600" dirty="0">
                <a:solidFill>
                  <a:schemeClr val="bg1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EF5AEF72-D10C-4773-8F54-19A4EA8EBA5C}"/>
              </a:ext>
            </a:extLst>
          </p:cNvPr>
          <p:cNvSpPr txBox="1"/>
          <p:nvPr/>
        </p:nvSpPr>
        <p:spPr>
          <a:xfrm>
            <a:off x="642312" y="2956533"/>
            <a:ext cx="11456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spc="23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华康海报体W12(P)" panose="040B0C00000000000000" pitchFamily="82" charset="-122"/>
              </a:rPr>
              <a:t>Bài</a:t>
            </a:r>
            <a:r>
              <a:rPr lang="en-US" altLang="zh-CN" sz="6600" b="1" spc="23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华康海报体W12(P)" panose="040B0C00000000000000" pitchFamily="82" charset="-122"/>
              </a:rPr>
              <a:t> </a:t>
            </a:r>
            <a:r>
              <a:rPr lang="en-US" altLang="zh-CN" sz="6600" b="1" spc="23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华康海报体W12(P)" panose="040B0C00000000000000" pitchFamily="82" charset="-122"/>
              </a:rPr>
              <a:t>tập</a:t>
            </a:r>
            <a:r>
              <a:rPr lang="en-US" altLang="zh-CN" sz="6600" b="1" spc="23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华康海报体W12(P)" panose="040B0C00000000000000" pitchFamily="82" charset="-122"/>
              </a:rPr>
              <a:t> </a:t>
            </a:r>
            <a:r>
              <a:rPr lang="en-US" altLang="zh-CN" sz="6600" b="1" spc="23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华康海报体W12(P)" panose="040B0C00000000000000" pitchFamily="82" charset="-122"/>
              </a:rPr>
              <a:t>làm</a:t>
            </a:r>
            <a:r>
              <a:rPr lang="en-US" altLang="zh-CN" sz="6600" b="1" spc="23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华康海报体W12(P)" panose="040B0C00000000000000" pitchFamily="82" charset="-122"/>
              </a:rPr>
              <a:t> </a:t>
            </a:r>
            <a:r>
              <a:rPr lang="en-US" altLang="zh-CN" sz="6600" b="1" spc="23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华康海报体W12(P)" panose="040B0C00000000000000" pitchFamily="82" charset="-122"/>
              </a:rPr>
              <a:t>văn</a:t>
            </a:r>
            <a:endParaRPr lang="en-US" altLang="zh-CN" sz="6600" b="1" spc="23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华康海报体W12(P)" panose="040B0C00000000000000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5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7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3323291" y="143900"/>
            <a:ext cx="666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2.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Tìm</a:t>
            </a:r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hiểu</a:t>
            </a:r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bài</a:t>
            </a:r>
            <a:endParaRPr lang="en-US" sz="5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F8294-E7E0-4A56-9AFE-E27C21FE2A6F}"/>
              </a:ext>
            </a:extLst>
          </p:cNvPr>
          <p:cNvSpPr txBox="1"/>
          <p:nvPr/>
        </p:nvSpPr>
        <p:spPr>
          <a:xfrm>
            <a:off x="2514270" y="2399828"/>
            <a:ext cx="9118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Bookman Old Style" panose="02050604050505020204" pitchFamily="18" charset="0"/>
              </a:rPr>
              <a:t>Đọc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lại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toàn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bài</a:t>
            </a:r>
            <a:endParaRPr lang="en-US" sz="80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AB6DC-F9FC-48E6-BAE8-B7CE69ED2EEF}"/>
              </a:ext>
            </a:extLst>
          </p:cNvPr>
          <p:cNvSpPr txBox="1"/>
          <p:nvPr/>
        </p:nvSpPr>
        <p:spPr>
          <a:xfrm>
            <a:off x="2514270" y="1442284"/>
            <a:ext cx="8154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Hãy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tìm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tên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của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người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kể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lại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câu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chuyện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này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17B0B-44D3-476B-ACDA-44B94F18D73A}"/>
              </a:ext>
            </a:extLst>
          </p:cNvPr>
          <p:cNvSpPr txBox="1"/>
          <p:nvPr/>
        </p:nvSpPr>
        <p:spPr>
          <a:xfrm>
            <a:off x="2658568" y="3022704"/>
            <a:ext cx="8154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Cô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-li-a,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bạn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kể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về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tập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văn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mình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en-US" sz="54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17C243-57A3-4E21-94B3-41CE98F61251}"/>
              </a:ext>
            </a:extLst>
          </p:cNvPr>
          <p:cNvSpPr txBox="1"/>
          <p:nvPr/>
        </p:nvSpPr>
        <p:spPr>
          <a:xfrm>
            <a:off x="2574478" y="1341114"/>
            <a:ext cx="8154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Cô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giáo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ra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cho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lớp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đề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văn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như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thế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nào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0D562-EB88-40F8-971E-F5579131F684}"/>
              </a:ext>
            </a:extLst>
          </p:cNvPr>
          <p:cNvSpPr txBox="1"/>
          <p:nvPr/>
        </p:nvSpPr>
        <p:spPr>
          <a:xfrm>
            <a:off x="2176493" y="3016728"/>
            <a:ext cx="9118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Cô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giáo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giao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đề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văn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: </a:t>
            </a:r>
            <a:r>
              <a:rPr lang="en-US" sz="54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Em</a:t>
            </a:r>
            <a:r>
              <a:rPr lang="en-US" sz="5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đã</a:t>
            </a:r>
            <a:r>
              <a:rPr lang="en-US" sz="5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làm</a:t>
            </a:r>
            <a:r>
              <a:rPr lang="en-US" sz="5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gì</a:t>
            </a:r>
            <a:r>
              <a:rPr lang="en-US" sz="5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để</a:t>
            </a:r>
            <a:r>
              <a:rPr lang="en-US" sz="5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giúp</a:t>
            </a:r>
            <a:r>
              <a:rPr lang="en-US" sz="5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đỡ</a:t>
            </a:r>
            <a:r>
              <a:rPr lang="en-US" sz="5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mẹ</a:t>
            </a:r>
            <a:r>
              <a:rPr lang="en-US" sz="5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?</a:t>
            </a:r>
            <a:endParaRPr lang="en-US" sz="5400" i="1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DDD09-5830-4CD4-90DE-A19339643F5D}"/>
              </a:ext>
            </a:extLst>
          </p:cNvPr>
          <p:cNvSpPr txBox="1"/>
          <p:nvPr/>
        </p:nvSpPr>
        <p:spPr>
          <a:xfrm>
            <a:off x="2544374" y="1384613"/>
            <a:ext cx="8154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Vì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sao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Cô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thấy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khó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viết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tập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làm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văn</a:t>
            </a:r>
            <a:r>
              <a:rPr lang="en-US" sz="4400" dirty="0">
                <a:solidFill>
                  <a:srgbClr val="7030A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FDE04-4491-47AD-A98D-9E6AAB15029A}"/>
              </a:ext>
            </a:extLst>
          </p:cNvPr>
          <p:cNvSpPr txBox="1"/>
          <p:nvPr/>
        </p:nvSpPr>
        <p:spPr>
          <a:xfrm>
            <a:off x="732275" y="2735715"/>
            <a:ext cx="10930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Vì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ở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nhà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mẹ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thường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mọi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việc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cho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Cô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-li-a.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Đôi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khi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Cô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chỉ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việc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lặt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vặt</a:t>
            </a:r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en-US" sz="5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7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3323291" y="143900"/>
            <a:ext cx="666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2.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Tìm</a:t>
            </a:r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hiểu</a:t>
            </a:r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bài</a:t>
            </a:r>
            <a:endParaRPr lang="en-US" sz="5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AB6DC-F9FC-48E6-BAE8-B7CE69ED2EEF}"/>
              </a:ext>
            </a:extLst>
          </p:cNvPr>
          <p:cNvSpPr txBox="1"/>
          <p:nvPr/>
        </p:nvSpPr>
        <p:spPr>
          <a:xfrm>
            <a:off x="2208588" y="1027277"/>
            <a:ext cx="8513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Thấy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các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nhiều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Cô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đã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làm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cách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đe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dài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ra?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17B0B-44D3-476B-ACDA-44B94F18D73A}"/>
              </a:ext>
            </a:extLst>
          </p:cNvPr>
          <p:cNvSpPr txBox="1"/>
          <p:nvPr/>
        </p:nvSpPr>
        <p:spPr>
          <a:xfrm>
            <a:off x="883920" y="2500830"/>
            <a:ext cx="103632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nhớ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thỉnh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thoảng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chưa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rằng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muốn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giúp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hơn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đỡ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vất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vả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”.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43FC75-3BCA-4654-9F0E-304334CB1C40}"/>
              </a:ext>
            </a:extLst>
          </p:cNvPr>
          <p:cNvSpPr txBox="1"/>
          <p:nvPr/>
        </p:nvSpPr>
        <p:spPr>
          <a:xfrm>
            <a:off x="692303" y="2988125"/>
            <a:ext cx="10855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Bookman Old Style" panose="02050604050505020204" pitchFamily="18" charset="0"/>
              </a:rPr>
              <a:t>Đọc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đoạn</a:t>
            </a:r>
            <a:r>
              <a:rPr lang="en-US" sz="8000" dirty="0">
                <a:latin typeface="Bookman Old Style" panose="020506040505050202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016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7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3323291" y="143900"/>
            <a:ext cx="666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2.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Tìm</a:t>
            </a:r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hiểu</a:t>
            </a:r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bài</a:t>
            </a:r>
            <a:endParaRPr lang="en-US" sz="5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AB6DC-F9FC-48E6-BAE8-B7CE69ED2EEF}"/>
              </a:ext>
            </a:extLst>
          </p:cNvPr>
          <p:cNvSpPr txBox="1"/>
          <p:nvPr/>
        </p:nvSpPr>
        <p:spPr>
          <a:xfrm>
            <a:off x="2208588" y="1027277"/>
            <a:ext cx="8513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Vì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sao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khi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mẹ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bảo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Cô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đi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giặt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quần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áo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lúc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đầu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lại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ngạc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nhiên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17B0B-44D3-476B-ACDA-44B94F18D73A}"/>
              </a:ext>
            </a:extLst>
          </p:cNvPr>
          <p:cNvSpPr txBox="1"/>
          <p:nvPr/>
        </p:nvSpPr>
        <p:spPr>
          <a:xfrm>
            <a:off x="938588" y="2737662"/>
            <a:ext cx="1036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chưa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giặt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quần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áo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luôn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giúp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tiên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bảo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giặ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quần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áo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34686-90A3-4037-9103-889CA7C044FC}"/>
              </a:ext>
            </a:extLst>
          </p:cNvPr>
          <p:cNvSpPr txBox="1"/>
          <p:nvPr/>
        </p:nvSpPr>
        <p:spPr>
          <a:xfrm>
            <a:off x="2536342" y="1067230"/>
            <a:ext cx="802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Vì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sao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sau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đó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Cô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làm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theo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lời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mẹ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8662CB-748E-4D70-ACD1-DC52ABBD1C86}"/>
              </a:ext>
            </a:extLst>
          </p:cNvPr>
          <p:cNvSpPr txBox="1"/>
          <p:nvPr/>
        </p:nvSpPr>
        <p:spPr>
          <a:xfrm>
            <a:off x="1081377" y="2840692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nhớ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E9143-9C27-4138-8B14-C76692B42D77}"/>
              </a:ext>
            </a:extLst>
          </p:cNvPr>
          <p:cNvSpPr txBox="1"/>
          <p:nvPr/>
        </p:nvSpPr>
        <p:spPr>
          <a:xfrm>
            <a:off x="2396775" y="1482845"/>
            <a:ext cx="8513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Em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học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được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điều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từ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Cô</a:t>
            </a:r>
            <a:r>
              <a:rPr lang="en-US" sz="4000" dirty="0">
                <a:solidFill>
                  <a:srgbClr val="7030A0"/>
                </a:solidFill>
                <a:latin typeface="Bookman Old Style" panose="02050604050505020204" pitchFamily="18" charset="0"/>
              </a:rPr>
              <a:t>-li-a?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249FB-8DE1-40B6-9800-42681C14AC93}"/>
              </a:ext>
            </a:extLst>
          </p:cNvPr>
          <p:cNvSpPr txBox="1"/>
          <p:nvPr/>
        </p:nvSpPr>
        <p:spPr>
          <a:xfrm>
            <a:off x="1096176" y="2921429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nhận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đôi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. 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7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3993851" y="941106"/>
            <a:ext cx="6660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Nội</a:t>
            </a:r>
            <a:r>
              <a:rPr lang="en-US" sz="6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dung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8662CB-748E-4D70-ACD1-DC52ABBD1C86}"/>
              </a:ext>
            </a:extLst>
          </p:cNvPr>
          <p:cNvSpPr txBox="1"/>
          <p:nvPr/>
        </p:nvSpPr>
        <p:spPr>
          <a:xfrm>
            <a:off x="1249680" y="2269737"/>
            <a:ext cx="103061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Khuyên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chúng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lam,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cố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mà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mình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en-US" sz="4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7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1564640" y="2562964"/>
            <a:ext cx="954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3. </a:t>
            </a:r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Luyện</a:t>
            </a:r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đọc</a:t>
            </a:r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lại</a:t>
            </a:r>
            <a:endParaRPr lang="en-US" sz="8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7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1564640" y="2562964"/>
            <a:ext cx="954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4. </a:t>
            </a:r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Kể</a:t>
            </a:r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chuyện</a:t>
            </a:r>
            <a:endParaRPr lang="en-US" sz="8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>
            <a:extLst>
              <a:ext uri="{FF2B5EF4-FFF2-40B4-BE49-F238E27FC236}">
                <a16:creationId xmlns:a16="http://schemas.microsoft.com/office/drawing/2014/main" id="{87D6B240-5B6C-48AA-915E-3034BE05D004}"/>
              </a:ext>
            </a:extLst>
          </p:cNvPr>
          <p:cNvGrpSpPr>
            <a:grpSpLocks/>
          </p:cNvGrpSpPr>
          <p:nvPr/>
        </p:nvGrpSpPr>
        <p:grpSpPr bwMode="auto">
          <a:xfrm>
            <a:off x="2580640" y="1249680"/>
            <a:ext cx="4410710" cy="2781201"/>
            <a:chOff x="192" y="1012"/>
            <a:chExt cx="2700" cy="1532"/>
          </a:xfrm>
        </p:grpSpPr>
        <p:pic>
          <p:nvPicPr>
            <p:cNvPr id="15398" name="Picture 4">
              <a:extLst>
                <a:ext uri="{FF2B5EF4-FFF2-40B4-BE49-F238E27FC236}">
                  <a16:creationId xmlns:a16="http://schemas.microsoft.com/office/drawing/2014/main" id="{44809B7F-9707-41AB-96ED-C7FD200E2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 t="2563" r="5173" b="5128"/>
            <a:stretch>
              <a:fillRect/>
            </a:stretch>
          </p:blipFill>
          <p:spPr bwMode="auto">
            <a:xfrm>
              <a:off x="204" y="1056"/>
              <a:ext cx="2688" cy="14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99" name="Group 11">
              <a:extLst>
                <a:ext uri="{FF2B5EF4-FFF2-40B4-BE49-F238E27FC236}">
                  <a16:creationId xmlns:a16="http://schemas.microsoft.com/office/drawing/2014/main" id="{89D4F263-15D6-4AED-9D50-6C2DCE00AC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012"/>
              <a:ext cx="336" cy="341"/>
              <a:chOff x="672" y="541"/>
              <a:chExt cx="336" cy="341"/>
            </a:xfrm>
          </p:grpSpPr>
          <p:grpSp>
            <p:nvGrpSpPr>
              <p:cNvPr id="15400" name="Group 12">
                <a:extLst>
                  <a:ext uri="{FF2B5EF4-FFF2-40B4-BE49-F238E27FC236}">
                    <a16:creationId xmlns:a16="http://schemas.microsoft.com/office/drawing/2014/main" id="{EFB447F2-D8C4-4851-8A27-560AB2D12B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1"/>
                <a:ext cx="336" cy="341"/>
                <a:chOff x="1289" y="496"/>
                <a:chExt cx="668" cy="840"/>
              </a:xfrm>
            </p:grpSpPr>
            <p:sp>
              <p:nvSpPr>
                <p:cNvPr id="15402" name="Oval 13">
                  <a:extLst>
                    <a:ext uri="{FF2B5EF4-FFF2-40B4-BE49-F238E27FC236}">
                      <a16:creationId xmlns:a16="http://schemas.microsoft.com/office/drawing/2014/main" id="{BA72C5E8-0ADC-4525-BBCE-288B8E15D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496"/>
                  <a:ext cx="668" cy="84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03" name="Oval 14">
                  <a:extLst>
                    <a:ext uri="{FF2B5EF4-FFF2-40B4-BE49-F238E27FC236}">
                      <a16:creationId xmlns:a16="http://schemas.microsoft.com/office/drawing/2014/main" id="{F57B5DCA-F857-4B78-8899-115E14ED8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04" name="Oval 15">
                  <a:extLst>
                    <a:ext uri="{FF2B5EF4-FFF2-40B4-BE49-F238E27FC236}">
                      <a16:creationId xmlns:a16="http://schemas.microsoft.com/office/drawing/2014/main" id="{1D63695A-1584-4F24-8BFD-F625353EF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05" name="Oval 16">
                  <a:extLst>
                    <a:ext uri="{FF2B5EF4-FFF2-40B4-BE49-F238E27FC236}">
                      <a16:creationId xmlns:a16="http://schemas.microsoft.com/office/drawing/2014/main" id="{3D7B225C-14CA-4617-8741-795A7407F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06" name="Oval 17">
                  <a:extLst>
                    <a:ext uri="{FF2B5EF4-FFF2-40B4-BE49-F238E27FC236}">
                      <a16:creationId xmlns:a16="http://schemas.microsoft.com/office/drawing/2014/main" id="{2580330F-C576-47C1-9B15-7BAB7BF18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5401" name="Text Box 18">
                <a:extLst>
                  <a:ext uri="{FF2B5EF4-FFF2-40B4-BE49-F238E27FC236}">
                    <a16:creationId xmlns:a16="http://schemas.microsoft.com/office/drawing/2014/main" id="{13007E1F-F967-46A4-9A97-CAA11D9D204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4" y="555"/>
                <a:ext cx="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45">
            <a:extLst>
              <a:ext uri="{FF2B5EF4-FFF2-40B4-BE49-F238E27FC236}">
                <a16:creationId xmlns:a16="http://schemas.microsoft.com/office/drawing/2014/main" id="{5256DEE9-C2ED-4C6F-A0B2-3B7335418B60}"/>
              </a:ext>
            </a:extLst>
          </p:cNvPr>
          <p:cNvGrpSpPr>
            <a:grpSpLocks/>
          </p:cNvGrpSpPr>
          <p:nvPr/>
        </p:nvGrpSpPr>
        <p:grpSpPr bwMode="auto">
          <a:xfrm>
            <a:off x="7159429" y="1178560"/>
            <a:ext cx="4391107" cy="2906932"/>
            <a:chOff x="3000" y="997"/>
            <a:chExt cx="2592" cy="1574"/>
          </a:xfrm>
        </p:grpSpPr>
        <p:pic>
          <p:nvPicPr>
            <p:cNvPr id="15389" name="Picture 5">
              <a:extLst>
                <a:ext uri="{FF2B5EF4-FFF2-40B4-BE49-F238E27FC236}">
                  <a16:creationId xmlns:a16="http://schemas.microsoft.com/office/drawing/2014/main" id="{E21BBBAA-532B-4A29-8BE1-CFCB7C937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/>
            <a:stretch>
              <a:fillRect/>
            </a:stretch>
          </p:blipFill>
          <p:spPr bwMode="auto">
            <a:xfrm>
              <a:off x="3000" y="1035"/>
              <a:ext cx="2592" cy="1536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90" name="Group 19">
              <a:extLst>
                <a:ext uri="{FF2B5EF4-FFF2-40B4-BE49-F238E27FC236}">
                  <a16:creationId xmlns:a16="http://schemas.microsoft.com/office/drawing/2014/main" id="{E6A7C8B0-2B15-4F99-BA6F-9778909F1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" y="997"/>
              <a:ext cx="334" cy="341"/>
              <a:chOff x="672" y="541"/>
              <a:chExt cx="334" cy="341"/>
            </a:xfrm>
          </p:grpSpPr>
          <p:grpSp>
            <p:nvGrpSpPr>
              <p:cNvPr id="15391" name="Group 20">
                <a:extLst>
                  <a:ext uri="{FF2B5EF4-FFF2-40B4-BE49-F238E27FC236}">
                    <a16:creationId xmlns:a16="http://schemas.microsoft.com/office/drawing/2014/main" id="{695C4B32-5C5E-4BE6-966F-C181E917E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1"/>
                <a:ext cx="334" cy="341"/>
                <a:chOff x="1289" y="496"/>
                <a:chExt cx="665" cy="840"/>
              </a:xfrm>
            </p:grpSpPr>
            <p:sp>
              <p:nvSpPr>
                <p:cNvPr id="15393" name="Oval 21">
                  <a:extLst>
                    <a:ext uri="{FF2B5EF4-FFF2-40B4-BE49-F238E27FC236}">
                      <a16:creationId xmlns:a16="http://schemas.microsoft.com/office/drawing/2014/main" id="{8BA94046-D0A5-40C7-85A0-444FA25F3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496"/>
                  <a:ext cx="665" cy="84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94" name="Oval 22">
                  <a:extLst>
                    <a:ext uri="{FF2B5EF4-FFF2-40B4-BE49-F238E27FC236}">
                      <a16:creationId xmlns:a16="http://schemas.microsoft.com/office/drawing/2014/main" id="{E0C77C66-FDC6-4C17-8F44-468F3D02A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95" name="Oval 23">
                  <a:extLst>
                    <a:ext uri="{FF2B5EF4-FFF2-40B4-BE49-F238E27FC236}">
                      <a16:creationId xmlns:a16="http://schemas.microsoft.com/office/drawing/2014/main" id="{A7D58DC6-691A-4FCC-A315-3DC416304F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96" name="Oval 24">
                  <a:extLst>
                    <a:ext uri="{FF2B5EF4-FFF2-40B4-BE49-F238E27FC236}">
                      <a16:creationId xmlns:a16="http://schemas.microsoft.com/office/drawing/2014/main" id="{4DBDA4FF-862F-41DE-88E8-363C07AE2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97" name="Oval 25">
                  <a:extLst>
                    <a:ext uri="{FF2B5EF4-FFF2-40B4-BE49-F238E27FC236}">
                      <a16:creationId xmlns:a16="http://schemas.microsoft.com/office/drawing/2014/main" id="{52EE3B73-5093-483D-A251-C422B72D03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5392" name="Text Box 26">
                <a:extLst>
                  <a:ext uri="{FF2B5EF4-FFF2-40B4-BE49-F238E27FC236}">
                    <a16:creationId xmlns:a16="http://schemas.microsoft.com/office/drawing/2014/main" id="{F501509B-F2F9-4BC6-97C0-C6027651036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2" y="555"/>
                <a:ext cx="27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26FF8283-49FB-4696-BC1C-F74B16617C18}"/>
              </a:ext>
            </a:extLst>
          </p:cNvPr>
          <p:cNvGrpSpPr>
            <a:grpSpLocks/>
          </p:cNvGrpSpPr>
          <p:nvPr/>
        </p:nvGrpSpPr>
        <p:grpSpPr bwMode="auto">
          <a:xfrm>
            <a:off x="2580640" y="4046757"/>
            <a:ext cx="4391661" cy="2617788"/>
            <a:chOff x="189" y="2554"/>
            <a:chExt cx="2691" cy="1649"/>
          </a:xfrm>
        </p:grpSpPr>
        <p:pic>
          <p:nvPicPr>
            <p:cNvPr id="15380" name="Picture 6">
              <a:extLst>
                <a:ext uri="{FF2B5EF4-FFF2-40B4-BE49-F238E27FC236}">
                  <a16:creationId xmlns:a16="http://schemas.microsoft.com/office/drawing/2014/main" id="{82746272-D1C9-4CFB-BFA0-C75136984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5263" r="2222" b="5264"/>
            <a:stretch>
              <a:fillRect/>
            </a:stretch>
          </p:blipFill>
          <p:spPr bwMode="auto">
            <a:xfrm>
              <a:off x="192" y="2619"/>
              <a:ext cx="2688" cy="158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81" name="Group 27">
              <a:extLst>
                <a:ext uri="{FF2B5EF4-FFF2-40B4-BE49-F238E27FC236}">
                  <a16:creationId xmlns:a16="http://schemas.microsoft.com/office/drawing/2014/main" id="{CCEE1D57-DCA5-48FD-A866-46BD4A8D6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" y="2554"/>
              <a:ext cx="336" cy="341"/>
              <a:chOff x="672" y="541"/>
              <a:chExt cx="336" cy="341"/>
            </a:xfrm>
          </p:grpSpPr>
          <p:grpSp>
            <p:nvGrpSpPr>
              <p:cNvPr id="15382" name="Group 28">
                <a:extLst>
                  <a:ext uri="{FF2B5EF4-FFF2-40B4-BE49-F238E27FC236}">
                    <a16:creationId xmlns:a16="http://schemas.microsoft.com/office/drawing/2014/main" id="{BA609F1C-9B2B-4B25-9BB8-252DEC2B6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1"/>
                <a:ext cx="336" cy="341"/>
                <a:chOff x="1289" y="496"/>
                <a:chExt cx="668" cy="840"/>
              </a:xfrm>
            </p:grpSpPr>
            <p:sp>
              <p:nvSpPr>
                <p:cNvPr id="15384" name="Oval 29">
                  <a:extLst>
                    <a:ext uri="{FF2B5EF4-FFF2-40B4-BE49-F238E27FC236}">
                      <a16:creationId xmlns:a16="http://schemas.microsoft.com/office/drawing/2014/main" id="{11C55718-B68A-44BF-9ED2-7336D36DE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496"/>
                  <a:ext cx="668" cy="84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5" name="Oval 30">
                  <a:extLst>
                    <a:ext uri="{FF2B5EF4-FFF2-40B4-BE49-F238E27FC236}">
                      <a16:creationId xmlns:a16="http://schemas.microsoft.com/office/drawing/2014/main" id="{4ADDDE71-F6DD-4DB9-9521-9ACFA2D565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6" name="Oval 31">
                  <a:extLst>
                    <a:ext uri="{FF2B5EF4-FFF2-40B4-BE49-F238E27FC236}">
                      <a16:creationId xmlns:a16="http://schemas.microsoft.com/office/drawing/2014/main" id="{BE8EE186-F29F-49D5-B0BF-F6C07F18A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7" name="Oval 32">
                  <a:extLst>
                    <a:ext uri="{FF2B5EF4-FFF2-40B4-BE49-F238E27FC236}">
                      <a16:creationId xmlns:a16="http://schemas.microsoft.com/office/drawing/2014/main" id="{C42B1A9C-2545-4BC8-9FD1-8258AEBD6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8" name="Oval 33">
                  <a:extLst>
                    <a:ext uri="{FF2B5EF4-FFF2-40B4-BE49-F238E27FC236}">
                      <a16:creationId xmlns:a16="http://schemas.microsoft.com/office/drawing/2014/main" id="{7B2BA893-542A-4745-A84B-E75CE90BE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5383" name="Text Box 34">
                <a:extLst>
                  <a:ext uri="{FF2B5EF4-FFF2-40B4-BE49-F238E27FC236}">
                    <a16:creationId xmlns:a16="http://schemas.microsoft.com/office/drawing/2014/main" id="{4B7A16A4-7A01-4CED-ADA0-46B44750A4C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4" y="555"/>
                <a:ext cx="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id="{52C4EFB2-ACE4-465E-BF13-B7439D247B56}"/>
              </a:ext>
            </a:extLst>
          </p:cNvPr>
          <p:cNvGrpSpPr>
            <a:grpSpLocks/>
          </p:cNvGrpSpPr>
          <p:nvPr/>
        </p:nvGrpSpPr>
        <p:grpSpPr bwMode="auto">
          <a:xfrm>
            <a:off x="7119938" y="4132482"/>
            <a:ext cx="4503102" cy="2565399"/>
            <a:chOff x="2988" y="2608"/>
            <a:chExt cx="2628" cy="1616"/>
          </a:xfrm>
        </p:grpSpPr>
        <p:pic>
          <p:nvPicPr>
            <p:cNvPr id="15371" name="Picture 7">
              <a:extLst>
                <a:ext uri="{FF2B5EF4-FFF2-40B4-BE49-F238E27FC236}">
                  <a16:creationId xmlns:a16="http://schemas.microsoft.com/office/drawing/2014/main" id="{4BAC80EB-F3D1-4E6D-A1B6-9445BF9E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" t="5554" r="3999" b="5554"/>
            <a:stretch>
              <a:fillRect/>
            </a:stretch>
          </p:blipFill>
          <p:spPr bwMode="auto">
            <a:xfrm>
              <a:off x="2988" y="2640"/>
              <a:ext cx="2628" cy="158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72" name="Group 35">
              <a:extLst>
                <a:ext uri="{FF2B5EF4-FFF2-40B4-BE49-F238E27FC236}">
                  <a16:creationId xmlns:a16="http://schemas.microsoft.com/office/drawing/2014/main" id="{34A48BC7-BC9E-490A-92B6-1B48B4425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1" y="2608"/>
              <a:ext cx="334" cy="341"/>
              <a:chOff x="672" y="541"/>
              <a:chExt cx="334" cy="341"/>
            </a:xfrm>
          </p:grpSpPr>
          <p:grpSp>
            <p:nvGrpSpPr>
              <p:cNvPr id="15373" name="Group 36">
                <a:extLst>
                  <a:ext uri="{FF2B5EF4-FFF2-40B4-BE49-F238E27FC236}">
                    <a16:creationId xmlns:a16="http://schemas.microsoft.com/office/drawing/2014/main" id="{BE6951EE-AC9D-4A37-9980-0E3DC56B81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1"/>
                <a:ext cx="334" cy="341"/>
                <a:chOff x="1289" y="496"/>
                <a:chExt cx="665" cy="840"/>
              </a:xfrm>
            </p:grpSpPr>
            <p:sp>
              <p:nvSpPr>
                <p:cNvPr id="15375" name="Oval 37">
                  <a:extLst>
                    <a:ext uri="{FF2B5EF4-FFF2-40B4-BE49-F238E27FC236}">
                      <a16:creationId xmlns:a16="http://schemas.microsoft.com/office/drawing/2014/main" id="{E2E28B52-ABC4-411A-BD39-9A9F1FED0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496"/>
                  <a:ext cx="665" cy="84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76" name="Oval 38">
                  <a:extLst>
                    <a:ext uri="{FF2B5EF4-FFF2-40B4-BE49-F238E27FC236}">
                      <a16:creationId xmlns:a16="http://schemas.microsoft.com/office/drawing/2014/main" id="{B7E56A1B-DD03-4699-AB65-35A91E758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77" name="Oval 39">
                  <a:extLst>
                    <a:ext uri="{FF2B5EF4-FFF2-40B4-BE49-F238E27FC236}">
                      <a16:creationId xmlns:a16="http://schemas.microsoft.com/office/drawing/2014/main" id="{67FADF42-38A2-4429-B02E-B1DD7AD7B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78" name="Oval 40">
                  <a:extLst>
                    <a:ext uri="{FF2B5EF4-FFF2-40B4-BE49-F238E27FC236}">
                      <a16:creationId xmlns:a16="http://schemas.microsoft.com/office/drawing/2014/main" id="{AC094194-70B0-4D36-92C7-F6A5B4D3D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79" name="Oval 41">
                  <a:extLst>
                    <a:ext uri="{FF2B5EF4-FFF2-40B4-BE49-F238E27FC236}">
                      <a16:creationId xmlns:a16="http://schemas.microsoft.com/office/drawing/2014/main" id="{16C221DE-D1AC-41E3-9FB2-F3F600B5E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5374" name="Text Box 42">
                <a:extLst>
                  <a:ext uri="{FF2B5EF4-FFF2-40B4-BE49-F238E27FC236}">
                    <a16:creationId xmlns:a16="http://schemas.microsoft.com/office/drawing/2014/main" id="{8DD3945B-3A82-457C-9AAE-048DEE06200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2" y="555"/>
                <a:ext cx="27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15367" name="Text Box 46">
            <a:extLst>
              <a:ext uri="{FF2B5EF4-FFF2-40B4-BE49-F238E27FC236}">
                <a16:creationId xmlns:a16="http://schemas.microsoft.com/office/drawing/2014/main" id="{80307D2A-DE8A-457F-B9F8-24CAD46DD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61" y="1081445"/>
            <a:ext cx="2057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1B6C5BB5-84BB-4D1E-B474-0406E5280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144244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F8F36-3613-47D6-8314-B3BCF5AA0DBD}"/>
              </a:ext>
            </a:extLst>
          </p:cNvPr>
          <p:cNvSpPr txBox="1">
            <a:spLocks/>
          </p:cNvSpPr>
          <p:nvPr/>
        </p:nvSpPr>
        <p:spPr>
          <a:xfrm>
            <a:off x="6084888" y="6390039"/>
            <a:ext cx="4720912" cy="38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>
              <a:defRPr/>
            </a:pPr>
            <a:r>
              <a:rPr lang="en-US"/>
              <a:t>www.themegallery.com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299DD2-0F59-4B22-BFCC-41C1B41C298D}"/>
              </a:ext>
            </a:extLst>
          </p:cNvPr>
          <p:cNvGrpSpPr>
            <a:grpSpLocks/>
          </p:cNvGrpSpPr>
          <p:nvPr/>
        </p:nvGrpSpPr>
        <p:grpSpPr bwMode="auto">
          <a:xfrm>
            <a:off x="6231581" y="3840428"/>
            <a:ext cx="5966342" cy="3232006"/>
            <a:chOff x="192" y="1026"/>
            <a:chExt cx="2700" cy="15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63033C-B5CC-46D8-B865-89C7BBFC6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 t="2563" r="5173" b="5128"/>
            <a:stretch>
              <a:fillRect/>
            </a:stretch>
          </p:blipFill>
          <p:spPr bwMode="auto">
            <a:xfrm>
              <a:off x="204" y="1056"/>
              <a:ext cx="2688" cy="14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28C811-8048-4A74-B462-4B99314AD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026"/>
              <a:ext cx="336" cy="313"/>
              <a:chOff x="672" y="555"/>
              <a:chExt cx="336" cy="31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9C5FCCD-6380-4CFB-AC82-8C1F16DC0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6"/>
                <a:ext cx="336" cy="312"/>
                <a:chOff x="1289" y="533"/>
                <a:chExt cx="668" cy="768"/>
              </a:xfrm>
            </p:grpSpPr>
            <p:sp>
              <p:nvSpPr>
                <p:cNvPr id="10" name="Oval 8">
                  <a:extLst>
                    <a:ext uri="{FF2B5EF4-FFF2-40B4-BE49-F238E27FC236}">
                      <a16:creationId xmlns:a16="http://schemas.microsoft.com/office/drawing/2014/main" id="{B0331258-4669-4CAC-AF12-CB5C21728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33"/>
                  <a:ext cx="668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" name="Oval 9">
                  <a:extLst>
                    <a:ext uri="{FF2B5EF4-FFF2-40B4-BE49-F238E27FC236}">
                      <a16:creationId xmlns:a16="http://schemas.microsoft.com/office/drawing/2014/main" id="{226C0E7A-B950-4F22-8723-5243CD3F6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" name="Oval 10">
                  <a:extLst>
                    <a:ext uri="{FF2B5EF4-FFF2-40B4-BE49-F238E27FC236}">
                      <a16:creationId xmlns:a16="http://schemas.microsoft.com/office/drawing/2014/main" id="{0945E75D-C57D-4006-8926-51DC01E91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" name="Oval 11">
                  <a:extLst>
                    <a:ext uri="{FF2B5EF4-FFF2-40B4-BE49-F238E27FC236}">
                      <a16:creationId xmlns:a16="http://schemas.microsoft.com/office/drawing/2014/main" id="{F1B542BC-33F9-4A8F-A917-32FC89563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" name="Oval 12">
                  <a:extLst>
                    <a:ext uri="{FF2B5EF4-FFF2-40B4-BE49-F238E27FC236}">
                      <a16:creationId xmlns:a16="http://schemas.microsoft.com/office/drawing/2014/main" id="{248FE2A0-CF3F-49C7-828C-AAB18DC69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9" name="Text Box 13">
                <a:extLst>
                  <a:ext uri="{FF2B5EF4-FFF2-40B4-BE49-F238E27FC236}">
                    <a16:creationId xmlns:a16="http://schemas.microsoft.com/office/drawing/2014/main" id="{85002BF5-D97B-4E02-9B49-9E6380DC80D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89" y="555"/>
                <a:ext cx="29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2CB26-5DCB-44B9-A2F8-D9EE0588BC46}"/>
              </a:ext>
            </a:extLst>
          </p:cNvPr>
          <p:cNvGrpSpPr>
            <a:grpSpLocks/>
          </p:cNvGrpSpPr>
          <p:nvPr/>
        </p:nvGrpSpPr>
        <p:grpSpPr bwMode="auto">
          <a:xfrm>
            <a:off x="19860" y="3849513"/>
            <a:ext cx="6204540" cy="3163178"/>
            <a:chOff x="3000" y="1010"/>
            <a:chExt cx="2592" cy="15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77AC7F-2460-4279-A56B-50270DBD8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/>
            <a:stretch>
              <a:fillRect/>
            </a:stretch>
          </p:blipFill>
          <p:spPr bwMode="auto">
            <a:xfrm>
              <a:off x="3000" y="1035"/>
              <a:ext cx="2592" cy="1536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7A1563-1976-47F9-B138-D14C24304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" y="1010"/>
              <a:ext cx="334" cy="315"/>
              <a:chOff x="672" y="554"/>
              <a:chExt cx="334" cy="31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A971FC1-4DE2-42FC-A494-EA1E8587C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4"/>
                <a:ext cx="334" cy="315"/>
                <a:chOff x="1289" y="528"/>
                <a:chExt cx="664" cy="776"/>
              </a:xfrm>
            </p:grpSpPr>
            <p:sp>
              <p:nvSpPr>
                <p:cNvPr id="20" name="Oval 18">
                  <a:extLst>
                    <a:ext uri="{FF2B5EF4-FFF2-40B4-BE49-F238E27FC236}">
                      <a16:creationId xmlns:a16="http://schemas.microsoft.com/office/drawing/2014/main" id="{3A219FF6-E121-4967-A5E9-A3EDAD85E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28"/>
                  <a:ext cx="664" cy="77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Oval 19">
                  <a:extLst>
                    <a:ext uri="{FF2B5EF4-FFF2-40B4-BE49-F238E27FC236}">
                      <a16:creationId xmlns:a16="http://schemas.microsoft.com/office/drawing/2014/main" id="{D5F7A85B-AD82-409F-9DA8-0DC89288E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" name="Oval 20">
                  <a:extLst>
                    <a:ext uri="{FF2B5EF4-FFF2-40B4-BE49-F238E27FC236}">
                      <a16:creationId xmlns:a16="http://schemas.microsoft.com/office/drawing/2014/main" id="{FCD5E66D-C3CC-4AD2-AFB5-4F91E5DCE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" name="Oval 21">
                  <a:extLst>
                    <a:ext uri="{FF2B5EF4-FFF2-40B4-BE49-F238E27FC236}">
                      <a16:creationId xmlns:a16="http://schemas.microsoft.com/office/drawing/2014/main" id="{25B7B34B-FEDC-4DB3-96B5-754E947AD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" name="Oval 22">
                  <a:extLst>
                    <a:ext uri="{FF2B5EF4-FFF2-40B4-BE49-F238E27FC236}">
                      <a16:creationId xmlns:a16="http://schemas.microsoft.com/office/drawing/2014/main" id="{94C672DC-5E4B-4EEC-94DC-109FFBA2F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9" name="Text Box 23">
                <a:extLst>
                  <a:ext uri="{FF2B5EF4-FFF2-40B4-BE49-F238E27FC236}">
                    <a16:creationId xmlns:a16="http://schemas.microsoft.com/office/drawing/2014/main" id="{DFA85C9E-2CD1-4F27-82FD-CFD8B595E97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3" y="555"/>
                <a:ext cx="26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3A485B-5A4F-4050-A8A8-89CFBD65B3C1}"/>
              </a:ext>
            </a:extLst>
          </p:cNvPr>
          <p:cNvGrpSpPr>
            <a:grpSpLocks/>
          </p:cNvGrpSpPr>
          <p:nvPr/>
        </p:nvGrpSpPr>
        <p:grpSpPr bwMode="auto">
          <a:xfrm>
            <a:off x="20215" y="864622"/>
            <a:ext cx="6197705" cy="2984891"/>
            <a:chOff x="189" y="2474"/>
            <a:chExt cx="2691" cy="15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4FCC2BE-F6AF-4032-9EEE-457D8CF60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5263" r="2222" b="5264"/>
            <a:stretch>
              <a:fillRect/>
            </a:stretch>
          </p:blipFill>
          <p:spPr bwMode="auto">
            <a:xfrm>
              <a:off x="192" y="2474"/>
              <a:ext cx="2688" cy="158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8B22519-871E-49A1-AD1B-A9E2D3F19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" y="2567"/>
              <a:ext cx="336" cy="315"/>
              <a:chOff x="672" y="554"/>
              <a:chExt cx="336" cy="31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DC00FE4-7DA4-46FF-8F84-F1D8B1D064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4"/>
                <a:ext cx="336" cy="315"/>
                <a:chOff x="1289" y="528"/>
                <a:chExt cx="668" cy="776"/>
              </a:xfrm>
            </p:grpSpPr>
            <p:sp>
              <p:nvSpPr>
                <p:cNvPr id="30" name="Oval 28">
                  <a:extLst>
                    <a:ext uri="{FF2B5EF4-FFF2-40B4-BE49-F238E27FC236}">
                      <a16:creationId xmlns:a16="http://schemas.microsoft.com/office/drawing/2014/main" id="{B0AD92A1-DF3C-409A-B48D-818187F48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28"/>
                  <a:ext cx="668" cy="77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" name="Oval 29">
                  <a:extLst>
                    <a:ext uri="{FF2B5EF4-FFF2-40B4-BE49-F238E27FC236}">
                      <a16:creationId xmlns:a16="http://schemas.microsoft.com/office/drawing/2014/main" id="{521AC4DF-7F8C-447B-90DC-95AABDB92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" name="Oval 30">
                  <a:extLst>
                    <a:ext uri="{FF2B5EF4-FFF2-40B4-BE49-F238E27FC236}">
                      <a16:creationId xmlns:a16="http://schemas.microsoft.com/office/drawing/2014/main" id="{E667FEB3-4343-448E-BF5E-377BFF797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" name="Oval 31">
                  <a:extLst>
                    <a:ext uri="{FF2B5EF4-FFF2-40B4-BE49-F238E27FC236}">
                      <a16:creationId xmlns:a16="http://schemas.microsoft.com/office/drawing/2014/main" id="{20D160A6-6A5D-4AD1-A32E-CE82C4B9F1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" name="Oval 32">
                  <a:extLst>
                    <a:ext uri="{FF2B5EF4-FFF2-40B4-BE49-F238E27FC236}">
                      <a16:creationId xmlns:a16="http://schemas.microsoft.com/office/drawing/2014/main" id="{427129C2-6A4A-44E0-8E15-FA6B756F1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9" name="Text Box 33">
                <a:extLst>
                  <a:ext uri="{FF2B5EF4-FFF2-40B4-BE49-F238E27FC236}">
                    <a16:creationId xmlns:a16="http://schemas.microsoft.com/office/drawing/2014/main" id="{ACCF049E-B573-4F12-A73C-173080D33F0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4" y="555"/>
                <a:ext cx="2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99F89B-C9B7-4164-826B-DA8BB4032761}"/>
              </a:ext>
            </a:extLst>
          </p:cNvPr>
          <p:cNvGrpSpPr>
            <a:grpSpLocks/>
          </p:cNvGrpSpPr>
          <p:nvPr/>
        </p:nvGrpSpPr>
        <p:grpSpPr bwMode="auto">
          <a:xfrm>
            <a:off x="6261542" y="837684"/>
            <a:ext cx="5872869" cy="3011830"/>
            <a:chOff x="2988" y="2621"/>
            <a:chExt cx="2628" cy="160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FC99E45-B5BE-4519-B6AE-AFFEF9624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" t="5554" r="3999" b="5554"/>
            <a:stretch>
              <a:fillRect/>
            </a:stretch>
          </p:blipFill>
          <p:spPr bwMode="auto">
            <a:xfrm>
              <a:off x="2988" y="2640"/>
              <a:ext cx="2628" cy="158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EA26C1-638B-4543-90D9-A2A9C2029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1" y="2621"/>
              <a:ext cx="336" cy="315"/>
              <a:chOff x="672" y="554"/>
              <a:chExt cx="336" cy="31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4928CA5-8CF1-4759-A862-F6B4F5AE9D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4"/>
                <a:ext cx="336" cy="315"/>
                <a:chOff x="1289" y="528"/>
                <a:chExt cx="668" cy="776"/>
              </a:xfrm>
            </p:grpSpPr>
            <p:sp>
              <p:nvSpPr>
                <p:cNvPr id="40" name="Oval 38">
                  <a:extLst>
                    <a:ext uri="{FF2B5EF4-FFF2-40B4-BE49-F238E27FC236}">
                      <a16:creationId xmlns:a16="http://schemas.microsoft.com/office/drawing/2014/main" id="{20B1FAB9-AB81-4D0E-90EA-15EB2D363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28"/>
                  <a:ext cx="668" cy="77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" name="Oval 39">
                  <a:extLst>
                    <a:ext uri="{FF2B5EF4-FFF2-40B4-BE49-F238E27FC236}">
                      <a16:creationId xmlns:a16="http://schemas.microsoft.com/office/drawing/2014/main" id="{456B00A3-9ACE-4467-A70D-423C823E6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" name="Oval 40">
                  <a:extLst>
                    <a:ext uri="{FF2B5EF4-FFF2-40B4-BE49-F238E27FC236}">
                      <a16:creationId xmlns:a16="http://schemas.microsoft.com/office/drawing/2014/main" id="{BC9312E2-53E3-4DA7-91FA-69B2FE3C3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" name="Oval 41">
                  <a:extLst>
                    <a:ext uri="{FF2B5EF4-FFF2-40B4-BE49-F238E27FC236}">
                      <a16:creationId xmlns:a16="http://schemas.microsoft.com/office/drawing/2014/main" id="{E5BFF7F2-0246-4600-9D4E-9BE2FE61C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" name="Oval 42">
                  <a:extLst>
                    <a:ext uri="{FF2B5EF4-FFF2-40B4-BE49-F238E27FC236}">
                      <a16:creationId xmlns:a16="http://schemas.microsoft.com/office/drawing/2014/main" id="{6F941DC4-314D-4A71-AAA9-A0AE57484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9" name="Text Box 43">
                <a:extLst>
                  <a:ext uri="{FF2B5EF4-FFF2-40B4-BE49-F238E27FC236}">
                    <a16:creationId xmlns:a16="http://schemas.microsoft.com/office/drawing/2014/main" id="{9CC70D46-F0DC-4E7D-958D-A630048094F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94" y="555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45" name="Text Box 55">
            <a:extLst>
              <a:ext uri="{FF2B5EF4-FFF2-40B4-BE49-F238E27FC236}">
                <a16:creationId xmlns:a16="http://schemas.microsoft.com/office/drawing/2014/main" id="{BDF4A132-50FB-4829-B5E9-0A2DAC659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" y="116331"/>
            <a:ext cx="7416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765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BF796-0A29-4157-8488-CD8282CC3CEC}"/>
              </a:ext>
            </a:extLst>
          </p:cNvPr>
          <p:cNvSpPr txBox="1">
            <a:spLocks/>
          </p:cNvSpPr>
          <p:nvPr/>
        </p:nvSpPr>
        <p:spPr>
          <a:xfrm>
            <a:off x="7283768" y="6785546"/>
            <a:ext cx="4359101" cy="349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F78F72C-DE56-4539-BCBC-8DE980E9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263" r="2222" b="5264"/>
          <a:stretch>
            <a:fillRect/>
          </a:stretch>
        </p:blipFill>
        <p:spPr bwMode="auto">
          <a:xfrm>
            <a:off x="5542280" y="1"/>
            <a:ext cx="6649720" cy="68580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7">
            <a:extLst>
              <a:ext uri="{FF2B5EF4-FFF2-40B4-BE49-F238E27FC236}">
                <a16:creationId xmlns:a16="http://schemas.microsoft.com/office/drawing/2014/main" id="{220BAC08-A316-4D07-A8FD-CC7F0154E744}"/>
              </a:ext>
            </a:extLst>
          </p:cNvPr>
          <p:cNvGrpSpPr>
            <a:grpSpLocks/>
          </p:cNvGrpSpPr>
          <p:nvPr/>
        </p:nvGrpSpPr>
        <p:grpSpPr bwMode="auto">
          <a:xfrm>
            <a:off x="5446315" y="0"/>
            <a:ext cx="649685" cy="804343"/>
            <a:chOff x="2256" y="1012"/>
            <a:chExt cx="530" cy="465"/>
          </a:xfrm>
        </p:grpSpPr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2108BD77-DD1B-4E07-B82D-5F0CC0983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012"/>
              <a:ext cx="530" cy="465"/>
              <a:chOff x="1289" y="587"/>
              <a:chExt cx="670" cy="647"/>
            </a:xfrm>
          </p:grpSpPr>
          <p:sp>
            <p:nvSpPr>
              <p:cNvPr id="9" name="Oval 39">
                <a:extLst>
                  <a:ext uri="{FF2B5EF4-FFF2-40B4-BE49-F238E27FC236}">
                    <a16:creationId xmlns:a16="http://schemas.microsoft.com/office/drawing/2014/main" id="{1C5966D9-FDC2-404A-8D7A-7EED3A39EC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96"/>
                <a:ext cx="670" cy="4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Oval 40">
                <a:extLst>
                  <a:ext uri="{FF2B5EF4-FFF2-40B4-BE49-F238E27FC236}">
                    <a16:creationId xmlns:a16="http://schemas.microsoft.com/office/drawing/2014/main" id="{1C466247-960C-4481-BCFE-CB733686E3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Oval 41">
                <a:extLst>
                  <a:ext uri="{FF2B5EF4-FFF2-40B4-BE49-F238E27FC236}">
                    <a16:creationId xmlns:a16="http://schemas.microsoft.com/office/drawing/2014/main" id="{D58F0D6E-3EF3-485D-802A-CA1869D830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Oval 42">
                <a:extLst>
                  <a:ext uri="{FF2B5EF4-FFF2-40B4-BE49-F238E27FC236}">
                    <a16:creationId xmlns:a16="http://schemas.microsoft.com/office/drawing/2014/main" id="{6127B174-1247-445D-AD35-2534DED5FE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Oval 43">
                <a:extLst>
                  <a:ext uri="{FF2B5EF4-FFF2-40B4-BE49-F238E27FC236}">
                    <a16:creationId xmlns:a16="http://schemas.microsoft.com/office/drawing/2014/main" id="{505A0A2C-0E73-4149-8BAC-BC1342E13D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" name="Text Box 44">
              <a:extLst>
                <a:ext uri="{FF2B5EF4-FFF2-40B4-BE49-F238E27FC236}">
                  <a16:creationId xmlns:a16="http://schemas.microsoft.com/office/drawing/2014/main" id="{3FEB7B53-8099-4EB2-9218-22219E5EAF7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3" y="1065"/>
              <a:ext cx="4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4" name="Text Box 24">
            <a:extLst>
              <a:ext uri="{FF2B5EF4-FFF2-40B4-BE49-F238E27FC236}">
                <a16:creationId xmlns:a16="http://schemas.microsoft.com/office/drawing/2014/main" id="{1A99CD44-2884-45F3-8140-A0A936D8D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546086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9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039CA-77ED-484D-971F-2598E4D11317}"/>
              </a:ext>
            </a:extLst>
          </p:cNvPr>
          <p:cNvSpPr txBox="1">
            <a:spLocks/>
          </p:cNvSpPr>
          <p:nvPr/>
        </p:nvSpPr>
        <p:spPr>
          <a:xfrm>
            <a:off x="6084889" y="6420593"/>
            <a:ext cx="4831844" cy="350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4A6C46A-92FD-4A14-B363-E34AC955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5554" r="3999" b="5554"/>
          <a:stretch>
            <a:fillRect/>
          </a:stretch>
        </p:blipFill>
        <p:spPr bwMode="auto">
          <a:xfrm>
            <a:off x="5310883" y="-1"/>
            <a:ext cx="6881117" cy="694372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0">
            <a:extLst>
              <a:ext uri="{FF2B5EF4-FFF2-40B4-BE49-F238E27FC236}">
                <a16:creationId xmlns:a16="http://schemas.microsoft.com/office/drawing/2014/main" id="{12EF7604-F44F-46BC-ABAB-AB79B1C07037}"/>
              </a:ext>
            </a:extLst>
          </p:cNvPr>
          <p:cNvGrpSpPr>
            <a:grpSpLocks/>
          </p:cNvGrpSpPr>
          <p:nvPr/>
        </p:nvGrpSpPr>
        <p:grpSpPr bwMode="auto">
          <a:xfrm>
            <a:off x="5310883" y="71974"/>
            <a:ext cx="770448" cy="805913"/>
            <a:chOff x="2256" y="1012"/>
            <a:chExt cx="528" cy="465"/>
          </a:xfrm>
        </p:grpSpPr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3A4A5578-2B5D-488E-9F05-063370DBF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012"/>
              <a:ext cx="528" cy="465"/>
              <a:chOff x="1289" y="587"/>
              <a:chExt cx="668" cy="647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53157112-25A9-4382-A597-172606C4095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96"/>
                <a:ext cx="668" cy="4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Oval 23">
                <a:extLst>
                  <a:ext uri="{FF2B5EF4-FFF2-40B4-BE49-F238E27FC236}">
                    <a16:creationId xmlns:a16="http://schemas.microsoft.com/office/drawing/2014/main" id="{A4FC703A-9F91-4B20-BD4C-D91EF4CF7D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Oval 24">
                <a:extLst>
                  <a:ext uri="{FF2B5EF4-FFF2-40B4-BE49-F238E27FC236}">
                    <a16:creationId xmlns:a16="http://schemas.microsoft.com/office/drawing/2014/main" id="{5539FE86-99A6-4862-A499-140D869543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Oval 25">
                <a:extLst>
                  <a:ext uri="{FF2B5EF4-FFF2-40B4-BE49-F238E27FC236}">
                    <a16:creationId xmlns:a16="http://schemas.microsoft.com/office/drawing/2014/main" id="{19D3E467-A945-4740-A28A-6AC1779530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31C7D43F-6ACB-430D-A0A0-C7FE180B4A3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002B1C3B-8E7F-4904-B641-9381BD1C10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20" y="1065"/>
              <a:ext cx="44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4" name="Text Box 24">
            <a:extLst>
              <a:ext uri="{FF2B5EF4-FFF2-40B4-BE49-F238E27FC236}">
                <a16:creationId xmlns:a16="http://schemas.microsoft.com/office/drawing/2014/main" id="{F31FADFC-830D-452E-B508-5B41DC321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"/>
            <a:ext cx="527397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                                                                           Ở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103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EF5AEF72-D10C-4773-8F54-19A4EA8EBA5C}"/>
              </a:ext>
            </a:extLst>
          </p:cNvPr>
          <p:cNvSpPr txBox="1"/>
          <p:nvPr/>
        </p:nvSpPr>
        <p:spPr>
          <a:xfrm>
            <a:off x="1691480" y="2484451"/>
            <a:ext cx="9358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spc="23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华康海报体W12(P)" panose="040B0C00000000000000" pitchFamily="82" charset="-122"/>
              </a:rPr>
              <a:t>KIỂM TRA BÀI CŨ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1931371" y="2120960"/>
            <a:ext cx="9118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Bookman Old Style" panose="02050604050505020204" pitchFamily="18" charset="0"/>
              </a:rPr>
              <a:t>Nêu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tầm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quan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trọng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của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dấu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chấm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trong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câu</a:t>
            </a:r>
            <a:r>
              <a:rPr lang="en-US" sz="5400" dirty="0"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30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B4006-A439-4B53-9BEB-DEC916C16971}"/>
              </a:ext>
            </a:extLst>
          </p:cNvPr>
          <p:cNvSpPr txBox="1">
            <a:spLocks/>
          </p:cNvSpPr>
          <p:nvPr/>
        </p:nvSpPr>
        <p:spPr>
          <a:xfrm>
            <a:off x="6732588" y="6402388"/>
            <a:ext cx="2897187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03ED6B1-0BD6-4EBD-81C9-660F1385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/>
          <a:stretch>
            <a:fillRect/>
          </a:stretch>
        </p:blipFill>
        <p:spPr bwMode="auto">
          <a:xfrm>
            <a:off x="5105400" y="0"/>
            <a:ext cx="7086599" cy="6857999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0">
            <a:extLst>
              <a:ext uri="{FF2B5EF4-FFF2-40B4-BE49-F238E27FC236}">
                <a16:creationId xmlns:a16="http://schemas.microsoft.com/office/drawing/2014/main" id="{E83291C5-17DE-4D16-AA0E-B101DC61AE34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0"/>
            <a:ext cx="777195" cy="738188"/>
            <a:chOff x="2211" y="1012"/>
            <a:chExt cx="573" cy="465"/>
          </a:xfrm>
        </p:grpSpPr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14F26066-A484-4FCC-B356-EA273DC8C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012"/>
              <a:ext cx="528" cy="465"/>
              <a:chOff x="1289" y="587"/>
              <a:chExt cx="668" cy="647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521FA85-FAD5-469E-BBA3-F1321B313CB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78"/>
                <a:ext cx="668" cy="4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0" name="Oval 23">
                <a:extLst>
                  <a:ext uri="{FF2B5EF4-FFF2-40B4-BE49-F238E27FC236}">
                    <a16:creationId xmlns:a16="http://schemas.microsoft.com/office/drawing/2014/main" id="{6EBA212F-28DF-4D2A-A5FD-41AF970D711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1" name="Oval 24">
                <a:extLst>
                  <a:ext uri="{FF2B5EF4-FFF2-40B4-BE49-F238E27FC236}">
                    <a16:creationId xmlns:a16="http://schemas.microsoft.com/office/drawing/2014/main" id="{8EAB12E8-5E20-448C-A5DF-8190311B76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2" name="Oval 25">
                <a:extLst>
                  <a:ext uri="{FF2B5EF4-FFF2-40B4-BE49-F238E27FC236}">
                    <a16:creationId xmlns:a16="http://schemas.microsoft.com/office/drawing/2014/main" id="{94B50F77-6FBF-4D12-B392-902BF0EBF7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9179837A-5CD5-4D74-98CC-82DA4F8D491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8E6523A4-41F4-430B-94B8-41AAE1ECC84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11" y="1057"/>
              <a:ext cx="5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4" name="Text Box 24">
            <a:extLst>
              <a:ext uri="{FF2B5EF4-FFF2-40B4-BE49-F238E27FC236}">
                <a16:creationId xmlns:a16="http://schemas.microsoft.com/office/drawing/2014/main" id="{9FEB8143-DC5D-4D5C-BFEA-318F0CF1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6225"/>
            <a:ext cx="51054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lót,áo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8481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45616-3AE6-4CA9-A298-BDDBEAB28B9B}"/>
              </a:ext>
            </a:extLst>
          </p:cNvPr>
          <p:cNvSpPr txBox="1">
            <a:spLocks/>
          </p:cNvSpPr>
          <p:nvPr/>
        </p:nvSpPr>
        <p:spPr>
          <a:xfrm>
            <a:off x="6084888" y="6450013"/>
            <a:ext cx="2897187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C5C5E10-4341-4C15-B6D4-62C9B317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563" r="5173" b="5128"/>
          <a:stretch>
            <a:fillRect/>
          </a:stretch>
        </p:blipFill>
        <p:spPr bwMode="auto">
          <a:xfrm>
            <a:off x="4983728" y="13779"/>
            <a:ext cx="7208272" cy="6844221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0">
            <a:extLst>
              <a:ext uri="{FF2B5EF4-FFF2-40B4-BE49-F238E27FC236}">
                <a16:creationId xmlns:a16="http://schemas.microsoft.com/office/drawing/2014/main" id="{A8586C0D-5DA1-41CC-9389-A15FFBCBC323}"/>
              </a:ext>
            </a:extLst>
          </p:cNvPr>
          <p:cNvGrpSpPr>
            <a:grpSpLocks/>
          </p:cNvGrpSpPr>
          <p:nvPr/>
        </p:nvGrpSpPr>
        <p:grpSpPr bwMode="auto">
          <a:xfrm>
            <a:off x="4983728" y="13779"/>
            <a:ext cx="809625" cy="760413"/>
            <a:chOff x="2256" y="1012"/>
            <a:chExt cx="530" cy="465"/>
          </a:xfrm>
        </p:grpSpPr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6EA633D1-F1F1-4C3F-9809-B7030B19E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012"/>
              <a:ext cx="530" cy="465"/>
              <a:chOff x="1289" y="587"/>
              <a:chExt cx="670" cy="647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53BA1DE8-6E16-420B-B639-00F01A2607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702"/>
                <a:ext cx="670" cy="42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Oval 23">
                <a:extLst>
                  <a:ext uri="{FF2B5EF4-FFF2-40B4-BE49-F238E27FC236}">
                    <a16:creationId xmlns:a16="http://schemas.microsoft.com/office/drawing/2014/main" id="{0F0C2315-5082-4667-B9E3-D7BBF47129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Oval 24">
                <a:extLst>
                  <a:ext uri="{FF2B5EF4-FFF2-40B4-BE49-F238E27FC236}">
                    <a16:creationId xmlns:a16="http://schemas.microsoft.com/office/drawing/2014/main" id="{6C4673D9-89F5-406B-A419-1E3BFF7EFA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Oval 25">
                <a:extLst>
                  <a:ext uri="{FF2B5EF4-FFF2-40B4-BE49-F238E27FC236}">
                    <a16:creationId xmlns:a16="http://schemas.microsoft.com/office/drawing/2014/main" id="{A81E6D78-5134-475A-8142-04A1A6A7BE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C1399E7B-BE26-42AF-A7E1-1305C91381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5408C27A-6AE3-4897-9843-AE1744022D8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15" y="1065"/>
              <a:ext cx="45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4" name="Text Box 24">
            <a:extLst>
              <a:ext uri="{FF2B5EF4-FFF2-40B4-BE49-F238E27FC236}">
                <a16:creationId xmlns:a16="http://schemas.microsoft.com/office/drawing/2014/main" id="{7000DE3B-6FCE-430A-8A59-B9EBF6F9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6" y="148937"/>
            <a:ext cx="4953519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con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sơmi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F8F36-3613-47D6-8314-B3BCF5AA0DBD}"/>
              </a:ext>
            </a:extLst>
          </p:cNvPr>
          <p:cNvSpPr txBox="1">
            <a:spLocks/>
          </p:cNvSpPr>
          <p:nvPr/>
        </p:nvSpPr>
        <p:spPr>
          <a:xfrm>
            <a:off x="6084888" y="6390039"/>
            <a:ext cx="4720912" cy="38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>
              <a:defRPr/>
            </a:pPr>
            <a:r>
              <a:rPr lang="en-US"/>
              <a:t>www.themegallery.com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299DD2-0F59-4B22-BFCC-41C1B41C298D}"/>
              </a:ext>
            </a:extLst>
          </p:cNvPr>
          <p:cNvGrpSpPr>
            <a:grpSpLocks/>
          </p:cNvGrpSpPr>
          <p:nvPr/>
        </p:nvGrpSpPr>
        <p:grpSpPr bwMode="auto">
          <a:xfrm>
            <a:off x="6231581" y="3840428"/>
            <a:ext cx="5966342" cy="3232006"/>
            <a:chOff x="192" y="1026"/>
            <a:chExt cx="2700" cy="15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63033C-B5CC-46D8-B865-89C7BBFC6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 t="2563" r="5173" b="5128"/>
            <a:stretch>
              <a:fillRect/>
            </a:stretch>
          </p:blipFill>
          <p:spPr bwMode="auto">
            <a:xfrm>
              <a:off x="204" y="1056"/>
              <a:ext cx="2688" cy="14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28C811-8048-4A74-B462-4B99314AD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026"/>
              <a:ext cx="336" cy="313"/>
              <a:chOff x="672" y="555"/>
              <a:chExt cx="336" cy="31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9C5FCCD-6380-4CFB-AC82-8C1F16DC0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6"/>
                <a:ext cx="336" cy="312"/>
                <a:chOff x="1289" y="533"/>
                <a:chExt cx="668" cy="768"/>
              </a:xfrm>
            </p:grpSpPr>
            <p:sp>
              <p:nvSpPr>
                <p:cNvPr id="10" name="Oval 8">
                  <a:extLst>
                    <a:ext uri="{FF2B5EF4-FFF2-40B4-BE49-F238E27FC236}">
                      <a16:creationId xmlns:a16="http://schemas.microsoft.com/office/drawing/2014/main" id="{B0331258-4669-4CAC-AF12-CB5C21728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33"/>
                  <a:ext cx="668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" name="Oval 9">
                  <a:extLst>
                    <a:ext uri="{FF2B5EF4-FFF2-40B4-BE49-F238E27FC236}">
                      <a16:creationId xmlns:a16="http://schemas.microsoft.com/office/drawing/2014/main" id="{226C0E7A-B950-4F22-8723-5243CD3F6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" name="Oval 10">
                  <a:extLst>
                    <a:ext uri="{FF2B5EF4-FFF2-40B4-BE49-F238E27FC236}">
                      <a16:creationId xmlns:a16="http://schemas.microsoft.com/office/drawing/2014/main" id="{0945E75D-C57D-4006-8926-51DC01E91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" name="Oval 11">
                  <a:extLst>
                    <a:ext uri="{FF2B5EF4-FFF2-40B4-BE49-F238E27FC236}">
                      <a16:creationId xmlns:a16="http://schemas.microsoft.com/office/drawing/2014/main" id="{F1B542BC-33F9-4A8F-A917-32FC89563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" name="Oval 12">
                  <a:extLst>
                    <a:ext uri="{FF2B5EF4-FFF2-40B4-BE49-F238E27FC236}">
                      <a16:creationId xmlns:a16="http://schemas.microsoft.com/office/drawing/2014/main" id="{248FE2A0-CF3F-49C7-828C-AAB18DC69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9" name="Text Box 13">
                <a:extLst>
                  <a:ext uri="{FF2B5EF4-FFF2-40B4-BE49-F238E27FC236}">
                    <a16:creationId xmlns:a16="http://schemas.microsoft.com/office/drawing/2014/main" id="{85002BF5-D97B-4E02-9B49-9E6380DC80D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89" y="555"/>
                <a:ext cx="29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2CB26-5DCB-44B9-A2F8-D9EE0588BC46}"/>
              </a:ext>
            </a:extLst>
          </p:cNvPr>
          <p:cNvGrpSpPr>
            <a:grpSpLocks/>
          </p:cNvGrpSpPr>
          <p:nvPr/>
        </p:nvGrpSpPr>
        <p:grpSpPr bwMode="auto">
          <a:xfrm>
            <a:off x="19860" y="3849513"/>
            <a:ext cx="6204540" cy="3163178"/>
            <a:chOff x="3000" y="1010"/>
            <a:chExt cx="2592" cy="15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77AC7F-2460-4279-A56B-50270DBD8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/>
            <a:stretch>
              <a:fillRect/>
            </a:stretch>
          </p:blipFill>
          <p:spPr bwMode="auto">
            <a:xfrm>
              <a:off x="3000" y="1035"/>
              <a:ext cx="2592" cy="1536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7A1563-1976-47F9-B138-D14C24304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" y="1010"/>
              <a:ext cx="334" cy="315"/>
              <a:chOff x="672" y="554"/>
              <a:chExt cx="334" cy="31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A971FC1-4DE2-42FC-A494-EA1E8587C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4"/>
                <a:ext cx="334" cy="315"/>
                <a:chOff x="1289" y="528"/>
                <a:chExt cx="664" cy="776"/>
              </a:xfrm>
            </p:grpSpPr>
            <p:sp>
              <p:nvSpPr>
                <p:cNvPr id="20" name="Oval 18">
                  <a:extLst>
                    <a:ext uri="{FF2B5EF4-FFF2-40B4-BE49-F238E27FC236}">
                      <a16:creationId xmlns:a16="http://schemas.microsoft.com/office/drawing/2014/main" id="{3A219FF6-E121-4967-A5E9-A3EDAD85E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28"/>
                  <a:ext cx="664" cy="77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Oval 19">
                  <a:extLst>
                    <a:ext uri="{FF2B5EF4-FFF2-40B4-BE49-F238E27FC236}">
                      <a16:creationId xmlns:a16="http://schemas.microsoft.com/office/drawing/2014/main" id="{D5F7A85B-AD82-409F-9DA8-0DC89288E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" name="Oval 20">
                  <a:extLst>
                    <a:ext uri="{FF2B5EF4-FFF2-40B4-BE49-F238E27FC236}">
                      <a16:creationId xmlns:a16="http://schemas.microsoft.com/office/drawing/2014/main" id="{FCD5E66D-C3CC-4AD2-AFB5-4F91E5DCE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" name="Oval 21">
                  <a:extLst>
                    <a:ext uri="{FF2B5EF4-FFF2-40B4-BE49-F238E27FC236}">
                      <a16:creationId xmlns:a16="http://schemas.microsoft.com/office/drawing/2014/main" id="{25B7B34B-FEDC-4DB3-96B5-754E947AD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" name="Oval 22">
                  <a:extLst>
                    <a:ext uri="{FF2B5EF4-FFF2-40B4-BE49-F238E27FC236}">
                      <a16:creationId xmlns:a16="http://schemas.microsoft.com/office/drawing/2014/main" id="{94C672DC-5E4B-4EEC-94DC-109FFBA2F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9" name="Text Box 23">
                <a:extLst>
                  <a:ext uri="{FF2B5EF4-FFF2-40B4-BE49-F238E27FC236}">
                    <a16:creationId xmlns:a16="http://schemas.microsoft.com/office/drawing/2014/main" id="{DFA85C9E-2CD1-4F27-82FD-CFD8B595E97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3" y="555"/>
                <a:ext cx="26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3A485B-5A4F-4050-A8A8-89CFBD65B3C1}"/>
              </a:ext>
            </a:extLst>
          </p:cNvPr>
          <p:cNvGrpSpPr>
            <a:grpSpLocks/>
          </p:cNvGrpSpPr>
          <p:nvPr/>
        </p:nvGrpSpPr>
        <p:grpSpPr bwMode="auto">
          <a:xfrm>
            <a:off x="20215" y="864622"/>
            <a:ext cx="6197705" cy="2984891"/>
            <a:chOff x="189" y="2474"/>
            <a:chExt cx="2691" cy="15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4FCC2BE-F6AF-4032-9EEE-457D8CF60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5263" r="2222" b="5264"/>
            <a:stretch>
              <a:fillRect/>
            </a:stretch>
          </p:blipFill>
          <p:spPr bwMode="auto">
            <a:xfrm>
              <a:off x="192" y="2474"/>
              <a:ext cx="2688" cy="158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8B22519-871E-49A1-AD1B-A9E2D3F19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" y="2567"/>
              <a:ext cx="336" cy="315"/>
              <a:chOff x="672" y="554"/>
              <a:chExt cx="336" cy="31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DC00FE4-7DA4-46FF-8F84-F1D8B1D064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4"/>
                <a:ext cx="336" cy="315"/>
                <a:chOff x="1289" y="528"/>
                <a:chExt cx="668" cy="776"/>
              </a:xfrm>
            </p:grpSpPr>
            <p:sp>
              <p:nvSpPr>
                <p:cNvPr id="30" name="Oval 28">
                  <a:extLst>
                    <a:ext uri="{FF2B5EF4-FFF2-40B4-BE49-F238E27FC236}">
                      <a16:creationId xmlns:a16="http://schemas.microsoft.com/office/drawing/2014/main" id="{B0AD92A1-DF3C-409A-B48D-818187F48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28"/>
                  <a:ext cx="668" cy="77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" name="Oval 29">
                  <a:extLst>
                    <a:ext uri="{FF2B5EF4-FFF2-40B4-BE49-F238E27FC236}">
                      <a16:creationId xmlns:a16="http://schemas.microsoft.com/office/drawing/2014/main" id="{521AC4DF-7F8C-447B-90DC-95AABDB92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" name="Oval 30">
                  <a:extLst>
                    <a:ext uri="{FF2B5EF4-FFF2-40B4-BE49-F238E27FC236}">
                      <a16:creationId xmlns:a16="http://schemas.microsoft.com/office/drawing/2014/main" id="{E667FEB3-4343-448E-BF5E-377BFF797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" name="Oval 31">
                  <a:extLst>
                    <a:ext uri="{FF2B5EF4-FFF2-40B4-BE49-F238E27FC236}">
                      <a16:creationId xmlns:a16="http://schemas.microsoft.com/office/drawing/2014/main" id="{20D160A6-6A5D-4AD1-A32E-CE82C4B9F1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" name="Oval 32">
                  <a:extLst>
                    <a:ext uri="{FF2B5EF4-FFF2-40B4-BE49-F238E27FC236}">
                      <a16:creationId xmlns:a16="http://schemas.microsoft.com/office/drawing/2014/main" id="{427129C2-6A4A-44E0-8E15-FA6B756F1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9" name="Text Box 33">
                <a:extLst>
                  <a:ext uri="{FF2B5EF4-FFF2-40B4-BE49-F238E27FC236}">
                    <a16:creationId xmlns:a16="http://schemas.microsoft.com/office/drawing/2014/main" id="{ACCF049E-B573-4F12-A73C-173080D33F0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04" y="555"/>
                <a:ext cx="2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99F89B-C9B7-4164-826B-DA8BB4032761}"/>
              </a:ext>
            </a:extLst>
          </p:cNvPr>
          <p:cNvGrpSpPr>
            <a:grpSpLocks/>
          </p:cNvGrpSpPr>
          <p:nvPr/>
        </p:nvGrpSpPr>
        <p:grpSpPr bwMode="auto">
          <a:xfrm>
            <a:off x="6261542" y="837684"/>
            <a:ext cx="5872869" cy="3011830"/>
            <a:chOff x="2988" y="2621"/>
            <a:chExt cx="2628" cy="160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FC99E45-B5BE-4519-B6AE-AFFEF9624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" t="5554" r="3999" b="5554"/>
            <a:stretch>
              <a:fillRect/>
            </a:stretch>
          </p:blipFill>
          <p:spPr bwMode="auto">
            <a:xfrm>
              <a:off x="2988" y="2640"/>
              <a:ext cx="2628" cy="158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EA26C1-638B-4543-90D9-A2A9C2029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1" y="2621"/>
              <a:ext cx="336" cy="315"/>
              <a:chOff x="672" y="554"/>
              <a:chExt cx="336" cy="31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4928CA5-8CF1-4759-A862-F6B4F5AE9D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4"/>
                <a:ext cx="336" cy="315"/>
                <a:chOff x="1289" y="528"/>
                <a:chExt cx="668" cy="776"/>
              </a:xfrm>
            </p:grpSpPr>
            <p:sp>
              <p:nvSpPr>
                <p:cNvPr id="40" name="Oval 38">
                  <a:extLst>
                    <a:ext uri="{FF2B5EF4-FFF2-40B4-BE49-F238E27FC236}">
                      <a16:creationId xmlns:a16="http://schemas.microsoft.com/office/drawing/2014/main" id="{20B1FAB9-AB81-4D0E-90EA-15EB2D363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28"/>
                  <a:ext cx="668" cy="77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" name="Oval 39">
                  <a:extLst>
                    <a:ext uri="{FF2B5EF4-FFF2-40B4-BE49-F238E27FC236}">
                      <a16:creationId xmlns:a16="http://schemas.microsoft.com/office/drawing/2014/main" id="{456B00A3-9ACE-4467-A70D-423C823E6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" name="Oval 40">
                  <a:extLst>
                    <a:ext uri="{FF2B5EF4-FFF2-40B4-BE49-F238E27FC236}">
                      <a16:creationId xmlns:a16="http://schemas.microsoft.com/office/drawing/2014/main" id="{BC9312E2-53E3-4DA7-91FA-69B2FE3C3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" name="Oval 41">
                  <a:extLst>
                    <a:ext uri="{FF2B5EF4-FFF2-40B4-BE49-F238E27FC236}">
                      <a16:creationId xmlns:a16="http://schemas.microsoft.com/office/drawing/2014/main" id="{E5BFF7F2-0246-4600-9D4E-9BE2FE61C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" name="Oval 42">
                  <a:extLst>
                    <a:ext uri="{FF2B5EF4-FFF2-40B4-BE49-F238E27FC236}">
                      <a16:creationId xmlns:a16="http://schemas.microsoft.com/office/drawing/2014/main" id="{6F941DC4-314D-4A71-AAA9-A0AE57484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9" name="Text Box 43">
                <a:extLst>
                  <a:ext uri="{FF2B5EF4-FFF2-40B4-BE49-F238E27FC236}">
                    <a16:creationId xmlns:a16="http://schemas.microsoft.com/office/drawing/2014/main" id="{9CC70D46-F0DC-4E7D-958D-A630048094F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94" y="555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45" name="Text Box 55">
            <a:extLst>
              <a:ext uri="{FF2B5EF4-FFF2-40B4-BE49-F238E27FC236}">
                <a16:creationId xmlns:a16="http://schemas.microsoft.com/office/drawing/2014/main" id="{BDF4A132-50FB-4829-B5E9-0A2DAC659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" y="116331"/>
            <a:ext cx="7416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7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1593215" y="869325"/>
            <a:ext cx="954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Chúc</a:t>
            </a:r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các</a:t>
            </a:r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con </a:t>
            </a:r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chăm</a:t>
            </a:r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ngoan</a:t>
            </a:r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học</a:t>
            </a:r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giỏi</a:t>
            </a:r>
            <a:r>
              <a:rPr lang="en-US" sz="8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27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75" y="5466080"/>
            <a:ext cx="2488934" cy="1616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49" y="4958080"/>
            <a:ext cx="2529153" cy="2144133"/>
          </a:xfrm>
          <a:prstGeom prst="rect">
            <a:avLst/>
          </a:prstGeom>
        </p:spPr>
      </p:pic>
      <p:pic>
        <p:nvPicPr>
          <p:cNvPr id="7" name="图片 25">
            <a:extLst>
              <a:ext uri="{FF2B5EF4-FFF2-40B4-BE49-F238E27FC236}">
                <a16:creationId xmlns:a16="http://schemas.microsoft.com/office/drawing/2014/main" id="{342BD331-314C-4295-AAC3-EB79DB3DC3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763916" y="1736109"/>
            <a:ext cx="778318" cy="6783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25">
            <a:extLst>
              <a:ext uri="{FF2B5EF4-FFF2-40B4-BE49-F238E27FC236}">
                <a16:creationId xmlns:a16="http://schemas.microsoft.com/office/drawing/2014/main" id="{D296B2C0-D8E5-4499-B482-A51FC742C59C}"/>
              </a:ext>
            </a:extLst>
          </p:cNvPr>
          <p:cNvGrpSpPr/>
          <p:nvPr/>
        </p:nvGrpSpPr>
        <p:grpSpPr>
          <a:xfrm>
            <a:off x="3455987" y="468720"/>
            <a:ext cx="6401112" cy="769441"/>
            <a:chOff x="3946693" y="3483443"/>
            <a:chExt cx="5029308" cy="604545"/>
          </a:xfrm>
          <a:solidFill>
            <a:srgbClr val="7AB9AE"/>
          </a:solidFill>
        </p:grpSpPr>
        <p:sp>
          <p:nvSpPr>
            <p:cNvPr id="10" name="矩形 26">
              <a:extLst>
                <a:ext uri="{FF2B5EF4-FFF2-40B4-BE49-F238E27FC236}">
                  <a16:creationId xmlns:a16="http://schemas.microsoft.com/office/drawing/2014/main" id="{8B1309C6-C441-40E1-8514-0949BB88CE48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1" name="矩形 27">
              <a:extLst>
                <a:ext uri="{FF2B5EF4-FFF2-40B4-BE49-F238E27FC236}">
                  <a16:creationId xmlns:a16="http://schemas.microsoft.com/office/drawing/2014/main" id="{CF603047-BFD6-4E3C-9FB3-83A24B0F4A5E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8605687C-92BD-47C0-9E98-AA8530F432FB}"/>
                </a:ext>
              </a:extLst>
            </p:cNvPr>
            <p:cNvSpPr txBox="1"/>
            <p:nvPr/>
          </p:nvSpPr>
          <p:spPr>
            <a:xfrm>
              <a:off x="3946693" y="3483443"/>
              <a:ext cx="5029308" cy="6045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spc="600" dirty="0" err="1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Chọn</a:t>
              </a:r>
              <a:r>
                <a:rPr lang="en-US" altLang="zh-CN" sz="4400" spc="6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 </a:t>
              </a:r>
              <a:r>
                <a:rPr lang="en-US" altLang="zh-CN" sz="4400" spc="600" dirty="0" err="1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đáp</a:t>
              </a:r>
              <a:r>
                <a:rPr lang="en-US" altLang="zh-CN" sz="4400" spc="6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 </a:t>
              </a:r>
              <a:r>
                <a:rPr lang="en-US" altLang="zh-CN" sz="4400" spc="600" dirty="0" err="1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án</a:t>
              </a:r>
              <a:r>
                <a:rPr lang="en-US" altLang="zh-CN" sz="4400" spc="6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 </a:t>
              </a:r>
              <a:r>
                <a:rPr lang="en-US" altLang="zh-CN" sz="4400" spc="600" dirty="0" err="1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đúng</a:t>
              </a:r>
              <a:endParaRPr lang="en-US" altLang="zh-CN" sz="4400" spc="600" dirty="0">
                <a:solidFill>
                  <a:schemeClr val="bg1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</p:grpSp>
      <p:sp>
        <p:nvSpPr>
          <p:cNvPr id="15" name="Hexagon 14">
            <a:extLst>
              <a:ext uri="{FF2B5EF4-FFF2-40B4-BE49-F238E27FC236}">
                <a16:creationId xmlns:a16="http://schemas.microsoft.com/office/drawing/2014/main" id="{F7DD1996-924E-4209-99B8-08740FE165FA}"/>
              </a:ext>
            </a:extLst>
          </p:cNvPr>
          <p:cNvSpPr/>
          <p:nvPr/>
        </p:nvSpPr>
        <p:spPr>
          <a:xfrm>
            <a:off x="1542235" y="1578700"/>
            <a:ext cx="9249769" cy="1337220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Chú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lính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bước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vào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đầu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chú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Đội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chiếc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mũ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sắt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dưới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chân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.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Đi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đôi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giày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da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trên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trán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lấm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tấm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mồ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hôi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.</a:t>
            </a:r>
            <a:endParaRPr lang="en-US" sz="2400" dirty="0"/>
          </a:p>
        </p:txBody>
      </p:sp>
      <p:pic>
        <p:nvPicPr>
          <p:cNvPr id="20" name="图片 25">
            <a:extLst>
              <a:ext uri="{FF2B5EF4-FFF2-40B4-BE49-F238E27FC236}">
                <a16:creationId xmlns:a16="http://schemas.microsoft.com/office/drawing/2014/main" id="{2A374FBC-CFC9-4912-9AA3-B370658140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763916" y="3223045"/>
            <a:ext cx="778318" cy="6783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Hexagon 20">
            <a:extLst>
              <a:ext uri="{FF2B5EF4-FFF2-40B4-BE49-F238E27FC236}">
                <a16:creationId xmlns:a16="http://schemas.microsoft.com/office/drawing/2014/main" id="{861F1A55-EE4D-43CE-AFC3-DC420DA61715}"/>
              </a:ext>
            </a:extLst>
          </p:cNvPr>
          <p:cNvSpPr/>
          <p:nvPr/>
        </p:nvSpPr>
        <p:spPr>
          <a:xfrm>
            <a:off x="1542235" y="3065636"/>
            <a:ext cx="9249769" cy="1337220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Chú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lính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bước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vào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Đ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ầu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chú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đội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chiếc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mũ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sắt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.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Dưới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chân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đi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đôi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giày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da.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Trên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trán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lấm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tấm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mồ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hôi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.</a:t>
            </a:r>
            <a:endParaRPr lang="en-US" sz="2400" dirty="0"/>
          </a:p>
        </p:txBody>
      </p:sp>
      <p:pic>
        <p:nvPicPr>
          <p:cNvPr id="22" name="图片 25">
            <a:extLst>
              <a:ext uri="{FF2B5EF4-FFF2-40B4-BE49-F238E27FC236}">
                <a16:creationId xmlns:a16="http://schemas.microsoft.com/office/drawing/2014/main" id="{143BBB23-FF12-448E-A477-9E17E640F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763916" y="4709982"/>
            <a:ext cx="778318" cy="6783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Hexagon 22">
            <a:extLst>
              <a:ext uri="{FF2B5EF4-FFF2-40B4-BE49-F238E27FC236}">
                <a16:creationId xmlns:a16="http://schemas.microsoft.com/office/drawing/2014/main" id="{BBE7D773-03D4-4799-AE3E-2B4DEB2F81BF}"/>
              </a:ext>
            </a:extLst>
          </p:cNvPr>
          <p:cNvSpPr/>
          <p:nvPr/>
        </p:nvSpPr>
        <p:spPr>
          <a:xfrm>
            <a:off x="1542235" y="4552573"/>
            <a:ext cx="9249769" cy="1337220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Chú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lính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bước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vào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đầu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chú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Đội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chiếc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mũ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sắt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dưới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chân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.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Đi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đôi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giày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da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trên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trán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lấm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tấm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mồ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hôi</a:t>
            </a:r>
            <a:r>
              <a:rPr lang="en-US" sz="2400" dirty="0">
                <a:solidFill>
                  <a:srgbClr val="222222"/>
                </a:solidFill>
                <a:latin typeface="Verdana" panose="020B060403050404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8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2106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2" y="4520948"/>
            <a:ext cx="2659399" cy="1727704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600" y="4151798"/>
            <a:ext cx="3097213" cy="2625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5F12A-D40B-494C-97E7-CE5B9E43934B}"/>
              </a:ext>
            </a:extLst>
          </p:cNvPr>
          <p:cNvSpPr txBox="1"/>
          <p:nvPr/>
        </p:nvSpPr>
        <p:spPr>
          <a:xfrm>
            <a:off x="3496011" y="292160"/>
            <a:ext cx="6166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5"/>
                </a:solidFill>
                <a:latin typeface="Bookman Old Style" panose="02050604050505020204" pitchFamily="18" charset="0"/>
              </a:rPr>
              <a:t>Bài</a:t>
            </a:r>
            <a:r>
              <a:rPr lang="en-US" sz="54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  <a:latin typeface="Bookman Old Style" panose="02050604050505020204" pitchFamily="18" charset="0"/>
              </a:rPr>
              <a:t>tập</a:t>
            </a:r>
            <a:r>
              <a:rPr lang="en-US" sz="54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  <a:latin typeface="Bookman Old Style" panose="02050604050505020204" pitchFamily="18" charset="0"/>
              </a:rPr>
              <a:t>làm</a:t>
            </a:r>
            <a:r>
              <a:rPr lang="en-US" sz="54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  <a:latin typeface="Bookman Old Style" panose="02050604050505020204" pitchFamily="18" charset="0"/>
              </a:rPr>
              <a:t>văn</a:t>
            </a:r>
            <a:endParaRPr lang="en-US" sz="5400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Bài tập làm văn (trang 46) - Tiếng Việt 3 tập 1">
            <a:extLst>
              <a:ext uri="{FF2B5EF4-FFF2-40B4-BE49-F238E27FC236}">
                <a16:creationId xmlns:a16="http://schemas.microsoft.com/office/drawing/2014/main" id="{03396D50-23E2-4A8C-A9F6-1EEDC7B2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00" y="1473200"/>
            <a:ext cx="7085628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3323291" y="143900"/>
            <a:ext cx="5231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1.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Luyện</a:t>
            </a:r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đọc</a:t>
            </a:r>
            <a:endParaRPr lang="en-US" sz="5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F8294-E7E0-4A56-9AFE-E27C21FE2A6F}"/>
              </a:ext>
            </a:extLst>
          </p:cNvPr>
          <p:cNvSpPr txBox="1"/>
          <p:nvPr/>
        </p:nvSpPr>
        <p:spPr>
          <a:xfrm>
            <a:off x="2300028" y="1409760"/>
            <a:ext cx="9118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okman Old Style" panose="02050604050505020204" pitchFamily="18" charset="0"/>
              </a:rPr>
              <a:t>+ </a:t>
            </a:r>
            <a:r>
              <a:rPr lang="en-US" sz="5400" dirty="0" err="1">
                <a:latin typeface="Bookman Old Style" panose="02050604050505020204" pitchFamily="18" charset="0"/>
              </a:rPr>
              <a:t>Giọng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nhân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vật</a:t>
            </a:r>
            <a:r>
              <a:rPr lang="en-US" sz="5400" dirty="0">
                <a:latin typeface="Bookman Old Style" panose="02050604050505020204" pitchFamily="18" charset="0"/>
              </a:rPr>
              <a:t> “</a:t>
            </a:r>
            <a:r>
              <a:rPr lang="en-US" sz="5400" dirty="0" err="1">
                <a:latin typeface="Bookman Old Style" panose="02050604050505020204" pitchFamily="18" charset="0"/>
              </a:rPr>
              <a:t>tôi</a:t>
            </a:r>
            <a:r>
              <a:rPr lang="en-US" sz="5400" dirty="0">
                <a:latin typeface="Bookman Old Style" panose="02050604050505020204" pitchFamily="18" charset="0"/>
              </a:rPr>
              <a:t>”: </a:t>
            </a:r>
            <a:r>
              <a:rPr lang="en-US" sz="5400" dirty="0" err="1">
                <a:latin typeface="Bookman Old Style" panose="02050604050505020204" pitchFamily="18" charset="0"/>
              </a:rPr>
              <a:t>hồn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nhiên</a:t>
            </a:r>
            <a:r>
              <a:rPr lang="en-US" sz="5400" dirty="0">
                <a:latin typeface="Bookman Old Style" panose="02050604050505020204" pitchFamily="18" charset="0"/>
              </a:rPr>
              <a:t>, </a:t>
            </a:r>
            <a:r>
              <a:rPr lang="en-US" sz="5400" dirty="0" err="1">
                <a:latin typeface="Bookman Old Style" panose="02050604050505020204" pitchFamily="18" charset="0"/>
              </a:rPr>
              <a:t>nhẹ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nhàng</a:t>
            </a:r>
            <a:r>
              <a:rPr lang="en-US" sz="54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5400" dirty="0">
                <a:latin typeface="Bookman Old Style" panose="02050604050505020204" pitchFamily="18" charset="0"/>
              </a:rPr>
              <a:t>+ </a:t>
            </a:r>
            <a:r>
              <a:rPr lang="en-US" sz="5400" dirty="0" err="1">
                <a:latin typeface="Bookman Old Style" panose="02050604050505020204" pitchFamily="18" charset="0"/>
              </a:rPr>
              <a:t>Giọng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mẹ</a:t>
            </a:r>
            <a:r>
              <a:rPr lang="en-US" sz="5400" dirty="0">
                <a:latin typeface="Bookman Old Style" panose="02050604050505020204" pitchFamily="18" charset="0"/>
              </a:rPr>
              <a:t>: </a:t>
            </a:r>
            <a:r>
              <a:rPr lang="en-US" sz="5400" dirty="0" err="1">
                <a:latin typeface="Bookman Old Style" panose="02050604050505020204" pitchFamily="18" charset="0"/>
              </a:rPr>
              <a:t>ấm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áp</a:t>
            </a:r>
            <a:r>
              <a:rPr lang="en-US" sz="5400" dirty="0">
                <a:latin typeface="Bookman Old Style" panose="02050604050505020204" pitchFamily="18" charset="0"/>
              </a:rPr>
              <a:t>, </a:t>
            </a:r>
            <a:r>
              <a:rPr lang="en-US" sz="5400" dirty="0" err="1">
                <a:latin typeface="Bookman Old Style" panose="02050604050505020204" pitchFamily="18" charset="0"/>
              </a:rPr>
              <a:t>dịu</a:t>
            </a:r>
            <a:r>
              <a:rPr lang="en-US" sz="5400" dirty="0">
                <a:latin typeface="Bookman Old Style" panose="02050604050505020204" pitchFamily="18" charset="0"/>
              </a:rPr>
              <a:t> </a:t>
            </a:r>
            <a:r>
              <a:rPr lang="en-US" sz="5400" dirty="0" err="1">
                <a:latin typeface="Bookman Old Style" panose="02050604050505020204" pitchFamily="18" charset="0"/>
              </a:rPr>
              <a:t>dàng</a:t>
            </a:r>
            <a:r>
              <a:rPr lang="en-US" sz="54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7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3323291" y="143900"/>
            <a:ext cx="666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Phát</a:t>
            </a:r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âm</a:t>
            </a:r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từ</a:t>
            </a:r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khó</a:t>
            </a:r>
            <a:endParaRPr lang="en-US" sz="5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F8294-E7E0-4A56-9AFE-E27C21FE2A6F}"/>
              </a:ext>
            </a:extLst>
          </p:cNvPr>
          <p:cNvSpPr txBox="1"/>
          <p:nvPr/>
        </p:nvSpPr>
        <p:spPr>
          <a:xfrm>
            <a:off x="2208588" y="1724894"/>
            <a:ext cx="91187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ookman Old Style" panose="02050604050505020204" pitchFamily="18" charset="0"/>
              </a:rPr>
              <a:t>Liu-xi-a, </a:t>
            </a:r>
            <a:r>
              <a:rPr lang="en-US" sz="8000" dirty="0" err="1">
                <a:latin typeface="Bookman Old Style" panose="02050604050505020204" pitchFamily="18" charset="0"/>
              </a:rPr>
              <a:t>Cô</a:t>
            </a:r>
            <a:r>
              <a:rPr lang="en-US" sz="8000" dirty="0">
                <a:latin typeface="Bookman Old Style" panose="02050604050505020204" pitchFamily="18" charset="0"/>
              </a:rPr>
              <a:t>-li-a, </a:t>
            </a:r>
            <a:r>
              <a:rPr lang="en-US" sz="8000" dirty="0" err="1">
                <a:latin typeface="Bookman Old Style" panose="02050604050505020204" pitchFamily="18" charset="0"/>
              </a:rPr>
              <a:t>loay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hoay</a:t>
            </a:r>
            <a:r>
              <a:rPr lang="en-US" sz="8000" dirty="0">
                <a:latin typeface="Bookman Old Style" panose="02050604050505020204" pitchFamily="18" charset="0"/>
              </a:rPr>
              <a:t>, </a:t>
            </a:r>
            <a:r>
              <a:rPr lang="en-US" sz="8000" dirty="0" err="1">
                <a:latin typeface="Bookman Old Style" panose="02050604050505020204" pitchFamily="18" charset="0"/>
              </a:rPr>
              <a:t>lia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lịa</a:t>
            </a:r>
            <a:r>
              <a:rPr lang="en-US" sz="8000" dirty="0">
                <a:latin typeface="Bookman Old Style" panose="02050604050505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03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520" y="-567610"/>
            <a:ext cx="14041120" cy="758867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521" y="4114800"/>
            <a:ext cx="4001018" cy="25993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6" y="3677920"/>
            <a:ext cx="3752997" cy="3181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3017520" y="143900"/>
            <a:ext cx="7884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Luyện</a:t>
            </a:r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đọc</a:t>
            </a:r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câu</a:t>
            </a:r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đoạn</a:t>
            </a:r>
            <a:endParaRPr lang="en-US" sz="48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F8294-E7E0-4A56-9AFE-E27C21FE2A6F}"/>
              </a:ext>
            </a:extLst>
          </p:cNvPr>
          <p:cNvSpPr txBox="1"/>
          <p:nvPr/>
        </p:nvSpPr>
        <p:spPr>
          <a:xfrm>
            <a:off x="1475659" y="1055129"/>
            <a:ext cx="91187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Nhưng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chẳng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nhẽ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lại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nộp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một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văn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ngắn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ngủn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như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thế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này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? 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Tôi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nhìn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xung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quanh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mọi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vẫn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viết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.</a:t>
            </a:r>
          </a:p>
          <a:p>
            <a:pPr marL="1143000" indent="-1143000">
              <a:buFontTx/>
              <a:buChar char="-"/>
            </a:pP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Cô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-li-a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này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! 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Hôm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may con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giặt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áo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sơ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mi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quần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áo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lót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đi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nhé</a:t>
            </a:r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777EB-646F-449F-8667-05C6909C3FE0}"/>
              </a:ext>
            </a:extLst>
          </p:cNvPr>
          <p:cNvSpPr txBox="1"/>
          <p:nvPr/>
        </p:nvSpPr>
        <p:spPr>
          <a:xfrm>
            <a:off x="4489825" y="4514176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A1B96-33B1-44F7-AFD2-D49ADEA76994}"/>
              </a:ext>
            </a:extLst>
          </p:cNvPr>
          <p:cNvSpPr txBox="1"/>
          <p:nvPr/>
        </p:nvSpPr>
        <p:spPr>
          <a:xfrm>
            <a:off x="5981282" y="3824448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5B56D-BE82-4B18-B88F-96EA1FB16868}"/>
              </a:ext>
            </a:extLst>
          </p:cNvPr>
          <p:cNvSpPr txBox="1"/>
          <p:nvPr/>
        </p:nvSpPr>
        <p:spPr>
          <a:xfrm>
            <a:off x="4411998" y="4491120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F33D36-35ED-401D-836D-2D06C7F57BAC}"/>
              </a:ext>
            </a:extLst>
          </p:cNvPr>
          <p:cNvSpPr txBox="1"/>
          <p:nvPr/>
        </p:nvSpPr>
        <p:spPr>
          <a:xfrm>
            <a:off x="5681105" y="3290987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EA3CFA-62E5-43EA-86B3-D2617CA77E12}"/>
              </a:ext>
            </a:extLst>
          </p:cNvPr>
          <p:cNvSpPr txBox="1"/>
          <p:nvPr/>
        </p:nvSpPr>
        <p:spPr>
          <a:xfrm>
            <a:off x="5548689" y="3287686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C8B87B-8E90-49C9-AE1D-FD74C11AA23F}"/>
              </a:ext>
            </a:extLst>
          </p:cNvPr>
          <p:cNvSpPr txBox="1"/>
          <p:nvPr/>
        </p:nvSpPr>
        <p:spPr>
          <a:xfrm>
            <a:off x="7762143" y="2597636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B1B5C-C40F-4898-941E-69FFDAA21B1B}"/>
              </a:ext>
            </a:extLst>
          </p:cNvPr>
          <p:cNvSpPr txBox="1"/>
          <p:nvPr/>
        </p:nvSpPr>
        <p:spPr>
          <a:xfrm>
            <a:off x="7899035" y="2597636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BE70F4-939F-42EC-8C2C-044432AEF5CE}"/>
              </a:ext>
            </a:extLst>
          </p:cNvPr>
          <p:cNvSpPr txBox="1"/>
          <p:nvPr/>
        </p:nvSpPr>
        <p:spPr>
          <a:xfrm>
            <a:off x="9947611" y="2107319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E712C3-5000-4078-AD61-6A6BA7D91B78}"/>
              </a:ext>
            </a:extLst>
          </p:cNvPr>
          <p:cNvSpPr txBox="1"/>
          <p:nvPr/>
        </p:nvSpPr>
        <p:spPr>
          <a:xfrm>
            <a:off x="3873617" y="2016823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512E65-7D75-4FD3-9E95-54DB871E4772}"/>
              </a:ext>
            </a:extLst>
          </p:cNvPr>
          <p:cNvSpPr txBox="1"/>
          <p:nvPr/>
        </p:nvSpPr>
        <p:spPr>
          <a:xfrm>
            <a:off x="3770430" y="2016823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1512B2-9E12-48FF-992B-F42AC0B99FF7}"/>
              </a:ext>
            </a:extLst>
          </p:cNvPr>
          <p:cNvSpPr txBox="1"/>
          <p:nvPr/>
        </p:nvSpPr>
        <p:spPr>
          <a:xfrm>
            <a:off x="4308811" y="833931"/>
            <a:ext cx="53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424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761" y="4531360"/>
            <a:ext cx="4001018" cy="25993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33" y="4290668"/>
            <a:ext cx="3349967" cy="28399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A1AED-0B6F-4540-8778-EF74B9BEBC1E}"/>
              </a:ext>
            </a:extLst>
          </p:cNvPr>
          <p:cNvSpPr txBox="1"/>
          <p:nvPr/>
        </p:nvSpPr>
        <p:spPr>
          <a:xfrm>
            <a:off x="3017520" y="143900"/>
            <a:ext cx="7884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Giải</a:t>
            </a:r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nghĩa</a:t>
            </a:r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từ</a:t>
            </a:r>
            <a:endParaRPr lang="en-US" sz="48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Ví Giặm đò đưa, Ẩm thực xứ Nghệ-Khăn mùi soa">
            <a:extLst>
              <a:ext uri="{FF2B5EF4-FFF2-40B4-BE49-F238E27FC236}">
                <a16:creationId xmlns:a16="http://schemas.microsoft.com/office/drawing/2014/main" id="{D834E73D-F19A-4167-9074-20F788A5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3894"/>
            <a:ext cx="3436883" cy="38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902A53-9ACB-4D5C-9D27-50831344D37B}"/>
              </a:ext>
            </a:extLst>
          </p:cNvPr>
          <p:cNvSpPr txBox="1"/>
          <p:nvPr/>
        </p:nvSpPr>
        <p:spPr>
          <a:xfrm>
            <a:off x="3722079" y="1243894"/>
            <a:ext cx="8154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Khăn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mùi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soa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: </a:t>
            </a:r>
            <a:r>
              <a:rPr lang="en-US" sz="4000" dirty="0" err="1">
                <a:latin typeface="Bookman Old Style" panose="02050604050505020204" pitchFamily="18" charset="0"/>
              </a:rPr>
              <a:t>Loại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khăn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nhỏ</a:t>
            </a:r>
            <a:r>
              <a:rPr lang="en-US" sz="4000" dirty="0"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latin typeface="Bookman Old Style" panose="02050604050505020204" pitchFamily="18" charset="0"/>
              </a:rPr>
              <a:t>mỏng</a:t>
            </a:r>
            <a:r>
              <a:rPr lang="en-US" sz="4000" dirty="0">
                <a:latin typeface="Bookman Old Style" panose="02050604050505020204" pitchFamily="18" charset="0"/>
              </a:rPr>
              <a:t> dung </a:t>
            </a:r>
            <a:r>
              <a:rPr lang="en-US" sz="4000" dirty="0" err="1">
                <a:latin typeface="Bookman Old Style" panose="02050604050505020204" pitchFamily="18" charset="0"/>
              </a:rPr>
              <a:t>lau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tay</a:t>
            </a:r>
            <a:r>
              <a:rPr lang="en-US" sz="4000" dirty="0"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latin typeface="Bookman Old Style" panose="02050604050505020204" pitchFamily="18" charset="0"/>
              </a:rPr>
              <a:t>lau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mặt</a:t>
            </a:r>
            <a:r>
              <a:rPr lang="en-US" sz="40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E2AE64-8710-453C-AE0B-1ABB8630044D}"/>
              </a:ext>
            </a:extLst>
          </p:cNvPr>
          <p:cNvSpPr txBox="1"/>
          <p:nvPr/>
        </p:nvSpPr>
        <p:spPr>
          <a:xfrm>
            <a:off x="3722079" y="2567333"/>
            <a:ext cx="8154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Lia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lịa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: </a:t>
            </a:r>
            <a:r>
              <a:rPr lang="en-US" sz="4000" dirty="0" err="1">
                <a:latin typeface="Bookman Old Style" panose="02050604050505020204" pitchFamily="18" charset="0"/>
              </a:rPr>
              <a:t>Viết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rất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nhanh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và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liên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tục</a:t>
            </a:r>
            <a:r>
              <a:rPr lang="en-US" sz="40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90EFB9-6B81-429B-B6E5-23AF47839037}"/>
              </a:ext>
            </a:extLst>
          </p:cNvPr>
          <p:cNvSpPr txBox="1"/>
          <p:nvPr/>
        </p:nvSpPr>
        <p:spPr>
          <a:xfrm>
            <a:off x="3722079" y="3948992"/>
            <a:ext cx="815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Ngắn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ngủn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: </a:t>
            </a:r>
            <a:r>
              <a:rPr lang="en-US" sz="4000" dirty="0" err="1">
                <a:latin typeface="Bookman Old Style" panose="02050604050505020204" pitchFamily="18" charset="0"/>
              </a:rPr>
              <a:t>rất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ngắn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và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có</a:t>
            </a:r>
            <a:r>
              <a:rPr lang="en-US" sz="4000" dirty="0">
                <a:latin typeface="Bookman Old Style" panose="02050604050505020204" pitchFamily="18" charset="0"/>
              </a:rPr>
              <a:t> ý </a:t>
            </a:r>
            <a:r>
              <a:rPr lang="en-US" sz="4000" dirty="0" err="1">
                <a:latin typeface="Bookman Old Style" panose="02050604050505020204" pitchFamily="18" charset="0"/>
              </a:rPr>
              <a:t>chê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500CDA-C364-4618-8158-3520C8FCD739}"/>
              </a:ext>
            </a:extLst>
          </p:cNvPr>
          <p:cNvSpPr txBox="1"/>
          <p:nvPr/>
        </p:nvSpPr>
        <p:spPr>
          <a:xfrm>
            <a:off x="3349968" y="5065986"/>
            <a:ext cx="815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Bookman Old Style" panose="02050604050505020204" pitchFamily="18" charset="0"/>
              </a:rPr>
              <a:t>Đặt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câu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với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latin typeface="Bookman Old Style" panose="02050604050505020204" pitchFamily="18" charset="0"/>
              </a:rPr>
              <a:t>từ</a:t>
            </a:r>
            <a:r>
              <a:rPr lang="en-US" sz="4000" dirty="0"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ngắn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ngủn</a:t>
            </a:r>
            <a:r>
              <a:rPr lang="en-US" sz="4000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B36E26-051C-4C98-AF9A-E497F1D1B489}"/>
              </a:ext>
            </a:extLst>
          </p:cNvPr>
          <p:cNvSpPr txBox="1"/>
          <p:nvPr/>
        </p:nvSpPr>
        <p:spPr>
          <a:xfrm>
            <a:off x="3670367" y="5123124"/>
            <a:ext cx="815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Mẩu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bút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chì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ngắn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ngủn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6" grpId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B216-451D-43D3-9C14-D804E4D3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70210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BF19B06-A268-4B7C-80BF-A91BA692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875"/>
            <a:ext cx="4600056" cy="2988471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44CB6C1-FDAB-4A41-A9E3-7CA31250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3002167"/>
            <a:ext cx="4550094" cy="3857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4F8294-E7E0-4A56-9AFE-E27C21FE2A6F}"/>
              </a:ext>
            </a:extLst>
          </p:cNvPr>
          <p:cNvSpPr txBox="1"/>
          <p:nvPr/>
        </p:nvSpPr>
        <p:spPr>
          <a:xfrm>
            <a:off x="692303" y="2988125"/>
            <a:ext cx="10855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Bookman Old Style" panose="02050604050505020204" pitchFamily="18" charset="0"/>
              </a:rPr>
              <a:t>Nối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tiếp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nhau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đọc</a:t>
            </a:r>
            <a:r>
              <a:rPr lang="en-US" sz="8000" dirty="0">
                <a:latin typeface="Bookman Old Style" panose="02050604050505020204" pitchFamily="18" charset="0"/>
              </a:rPr>
              <a:t> </a:t>
            </a:r>
            <a:r>
              <a:rPr lang="en-US" sz="8000" dirty="0" err="1">
                <a:latin typeface="Bookman Old Style" panose="02050604050505020204" pitchFamily="18" charset="0"/>
              </a:rPr>
              <a:t>bài</a:t>
            </a:r>
            <a:endParaRPr lang="en-US" sz="8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897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Baskerville Old Face</vt:lpstr>
      <vt:lpstr>Bookman Old Style</vt:lpstr>
      <vt:lpstr>Calibri</vt:lpstr>
      <vt:lpstr>Calibri Light</vt:lpstr>
      <vt:lpstr>Times New Roman</vt:lpstr>
      <vt:lpstr>Verdana</vt:lpstr>
      <vt:lpstr>华康海报体W12(P)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okgoogle123987@gmail.com</dc:creator>
  <cp:lastModifiedBy>okgoogle123987@gmail.com</cp:lastModifiedBy>
  <cp:revision>3</cp:revision>
  <dcterms:created xsi:type="dcterms:W3CDTF">2021-10-05T06:07:43Z</dcterms:created>
  <dcterms:modified xsi:type="dcterms:W3CDTF">2021-10-05T08:40:38Z</dcterms:modified>
</cp:coreProperties>
</file>