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6" r:id="rId5"/>
    <p:sldMasterId id="2147483708" r:id="rId6"/>
  </p:sldMasterIdLst>
  <p:notesMasterIdLst>
    <p:notesMasterId r:id="rId25"/>
  </p:notesMasterIdLst>
  <p:sldIdLst>
    <p:sldId id="262" r:id="rId7"/>
    <p:sldId id="265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8" r:id="rId17"/>
    <p:sldId id="417" r:id="rId18"/>
    <p:sldId id="419" r:id="rId19"/>
    <p:sldId id="420" r:id="rId20"/>
    <p:sldId id="416" r:id="rId21"/>
    <p:sldId id="421" r:id="rId22"/>
    <p:sldId id="422" r:id="rId23"/>
    <p:sldId id="423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B409B-A3E6-4E50-BFD8-DE8E1C8CA93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0F3D-2A0A-4286-9D98-17D5C1DB9F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1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2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385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6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49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1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6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1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D4CF-FCED-40DE-9B31-7747C77AD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B7277-1EED-413E-9D48-FDB0241E7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5C4FC-BE25-4186-9120-257E566C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61167-36B9-4EFC-AF0E-B22A326B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5D8B-904C-4830-8179-5F727F09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747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7128-0592-4F02-B6B2-B101F725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33BD8-79F7-41EE-B11F-9287178AD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EB655-2AC3-443A-92EF-B207779F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659F7-3727-483D-84E7-9DFD00A1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0C2EC-642C-436A-A703-4F655621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90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539A6-FA00-4911-96B4-2D07FD335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6BDF8-05B0-4D4F-99E6-6BA02F0F7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0AF0F-FAC4-4CAE-88CC-BE8DD270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00F28-0E32-4422-9CC6-7B7BEDE3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3F84-4029-4605-8D0A-E9BC1FF7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45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7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6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6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8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93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62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4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5FD4-D499-4EFD-B20C-BA43E276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D9BED-A479-4821-9E6E-0F216269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F2615-FDCA-4DFF-AD72-483B84A4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04A6-A954-438A-9FFB-9EDFBFF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19FC9-3046-4A34-9A9E-38676C09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65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5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52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28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41836-47AA-4596-9AB7-6FC314F2C4A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5A182-660E-4C93-B698-A666DF31C5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5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5BE96-EE30-4981-BAB1-24F5A46ED72D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37FEC-0826-41CE-AF65-7FE52044EE15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3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BAD1C-8FDF-49E0-BA9E-5F806D23B731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1A46C2-BC85-4428-A98A-9D4DE4E4372A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64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EB042-CC6C-4AA1-BB25-32A14D11E4D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A6BE1-73AB-4B8B-827D-21997FFD1080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95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3117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3133"/>
            <a:ext cx="3048000" cy="16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2" y="6280151"/>
            <a:ext cx="1365249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4" y="6051551"/>
            <a:ext cx="2046817" cy="10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372A-B4E2-43A5-8761-902E0BDD4DF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11612-926C-4729-BE12-649CA19B1F6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3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3117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3133"/>
            <a:ext cx="3048000" cy="16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2" y="6280151"/>
            <a:ext cx="1365249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4" y="6051551"/>
            <a:ext cx="2046817" cy="10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8BF9C-5783-48D3-8DA7-DF173182302C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2BC08-E828-4222-9361-48E00CAFD9B0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2"/>
          <a:stretch>
            <a:fillRect/>
          </a:stretch>
        </p:blipFill>
        <p:spPr bwMode="auto">
          <a:xfrm>
            <a:off x="0" y="4861984"/>
            <a:ext cx="12192000" cy="199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84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2354-5C0F-4809-850E-BD8D222F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3A1C4-2F4E-43A7-BF3E-F866BD0C8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DC96F-0CC5-48F7-971F-D3D06258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BD923-17C2-4B3B-B71B-A229C619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C72C-9476-40C4-A343-DAF4149FD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46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49BB4-84F8-4DBB-AAC6-E61AFB26D4DC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6AB4F0-8895-4C7D-B23E-5EED3146BAF7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32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5285-02C3-4893-B323-922E6C49A9C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E8449-99C3-4A20-B5A8-6F709F1292A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60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21369-6DA1-4110-B6B0-D2D6BEB6E4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56C0F-865A-4007-992B-658A38FDF0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03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A9F541-7194-48BD-A6EF-FAB7FCCF1526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3B21F-D9B9-4CB7-9351-143DD694616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03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248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"/>
          <p:cNvSpPr/>
          <p:nvPr/>
        </p:nvSpPr>
        <p:spPr>
          <a:xfrm rot="-4520723">
            <a:off x="7502197" y="5463361"/>
            <a:ext cx="669755" cy="636688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3"/>
          <p:cNvSpPr/>
          <p:nvPr/>
        </p:nvSpPr>
        <p:spPr>
          <a:xfrm rot="-4520723">
            <a:off x="9933976" y="4260772"/>
            <a:ext cx="342211" cy="491349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3"/>
          <p:cNvSpPr/>
          <p:nvPr/>
        </p:nvSpPr>
        <p:spPr>
          <a:xfrm rot="-4520723">
            <a:off x="9940748" y="3859309"/>
            <a:ext cx="390347" cy="32581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3"/>
          <p:cNvSpPr/>
          <p:nvPr/>
        </p:nvSpPr>
        <p:spPr>
          <a:xfrm rot="-4520723">
            <a:off x="10302483" y="3561193"/>
            <a:ext cx="551117" cy="764925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3"/>
          <p:cNvSpPr/>
          <p:nvPr/>
        </p:nvSpPr>
        <p:spPr>
          <a:xfrm rot="-4520723">
            <a:off x="9316616" y="1997882"/>
            <a:ext cx="527917" cy="692423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3"/>
          <p:cNvSpPr/>
          <p:nvPr/>
        </p:nvSpPr>
        <p:spPr>
          <a:xfrm rot="-4520723">
            <a:off x="10299108" y="2566120"/>
            <a:ext cx="413547" cy="691256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3"/>
          <p:cNvSpPr/>
          <p:nvPr/>
        </p:nvSpPr>
        <p:spPr>
          <a:xfrm rot="-4520723">
            <a:off x="10014323" y="1888962"/>
            <a:ext cx="283743" cy="475516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3"/>
          <p:cNvSpPr/>
          <p:nvPr/>
        </p:nvSpPr>
        <p:spPr>
          <a:xfrm rot="-4520723">
            <a:off x="8834727" y="1797704"/>
            <a:ext cx="276876" cy="442781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3"/>
          <p:cNvSpPr/>
          <p:nvPr/>
        </p:nvSpPr>
        <p:spPr>
          <a:xfrm rot="-4520723">
            <a:off x="10309041" y="2327838"/>
            <a:ext cx="341344" cy="397013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3"/>
          <p:cNvSpPr/>
          <p:nvPr/>
        </p:nvSpPr>
        <p:spPr>
          <a:xfrm rot="-4520723">
            <a:off x="10115874" y="3025184"/>
            <a:ext cx="358545" cy="604853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3"/>
          <p:cNvSpPr/>
          <p:nvPr/>
        </p:nvSpPr>
        <p:spPr>
          <a:xfrm rot="-4520723">
            <a:off x="8833194" y="5460526"/>
            <a:ext cx="883829" cy="819527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63"/>
          <p:cNvSpPr/>
          <p:nvPr/>
        </p:nvSpPr>
        <p:spPr>
          <a:xfrm rot="-4520723">
            <a:off x="9616329" y="4671963"/>
            <a:ext cx="524484" cy="584852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3"/>
          <p:cNvSpPr/>
          <p:nvPr/>
        </p:nvSpPr>
        <p:spPr>
          <a:xfrm rot="-4520723">
            <a:off x="8567062" y="6054101"/>
            <a:ext cx="408380" cy="254808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63"/>
          <p:cNvSpPr/>
          <p:nvPr/>
        </p:nvSpPr>
        <p:spPr>
          <a:xfrm rot="-4520723">
            <a:off x="8121697" y="5569212"/>
            <a:ext cx="577752" cy="370379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3"/>
          <p:cNvSpPr/>
          <p:nvPr/>
        </p:nvSpPr>
        <p:spPr>
          <a:xfrm rot="-4520723">
            <a:off x="7921731" y="5952632"/>
            <a:ext cx="258808" cy="246408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63"/>
          <p:cNvSpPr/>
          <p:nvPr/>
        </p:nvSpPr>
        <p:spPr>
          <a:xfrm rot="-4520723">
            <a:off x="8635980" y="5521450"/>
            <a:ext cx="358512" cy="212773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3"/>
          <p:cNvSpPr/>
          <p:nvPr/>
        </p:nvSpPr>
        <p:spPr>
          <a:xfrm rot="-4520723">
            <a:off x="9345627" y="5156741"/>
            <a:ext cx="400680" cy="578785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63"/>
          <p:cNvSpPr/>
          <p:nvPr/>
        </p:nvSpPr>
        <p:spPr>
          <a:xfrm rot="-5775818">
            <a:off x="1175273" y="2694642"/>
            <a:ext cx="576016" cy="758244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63"/>
          <p:cNvSpPr/>
          <p:nvPr/>
        </p:nvSpPr>
        <p:spPr>
          <a:xfrm rot="-5775818">
            <a:off x="2151842" y="2660497"/>
            <a:ext cx="464252" cy="359756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3"/>
          <p:cNvSpPr/>
          <p:nvPr/>
        </p:nvSpPr>
        <p:spPr>
          <a:xfrm rot="-5775818">
            <a:off x="1613959" y="2303610"/>
            <a:ext cx="382588" cy="513017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63"/>
          <p:cNvSpPr/>
          <p:nvPr/>
        </p:nvSpPr>
        <p:spPr>
          <a:xfrm rot="-5775818">
            <a:off x="1741391" y="2727530"/>
            <a:ext cx="318091" cy="352589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3"/>
          <p:cNvSpPr/>
          <p:nvPr/>
        </p:nvSpPr>
        <p:spPr>
          <a:xfrm rot="-5775818">
            <a:off x="1646076" y="3479285"/>
            <a:ext cx="466819" cy="359356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3"/>
          <p:cNvSpPr/>
          <p:nvPr/>
        </p:nvSpPr>
        <p:spPr>
          <a:xfrm rot="-5775818">
            <a:off x="1398805" y="3582617"/>
            <a:ext cx="549383" cy="765243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3"/>
          <p:cNvSpPr/>
          <p:nvPr/>
        </p:nvSpPr>
        <p:spPr>
          <a:xfrm rot="-5775818">
            <a:off x="1321717" y="5203732"/>
            <a:ext cx="306924" cy="513851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 rot="-5775818">
            <a:off x="1478890" y="4493926"/>
            <a:ext cx="482319" cy="807341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63"/>
          <p:cNvSpPr/>
          <p:nvPr/>
        </p:nvSpPr>
        <p:spPr>
          <a:xfrm rot="-5775818">
            <a:off x="1834339" y="4983771"/>
            <a:ext cx="465119" cy="448587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63"/>
          <p:cNvSpPr/>
          <p:nvPr/>
        </p:nvSpPr>
        <p:spPr>
          <a:xfrm rot="-5775818">
            <a:off x="2563085" y="5521764"/>
            <a:ext cx="565683" cy="519851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3"/>
          <p:cNvSpPr/>
          <p:nvPr/>
        </p:nvSpPr>
        <p:spPr>
          <a:xfrm rot="-5775818">
            <a:off x="2238263" y="5411608"/>
            <a:ext cx="377421" cy="21956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3"/>
          <p:cNvSpPr/>
          <p:nvPr/>
        </p:nvSpPr>
        <p:spPr>
          <a:xfrm rot="-5775818">
            <a:off x="1683586" y="5716470"/>
            <a:ext cx="533884" cy="364756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3"/>
          <p:cNvSpPr/>
          <p:nvPr/>
        </p:nvSpPr>
        <p:spPr>
          <a:xfrm rot="-5775818">
            <a:off x="1717338" y="4232874"/>
            <a:ext cx="308657" cy="519551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3"/>
          <p:cNvSpPr/>
          <p:nvPr/>
        </p:nvSpPr>
        <p:spPr>
          <a:xfrm>
            <a:off x="2082671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3"/>
          <p:cNvSpPr/>
          <p:nvPr/>
        </p:nvSpPr>
        <p:spPr>
          <a:xfrm>
            <a:off x="10818132" y="6698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3"/>
          <p:cNvSpPr/>
          <p:nvPr/>
        </p:nvSpPr>
        <p:spPr>
          <a:xfrm>
            <a:off x="2925832" y="169256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3"/>
          <p:cNvSpPr/>
          <p:nvPr/>
        </p:nvSpPr>
        <p:spPr>
          <a:xfrm>
            <a:off x="-77083" y="2144327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3"/>
          <p:cNvSpPr/>
          <p:nvPr/>
        </p:nvSpPr>
        <p:spPr>
          <a:xfrm rot="-3847606">
            <a:off x="4322967" y="2797203"/>
            <a:ext cx="646528" cy="407117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3"/>
          <p:cNvSpPr/>
          <p:nvPr/>
        </p:nvSpPr>
        <p:spPr>
          <a:xfrm rot="9000128" flipH="1">
            <a:off x="7365790" y="2713015"/>
            <a:ext cx="524500" cy="584871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3"/>
          <p:cNvSpPr/>
          <p:nvPr/>
        </p:nvSpPr>
        <p:spPr>
          <a:xfrm rot="-4520723">
            <a:off x="9994115" y="5358476"/>
            <a:ext cx="390347" cy="32581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3"/>
          <p:cNvSpPr txBox="1">
            <a:spLocks noGrp="1"/>
          </p:cNvSpPr>
          <p:nvPr>
            <p:ph type="title"/>
          </p:nvPr>
        </p:nvSpPr>
        <p:spPr>
          <a:xfrm>
            <a:off x="3224000" y="719333"/>
            <a:ext cx="5761200" cy="1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63"/>
          <p:cNvSpPr txBox="1">
            <a:spLocks noGrp="1"/>
          </p:cNvSpPr>
          <p:nvPr>
            <p:ph type="subTitle" idx="1"/>
          </p:nvPr>
        </p:nvSpPr>
        <p:spPr>
          <a:xfrm>
            <a:off x="2925833" y="4509165"/>
            <a:ext cx="2978400" cy="1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63"/>
          <p:cNvSpPr txBox="1">
            <a:spLocks noGrp="1"/>
          </p:cNvSpPr>
          <p:nvPr>
            <p:ph type="subTitle" idx="2"/>
          </p:nvPr>
        </p:nvSpPr>
        <p:spPr>
          <a:xfrm>
            <a:off x="6296667" y="4509165"/>
            <a:ext cx="2978400" cy="1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63"/>
          <p:cNvSpPr txBox="1">
            <a:spLocks noGrp="1"/>
          </p:cNvSpPr>
          <p:nvPr>
            <p:ph type="subTitle" idx="3"/>
          </p:nvPr>
        </p:nvSpPr>
        <p:spPr>
          <a:xfrm>
            <a:off x="2246633" y="3587499"/>
            <a:ext cx="3657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63"/>
          <p:cNvSpPr txBox="1">
            <a:spLocks noGrp="1"/>
          </p:cNvSpPr>
          <p:nvPr>
            <p:ph type="subTitle" idx="4"/>
          </p:nvPr>
        </p:nvSpPr>
        <p:spPr>
          <a:xfrm>
            <a:off x="6296667" y="3587499"/>
            <a:ext cx="3657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143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10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082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853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82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E0336-545C-4882-950B-6F37F6C3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EBA6-2BA0-4591-912E-2135540AF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A3876-817A-4E08-8101-D7AFC8609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F794-95E8-41E8-864C-62898D98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714C5-0E8D-4A81-B582-FDD17F2B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D806B-9C01-4963-BF14-CBAFC03B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829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353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112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694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70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50F4A-765E-4190-9A6D-130E9AF7C4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17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8E86B5-4B54-4BF2-AF57-7F505AC59F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24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20F149-3264-491B-9183-CC205DB26A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60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606C5-E553-4021-B8A4-B72580EAA93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58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82B12-66DF-4B31-AD38-351105F2DFD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7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EB2C1-62D3-427F-B8FD-6EBFA12FE9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DE96-B5D4-49A4-8055-93C6428A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C6F8-7D8A-41CE-B135-3F565CBC6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F3887-57EC-495F-8AE9-901686DA8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44EF8-FA32-4731-AFD3-157FB197D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E7C9C-B90D-4609-8EEC-28784BACF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3DCDA-AB3A-4DB1-89C6-402C3FED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1F6C7-286A-46AD-9FE9-31365524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87435-B242-425A-8B82-0F41C5A2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706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92771-2EED-4162-9B87-1C623FFCED7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85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C93536-3DB0-473A-A212-31DDD38FA2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6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7D6500-8753-486E-A89E-DDA90F9446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97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B81B94-5AD3-4F14-9A5C-EDF27B0E742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3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F8DEF-C078-4FB4-9FCD-4A372D551B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64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8387258"/>
      </p:ext>
    </p:extLst>
  </p:cSld>
  <p:clrMapOvr>
    <a:masterClrMapping/>
  </p:clrMapOvr>
  <p:transition advClick="0" advTm="3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7499210"/>
      </p:ext>
    </p:extLst>
  </p:cSld>
  <p:clrMapOvr>
    <a:masterClrMapping/>
  </p:clrMapOvr>
  <p:transition advClick="0" advTm="3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0707618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7545050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55598360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C711-61AD-4B9B-AFCC-BC6D4D53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39828-C74C-485F-A824-95D6D5150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E6175-7049-4900-B98A-8609E44A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E3995-7F36-4B7F-8B94-E9ACDE0C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255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31717461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66160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953646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69001047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6577776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7124200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7358636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4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05CB2-7C21-4A37-9DC8-979760A0EFB0}" type="slidenum">
              <a:rPr kumimoji="0" lang="en-US" altLang="en-US" sz="16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l" defTabSz="4983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4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C3255-8A62-418D-9215-13D1729A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9F564-666C-481D-BB0E-B51FBF05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36E96-9BCF-4686-831C-C342B04B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89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7794-056E-4B3A-B5EC-011B247C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BD38-FB3E-421C-AC58-E1CEFF93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C69DF-8808-4F7F-A981-297DBEC43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10EE8-B7B6-499F-B841-4D941EE9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E03A6-8FE9-4460-9866-5B37E37B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3BB2B-7EB0-4A2B-B013-92FE6708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0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3C35-6177-464A-8760-D222F145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47645-5CE6-4533-A2DF-F0DA0B480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674CA-5E8A-4026-A795-15271C9DA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D476A-F76F-40DD-9B5A-070E495F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72944-056E-4FBA-8C70-9262AF5D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CD620-75EC-4010-81E6-D486D315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312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EB75D-312D-408D-AE86-637DA11F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8B76C-2F8A-475E-887E-A3F8B8C6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AA79-5041-424F-83AE-A26231840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1327-D75C-4B1C-B2AC-FF9E366AC8C2}" type="datetimeFigureOut">
              <a:rPr lang="vi-VN" smtClean="0"/>
              <a:t>18/10/2021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3EC2-7D80-4B68-95D5-8A5C737F4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301E9-26F0-46E6-B857-DBE745E14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42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4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CC0A3-01CA-49C5-B7EB-254D57EA1471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A21-84D6-492B-B714-3E60457C2502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华康少女文字W5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少女文字W5"/>
        </a:defRPr>
      </a:lvl1pPr>
      <a:lvl2pPr marL="514338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2pPr>
      <a:lvl3pPr marL="857229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华康少女文字W5"/>
        </a:defRPr>
      </a:lvl3pPr>
      <a:lvl4pPr marL="1200121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华康少女文字W5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华康少女文字W5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503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377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377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377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F8FFF-D205-41ED-9360-09217966201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5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43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 descr="1-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 descr="1-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084" y="3384109"/>
            <a:ext cx="4716383" cy="352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descr="1-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09" y="4098816"/>
            <a:ext cx="3172212" cy="286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descr="1-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366" y="1252129"/>
            <a:ext cx="2978043" cy="264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95819" y="117956"/>
            <a:ext cx="109222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vi-VN" sz="5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Lê Quý Đôn</a:t>
            </a:r>
            <a:endParaRPr lang="vi-VN" sz="5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10"/>
          <p:cNvSpPr/>
          <p:nvPr/>
        </p:nvSpPr>
        <p:spPr>
          <a:xfrm>
            <a:off x="2350222" y="1451667"/>
            <a:ext cx="6248400" cy="900248"/>
          </a:xfrm>
          <a:prstGeom prst="rect">
            <a:avLst/>
          </a:prstGeom>
          <a:noFill/>
        </p:spPr>
        <p:txBody>
          <a:bodyPr lIns="68580" tIns="34291" rIns="68580" bIns="34291">
            <a:spAutoFit/>
          </a:bodyPr>
          <a:lstStyle/>
          <a:p>
            <a:pPr algn="ctr" defTabSz="6857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kern="0" dirty="0">
                <a:ln w="12700" cmpd="sng">
                  <a:solidFill>
                    <a:srgbClr val="000056"/>
                  </a:solidFill>
                  <a:prstDash val="solid"/>
                </a:ln>
                <a:gradFill>
                  <a:gsLst>
                    <a:gs pos="0">
                      <a:srgbClr val="000056"/>
                    </a:gs>
                    <a:gs pos="4000">
                      <a:srgbClr val="000056">
                        <a:lumMod val="60000"/>
                        <a:lumOff val="40000"/>
                      </a:srgbClr>
                    </a:gs>
                    <a:gs pos="87000">
                      <a:srgbClr val="00005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Môn: Tiếng Việt</a:t>
            </a:r>
            <a:endParaRPr lang="vi-VN" sz="5400" b="1" kern="0" dirty="0">
              <a:ln w="12700" cmpd="sng">
                <a:solidFill>
                  <a:srgbClr val="000056"/>
                </a:solidFill>
                <a:prstDash val="solid"/>
              </a:ln>
              <a:gradFill>
                <a:gsLst>
                  <a:gs pos="0">
                    <a:srgbClr val="000056"/>
                  </a:gs>
                  <a:gs pos="4000">
                    <a:srgbClr val="000056">
                      <a:lumMod val="60000"/>
                      <a:lumOff val="40000"/>
                    </a:srgbClr>
                  </a:gs>
                  <a:gs pos="87000">
                    <a:srgbClr val="000056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1"/>
          <p:cNvSpPr txBox="1">
            <a:spLocks noChangeArrowheads="1"/>
          </p:cNvSpPr>
          <p:nvPr/>
        </p:nvSpPr>
        <p:spPr bwMode="auto">
          <a:xfrm>
            <a:off x="4217121" y="2318247"/>
            <a:ext cx="2514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276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276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366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3733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733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8"/>
          <p:cNvSpPr txBox="1">
            <a:spLocks noChangeArrowheads="1"/>
          </p:cNvSpPr>
          <p:nvPr/>
        </p:nvSpPr>
        <p:spPr bwMode="auto">
          <a:xfrm>
            <a:off x="4289088" y="3205129"/>
            <a:ext cx="57785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276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276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366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73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altLang="en-US" sz="3733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Hoài Phương</a:t>
            </a:r>
            <a:endParaRPr lang="en-US" altLang="en-US" sz="3733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981200" y="685800"/>
            <a:ext cx="80010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73" y="2505411"/>
            <a:ext cx="5333860" cy="353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74654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306285" y="284662"/>
            <a:ext cx="932688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i="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i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600" b="1" i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982" y="1841500"/>
            <a:ext cx="3636410" cy="50165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Trời thu bận xanh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Sông Hồng bận chảy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Cái xe bận chạy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Lịch bận tính ngày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Con chim bận bay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Cái hoa bận đỏ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Cờ bận vẫy gió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Chữ bận thành thơ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Hạt bận vào mùa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Than bận làm lửa.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1080" y="1841500"/>
            <a:ext cx="3451951" cy="403225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Cô bận cấy lúa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Chú bận đánh thù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Mẹ bận hát ru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Bà bận thổi nấu.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Còn con bận bú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ngủ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</a:t>
            </a:r>
            <a:r>
              <a:rPr lang="en-US" sz="3200" kern="0" noProof="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chơi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tập khóc cười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nhìn ánh sáng.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0721" y="2300383"/>
            <a:ext cx="3549428" cy="3046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Mọi người đều bận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Nên đời rộn vui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Con vừa ra đời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Biết chăng điều đó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Mà đem vui nhỏ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Góp vào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ời chung.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02674" y="2335034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09875" y="2828571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63040" y="3287271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20240" y="3783626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935187" y="4274343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45772" y="4772053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49977" y="5317315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02674" y="5759598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02674" y="6271851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02674" y="6747143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64777" y="2329892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867055" y="2837629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099450" y="3291974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556650" y="3780367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146868" y="2828356"/>
            <a:ext cx="2973978" cy="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image?type=A&amp;id=86360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9" y="3875314"/>
            <a:ext cx="383177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a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419600" cy="37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ban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9" y="-79375"/>
            <a:ext cx="627017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735215969-2-4_ba2029-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" y="0"/>
            <a:ext cx="584780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4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1111"/>
          <a:stretch>
            <a:fillRect/>
          </a:stretch>
        </p:blipFill>
        <p:spPr bwMode="auto">
          <a:xfrm>
            <a:off x="4419599" y="3806825"/>
            <a:ext cx="3940629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935187" y="475147"/>
            <a:ext cx="9326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714" y="1440907"/>
            <a:ext cx="4241073" cy="501675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bận cấy lúa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 bận đánh thù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 bận hát ru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 bận thổi nấu.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con bận bú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ngủ 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sz="4000" kern="0" noProof="0" dirty="0" smtClean="0">
                <a:solidFill>
                  <a:srgbClr val="3A3A3A"/>
                </a:solidFill>
                <a:latin typeface="Times New Roman" panose="02020603050405020304" pitchFamily="18" charset="0"/>
              </a:rPr>
              <a:t>ậ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tập khóc cười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nhìn ánh sáng.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368833" y="4494846"/>
            <a:ext cx="11582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32663" y="5069987"/>
            <a:ext cx="22784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32663" y="5714795"/>
            <a:ext cx="256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1324" y="6359604"/>
            <a:ext cx="268165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56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446021" y="459758"/>
            <a:ext cx="93268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410" y="1542915"/>
            <a:ext cx="4380411" cy="3785652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Mọi người đều bận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Nên đời rộn vui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Con vừa ra đời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Biết chăng điều đó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Mà đem vui nhỏ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Góp vào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ời chung.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33588" y="2107474"/>
            <a:ext cx="3204172" cy="1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733588" y="2745547"/>
            <a:ext cx="268165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0560" y="5423775"/>
            <a:ext cx="11606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335674" y="4569993"/>
            <a:ext cx="1567543" cy="2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672046" y="5188643"/>
            <a:ext cx="3427112" cy="2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 descr="b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90" y="1325201"/>
            <a:ext cx="5297136" cy="3722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2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48343"/>
            <a:ext cx="10807337" cy="6000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968136" y="2609850"/>
            <a:ext cx="8153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i="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998253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14" y="58950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6" y="58950"/>
            <a:ext cx="11306540" cy="653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181" y="4747118"/>
            <a:ext cx="3882026" cy="2279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443111" y="2002360"/>
            <a:ext cx="34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8348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dung</a:t>
            </a:r>
            <a:endParaRPr lang="en-US" sz="4000" b="1" dirty="0">
              <a:solidFill>
                <a:srgbClr val="000000"/>
              </a:solidFill>
              <a:latin typeface="HP001 4 hàng" panose="020B06030503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05613" y="2851519"/>
            <a:ext cx="8476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bận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rộn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ích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đem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góp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đời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90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6286" y="1329364"/>
            <a:ext cx="3636410" cy="50165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 thu bận xanh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Hồng bận chảy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 xe bận chạy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 bận tính ngày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bận bay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 hoa bận đỏ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Cờ bận vẫy gió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bận thành thơ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bận vào mùa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Than bận làm lửa.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3332" y="1306598"/>
            <a:ext cx="3451951" cy="403225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bận cấy lúa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 bận đánh thù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 bận hát ru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 bận thổi nấu.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con bận bú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ngủ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tập khóc cười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Bận nhìn ánh sáng.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2973" y="1765481"/>
            <a:ext cx="3549428" cy="3046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Mọi người đều bận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 đời rộn vui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vừa ra đời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 chăng điều đó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 đem vui nhỏ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 vào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 chung.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5907" y="-90539"/>
            <a:ext cx="365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Google Shape;108;p18" descr="1-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3633" y="493024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7"/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25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26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949" y="90538"/>
            <a:ext cx="4460777" cy="1019252"/>
            <a:chOff x="252169" y="200123"/>
            <a:chExt cx="6456835" cy="764440"/>
          </a:xfrm>
        </p:grpSpPr>
        <p:sp>
          <p:nvSpPr>
            <p:cNvPr id="12" name="Rounded Rectangle 11"/>
            <p:cNvSpPr/>
            <p:nvPr/>
          </p:nvSpPr>
          <p:spPr>
            <a:xfrm>
              <a:off x="477519" y="272630"/>
              <a:ext cx="6231485" cy="691933"/>
            </a:xfrm>
            <a:prstGeom prst="roundRect">
              <a:avLst>
                <a:gd name="adj" fmla="val 50000"/>
              </a:avLst>
            </a:prstGeom>
            <a:solidFill>
              <a:srgbClr val="F38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133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anose="02020603050405020304" pitchFamily="18" charset="0"/>
                </a:rPr>
                <a:t>thuộc</a:t>
              </a:r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anose="02020603050405020304" pitchFamily="18" charset="0"/>
                </a:rPr>
                <a:t>lòng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2169" y="200123"/>
              <a:ext cx="1742469" cy="720806"/>
              <a:chOff x="450002" y="793069"/>
              <a:chExt cx="1218077" cy="503881"/>
            </a:xfrm>
          </p:grpSpPr>
          <p:sp>
            <p:nvSpPr>
              <p:cNvPr id="17" name="5-Point Star 16"/>
              <p:cNvSpPr/>
              <p:nvPr/>
            </p:nvSpPr>
            <p:spPr>
              <a:xfrm>
                <a:off x="607534" y="793069"/>
                <a:ext cx="1060545" cy="503881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ED5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0002" y="850542"/>
                <a:ext cx="96853" cy="446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493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1" name="组合 137"/>
          <p:cNvGrpSpPr/>
          <p:nvPr/>
        </p:nvGrpSpPr>
        <p:grpSpPr>
          <a:xfrm rot="21368303" flipH="1">
            <a:off x="2451126" y="1290674"/>
            <a:ext cx="731677" cy="646224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22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9" name="组合 137"/>
          <p:cNvGrpSpPr/>
          <p:nvPr/>
        </p:nvGrpSpPr>
        <p:grpSpPr>
          <a:xfrm rot="288855" flipH="1">
            <a:off x="1647140" y="1261848"/>
            <a:ext cx="737740" cy="646224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30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5" name="组合 137"/>
          <p:cNvGrpSpPr/>
          <p:nvPr/>
        </p:nvGrpSpPr>
        <p:grpSpPr>
          <a:xfrm rot="21368303" flipH="1">
            <a:off x="2513398" y="2730579"/>
            <a:ext cx="714047" cy="654394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36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1" name="组合 137"/>
          <p:cNvGrpSpPr/>
          <p:nvPr/>
        </p:nvGrpSpPr>
        <p:grpSpPr>
          <a:xfrm rot="21368303" flipH="1">
            <a:off x="289142" y="1837392"/>
            <a:ext cx="847718" cy="535757"/>
            <a:chOff x="3425492" y="836712"/>
            <a:chExt cx="850149" cy="812194"/>
          </a:xfrm>
          <a:solidFill>
            <a:schemeClr val="accent2">
              <a:lumMod val="75000"/>
            </a:schemeClr>
          </a:solidFill>
        </p:grpSpPr>
        <p:sp>
          <p:nvSpPr>
            <p:cNvPr id="42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7" name="组合 137"/>
          <p:cNvGrpSpPr/>
          <p:nvPr/>
        </p:nvGrpSpPr>
        <p:grpSpPr>
          <a:xfrm rot="21368303" flipH="1">
            <a:off x="248960" y="2806199"/>
            <a:ext cx="764505" cy="516723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48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9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0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1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2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53" name="组合 137"/>
          <p:cNvGrpSpPr/>
          <p:nvPr/>
        </p:nvGrpSpPr>
        <p:grpSpPr>
          <a:xfrm rot="21368303" flipH="1">
            <a:off x="1051786" y="2818089"/>
            <a:ext cx="673637" cy="516723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54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5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6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7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8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59" name="组合 137"/>
          <p:cNvGrpSpPr/>
          <p:nvPr/>
        </p:nvGrpSpPr>
        <p:grpSpPr>
          <a:xfrm rot="21368303" flipH="1">
            <a:off x="1749461" y="2805944"/>
            <a:ext cx="742186" cy="516723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60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1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2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3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4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65" name="组合 137"/>
          <p:cNvGrpSpPr/>
          <p:nvPr/>
        </p:nvGrpSpPr>
        <p:grpSpPr>
          <a:xfrm rot="21368303" flipH="1">
            <a:off x="1187036" y="1887868"/>
            <a:ext cx="764505" cy="516723"/>
            <a:chOff x="3425492" y="836712"/>
            <a:chExt cx="850149" cy="812194"/>
          </a:xfrm>
          <a:solidFill>
            <a:schemeClr val="accent2">
              <a:lumMod val="75000"/>
            </a:schemeClr>
          </a:solidFill>
        </p:grpSpPr>
        <p:sp>
          <p:nvSpPr>
            <p:cNvPr id="66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7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8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9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0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71" name="组合 185"/>
          <p:cNvGrpSpPr/>
          <p:nvPr/>
        </p:nvGrpSpPr>
        <p:grpSpPr>
          <a:xfrm rot="616736" flipH="1">
            <a:off x="1980089" y="3405436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72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3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4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5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6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78" name="组合 185"/>
          <p:cNvGrpSpPr/>
          <p:nvPr/>
        </p:nvGrpSpPr>
        <p:grpSpPr>
          <a:xfrm rot="616736" flipH="1">
            <a:off x="2672301" y="3426888"/>
            <a:ext cx="47844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7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84" name="组合 185"/>
          <p:cNvGrpSpPr/>
          <p:nvPr/>
        </p:nvGrpSpPr>
        <p:grpSpPr>
          <a:xfrm rot="616736" flipH="1">
            <a:off x="301501" y="3863768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8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8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90" name="组合 185"/>
          <p:cNvGrpSpPr/>
          <p:nvPr/>
        </p:nvGrpSpPr>
        <p:grpSpPr>
          <a:xfrm rot="616736" flipH="1">
            <a:off x="1599268" y="4348079"/>
            <a:ext cx="474033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9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96" name="组合 185"/>
          <p:cNvGrpSpPr/>
          <p:nvPr/>
        </p:nvGrpSpPr>
        <p:grpSpPr>
          <a:xfrm rot="616736" flipH="1">
            <a:off x="1020411" y="3894462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9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9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02" name="组合 185"/>
          <p:cNvGrpSpPr/>
          <p:nvPr/>
        </p:nvGrpSpPr>
        <p:grpSpPr>
          <a:xfrm rot="616736" flipH="1">
            <a:off x="1085628" y="4830384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0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0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08" name="组合 185"/>
          <p:cNvGrpSpPr/>
          <p:nvPr/>
        </p:nvGrpSpPr>
        <p:grpSpPr>
          <a:xfrm rot="616736" flipH="1">
            <a:off x="2212107" y="4370403"/>
            <a:ext cx="534557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0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14" name="组合 185"/>
          <p:cNvGrpSpPr/>
          <p:nvPr/>
        </p:nvGrpSpPr>
        <p:grpSpPr>
          <a:xfrm rot="616736" flipH="1">
            <a:off x="1778650" y="4864602"/>
            <a:ext cx="605642" cy="432801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1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1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20" name="组合 185"/>
          <p:cNvGrpSpPr/>
          <p:nvPr/>
        </p:nvGrpSpPr>
        <p:grpSpPr>
          <a:xfrm rot="328290" flipH="1">
            <a:off x="2723938" y="4767211"/>
            <a:ext cx="533178" cy="524207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2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2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2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2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2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62" name="组合 185"/>
          <p:cNvGrpSpPr/>
          <p:nvPr/>
        </p:nvGrpSpPr>
        <p:grpSpPr>
          <a:xfrm rot="616736" flipH="1">
            <a:off x="1960227" y="5784510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6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68" name="组合 185"/>
          <p:cNvGrpSpPr/>
          <p:nvPr/>
        </p:nvGrpSpPr>
        <p:grpSpPr>
          <a:xfrm rot="616736" flipH="1">
            <a:off x="1286343" y="5822999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6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74" name="组合 185"/>
          <p:cNvGrpSpPr/>
          <p:nvPr/>
        </p:nvGrpSpPr>
        <p:grpSpPr>
          <a:xfrm rot="616736" flipH="1">
            <a:off x="539489" y="5798884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7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0" name="组合 185"/>
          <p:cNvGrpSpPr/>
          <p:nvPr/>
        </p:nvGrpSpPr>
        <p:grpSpPr>
          <a:xfrm rot="616736" flipH="1">
            <a:off x="2708579" y="5800732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18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6308985" y="1424262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92" name="组合 185"/>
          <p:cNvGrpSpPr/>
          <p:nvPr/>
        </p:nvGrpSpPr>
        <p:grpSpPr>
          <a:xfrm rot="616736" flipH="1">
            <a:off x="5599421" y="1418443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19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98" name="组合 185"/>
          <p:cNvGrpSpPr/>
          <p:nvPr/>
        </p:nvGrpSpPr>
        <p:grpSpPr>
          <a:xfrm rot="616736" flipH="1">
            <a:off x="4890256" y="1443756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19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04" name="组合 185"/>
          <p:cNvGrpSpPr/>
          <p:nvPr/>
        </p:nvGrpSpPr>
        <p:grpSpPr>
          <a:xfrm rot="616736" flipH="1">
            <a:off x="5161881" y="1923612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0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10" name="组合 185"/>
          <p:cNvGrpSpPr/>
          <p:nvPr/>
        </p:nvGrpSpPr>
        <p:grpSpPr>
          <a:xfrm rot="616736" flipH="1">
            <a:off x="4378442" y="1899497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1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16" name="组合 185"/>
          <p:cNvGrpSpPr/>
          <p:nvPr/>
        </p:nvGrpSpPr>
        <p:grpSpPr>
          <a:xfrm rot="616736" flipH="1">
            <a:off x="6464573" y="3371218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1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22" name="组合 185"/>
          <p:cNvGrpSpPr/>
          <p:nvPr/>
        </p:nvGrpSpPr>
        <p:grpSpPr>
          <a:xfrm rot="616736" flipH="1">
            <a:off x="4986030" y="2403054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2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28" name="组合 185"/>
          <p:cNvGrpSpPr/>
          <p:nvPr/>
        </p:nvGrpSpPr>
        <p:grpSpPr>
          <a:xfrm rot="616736" flipH="1">
            <a:off x="4354872" y="2412019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2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34" name="组合 185"/>
          <p:cNvGrpSpPr/>
          <p:nvPr/>
        </p:nvGrpSpPr>
        <p:grpSpPr>
          <a:xfrm rot="616736" flipH="1">
            <a:off x="4924467" y="2900415"/>
            <a:ext cx="450333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3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40" name="组合 185"/>
          <p:cNvGrpSpPr/>
          <p:nvPr/>
        </p:nvGrpSpPr>
        <p:grpSpPr>
          <a:xfrm rot="616736" flipH="1">
            <a:off x="5816619" y="4366803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4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46" name="组合 185"/>
          <p:cNvGrpSpPr/>
          <p:nvPr/>
        </p:nvGrpSpPr>
        <p:grpSpPr>
          <a:xfrm rot="616736" flipH="1">
            <a:off x="5081804" y="4341818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4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2" name="组合 185"/>
          <p:cNvGrpSpPr/>
          <p:nvPr/>
        </p:nvGrpSpPr>
        <p:grpSpPr>
          <a:xfrm rot="616736" flipH="1">
            <a:off x="5829125" y="3376812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5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185"/>
          <p:cNvGrpSpPr/>
          <p:nvPr/>
        </p:nvGrpSpPr>
        <p:grpSpPr>
          <a:xfrm rot="616736" flipH="1">
            <a:off x="4335893" y="2868974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5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64" name="组合 185"/>
          <p:cNvGrpSpPr/>
          <p:nvPr/>
        </p:nvGrpSpPr>
        <p:grpSpPr>
          <a:xfrm rot="616736" flipH="1">
            <a:off x="4321643" y="4774415"/>
            <a:ext cx="656761" cy="460457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6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185"/>
          <p:cNvGrpSpPr/>
          <p:nvPr/>
        </p:nvGrpSpPr>
        <p:grpSpPr>
          <a:xfrm rot="616736" flipH="1">
            <a:off x="6716275" y="4357755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7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185"/>
          <p:cNvGrpSpPr/>
          <p:nvPr/>
        </p:nvGrpSpPr>
        <p:grpSpPr>
          <a:xfrm rot="616736" flipH="1">
            <a:off x="5137332" y="4737278"/>
            <a:ext cx="493628" cy="561944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7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185"/>
          <p:cNvGrpSpPr/>
          <p:nvPr/>
        </p:nvGrpSpPr>
        <p:grpSpPr>
          <a:xfrm rot="616736" flipH="1">
            <a:off x="5855533" y="4806502"/>
            <a:ext cx="562594" cy="511264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8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8" name="组合 185"/>
          <p:cNvGrpSpPr/>
          <p:nvPr/>
        </p:nvGrpSpPr>
        <p:grpSpPr>
          <a:xfrm rot="616736" flipH="1">
            <a:off x="6635503" y="4783148"/>
            <a:ext cx="567433" cy="574002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8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94" name="组合 185"/>
          <p:cNvGrpSpPr/>
          <p:nvPr/>
        </p:nvGrpSpPr>
        <p:grpSpPr>
          <a:xfrm rot="616736" flipH="1">
            <a:off x="8209824" y="1835028"/>
            <a:ext cx="611859" cy="457537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29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00" name="组合 185"/>
          <p:cNvGrpSpPr/>
          <p:nvPr/>
        </p:nvGrpSpPr>
        <p:grpSpPr>
          <a:xfrm rot="616736" flipH="1">
            <a:off x="9926046" y="1835366"/>
            <a:ext cx="561320" cy="502190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0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06" name="组合 185"/>
          <p:cNvGrpSpPr/>
          <p:nvPr/>
        </p:nvGrpSpPr>
        <p:grpSpPr>
          <a:xfrm rot="616736" flipH="1">
            <a:off x="9065912" y="1849616"/>
            <a:ext cx="621621" cy="456195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0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12" name="组合 185"/>
          <p:cNvGrpSpPr/>
          <p:nvPr/>
        </p:nvGrpSpPr>
        <p:grpSpPr>
          <a:xfrm rot="616736" flipH="1">
            <a:off x="10639989" y="1882169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1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18" name="组合 185"/>
          <p:cNvGrpSpPr/>
          <p:nvPr/>
        </p:nvGrpSpPr>
        <p:grpSpPr>
          <a:xfrm rot="616736" flipH="1">
            <a:off x="9600978" y="2374851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1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4" name="组合 185"/>
          <p:cNvGrpSpPr/>
          <p:nvPr/>
        </p:nvGrpSpPr>
        <p:grpSpPr>
          <a:xfrm rot="616736" flipH="1">
            <a:off x="10252522" y="2374851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2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30" name="组合 185"/>
          <p:cNvGrpSpPr/>
          <p:nvPr/>
        </p:nvGrpSpPr>
        <p:grpSpPr>
          <a:xfrm rot="616736" flipH="1">
            <a:off x="9581725" y="2889370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3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36" name="组合 185"/>
          <p:cNvGrpSpPr/>
          <p:nvPr/>
        </p:nvGrpSpPr>
        <p:grpSpPr>
          <a:xfrm rot="616736" flipH="1">
            <a:off x="8941681" y="2845330"/>
            <a:ext cx="571496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3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42" name="组合 185"/>
          <p:cNvGrpSpPr/>
          <p:nvPr/>
        </p:nvGrpSpPr>
        <p:grpSpPr>
          <a:xfrm rot="616736" flipH="1">
            <a:off x="8133741" y="2752863"/>
            <a:ext cx="548858" cy="511385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4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48" name="组合 185"/>
          <p:cNvGrpSpPr/>
          <p:nvPr/>
        </p:nvGrpSpPr>
        <p:grpSpPr>
          <a:xfrm rot="616736" flipH="1">
            <a:off x="10017609" y="3360792"/>
            <a:ext cx="53524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4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54" name="组合 185"/>
          <p:cNvGrpSpPr/>
          <p:nvPr/>
        </p:nvGrpSpPr>
        <p:grpSpPr>
          <a:xfrm rot="616736" flipH="1">
            <a:off x="10100659" y="2849781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5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60" name="组合 185"/>
          <p:cNvGrpSpPr/>
          <p:nvPr/>
        </p:nvGrpSpPr>
        <p:grpSpPr>
          <a:xfrm rot="616736" flipH="1">
            <a:off x="10766419" y="3331116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6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66" name="组合 185"/>
          <p:cNvGrpSpPr/>
          <p:nvPr/>
        </p:nvGrpSpPr>
        <p:grpSpPr>
          <a:xfrm rot="616736" flipH="1">
            <a:off x="8849629" y="3811647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6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72" name="组合 185"/>
          <p:cNvGrpSpPr/>
          <p:nvPr/>
        </p:nvGrpSpPr>
        <p:grpSpPr>
          <a:xfrm rot="616736" flipH="1">
            <a:off x="8220354" y="3843270"/>
            <a:ext cx="410764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7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78" name="组合 185"/>
          <p:cNvGrpSpPr/>
          <p:nvPr/>
        </p:nvGrpSpPr>
        <p:grpSpPr>
          <a:xfrm rot="616736" flipH="1">
            <a:off x="10408900" y="4214892"/>
            <a:ext cx="695600" cy="551700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7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84" name="组合 185"/>
          <p:cNvGrpSpPr/>
          <p:nvPr/>
        </p:nvGrpSpPr>
        <p:grpSpPr>
          <a:xfrm rot="616736" flipH="1">
            <a:off x="9647616" y="4302048"/>
            <a:ext cx="511367" cy="373928"/>
            <a:chOff x="3425489" y="836712"/>
            <a:chExt cx="850152" cy="812194"/>
          </a:xfrm>
          <a:solidFill>
            <a:schemeClr val="accent1"/>
          </a:solidFill>
        </p:grpSpPr>
        <p:sp>
          <p:nvSpPr>
            <p:cNvPr id="38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90" name="组合 185"/>
          <p:cNvGrpSpPr/>
          <p:nvPr/>
        </p:nvGrpSpPr>
        <p:grpSpPr>
          <a:xfrm rot="616736" flipH="1">
            <a:off x="1988466" y="3431910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39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96" name="组合 185"/>
          <p:cNvGrpSpPr/>
          <p:nvPr/>
        </p:nvGrpSpPr>
        <p:grpSpPr>
          <a:xfrm rot="616736" flipH="1">
            <a:off x="1607645" y="4374553"/>
            <a:ext cx="474033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39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02" name="组合 185"/>
          <p:cNvGrpSpPr/>
          <p:nvPr/>
        </p:nvGrpSpPr>
        <p:grpSpPr>
          <a:xfrm rot="616736" flipH="1">
            <a:off x="1094005" y="4856858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0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08" name="组合 185"/>
          <p:cNvGrpSpPr/>
          <p:nvPr/>
        </p:nvGrpSpPr>
        <p:grpSpPr>
          <a:xfrm rot="616736" flipH="1">
            <a:off x="2220484" y="4396877"/>
            <a:ext cx="534557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0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14" name="组合 185"/>
          <p:cNvGrpSpPr/>
          <p:nvPr/>
        </p:nvGrpSpPr>
        <p:grpSpPr>
          <a:xfrm rot="616736" flipH="1">
            <a:off x="1787027" y="4891076"/>
            <a:ext cx="605642" cy="432801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1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1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20" name="组合 185"/>
          <p:cNvGrpSpPr/>
          <p:nvPr/>
        </p:nvGrpSpPr>
        <p:grpSpPr>
          <a:xfrm rot="328290" flipH="1">
            <a:off x="2732315" y="4793685"/>
            <a:ext cx="533178" cy="524207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21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2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3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4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5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26" name="组合 185"/>
          <p:cNvGrpSpPr/>
          <p:nvPr/>
        </p:nvGrpSpPr>
        <p:grpSpPr>
          <a:xfrm rot="616736" flipH="1">
            <a:off x="1968604" y="5810984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2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29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32" name="组合 185"/>
          <p:cNvGrpSpPr/>
          <p:nvPr/>
        </p:nvGrpSpPr>
        <p:grpSpPr>
          <a:xfrm rot="616736" flipH="1">
            <a:off x="1294720" y="5849473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33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4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5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6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37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38" name="组合 185"/>
          <p:cNvGrpSpPr/>
          <p:nvPr/>
        </p:nvGrpSpPr>
        <p:grpSpPr>
          <a:xfrm rot="616736" flipH="1">
            <a:off x="547866" y="5825358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39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0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1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2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3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44" name="组合 185"/>
          <p:cNvGrpSpPr/>
          <p:nvPr/>
        </p:nvGrpSpPr>
        <p:grpSpPr>
          <a:xfrm rot="616736" flipH="1">
            <a:off x="2716956" y="5827206"/>
            <a:ext cx="410764" cy="373928"/>
            <a:chOff x="3425489" y="836712"/>
            <a:chExt cx="850152" cy="812194"/>
          </a:xfrm>
          <a:solidFill>
            <a:schemeClr val="accent4"/>
          </a:solidFill>
        </p:grpSpPr>
        <p:sp>
          <p:nvSpPr>
            <p:cNvPr id="445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6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7" name="心形 188"/>
            <p:cNvSpPr/>
            <p:nvPr/>
          </p:nvSpPr>
          <p:spPr>
            <a:xfrm rot="17280000">
              <a:off x="3497077" y="980163"/>
              <a:ext cx="276651" cy="419827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8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49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50" name="组合 137"/>
          <p:cNvGrpSpPr/>
          <p:nvPr/>
        </p:nvGrpSpPr>
        <p:grpSpPr>
          <a:xfrm rot="21368303" flipH="1">
            <a:off x="2485589" y="1317004"/>
            <a:ext cx="731677" cy="646224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451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2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3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4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5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56" name="组合 137"/>
          <p:cNvGrpSpPr/>
          <p:nvPr/>
        </p:nvGrpSpPr>
        <p:grpSpPr>
          <a:xfrm rot="288855" flipH="1">
            <a:off x="1681603" y="1288178"/>
            <a:ext cx="737740" cy="646224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457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8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59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0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1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62" name="组合 137"/>
          <p:cNvGrpSpPr/>
          <p:nvPr/>
        </p:nvGrpSpPr>
        <p:grpSpPr>
          <a:xfrm rot="21368303" flipH="1">
            <a:off x="323605" y="1863722"/>
            <a:ext cx="847718" cy="535757"/>
            <a:chOff x="3425492" y="836712"/>
            <a:chExt cx="850149" cy="812194"/>
          </a:xfrm>
          <a:solidFill>
            <a:schemeClr val="accent2">
              <a:lumMod val="75000"/>
            </a:schemeClr>
          </a:solidFill>
        </p:grpSpPr>
        <p:sp>
          <p:nvSpPr>
            <p:cNvPr id="463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4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5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6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67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68" name="组合 137"/>
          <p:cNvGrpSpPr/>
          <p:nvPr/>
        </p:nvGrpSpPr>
        <p:grpSpPr>
          <a:xfrm rot="21368303" flipH="1">
            <a:off x="1783924" y="2832274"/>
            <a:ext cx="742186" cy="516723"/>
            <a:chOff x="3425492" y="836712"/>
            <a:chExt cx="850149" cy="812194"/>
          </a:xfrm>
          <a:solidFill>
            <a:schemeClr val="accent4"/>
          </a:solidFill>
        </p:grpSpPr>
        <p:sp>
          <p:nvSpPr>
            <p:cNvPr id="46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474" name="组合 137"/>
          <p:cNvGrpSpPr/>
          <p:nvPr/>
        </p:nvGrpSpPr>
        <p:grpSpPr>
          <a:xfrm rot="21368303" flipH="1">
            <a:off x="1221499" y="1914198"/>
            <a:ext cx="764505" cy="516723"/>
            <a:chOff x="3425492" y="836712"/>
            <a:chExt cx="850149" cy="812194"/>
          </a:xfrm>
          <a:solidFill>
            <a:schemeClr val="accent2">
              <a:lumMod val="75000"/>
            </a:schemeClr>
          </a:solidFill>
        </p:grpSpPr>
        <p:sp>
          <p:nvSpPr>
            <p:cNvPr id="475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6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7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8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79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023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353773" y="1462453"/>
            <a:ext cx="453471" cy="4448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77566" y="1561788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07998"/>
            <a:ext cx="3676830" cy="1930119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593305" y="247979"/>
            <a:ext cx="1744795" cy="1142030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4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75" y="2885390"/>
            <a:ext cx="6936454" cy="371213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4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4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400175" y="2016618"/>
            <a:ext cx="9785121" cy="1134454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marL="0" marR="0" lvl="0" indent="0" algn="ctr" defTabSz="506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微软雅黑"/>
              <a:cs typeface="Times New Roman" pitchFamily="18" charset="0"/>
            </a:endParaRPr>
          </a:p>
          <a:p>
            <a:pPr marL="0" marR="0" lvl="0" indent="0" algn="ctr" defTabSz="506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819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4.07407E-6 L 2.91667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 descr="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06" y="170130"/>
            <a:ext cx="11642570" cy="653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 descr="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053" y="389525"/>
            <a:ext cx="1060468" cy="152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descr="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675" y="3697586"/>
            <a:ext cx="4748985" cy="3175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542073" y="3798218"/>
            <a:ext cx="2997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Trinh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Đường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5711" y="1646941"/>
            <a:ext cx="17764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26640" y="768887"/>
            <a:ext cx="79695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20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10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1830" y="2362736"/>
            <a:ext cx="8795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Bận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146766" y="1799122"/>
            <a:ext cx="14646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68" y="3048752"/>
            <a:ext cx="4483198" cy="3526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9234" y="1306598"/>
            <a:ext cx="3636410" cy="50165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Trời thu bận xanh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Sông Hồng bận chảy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Cái xe bận chạy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Lịch bận tính ngày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Con chim bận bay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Cái hoa bận đỏ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Cờ bận vẫy gió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Chữ bận thành thơ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Hạt bận vào mùa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Than bận làm lửa.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3332" y="1306598"/>
            <a:ext cx="3451951" cy="403225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Cô bận cấy lúa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Chú bận đánh thù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Mẹ bận hát ru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Bà bận thổi nấu.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Còn con bận bú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ngủ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</a:t>
            </a:r>
            <a:r>
              <a:rPr lang="en-US" sz="3200" kern="0" noProof="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chơi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tập khóc cười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Bận nhìn ánh sáng.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2973" y="1765481"/>
            <a:ext cx="3549428" cy="3046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Mọi người đều bận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Nên đời rộn vui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Con vừa ra đời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Biết chăng điều đó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Mà đem vui nhỏ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Góp vào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+mj-lt"/>
              </a:rPr>
              <a:t>ời chung.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8892" y="0"/>
            <a:ext cx="365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Bận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8" name="Google Shape;108;p18" descr="1-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7"/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25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26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03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6" name="Text Box 8"/>
          <p:cNvSpPr txBox="1">
            <a:spLocks noChangeArrowheads="1"/>
          </p:cNvSpPr>
          <p:nvPr/>
        </p:nvSpPr>
        <p:spPr bwMode="auto">
          <a:xfrm>
            <a:off x="6982884" y="3177117"/>
            <a:ext cx="2667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ngữ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27" name="Text Box 8"/>
          <p:cNvSpPr txBox="1">
            <a:spLocks noChangeArrowheads="1"/>
          </p:cNvSpPr>
          <p:nvPr/>
        </p:nvSpPr>
        <p:spPr bwMode="auto">
          <a:xfrm>
            <a:off x="2235200" y="3145367"/>
            <a:ext cx="3634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6057901" y="3429001"/>
            <a:ext cx="12700" cy="32723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1828800" y="3979334"/>
            <a:ext cx="5068389" cy="26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609585" marR="0" lvl="0" indent="-609585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ẫy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endParaRPr kumimoji="0" lang="en-US" altLang="en-US" sz="42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marR="0" lvl="0" indent="-609585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4267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àm</a:t>
            </a:r>
            <a:r>
              <a:rPr lang="en-US" altLang="en-US" sz="4267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4267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ửa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609585" marR="0" lvl="0" indent="-609585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267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267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4267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479117" y="3899211"/>
            <a:ext cx="51308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Sông</a:t>
            </a:r>
            <a:r>
              <a:rPr kumimoji="0" lang="en-US" altLang="en-US" sz="4267" b="1" i="0" u="none" strike="noStrike" kern="1200" cap="none" spc="0" normalizeH="0" noProof="0" dirty="0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en-US" altLang="en-US" sz="4267" b="1" dirty="0" err="1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</a:t>
            </a:r>
            <a:r>
              <a:rPr kumimoji="0" lang="en-US" alt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ồng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1A059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418157" y="4626012"/>
            <a:ext cx="4510616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1pPr>
            <a:lvl2pPr marL="742950" indent="-2857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2pPr>
            <a:lvl3pPr marL="1143000" indent="-2286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3pPr>
            <a:lvl4pPr marL="1600200" indent="-2286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4pPr>
            <a:lvl5pPr marL="2057400" indent="-2286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DFPOP1-W9"/>
                <a:ea typeface="华康少女文字W5"/>
                <a:cs typeface="华康少女文字W5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267" b="1" dirty="0" err="1" smtClean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Vào</a:t>
            </a:r>
            <a:r>
              <a:rPr lang="en-US" altLang="en-US" sz="4267" b="1" dirty="0" smtClean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en-US" altLang="en-US" sz="4267" b="1" dirty="0" err="1" smtClean="0">
                <a:solidFill>
                  <a:srgbClr val="1A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mùa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1A059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18157" y="5363907"/>
            <a:ext cx="2710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Đánh</a:t>
            </a:r>
            <a:r>
              <a:rPr kumimoji="0" lang="en-US" altLang="en-US" sz="4267" b="1" i="0" u="none" strike="noStrike" kern="1200" cap="none" spc="0" normalizeH="0" noProof="0" dirty="0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kumimoji="0" lang="en-US" alt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srgbClr val="1A059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thù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1A059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9803" y="933370"/>
            <a:ext cx="17764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3465" y="0"/>
            <a:ext cx="79695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10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70150" y="1689803"/>
            <a:ext cx="87957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itchFamily="34" charset="0"/>
                <a:cs typeface="Times New Roman" pitchFamily="18" charset="0"/>
              </a:rPr>
              <a:t>Bận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127869" y="1011137"/>
            <a:ext cx="1328632" cy="4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006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7" grpId="0"/>
      <p:bldP spid="22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85224"/>
            <a:ext cx="12192000" cy="10727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588491" y="6626085"/>
            <a:ext cx="184205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Website: sgk.sachmem.vn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322217"/>
            <a:ext cx="5891347" cy="6061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E2631D-E5CF-45B0-8C27-79ED04B95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6"/>
          <a:stretch/>
        </p:blipFill>
        <p:spPr>
          <a:xfrm flipH="1">
            <a:off x="-222068" y="1366"/>
            <a:ext cx="2386148" cy="21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05" y="322217"/>
            <a:ext cx="5926184" cy="606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10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" y="180022"/>
            <a:ext cx="10763794" cy="658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2631D-E5CF-45B0-8C27-79ED04B95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-60960" y="0"/>
            <a:ext cx="2386148" cy="21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283028"/>
            <a:ext cx="10720249" cy="657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2631D-E5CF-45B0-8C27-79ED04B95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6"/>
          <a:stretch/>
        </p:blipFill>
        <p:spPr>
          <a:xfrm flipH="1">
            <a:off x="0" y="95794"/>
            <a:ext cx="2386148" cy="21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766354" y="580754"/>
            <a:ext cx="1039803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 i="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i="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600" b="1" i="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0" dirty="0">
                <a:solidFill>
                  <a:srgbClr val="CC00CC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8" descr="image?type=A&amp;id=8636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8" y="39624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b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88" y="3505200"/>
            <a:ext cx="39624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banh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88" y="76200"/>
            <a:ext cx="5486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1735215969-2-4_ba2029-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88" y="0"/>
            <a:ext cx="3810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4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1111"/>
          <a:stretch>
            <a:fillRect/>
          </a:stretch>
        </p:blipFill>
        <p:spPr bwMode="auto">
          <a:xfrm>
            <a:off x="5068388" y="3962400"/>
            <a:ext cx="3048000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35007" y="1389671"/>
            <a:ext cx="3828536" cy="50165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 thu bận xanh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Hồng bận chảy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 xe bận chạy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 bận tính ngày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bận bay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 hoa bận đỏ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Cờ bận vẫy gió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bận thành thơ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bận vào mùa</a:t>
            </a:r>
            <a:b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Than bận làm lửa.</a:t>
            </a:r>
          </a:p>
        </p:txBody>
      </p:sp>
      <p:pic>
        <p:nvPicPr>
          <p:cNvPr id="18" name="Google Shape;108;p18" descr="1-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7"/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25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26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5118462" y="4459337"/>
            <a:ext cx="82732" cy="3390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flipH="1">
            <a:off x="5313317" y="4885509"/>
            <a:ext cx="96883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 flipH="1">
            <a:off x="5262155" y="1531148"/>
            <a:ext cx="102325" cy="3634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H="1">
            <a:off x="4957355" y="2463201"/>
            <a:ext cx="111034" cy="412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5762897" y="1934073"/>
            <a:ext cx="132806" cy="4433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flipH="1">
            <a:off x="5475513" y="3439886"/>
            <a:ext cx="141513" cy="3918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>
            <a:off x="5201194" y="3918857"/>
            <a:ext cx="60961" cy="3919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H="1">
            <a:off x="5364480" y="2913117"/>
            <a:ext cx="111034" cy="412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FBDB86EA-B831-4A1A-807A-9A0A24032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1" y="183446"/>
            <a:ext cx="5925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ngắt</a:t>
            </a:r>
            <a:r>
              <a:rPr lang="en-US" altLang="en-US" sz="3600" b="1" i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sz="36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600" b="1" i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thơ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>
            <a:off x="5207726" y="5439051"/>
            <a:ext cx="82732" cy="3390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5463537" y="5890694"/>
            <a:ext cx="82732" cy="3390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6901536" y="5918995"/>
            <a:ext cx="82732" cy="3390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6987537" y="5918996"/>
            <a:ext cx="82732" cy="3390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0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276</Words>
  <Application>Microsoft Office PowerPoint</Application>
  <PresentationFormat>Widescreen</PresentationFormat>
  <Paragraphs>57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等线</vt:lpstr>
      <vt:lpstr>DFPOP1-W9</vt:lpstr>
      <vt:lpstr>HP001 4 hàng</vt:lpstr>
      <vt:lpstr>HP001 5 hàng</vt:lpstr>
      <vt:lpstr>Times New Roman</vt:lpstr>
      <vt:lpstr>Wingdings</vt:lpstr>
      <vt:lpstr>华康少女文字W5</vt:lpstr>
      <vt:lpstr>Office Theme</vt:lpstr>
      <vt:lpstr>1_Office Theme</vt:lpstr>
      <vt:lpstr>1_Office 主题</vt:lpstr>
      <vt:lpstr>Reading Comprehension Worksheets by Slidesgo</vt:lpstr>
      <vt:lpstr>2_Default Design</vt:lpstr>
      <vt:lpstr>15_默认设计模板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Diễm My</dc:creator>
  <cp:lastModifiedBy>loltntvl@gmail.com</cp:lastModifiedBy>
  <cp:revision>26</cp:revision>
  <dcterms:created xsi:type="dcterms:W3CDTF">2021-09-25T07:29:21Z</dcterms:created>
  <dcterms:modified xsi:type="dcterms:W3CDTF">2021-10-18T14:35:38Z</dcterms:modified>
</cp:coreProperties>
</file>