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22"/>
  </p:notesMasterIdLst>
  <p:handoutMasterIdLst>
    <p:handoutMasterId r:id="rId23"/>
  </p:handoutMasterIdLst>
  <p:sldIdLst>
    <p:sldId id="269" r:id="rId2"/>
    <p:sldId id="272" r:id="rId3"/>
    <p:sldId id="282" r:id="rId4"/>
    <p:sldId id="284" r:id="rId5"/>
    <p:sldId id="286" r:id="rId6"/>
    <p:sldId id="290" r:id="rId7"/>
    <p:sldId id="298" r:id="rId8"/>
    <p:sldId id="302" r:id="rId9"/>
    <p:sldId id="304" r:id="rId10"/>
    <p:sldId id="306" r:id="rId11"/>
    <p:sldId id="296" r:id="rId12"/>
    <p:sldId id="295" r:id="rId13"/>
    <p:sldId id="294" r:id="rId14"/>
    <p:sldId id="320" r:id="rId15"/>
    <p:sldId id="309" r:id="rId16"/>
    <p:sldId id="310" r:id="rId17"/>
    <p:sldId id="312" r:id="rId18"/>
    <p:sldId id="313" r:id="rId19"/>
    <p:sldId id="318" r:id="rId20"/>
    <p:sldId id="322" r:id="rId21"/>
  </p:sldIdLst>
  <p:sldSz cx="9144000" cy="6858000" type="screen4x3"/>
  <p:notesSz cx="6858000" cy="9144000"/>
  <p:custDataLst>
    <p:tags r:id="rId24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oodluck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7" autoAdjust="0"/>
    <p:restoredTop sz="94660"/>
  </p:normalViewPr>
  <p:slideViewPr>
    <p:cSldViewPr>
      <p:cViewPr varScale="1">
        <p:scale>
          <a:sx n="74" d="100"/>
          <a:sy n="74" d="100"/>
        </p:scale>
        <p:origin x="-317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428166DA-F7EF-4E18-9695-F48BF286C3A4}" type="datetimeFigureOut">
              <a:rPr lang="en-US"/>
              <a:pPr/>
              <a:t>15/09/2016</a:t>
            </a:fld>
            <a:endParaRPr lang="en-US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28C9EAEE-4D1C-4CB4-838D-01AC9100AB4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34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FA9AB316-CB0A-4121-AD30-8E8901C59F05}" type="datetimeFigureOut">
              <a:rPr lang="en-US"/>
              <a:pPr/>
              <a:t>15/09/2016</a:t>
            </a:fld>
            <a:endParaRPr lang="en-US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A2AF84B0-D8F8-4962-974D-7F425487879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2992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3F1E06-FE6D-487D-B516-C60CD89CB3B5}" type="datetimeFigureOut">
              <a:rPr lang="en-US"/>
              <a:pPr>
                <a:defRPr/>
              </a:pPr>
              <a:t>15/09/2016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7DC2CF-0C05-4F94-80CE-F8277D5487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169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A9F886-A3E7-403D-8B67-295C83DA7891}" type="datetimeFigureOut">
              <a:rPr lang="en-US"/>
              <a:pPr>
                <a:defRPr/>
              </a:pPr>
              <a:t>15/09/2016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726B74-8E5E-45FA-9423-9D22FECC4A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435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B3A5EA-FEAE-4D21-A2EF-8EA0F06B0B79}" type="datetimeFigureOut">
              <a:rPr lang="en-US"/>
              <a:pPr>
                <a:defRPr/>
              </a:pPr>
              <a:t>15/09/2016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59C09-2400-4C31-8FB9-9AE9D299B0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3927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92100"/>
            <a:ext cx="8229600" cy="5727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930D19-9E7F-4B0D-B015-82A5B3ABFE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970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2188A-5313-423F-A11F-315BFE1D6E63}" type="datetimeFigureOut">
              <a:rPr lang="en-US"/>
              <a:pPr>
                <a:defRPr/>
              </a:pPr>
              <a:t>15/09/2016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7EB58B-1378-41C3-B46C-62072262AE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700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FD1B55-7703-4C3F-83AD-C784E28F7134}" type="datetimeFigureOut">
              <a:rPr lang="en-US"/>
              <a:pPr>
                <a:defRPr/>
              </a:pPr>
              <a:t>15/09/2016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AFB01D-E190-4FA2-BCDD-1C64274443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532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4427CC-AB1F-4670-AC79-E185EDF70472}" type="datetimeFigureOut">
              <a:rPr lang="en-US"/>
              <a:pPr>
                <a:defRPr/>
              </a:pPr>
              <a:t>15/09/2016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9AA4E2-2363-4A5E-AD48-29DFCD4974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72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B2BE7F-6FB5-404C-A63A-EB4E412D614F}" type="datetimeFigureOut">
              <a:rPr lang="en-US"/>
              <a:pPr>
                <a:defRPr/>
              </a:pPr>
              <a:t>15/09/2016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94EE88-EDD9-4F9A-BA1B-536B43CC86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867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C4EF10-92FC-4DE4-A796-F82234460084}" type="datetimeFigureOut">
              <a:rPr lang="en-US"/>
              <a:pPr>
                <a:defRPr/>
              </a:pPr>
              <a:t>15/09/2016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C7284-B15E-4959-9589-F28228B5B3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075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E4821D-5CDE-4D9C-9121-21E9EF699D41}" type="datetimeFigureOut">
              <a:rPr lang="en-US"/>
              <a:pPr>
                <a:defRPr/>
              </a:pPr>
              <a:t>15/09/2016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C4EE19-39BB-4FA7-8540-1B4EF2C59E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649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15B74-488E-4C1B-A120-D17FA011A11F}" type="datetimeFigureOut">
              <a:rPr lang="en-US"/>
              <a:pPr>
                <a:defRPr/>
              </a:pPr>
              <a:t>15/09/2016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0DCB40-E980-4753-8E62-C43C563051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845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6A47B7-89DB-4022-91F7-8A38AE5683E5}" type="datetimeFigureOut">
              <a:rPr lang="en-US"/>
              <a:pPr>
                <a:defRPr/>
              </a:pPr>
              <a:t>15/09/2016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A8D75-365C-496C-942E-E572332DAF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072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359F52D-EE20-4D83-B0EA-E799EEDF201E}" type="datetimeFigureOut">
              <a:rPr lang="en-US"/>
              <a:pPr>
                <a:defRPr/>
              </a:pPr>
              <a:t>15/09/2016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A11DACF-39C6-42FC-AF05-E5408EE7A0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5" r:id="rId2"/>
    <p:sldLayoutId id="2147483684" r:id="rId3"/>
    <p:sldLayoutId id="2147483683" r:id="rId4"/>
    <p:sldLayoutId id="2147483682" r:id="rId5"/>
    <p:sldLayoutId id="2147483681" r:id="rId6"/>
    <p:sldLayoutId id="2147483680" r:id="rId7"/>
    <p:sldLayoutId id="2147483679" r:id="rId8"/>
    <p:sldLayoutId id="2147483678" r:id="rId9"/>
    <p:sldLayoutId id="2147483677" r:id="rId10"/>
    <p:sldLayoutId id="2147483676" r:id="rId11"/>
    <p:sldLayoutId id="2147483687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Picture 4" descr="Anh dep (4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03" name="Text Box 39"/>
          <p:cNvSpPr txBox="1">
            <a:spLocks noChangeArrowheads="1"/>
          </p:cNvSpPr>
          <p:nvPr/>
        </p:nvSpPr>
        <p:spPr bwMode="auto">
          <a:xfrm>
            <a:off x="6781800" y="2133600"/>
            <a:ext cx="2057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>
              <a:effectLst>
                <a:outerShdw blurRad="38100" dist="38100" dir="2700000" algn="tl">
                  <a:srgbClr val="000000"/>
                </a:outerShdw>
              </a:effectLst>
              <a:latin typeface=".VnAvant" pitchFamily="34" charset="0"/>
            </a:endParaRPr>
          </a:p>
        </p:txBody>
      </p:sp>
      <p:sp>
        <p:nvSpPr>
          <p:cNvPr id="14366" name="Text Box 40"/>
          <p:cNvSpPr txBox="1">
            <a:spLocks noChangeArrowheads="1"/>
          </p:cNvSpPr>
          <p:nvPr/>
        </p:nvSpPr>
        <p:spPr bwMode="auto">
          <a:xfrm>
            <a:off x="7467600" y="1371600"/>
            <a:ext cx="16764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800">
                <a:solidFill>
                  <a:srgbClr val="000000"/>
                </a:solidFill>
                <a:latin typeface="VNI-Thufap2" pitchFamily="2" charset="0"/>
              </a:rPr>
              <a:t> </a:t>
            </a:r>
          </a:p>
          <a:p>
            <a:pPr algn="ctr"/>
            <a:endParaRPr lang="en-US" sz="2800">
              <a:latin typeface="VNI-Thufap2" pitchFamily="2" charset="0"/>
            </a:endParaRPr>
          </a:p>
        </p:txBody>
      </p:sp>
      <p:sp>
        <p:nvSpPr>
          <p:cNvPr id="14380" name="Text Box 44"/>
          <p:cNvSpPr txBox="1">
            <a:spLocks noChangeArrowheads="1"/>
          </p:cNvSpPr>
          <p:nvPr/>
        </p:nvSpPr>
        <p:spPr bwMode="auto">
          <a:xfrm>
            <a:off x="533400" y="2590800"/>
            <a:ext cx="8153400" cy="192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MÔN: LUY</a:t>
            </a:r>
            <a:r>
              <a:rPr lang="en-US" sz="4800" b="1">
                <a:solidFill>
                  <a:srgbClr val="0000FF"/>
                </a:solidFill>
                <a:latin typeface="Times New Roman" pitchFamily="18" charset="0"/>
              </a:rPr>
              <a:t>ỆN TỪ VÀ CÂU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sz="4800" b="1">
                <a:solidFill>
                  <a:srgbClr val="0000FF"/>
                </a:solidFill>
                <a:latin typeface="Times New Roman" pitchFamily="18" charset="0"/>
              </a:rPr>
              <a:t>LỚP 4</a:t>
            </a:r>
            <a:endParaRPr lang="en-US" sz="4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3" name="Group 2"/>
          <p:cNvGrpSpPr>
            <a:grpSpLocks/>
          </p:cNvGrpSpPr>
          <p:nvPr/>
        </p:nvGrpSpPr>
        <p:grpSpPr bwMode="auto">
          <a:xfrm>
            <a:off x="0" y="76200"/>
            <a:ext cx="9144000" cy="6858000"/>
            <a:chOff x="79" y="-5"/>
            <a:chExt cx="6576" cy="4769"/>
          </a:xfrm>
        </p:grpSpPr>
        <p:sp>
          <p:nvSpPr>
            <p:cNvPr id="23560" name="AutoShape 3"/>
            <p:cNvSpPr>
              <a:spLocks noChangeAspect="1" noChangeArrowheads="1" noTextEdit="1"/>
            </p:cNvSpPr>
            <p:nvPr/>
          </p:nvSpPr>
          <p:spPr bwMode="auto">
            <a:xfrm>
              <a:off x="79" y="-5"/>
              <a:ext cx="6576" cy="4769"/>
            </a:xfrm>
            <a:prstGeom prst="rect">
              <a:avLst/>
            </a:prstGeom>
            <a:solidFill>
              <a:srgbClr val="002200"/>
            </a:solidFill>
            <a:ln w="3175" cap="rnd">
              <a:solidFill>
                <a:srgbClr val="005800"/>
              </a:solidFill>
              <a:prstDash val="sysDot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61" name="Line 4"/>
            <p:cNvSpPr>
              <a:spLocks noChangeShapeType="1"/>
            </p:cNvSpPr>
            <p:nvPr/>
          </p:nvSpPr>
          <p:spPr bwMode="auto">
            <a:xfrm>
              <a:off x="111" y="2741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2" name="Line 5"/>
            <p:cNvSpPr>
              <a:spLocks noChangeShapeType="1"/>
            </p:cNvSpPr>
            <p:nvPr/>
          </p:nvSpPr>
          <p:spPr bwMode="auto">
            <a:xfrm>
              <a:off x="111" y="4732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3" name="Line 6"/>
            <p:cNvSpPr>
              <a:spLocks noChangeShapeType="1"/>
            </p:cNvSpPr>
            <p:nvPr/>
          </p:nvSpPr>
          <p:spPr bwMode="auto">
            <a:xfrm flipV="1">
              <a:off x="662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4" name="Line 7"/>
            <p:cNvSpPr>
              <a:spLocks noChangeShapeType="1"/>
            </p:cNvSpPr>
            <p:nvPr/>
          </p:nvSpPr>
          <p:spPr bwMode="auto">
            <a:xfrm flipV="1">
              <a:off x="653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5" name="Line 8"/>
            <p:cNvSpPr>
              <a:spLocks noChangeShapeType="1"/>
            </p:cNvSpPr>
            <p:nvPr/>
          </p:nvSpPr>
          <p:spPr bwMode="auto">
            <a:xfrm flipV="1">
              <a:off x="6442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6" name="Line 9"/>
            <p:cNvSpPr>
              <a:spLocks noChangeShapeType="1"/>
            </p:cNvSpPr>
            <p:nvPr/>
          </p:nvSpPr>
          <p:spPr bwMode="auto">
            <a:xfrm flipV="1">
              <a:off x="635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7" name="Line 10"/>
            <p:cNvSpPr>
              <a:spLocks noChangeShapeType="1"/>
            </p:cNvSpPr>
            <p:nvPr/>
          </p:nvSpPr>
          <p:spPr bwMode="auto">
            <a:xfrm flipV="1">
              <a:off x="626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8" name="Line 11"/>
            <p:cNvSpPr>
              <a:spLocks noChangeShapeType="1"/>
            </p:cNvSpPr>
            <p:nvPr/>
          </p:nvSpPr>
          <p:spPr bwMode="auto">
            <a:xfrm flipV="1">
              <a:off x="617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9" name="Line 12"/>
            <p:cNvSpPr>
              <a:spLocks noChangeShapeType="1"/>
            </p:cNvSpPr>
            <p:nvPr/>
          </p:nvSpPr>
          <p:spPr bwMode="auto">
            <a:xfrm flipV="1">
              <a:off x="6080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0" name="Line 13"/>
            <p:cNvSpPr>
              <a:spLocks noChangeShapeType="1"/>
            </p:cNvSpPr>
            <p:nvPr/>
          </p:nvSpPr>
          <p:spPr bwMode="auto">
            <a:xfrm flipV="1">
              <a:off x="5990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1" name="Line 14"/>
            <p:cNvSpPr>
              <a:spLocks noChangeShapeType="1"/>
            </p:cNvSpPr>
            <p:nvPr/>
          </p:nvSpPr>
          <p:spPr bwMode="auto">
            <a:xfrm flipV="1">
              <a:off x="5900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2" name="Line 15"/>
            <p:cNvSpPr>
              <a:spLocks noChangeShapeType="1"/>
            </p:cNvSpPr>
            <p:nvPr/>
          </p:nvSpPr>
          <p:spPr bwMode="auto">
            <a:xfrm flipV="1">
              <a:off x="5809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3" name="Line 16"/>
            <p:cNvSpPr>
              <a:spLocks noChangeShapeType="1"/>
            </p:cNvSpPr>
            <p:nvPr/>
          </p:nvSpPr>
          <p:spPr bwMode="auto">
            <a:xfrm flipV="1">
              <a:off x="571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4" name="Line 17"/>
            <p:cNvSpPr>
              <a:spLocks noChangeShapeType="1"/>
            </p:cNvSpPr>
            <p:nvPr/>
          </p:nvSpPr>
          <p:spPr bwMode="auto">
            <a:xfrm flipV="1">
              <a:off x="562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5" name="Line 18"/>
            <p:cNvSpPr>
              <a:spLocks noChangeShapeType="1"/>
            </p:cNvSpPr>
            <p:nvPr/>
          </p:nvSpPr>
          <p:spPr bwMode="auto">
            <a:xfrm flipV="1">
              <a:off x="553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6" name="Line 19"/>
            <p:cNvSpPr>
              <a:spLocks noChangeShapeType="1"/>
            </p:cNvSpPr>
            <p:nvPr/>
          </p:nvSpPr>
          <p:spPr bwMode="auto">
            <a:xfrm flipV="1">
              <a:off x="5447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7" name="Line 20"/>
            <p:cNvSpPr>
              <a:spLocks noChangeShapeType="1"/>
            </p:cNvSpPr>
            <p:nvPr/>
          </p:nvSpPr>
          <p:spPr bwMode="auto">
            <a:xfrm flipV="1">
              <a:off x="5357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8" name="Line 21"/>
            <p:cNvSpPr>
              <a:spLocks noChangeShapeType="1"/>
            </p:cNvSpPr>
            <p:nvPr/>
          </p:nvSpPr>
          <p:spPr bwMode="auto">
            <a:xfrm flipV="1">
              <a:off x="5266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9" name="Line 22"/>
            <p:cNvSpPr>
              <a:spLocks noChangeShapeType="1"/>
            </p:cNvSpPr>
            <p:nvPr/>
          </p:nvSpPr>
          <p:spPr bwMode="auto">
            <a:xfrm flipV="1">
              <a:off x="5176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80" name="Line 23"/>
            <p:cNvSpPr>
              <a:spLocks noChangeShapeType="1"/>
            </p:cNvSpPr>
            <p:nvPr/>
          </p:nvSpPr>
          <p:spPr bwMode="auto">
            <a:xfrm flipV="1">
              <a:off x="508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81" name="Line 24"/>
            <p:cNvSpPr>
              <a:spLocks noChangeShapeType="1"/>
            </p:cNvSpPr>
            <p:nvPr/>
          </p:nvSpPr>
          <p:spPr bwMode="auto">
            <a:xfrm flipV="1">
              <a:off x="499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82" name="Line 25"/>
            <p:cNvSpPr>
              <a:spLocks noChangeShapeType="1"/>
            </p:cNvSpPr>
            <p:nvPr/>
          </p:nvSpPr>
          <p:spPr bwMode="auto">
            <a:xfrm flipV="1">
              <a:off x="490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83" name="Line 26"/>
            <p:cNvSpPr>
              <a:spLocks noChangeShapeType="1"/>
            </p:cNvSpPr>
            <p:nvPr/>
          </p:nvSpPr>
          <p:spPr bwMode="auto">
            <a:xfrm flipV="1">
              <a:off x="4814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84" name="Line 27"/>
            <p:cNvSpPr>
              <a:spLocks noChangeShapeType="1"/>
            </p:cNvSpPr>
            <p:nvPr/>
          </p:nvSpPr>
          <p:spPr bwMode="auto">
            <a:xfrm flipV="1">
              <a:off x="4724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85" name="Line 28"/>
            <p:cNvSpPr>
              <a:spLocks noChangeShapeType="1"/>
            </p:cNvSpPr>
            <p:nvPr/>
          </p:nvSpPr>
          <p:spPr bwMode="auto">
            <a:xfrm flipV="1">
              <a:off x="463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86" name="Line 29"/>
            <p:cNvSpPr>
              <a:spLocks noChangeShapeType="1"/>
            </p:cNvSpPr>
            <p:nvPr/>
          </p:nvSpPr>
          <p:spPr bwMode="auto">
            <a:xfrm flipV="1">
              <a:off x="454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87" name="Line 30"/>
            <p:cNvSpPr>
              <a:spLocks noChangeShapeType="1"/>
            </p:cNvSpPr>
            <p:nvPr/>
          </p:nvSpPr>
          <p:spPr bwMode="auto">
            <a:xfrm flipV="1">
              <a:off x="4452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88" name="Line 31"/>
            <p:cNvSpPr>
              <a:spLocks noChangeShapeType="1"/>
            </p:cNvSpPr>
            <p:nvPr/>
          </p:nvSpPr>
          <p:spPr bwMode="auto">
            <a:xfrm flipV="1">
              <a:off x="4362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89" name="Line 32"/>
            <p:cNvSpPr>
              <a:spLocks noChangeShapeType="1"/>
            </p:cNvSpPr>
            <p:nvPr/>
          </p:nvSpPr>
          <p:spPr bwMode="auto">
            <a:xfrm flipV="1">
              <a:off x="427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90" name="Line 33"/>
            <p:cNvSpPr>
              <a:spLocks noChangeShapeType="1"/>
            </p:cNvSpPr>
            <p:nvPr/>
          </p:nvSpPr>
          <p:spPr bwMode="auto">
            <a:xfrm flipV="1">
              <a:off x="418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91" name="Line 34"/>
            <p:cNvSpPr>
              <a:spLocks noChangeShapeType="1"/>
            </p:cNvSpPr>
            <p:nvPr/>
          </p:nvSpPr>
          <p:spPr bwMode="auto">
            <a:xfrm flipV="1">
              <a:off x="409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92" name="Line 35"/>
            <p:cNvSpPr>
              <a:spLocks noChangeShapeType="1"/>
            </p:cNvSpPr>
            <p:nvPr/>
          </p:nvSpPr>
          <p:spPr bwMode="auto">
            <a:xfrm flipV="1">
              <a:off x="4000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93" name="Line 36"/>
            <p:cNvSpPr>
              <a:spLocks noChangeShapeType="1"/>
            </p:cNvSpPr>
            <p:nvPr/>
          </p:nvSpPr>
          <p:spPr bwMode="auto">
            <a:xfrm flipV="1">
              <a:off x="3910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94" name="Line 37"/>
            <p:cNvSpPr>
              <a:spLocks noChangeShapeType="1"/>
            </p:cNvSpPr>
            <p:nvPr/>
          </p:nvSpPr>
          <p:spPr bwMode="auto">
            <a:xfrm flipV="1">
              <a:off x="3819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95" name="Line 38"/>
            <p:cNvSpPr>
              <a:spLocks noChangeShapeType="1"/>
            </p:cNvSpPr>
            <p:nvPr/>
          </p:nvSpPr>
          <p:spPr bwMode="auto">
            <a:xfrm flipV="1">
              <a:off x="3729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96" name="Line 39"/>
            <p:cNvSpPr>
              <a:spLocks noChangeShapeType="1"/>
            </p:cNvSpPr>
            <p:nvPr/>
          </p:nvSpPr>
          <p:spPr bwMode="auto">
            <a:xfrm flipV="1">
              <a:off x="363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97" name="Line 40"/>
            <p:cNvSpPr>
              <a:spLocks noChangeShapeType="1"/>
            </p:cNvSpPr>
            <p:nvPr/>
          </p:nvSpPr>
          <p:spPr bwMode="auto">
            <a:xfrm flipV="1">
              <a:off x="354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98" name="Line 41"/>
            <p:cNvSpPr>
              <a:spLocks noChangeShapeType="1"/>
            </p:cNvSpPr>
            <p:nvPr/>
          </p:nvSpPr>
          <p:spPr bwMode="auto">
            <a:xfrm flipV="1">
              <a:off x="345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99" name="Line 42"/>
            <p:cNvSpPr>
              <a:spLocks noChangeShapeType="1"/>
            </p:cNvSpPr>
            <p:nvPr/>
          </p:nvSpPr>
          <p:spPr bwMode="auto">
            <a:xfrm flipV="1">
              <a:off x="3367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00" name="Line 43"/>
            <p:cNvSpPr>
              <a:spLocks noChangeShapeType="1"/>
            </p:cNvSpPr>
            <p:nvPr/>
          </p:nvSpPr>
          <p:spPr bwMode="auto">
            <a:xfrm flipV="1">
              <a:off x="3277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01" name="Line 44"/>
            <p:cNvSpPr>
              <a:spLocks noChangeShapeType="1"/>
            </p:cNvSpPr>
            <p:nvPr/>
          </p:nvSpPr>
          <p:spPr bwMode="auto">
            <a:xfrm flipV="1">
              <a:off x="3186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02" name="Line 45"/>
            <p:cNvSpPr>
              <a:spLocks noChangeShapeType="1"/>
            </p:cNvSpPr>
            <p:nvPr/>
          </p:nvSpPr>
          <p:spPr bwMode="auto">
            <a:xfrm flipV="1">
              <a:off x="3096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03" name="Line 46"/>
            <p:cNvSpPr>
              <a:spLocks noChangeShapeType="1"/>
            </p:cNvSpPr>
            <p:nvPr/>
          </p:nvSpPr>
          <p:spPr bwMode="auto">
            <a:xfrm flipV="1">
              <a:off x="300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04" name="Line 47"/>
            <p:cNvSpPr>
              <a:spLocks noChangeShapeType="1"/>
            </p:cNvSpPr>
            <p:nvPr/>
          </p:nvSpPr>
          <p:spPr bwMode="auto">
            <a:xfrm flipV="1">
              <a:off x="291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05" name="Line 48"/>
            <p:cNvSpPr>
              <a:spLocks noChangeShapeType="1"/>
            </p:cNvSpPr>
            <p:nvPr/>
          </p:nvSpPr>
          <p:spPr bwMode="auto">
            <a:xfrm flipV="1">
              <a:off x="282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06" name="Line 49"/>
            <p:cNvSpPr>
              <a:spLocks noChangeShapeType="1"/>
            </p:cNvSpPr>
            <p:nvPr/>
          </p:nvSpPr>
          <p:spPr bwMode="auto">
            <a:xfrm flipV="1">
              <a:off x="2734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07" name="Line 50"/>
            <p:cNvSpPr>
              <a:spLocks noChangeShapeType="1"/>
            </p:cNvSpPr>
            <p:nvPr/>
          </p:nvSpPr>
          <p:spPr bwMode="auto">
            <a:xfrm flipV="1">
              <a:off x="2644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08" name="Line 51"/>
            <p:cNvSpPr>
              <a:spLocks noChangeShapeType="1"/>
            </p:cNvSpPr>
            <p:nvPr/>
          </p:nvSpPr>
          <p:spPr bwMode="auto">
            <a:xfrm flipV="1">
              <a:off x="255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09" name="Line 52"/>
            <p:cNvSpPr>
              <a:spLocks noChangeShapeType="1"/>
            </p:cNvSpPr>
            <p:nvPr/>
          </p:nvSpPr>
          <p:spPr bwMode="auto">
            <a:xfrm flipV="1">
              <a:off x="246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10" name="Line 53"/>
            <p:cNvSpPr>
              <a:spLocks noChangeShapeType="1"/>
            </p:cNvSpPr>
            <p:nvPr/>
          </p:nvSpPr>
          <p:spPr bwMode="auto">
            <a:xfrm flipV="1">
              <a:off x="2372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11" name="Line 54"/>
            <p:cNvSpPr>
              <a:spLocks noChangeShapeType="1"/>
            </p:cNvSpPr>
            <p:nvPr/>
          </p:nvSpPr>
          <p:spPr bwMode="auto">
            <a:xfrm flipV="1">
              <a:off x="2282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12" name="Line 55"/>
            <p:cNvSpPr>
              <a:spLocks noChangeShapeType="1"/>
            </p:cNvSpPr>
            <p:nvPr/>
          </p:nvSpPr>
          <p:spPr bwMode="auto">
            <a:xfrm flipV="1">
              <a:off x="219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13" name="Line 56"/>
            <p:cNvSpPr>
              <a:spLocks noChangeShapeType="1"/>
            </p:cNvSpPr>
            <p:nvPr/>
          </p:nvSpPr>
          <p:spPr bwMode="auto">
            <a:xfrm flipV="1">
              <a:off x="210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14" name="Line 57"/>
            <p:cNvSpPr>
              <a:spLocks noChangeShapeType="1"/>
            </p:cNvSpPr>
            <p:nvPr/>
          </p:nvSpPr>
          <p:spPr bwMode="auto">
            <a:xfrm flipV="1">
              <a:off x="201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15" name="Line 58"/>
            <p:cNvSpPr>
              <a:spLocks noChangeShapeType="1"/>
            </p:cNvSpPr>
            <p:nvPr/>
          </p:nvSpPr>
          <p:spPr bwMode="auto">
            <a:xfrm flipV="1">
              <a:off x="1920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16" name="Line 59"/>
            <p:cNvSpPr>
              <a:spLocks noChangeShapeType="1"/>
            </p:cNvSpPr>
            <p:nvPr/>
          </p:nvSpPr>
          <p:spPr bwMode="auto">
            <a:xfrm flipV="1">
              <a:off x="1830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17" name="Line 60"/>
            <p:cNvSpPr>
              <a:spLocks noChangeShapeType="1"/>
            </p:cNvSpPr>
            <p:nvPr/>
          </p:nvSpPr>
          <p:spPr bwMode="auto">
            <a:xfrm flipV="1">
              <a:off x="1739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18" name="Line 61"/>
            <p:cNvSpPr>
              <a:spLocks noChangeShapeType="1"/>
            </p:cNvSpPr>
            <p:nvPr/>
          </p:nvSpPr>
          <p:spPr bwMode="auto">
            <a:xfrm flipV="1">
              <a:off x="1649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19" name="Line 62"/>
            <p:cNvSpPr>
              <a:spLocks noChangeShapeType="1"/>
            </p:cNvSpPr>
            <p:nvPr/>
          </p:nvSpPr>
          <p:spPr bwMode="auto">
            <a:xfrm flipV="1">
              <a:off x="155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20" name="Line 63"/>
            <p:cNvSpPr>
              <a:spLocks noChangeShapeType="1"/>
            </p:cNvSpPr>
            <p:nvPr/>
          </p:nvSpPr>
          <p:spPr bwMode="auto">
            <a:xfrm flipV="1">
              <a:off x="146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21" name="Line 64"/>
            <p:cNvSpPr>
              <a:spLocks noChangeShapeType="1"/>
            </p:cNvSpPr>
            <p:nvPr/>
          </p:nvSpPr>
          <p:spPr bwMode="auto">
            <a:xfrm flipV="1">
              <a:off x="137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22" name="Line 65"/>
            <p:cNvSpPr>
              <a:spLocks noChangeShapeType="1"/>
            </p:cNvSpPr>
            <p:nvPr/>
          </p:nvSpPr>
          <p:spPr bwMode="auto">
            <a:xfrm flipV="1">
              <a:off x="1287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23" name="Line 66"/>
            <p:cNvSpPr>
              <a:spLocks noChangeShapeType="1"/>
            </p:cNvSpPr>
            <p:nvPr/>
          </p:nvSpPr>
          <p:spPr bwMode="auto">
            <a:xfrm flipV="1">
              <a:off x="1197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24" name="Line 67"/>
            <p:cNvSpPr>
              <a:spLocks noChangeShapeType="1"/>
            </p:cNvSpPr>
            <p:nvPr/>
          </p:nvSpPr>
          <p:spPr bwMode="auto">
            <a:xfrm flipV="1">
              <a:off x="1106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25" name="Line 68"/>
            <p:cNvSpPr>
              <a:spLocks noChangeShapeType="1"/>
            </p:cNvSpPr>
            <p:nvPr/>
          </p:nvSpPr>
          <p:spPr bwMode="auto">
            <a:xfrm flipV="1">
              <a:off x="1016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26" name="Line 69"/>
            <p:cNvSpPr>
              <a:spLocks noChangeShapeType="1"/>
            </p:cNvSpPr>
            <p:nvPr/>
          </p:nvSpPr>
          <p:spPr bwMode="auto">
            <a:xfrm flipV="1">
              <a:off x="92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27" name="Line 70"/>
            <p:cNvSpPr>
              <a:spLocks noChangeShapeType="1"/>
            </p:cNvSpPr>
            <p:nvPr/>
          </p:nvSpPr>
          <p:spPr bwMode="auto">
            <a:xfrm flipV="1">
              <a:off x="83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28" name="Line 71"/>
            <p:cNvSpPr>
              <a:spLocks noChangeShapeType="1"/>
            </p:cNvSpPr>
            <p:nvPr/>
          </p:nvSpPr>
          <p:spPr bwMode="auto">
            <a:xfrm flipV="1">
              <a:off x="74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29" name="Line 72"/>
            <p:cNvSpPr>
              <a:spLocks noChangeShapeType="1"/>
            </p:cNvSpPr>
            <p:nvPr/>
          </p:nvSpPr>
          <p:spPr bwMode="auto">
            <a:xfrm flipV="1">
              <a:off x="654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30" name="Line 73"/>
            <p:cNvSpPr>
              <a:spLocks noChangeShapeType="1"/>
            </p:cNvSpPr>
            <p:nvPr/>
          </p:nvSpPr>
          <p:spPr bwMode="auto">
            <a:xfrm flipV="1">
              <a:off x="564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31" name="Line 74"/>
            <p:cNvSpPr>
              <a:spLocks noChangeShapeType="1"/>
            </p:cNvSpPr>
            <p:nvPr/>
          </p:nvSpPr>
          <p:spPr bwMode="auto">
            <a:xfrm flipV="1">
              <a:off x="47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32" name="Line 75"/>
            <p:cNvSpPr>
              <a:spLocks noChangeShapeType="1"/>
            </p:cNvSpPr>
            <p:nvPr/>
          </p:nvSpPr>
          <p:spPr bwMode="auto">
            <a:xfrm flipV="1">
              <a:off x="38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33" name="Line 76"/>
            <p:cNvSpPr>
              <a:spLocks noChangeShapeType="1"/>
            </p:cNvSpPr>
            <p:nvPr/>
          </p:nvSpPr>
          <p:spPr bwMode="auto">
            <a:xfrm flipV="1">
              <a:off x="292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34" name="Line 77"/>
            <p:cNvSpPr>
              <a:spLocks noChangeShapeType="1"/>
            </p:cNvSpPr>
            <p:nvPr/>
          </p:nvSpPr>
          <p:spPr bwMode="auto">
            <a:xfrm flipV="1">
              <a:off x="202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35" name="Line 78"/>
            <p:cNvSpPr>
              <a:spLocks noChangeShapeType="1"/>
            </p:cNvSpPr>
            <p:nvPr/>
          </p:nvSpPr>
          <p:spPr bwMode="auto">
            <a:xfrm flipV="1">
              <a:off x="11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36" name="Line 79"/>
            <p:cNvSpPr>
              <a:spLocks noChangeShapeType="1"/>
            </p:cNvSpPr>
            <p:nvPr/>
          </p:nvSpPr>
          <p:spPr bwMode="auto">
            <a:xfrm>
              <a:off x="111" y="4642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37" name="Line 80"/>
            <p:cNvSpPr>
              <a:spLocks noChangeShapeType="1"/>
            </p:cNvSpPr>
            <p:nvPr/>
          </p:nvSpPr>
          <p:spPr bwMode="auto">
            <a:xfrm>
              <a:off x="111" y="4551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38" name="Line 81"/>
            <p:cNvSpPr>
              <a:spLocks noChangeShapeType="1"/>
            </p:cNvSpPr>
            <p:nvPr/>
          </p:nvSpPr>
          <p:spPr bwMode="auto">
            <a:xfrm>
              <a:off x="111" y="4461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39" name="Line 82"/>
            <p:cNvSpPr>
              <a:spLocks noChangeShapeType="1"/>
            </p:cNvSpPr>
            <p:nvPr/>
          </p:nvSpPr>
          <p:spPr bwMode="auto">
            <a:xfrm>
              <a:off x="111" y="4370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40" name="Line 83"/>
            <p:cNvSpPr>
              <a:spLocks noChangeShapeType="1"/>
            </p:cNvSpPr>
            <p:nvPr/>
          </p:nvSpPr>
          <p:spPr bwMode="auto">
            <a:xfrm>
              <a:off x="111" y="4279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41" name="Line 84"/>
            <p:cNvSpPr>
              <a:spLocks noChangeShapeType="1"/>
            </p:cNvSpPr>
            <p:nvPr/>
          </p:nvSpPr>
          <p:spPr bwMode="auto">
            <a:xfrm>
              <a:off x="111" y="4189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42" name="Line 85"/>
            <p:cNvSpPr>
              <a:spLocks noChangeShapeType="1"/>
            </p:cNvSpPr>
            <p:nvPr/>
          </p:nvSpPr>
          <p:spPr bwMode="auto">
            <a:xfrm>
              <a:off x="111" y="4098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43" name="Line 86"/>
            <p:cNvSpPr>
              <a:spLocks noChangeShapeType="1"/>
            </p:cNvSpPr>
            <p:nvPr/>
          </p:nvSpPr>
          <p:spPr bwMode="auto">
            <a:xfrm>
              <a:off x="111" y="4008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44" name="Line 87"/>
            <p:cNvSpPr>
              <a:spLocks noChangeShapeType="1"/>
            </p:cNvSpPr>
            <p:nvPr/>
          </p:nvSpPr>
          <p:spPr bwMode="auto">
            <a:xfrm>
              <a:off x="111" y="3917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45" name="Line 88"/>
            <p:cNvSpPr>
              <a:spLocks noChangeShapeType="1"/>
            </p:cNvSpPr>
            <p:nvPr/>
          </p:nvSpPr>
          <p:spPr bwMode="auto">
            <a:xfrm>
              <a:off x="111" y="3827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46" name="Line 89"/>
            <p:cNvSpPr>
              <a:spLocks noChangeShapeType="1"/>
            </p:cNvSpPr>
            <p:nvPr/>
          </p:nvSpPr>
          <p:spPr bwMode="auto">
            <a:xfrm>
              <a:off x="111" y="3737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47" name="Line 90"/>
            <p:cNvSpPr>
              <a:spLocks noChangeShapeType="1"/>
            </p:cNvSpPr>
            <p:nvPr/>
          </p:nvSpPr>
          <p:spPr bwMode="auto">
            <a:xfrm>
              <a:off x="111" y="3646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48" name="Line 91"/>
            <p:cNvSpPr>
              <a:spLocks noChangeShapeType="1"/>
            </p:cNvSpPr>
            <p:nvPr/>
          </p:nvSpPr>
          <p:spPr bwMode="auto">
            <a:xfrm>
              <a:off x="111" y="3556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49" name="Line 92"/>
            <p:cNvSpPr>
              <a:spLocks noChangeShapeType="1"/>
            </p:cNvSpPr>
            <p:nvPr/>
          </p:nvSpPr>
          <p:spPr bwMode="auto">
            <a:xfrm>
              <a:off x="111" y="3465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50" name="Line 93"/>
            <p:cNvSpPr>
              <a:spLocks noChangeShapeType="1"/>
            </p:cNvSpPr>
            <p:nvPr/>
          </p:nvSpPr>
          <p:spPr bwMode="auto">
            <a:xfrm>
              <a:off x="111" y="3375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51" name="Line 94"/>
            <p:cNvSpPr>
              <a:spLocks noChangeShapeType="1"/>
            </p:cNvSpPr>
            <p:nvPr/>
          </p:nvSpPr>
          <p:spPr bwMode="auto">
            <a:xfrm>
              <a:off x="111" y="3284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52" name="Line 95"/>
            <p:cNvSpPr>
              <a:spLocks noChangeShapeType="1"/>
            </p:cNvSpPr>
            <p:nvPr/>
          </p:nvSpPr>
          <p:spPr bwMode="auto">
            <a:xfrm>
              <a:off x="111" y="3194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53" name="Line 96"/>
            <p:cNvSpPr>
              <a:spLocks noChangeShapeType="1"/>
            </p:cNvSpPr>
            <p:nvPr/>
          </p:nvSpPr>
          <p:spPr bwMode="auto">
            <a:xfrm>
              <a:off x="111" y="3103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54" name="Line 97"/>
            <p:cNvSpPr>
              <a:spLocks noChangeShapeType="1"/>
            </p:cNvSpPr>
            <p:nvPr/>
          </p:nvSpPr>
          <p:spPr bwMode="auto">
            <a:xfrm>
              <a:off x="111" y="3013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55" name="Line 98"/>
            <p:cNvSpPr>
              <a:spLocks noChangeShapeType="1"/>
            </p:cNvSpPr>
            <p:nvPr/>
          </p:nvSpPr>
          <p:spPr bwMode="auto">
            <a:xfrm>
              <a:off x="111" y="2922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56" name="Line 99"/>
            <p:cNvSpPr>
              <a:spLocks noChangeShapeType="1"/>
            </p:cNvSpPr>
            <p:nvPr/>
          </p:nvSpPr>
          <p:spPr bwMode="auto">
            <a:xfrm>
              <a:off x="111" y="2832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57" name="Line 100"/>
            <p:cNvSpPr>
              <a:spLocks noChangeShapeType="1"/>
            </p:cNvSpPr>
            <p:nvPr/>
          </p:nvSpPr>
          <p:spPr bwMode="auto">
            <a:xfrm>
              <a:off x="111" y="2651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58" name="Line 101"/>
            <p:cNvSpPr>
              <a:spLocks noChangeShapeType="1"/>
            </p:cNvSpPr>
            <p:nvPr/>
          </p:nvSpPr>
          <p:spPr bwMode="auto">
            <a:xfrm>
              <a:off x="111" y="2560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59" name="Line 102"/>
            <p:cNvSpPr>
              <a:spLocks noChangeShapeType="1"/>
            </p:cNvSpPr>
            <p:nvPr/>
          </p:nvSpPr>
          <p:spPr bwMode="auto">
            <a:xfrm>
              <a:off x="111" y="2470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60" name="Line 103"/>
            <p:cNvSpPr>
              <a:spLocks noChangeShapeType="1"/>
            </p:cNvSpPr>
            <p:nvPr/>
          </p:nvSpPr>
          <p:spPr bwMode="auto">
            <a:xfrm>
              <a:off x="111" y="2379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61" name="Line 104"/>
            <p:cNvSpPr>
              <a:spLocks noChangeShapeType="1"/>
            </p:cNvSpPr>
            <p:nvPr/>
          </p:nvSpPr>
          <p:spPr bwMode="auto">
            <a:xfrm>
              <a:off x="111" y="2289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62" name="Line 105"/>
            <p:cNvSpPr>
              <a:spLocks noChangeShapeType="1"/>
            </p:cNvSpPr>
            <p:nvPr/>
          </p:nvSpPr>
          <p:spPr bwMode="auto">
            <a:xfrm>
              <a:off x="111" y="2199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63" name="Line 106"/>
            <p:cNvSpPr>
              <a:spLocks noChangeShapeType="1"/>
            </p:cNvSpPr>
            <p:nvPr/>
          </p:nvSpPr>
          <p:spPr bwMode="auto">
            <a:xfrm>
              <a:off x="111" y="2108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64" name="Line 107"/>
            <p:cNvSpPr>
              <a:spLocks noChangeShapeType="1"/>
            </p:cNvSpPr>
            <p:nvPr/>
          </p:nvSpPr>
          <p:spPr bwMode="auto">
            <a:xfrm>
              <a:off x="111" y="2018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65" name="Line 108"/>
            <p:cNvSpPr>
              <a:spLocks noChangeShapeType="1"/>
            </p:cNvSpPr>
            <p:nvPr/>
          </p:nvSpPr>
          <p:spPr bwMode="auto">
            <a:xfrm>
              <a:off x="111" y="1927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66" name="Line 109"/>
            <p:cNvSpPr>
              <a:spLocks noChangeShapeType="1"/>
            </p:cNvSpPr>
            <p:nvPr/>
          </p:nvSpPr>
          <p:spPr bwMode="auto">
            <a:xfrm>
              <a:off x="111" y="1837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67" name="Line 110"/>
            <p:cNvSpPr>
              <a:spLocks noChangeShapeType="1"/>
            </p:cNvSpPr>
            <p:nvPr/>
          </p:nvSpPr>
          <p:spPr bwMode="auto">
            <a:xfrm>
              <a:off x="111" y="1746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68" name="Line 111"/>
            <p:cNvSpPr>
              <a:spLocks noChangeShapeType="1"/>
            </p:cNvSpPr>
            <p:nvPr/>
          </p:nvSpPr>
          <p:spPr bwMode="auto">
            <a:xfrm>
              <a:off x="111" y="1656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69" name="Line 112"/>
            <p:cNvSpPr>
              <a:spLocks noChangeShapeType="1"/>
            </p:cNvSpPr>
            <p:nvPr/>
          </p:nvSpPr>
          <p:spPr bwMode="auto">
            <a:xfrm>
              <a:off x="111" y="1565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70" name="Line 113"/>
            <p:cNvSpPr>
              <a:spLocks noChangeShapeType="1"/>
            </p:cNvSpPr>
            <p:nvPr/>
          </p:nvSpPr>
          <p:spPr bwMode="auto">
            <a:xfrm>
              <a:off x="111" y="1565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71" name="Line 114"/>
            <p:cNvSpPr>
              <a:spLocks noChangeShapeType="1"/>
            </p:cNvSpPr>
            <p:nvPr/>
          </p:nvSpPr>
          <p:spPr bwMode="auto">
            <a:xfrm>
              <a:off x="111" y="1475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72" name="Line 115"/>
            <p:cNvSpPr>
              <a:spLocks noChangeShapeType="1"/>
            </p:cNvSpPr>
            <p:nvPr/>
          </p:nvSpPr>
          <p:spPr bwMode="auto">
            <a:xfrm>
              <a:off x="111" y="1384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73" name="Line 116"/>
            <p:cNvSpPr>
              <a:spLocks noChangeShapeType="1"/>
            </p:cNvSpPr>
            <p:nvPr/>
          </p:nvSpPr>
          <p:spPr bwMode="auto">
            <a:xfrm>
              <a:off x="111" y="1294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74" name="Line 117"/>
            <p:cNvSpPr>
              <a:spLocks noChangeShapeType="1"/>
            </p:cNvSpPr>
            <p:nvPr/>
          </p:nvSpPr>
          <p:spPr bwMode="auto">
            <a:xfrm>
              <a:off x="111" y="1203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75" name="Line 118"/>
            <p:cNvSpPr>
              <a:spLocks noChangeShapeType="1"/>
            </p:cNvSpPr>
            <p:nvPr/>
          </p:nvSpPr>
          <p:spPr bwMode="auto">
            <a:xfrm>
              <a:off x="111" y="1113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76" name="Line 119"/>
            <p:cNvSpPr>
              <a:spLocks noChangeShapeType="1"/>
            </p:cNvSpPr>
            <p:nvPr/>
          </p:nvSpPr>
          <p:spPr bwMode="auto">
            <a:xfrm>
              <a:off x="111" y="1022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77" name="Line 120"/>
            <p:cNvSpPr>
              <a:spLocks noChangeShapeType="1"/>
            </p:cNvSpPr>
            <p:nvPr/>
          </p:nvSpPr>
          <p:spPr bwMode="auto">
            <a:xfrm>
              <a:off x="111" y="932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78" name="Line 121"/>
            <p:cNvSpPr>
              <a:spLocks noChangeShapeType="1"/>
            </p:cNvSpPr>
            <p:nvPr/>
          </p:nvSpPr>
          <p:spPr bwMode="auto">
            <a:xfrm>
              <a:off x="111" y="842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79" name="Line 122"/>
            <p:cNvSpPr>
              <a:spLocks noChangeShapeType="1"/>
            </p:cNvSpPr>
            <p:nvPr/>
          </p:nvSpPr>
          <p:spPr bwMode="auto">
            <a:xfrm>
              <a:off x="111" y="751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80" name="Line 123"/>
            <p:cNvSpPr>
              <a:spLocks noChangeShapeType="1"/>
            </p:cNvSpPr>
            <p:nvPr/>
          </p:nvSpPr>
          <p:spPr bwMode="auto">
            <a:xfrm>
              <a:off x="111" y="661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81" name="Line 124"/>
            <p:cNvSpPr>
              <a:spLocks noChangeShapeType="1"/>
            </p:cNvSpPr>
            <p:nvPr/>
          </p:nvSpPr>
          <p:spPr bwMode="auto">
            <a:xfrm>
              <a:off x="111" y="570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82" name="Line 125"/>
            <p:cNvSpPr>
              <a:spLocks noChangeShapeType="1"/>
            </p:cNvSpPr>
            <p:nvPr/>
          </p:nvSpPr>
          <p:spPr bwMode="auto">
            <a:xfrm>
              <a:off x="111" y="480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83" name="Line 126"/>
            <p:cNvSpPr>
              <a:spLocks noChangeShapeType="1"/>
            </p:cNvSpPr>
            <p:nvPr/>
          </p:nvSpPr>
          <p:spPr bwMode="auto">
            <a:xfrm>
              <a:off x="111" y="389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84" name="Line 127"/>
            <p:cNvSpPr>
              <a:spLocks noChangeShapeType="1"/>
            </p:cNvSpPr>
            <p:nvPr/>
          </p:nvSpPr>
          <p:spPr bwMode="auto">
            <a:xfrm>
              <a:off x="111" y="298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85" name="Line 128"/>
            <p:cNvSpPr>
              <a:spLocks noChangeShapeType="1"/>
            </p:cNvSpPr>
            <p:nvPr/>
          </p:nvSpPr>
          <p:spPr bwMode="auto">
            <a:xfrm>
              <a:off x="111" y="208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86" name="Line 129"/>
            <p:cNvSpPr>
              <a:spLocks noChangeShapeType="1"/>
            </p:cNvSpPr>
            <p:nvPr/>
          </p:nvSpPr>
          <p:spPr bwMode="auto">
            <a:xfrm>
              <a:off x="111" y="117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87" name="Line 130"/>
            <p:cNvSpPr>
              <a:spLocks noChangeShapeType="1"/>
            </p:cNvSpPr>
            <p:nvPr/>
          </p:nvSpPr>
          <p:spPr bwMode="auto">
            <a:xfrm>
              <a:off x="111" y="27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555" name="Rectangle 131"/>
          <p:cNvSpPr>
            <a:spLocks noChangeArrowheads="1"/>
          </p:cNvSpPr>
          <p:nvPr/>
        </p:nvSpPr>
        <p:spPr bwMode="auto">
          <a:xfrm>
            <a:off x="304800" y="4419600"/>
            <a:ext cx="838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.VnTime" pitchFamily="34" charset="0"/>
              </a:rPr>
              <a:t> </a:t>
            </a:r>
            <a:endParaRPr lang="en-US" sz="2400">
              <a:solidFill>
                <a:schemeClr val="bg1"/>
              </a:solidFill>
              <a:latin typeface="UNI Chu truyen thong" pitchFamily="66" charset="0"/>
            </a:endParaRPr>
          </a:p>
        </p:txBody>
      </p:sp>
      <p:sp>
        <p:nvSpPr>
          <p:cNvPr id="133" name="Rectangle 131"/>
          <p:cNvSpPr txBox="1">
            <a:spLocks noChangeArrowheads="1"/>
          </p:cNvSpPr>
          <p:nvPr/>
        </p:nvSpPr>
        <p:spPr>
          <a:xfrm>
            <a:off x="152400" y="1111250"/>
            <a:ext cx="8686800" cy="946150"/>
          </a:xfrm>
          <a:prstGeom prst="rect">
            <a:avLst/>
          </a:prstGeom>
          <a:noFill/>
          <a:ln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100000"/>
              </a:spcBef>
            </a:pPr>
            <a:r>
              <a:rPr lang="en-US" sz="2800" b="1">
                <a:solidFill>
                  <a:srgbClr val="FF0000"/>
                </a:solidFill>
                <a:latin typeface=".VnTime" pitchFamily="34" charset="0"/>
              </a:rPr>
              <a:t>I/ NhËn xÐt: </a:t>
            </a:r>
            <a:r>
              <a:rPr lang="en-US" sz="2800" i="1">
                <a:solidFill>
                  <a:schemeClr val="bg2"/>
                </a:solidFill>
                <a:latin typeface=".VnTime" pitchFamily="34" charset="0"/>
              </a:rPr>
              <a:t> Trong c¸c c©u v¨n, c©u th¬ sau  ®©y, dÊu hai chÊm cã t¸c dông g×?</a:t>
            </a:r>
          </a:p>
        </p:txBody>
      </p:sp>
      <p:sp>
        <p:nvSpPr>
          <p:cNvPr id="134" name="Rectangle 133"/>
          <p:cNvSpPr>
            <a:spLocks noChangeArrowheads="1"/>
          </p:cNvSpPr>
          <p:nvPr/>
        </p:nvSpPr>
        <p:spPr bwMode="auto">
          <a:xfrm>
            <a:off x="457200" y="2133600"/>
            <a:ext cx="61722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400">
                <a:solidFill>
                  <a:srgbClr val="FFFF00"/>
                </a:solidFill>
                <a:latin typeface=".VnTime" pitchFamily="34" charset="0"/>
              </a:rPr>
              <a:t>         c)               Bµ th­¬ng kh«ng muèn b¸n</a:t>
            </a:r>
            <a:br>
              <a:rPr lang="en-US" sz="2400">
                <a:solidFill>
                  <a:srgbClr val="FFFF00"/>
                </a:solidFill>
                <a:latin typeface=".VnTime" pitchFamily="34" charset="0"/>
              </a:rPr>
            </a:br>
            <a:r>
              <a:rPr lang="en-US" sz="2400">
                <a:solidFill>
                  <a:srgbClr val="FFFF00"/>
                </a:solidFill>
                <a:latin typeface=".VnTime" pitchFamily="34" charset="0"/>
              </a:rPr>
              <a:t>                           BÌn  th¶ vµo trong chum.</a:t>
            </a:r>
            <a:br>
              <a:rPr lang="en-US" sz="2400">
                <a:solidFill>
                  <a:srgbClr val="FFFF00"/>
                </a:solidFill>
                <a:latin typeface=".VnTime" pitchFamily="34" charset="0"/>
              </a:rPr>
            </a:br>
            <a:endParaRPr lang="en-US" sz="2400">
              <a:latin typeface="Calibri" pitchFamily="34" charset="0"/>
            </a:endParaRPr>
          </a:p>
        </p:txBody>
      </p:sp>
      <p:sp>
        <p:nvSpPr>
          <p:cNvPr id="264" name="Rectangle 263"/>
          <p:cNvSpPr>
            <a:spLocks noChangeArrowheads="1"/>
          </p:cNvSpPr>
          <p:nvPr/>
        </p:nvSpPr>
        <p:spPr bwMode="auto">
          <a:xfrm>
            <a:off x="2057400" y="2971800"/>
            <a:ext cx="6858000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400">
                <a:solidFill>
                  <a:srgbClr val="FFFF00"/>
                </a:solidFill>
                <a:latin typeface=".VnTime" pitchFamily="34" charset="0"/>
              </a:rPr>
              <a:t>      Råi  bµ l¹i ®i lµm</a:t>
            </a:r>
          </a:p>
          <a:p>
            <a:r>
              <a:rPr lang="en-US" sz="2400">
                <a:solidFill>
                  <a:srgbClr val="FFFF00"/>
                </a:solidFill>
                <a:latin typeface=".VnTime" pitchFamily="34" charset="0"/>
              </a:rPr>
              <a:t>      §Õn khi vÒ thÊy l¹</a:t>
            </a:r>
            <a:r>
              <a:rPr lang="en-US" sz="2400">
                <a:solidFill>
                  <a:srgbClr val="FF0000"/>
                </a:solidFill>
                <a:latin typeface=".VnTime" pitchFamily="34" charset="0"/>
              </a:rPr>
              <a:t>:</a:t>
            </a:r>
          </a:p>
          <a:p>
            <a:r>
              <a:rPr lang="en-US" sz="2400">
                <a:solidFill>
                  <a:srgbClr val="FFFF00"/>
                </a:solidFill>
                <a:latin typeface=".VnTime" pitchFamily="34" charset="0"/>
              </a:rPr>
              <a:t>      S©n nhµ sao s¹ch qu¸</a:t>
            </a:r>
          </a:p>
          <a:p>
            <a:r>
              <a:rPr lang="en-US" sz="2400">
                <a:solidFill>
                  <a:srgbClr val="FFFF00"/>
                </a:solidFill>
                <a:latin typeface=".VnTime" pitchFamily="34" charset="0"/>
              </a:rPr>
              <a:t>      §µn lîn ®· ®­îc ¨n</a:t>
            </a:r>
          </a:p>
          <a:p>
            <a:r>
              <a:rPr lang="en-US" sz="2400">
                <a:solidFill>
                  <a:srgbClr val="FFFF00"/>
                </a:solidFill>
                <a:latin typeface=".VnTime" pitchFamily="34" charset="0"/>
              </a:rPr>
              <a:t>      C¬n n­íc nÊu tinh t­¬m</a:t>
            </a:r>
          </a:p>
          <a:p>
            <a:r>
              <a:rPr lang="en-US" sz="2400">
                <a:solidFill>
                  <a:srgbClr val="FFFF00"/>
                </a:solidFill>
                <a:latin typeface=".VnTime" pitchFamily="34" charset="0"/>
              </a:rPr>
              <a:t>      V­ên rau t­¬i s¹ch cá                 </a:t>
            </a:r>
          </a:p>
          <a:p>
            <a:r>
              <a:rPr lang="en-US" sz="2400">
                <a:solidFill>
                  <a:srgbClr val="FFFF00"/>
                </a:solidFill>
                <a:latin typeface=".VnTime" pitchFamily="34" charset="0"/>
              </a:rPr>
              <a:t>                                               </a:t>
            </a:r>
            <a:r>
              <a:rPr lang="en-US" sz="2400" b="1" i="1">
                <a:solidFill>
                  <a:srgbClr val="FF0000"/>
                </a:solidFill>
                <a:latin typeface=".VnTime" pitchFamily="34" charset="0"/>
              </a:rPr>
              <a:t>Phan ThÞ Thanh Nhµn</a:t>
            </a:r>
            <a:endParaRPr lang="en-US" sz="2400" b="1">
              <a:solidFill>
                <a:srgbClr val="FF0000"/>
              </a:solidFill>
              <a:latin typeface=".VnTime" pitchFamily="34" charset="0"/>
            </a:endParaRPr>
          </a:p>
        </p:txBody>
      </p:sp>
      <p:sp>
        <p:nvSpPr>
          <p:cNvPr id="265" name="Rectangle 264"/>
          <p:cNvSpPr>
            <a:spLocks noChangeArrowheads="1"/>
          </p:cNvSpPr>
          <p:nvPr/>
        </p:nvSpPr>
        <p:spPr bwMode="auto">
          <a:xfrm>
            <a:off x="228600" y="5791200"/>
            <a:ext cx="8915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400" b="1" i="1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en-US" sz="2400" i="1">
                <a:solidFill>
                  <a:schemeClr val="bg1"/>
                </a:solidFill>
                <a:latin typeface=".VnTime" pitchFamily="34" charset="0"/>
              </a:rPr>
              <a:t>* DÊu  hai chÊm dïng b¸o hiÖu bé phËn ®øng sau  lµ lêi gi¶i thÝch  râ nh÷ng ®iÒu mµ bµ cô nh×n thÊy khi vÒ ®Õn nhµ </a:t>
            </a:r>
            <a:endParaRPr lang="en-US" sz="2400">
              <a:latin typeface="Calibri" pitchFamily="34" charset="0"/>
            </a:endParaRPr>
          </a:p>
        </p:txBody>
      </p:sp>
      <p:sp>
        <p:nvSpPr>
          <p:cNvPr id="11395" name="Rectangle 131"/>
          <p:cNvSpPr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100000"/>
              </a:spcBef>
            </a:pPr>
            <a:r>
              <a:rPr lang="en-US" sz="3200" b="1" u="sng">
                <a:solidFill>
                  <a:srgbClr val="FF0000"/>
                </a:solidFill>
                <a:latin typeface=".VnArial" pitchFamily="34" charset="0"/>
              </a:rPr>
              <a:t>Luyện từ và c©u </a:t>
            </a:r>
            <a:r>
              <a:rPr lang="en-US" sz="3200" b="1">
                <a:solidFill>
                  <a:srgbClr val="FF0000"/>
                </a:solidFill>
                <a:latin typeface=".VnArial" pitchFamily="34" charset="0"/>
              </a:rPr>
              <a:t/>
            </a:r>
            <a:br>
              <a:rPr lang="en-US" sz="3200" b="1">
                <a:solidFill>
                  <a:srgbClr val="FF0000"/>
                </a:solidFill>
                <a:latin typeface=".VnArial" pitchFamily="34" charset="0"/>
              </a:rPr>
            </a:br>
            <a:r>
              <a:rPr lang="en-US" sz="3200" b="1" i="1">
                <a:solidFill>
                  <a:schemeClr val="bg2"/>
                </a:solidFill>
                <a:latin typeface=".VnArial" pitchFamily="34" charset="0"/>
              </a:rPr>
              <a:t>DÊu hai chÊm</a:t>
            </a:r>
            <a:r>
              <a:rPr lang="en-US" sz="3200" b="1">
                <a:solidFill>
                  <a:schemeClr val="bg1"/>
                </a:solidFill>
                <a:latin typeface=".VnArial" pitchFamily="34" charset="0"/>
              </a:rPr>
              <a:t>                                                                  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0"/>
      <p:bldP spid="26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7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79" y="-5"/>
            <a:chExt cx="6576" cy="4769"/>
          </a:xfrm>
        </p:grpSpPr>
        <p:sp>
          <p:nvSpPr>
            <p:cNvPr id="24582" name="AutoShape 3"/>
            <p:cNvSpPr>
              <a:spLocks noChangeAspect="1" noChangeArrowheads="1" noTextEdit="1"/>
            </p:cNvSpPr>
            <p:nvPr/>
          </p:nvSpPr>
          <p:spPr bwMode="auto">
            <a:xfrm>
              <a:off x="79" y="-5"/>
              <a:ext cx="6576" cy="4769"/>
            </a:xfrm>
            <a:prstGeom prst="rect">
              <a:avLst/>
            </a:prstGeom>
            <a:solidFill>
              <a:srgbClr val="002200"/>
            </a:solidFill>
            <a:ln w="3175" cap="rnd">
              <a:solidFill>
                <a:srgbClr val="005800"/>
              </a:solidFill>
              <a:prstDash val="sysDot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83" name="Line 4"/>
            <p:cNvSpPr>
              <a:spLocks noChangeShapeType="1"/>
            </p:cNvSpPr>
            <p:nvPr/>
          </p:nvSpPr>
          <p:spPr bwMode="auto">
            <a:xfrm>
              <a:off x="111" y="2741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84" name="Line 5"/>
            <p:cNvSpPr>
              <a:spLocks noChangeShapeType="1"/>
            </p:cNvSpPr>
            <p:nvPr/>
          </p:nvSpPr>
          <p:spPr bwMode="auto">
            <a:xfrm>
              <a:off x="111" y="4732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85" name="Line 6"/>
            <p:cNvSpPr>
              <a:spLocks noChangeShapeType="1"/>
            </p:cNvSpPr>
            <p:nvPr/>
          </p:nvSpPr>
          <p:spPr bwMode="auto">
            <a:xfrm flipV="1">
              <a:off x="662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86" name="Line 7"/>
            <p:cNvSpPr>
              <a:spLocks noChangeShapeType="1"/>
            </p:cNvSpPr>
            <p:nvPr/>
          </p:nvSpPr>
          <p:spPr bwMode="auto">
            <a:xfrm flipV="1">
              <a:off x="653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87" name="Line 8"/>
            <p:cNvSpPr>
              <a:spLocks noChangeShapeType="1"/>
            </p:cNvSpPr>
            <p:nvPr/>
          </p:nvSpPr>
          <p:spPr bwMode="auto">
            <a:xfrm flipV="1">
              <a:off x="6442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88" name="Line 9"/>
            <p:cNvSpPr>
              <a:spLocks noChangeShapeType="1"/>
            </p:cNvSpPr>
            <p:nvPr/>
          </p:nvSpPr>
          <p:spPr bwMode="auto">
            <a:xfrm flipV="1">
              <a:off x="635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89" name="Line 10"/>
            <p:cNvSpPr>
              <a:spLocks noChangeShapeType="1"/>
            </p:cNvSpPr>
            <p:nvPr/>
          </p:nvSpPr>
          <p:spPr bwMode="auto">
            <a:xfrm flipV="1">
              <a:off x="626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90" name="Line 11"/>
            <p:cNvSpPr>
              <a:spLocks noChangeShapeType="1"/>
            </p:cNvSpPr>
            <p:nvPr/>
          </p:nvSpPr>
          <p:spPr bwMode="auto">
            <a:xfrm flipV="1">
              <a:off x="617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91" name="Line 12"/>
            <p:cNvSpPr>
              <a:spLocks noChangeShapeType="1"/>
            </p:cNvSpPr>
            <p:nvPr/>
          </p:nvSpPr>
          <p:spPr bwMode="auto">
            <a:xfrm flipV="1">
              <a:off x="6080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92" name="Line 13"/>
            <p:cNvSpPr>
              <a:spLocks noChangeShapeType="1"/>
            </p:cNvSpPr>
            <p:nvPr/>
          </p:nvSpPr>
          <p:spPr bwMode="auto">
            <a:xfrm flipV="1">
              <a:off x="5990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93" name="Line 14"/>
            <p:cNvSpPr>
              <a:spLocks noChangeShapeType="1"/>
            </p:cNvSpPr>
            <p:nvPr/>
          </p:nvSpPr>
          <p:spPr bwMode="auto">
            <a:xfrm flipV="1">
              <a:off x="5900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94" name="Line 15"/>
            <p:cNvSpPr>
              <a:spLocks noChangeShapeType="1"/>
            </p:cNvSpPr>
            <p:nvPr/>
          </p:nvSpPr>
          <p:spPr bwMode="auto">
            <a:xfrm flipV="1">
              <a:off x="5809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95" name="Line 16"/>
            <p:cNvSpPr>
              <a:spLocks noChangeShapeType="1"/>
            </p:cNvSpPr>
            <p:nvPr/>
          </p:nvSpPr>
          <p:spPr bwMode="auto">
            <a:xfrm flipV="1">
              <a:off x="571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96" name="Line 17"/>
            <p:cNvSpPr>
              <a:spLocks noChangeShapeType="1"/>
            </p:cNvSpPr>
            <p:nvPr/>
          </p:nvSpPr>
          <p:spPr bwMode="auto">
            <a:xfrm flipV="1">
              <a:off x="562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97" name="Line 18"/>
            <p:cNvSpPr>
              <a:spLocks noChangeShapeType="1"/>
            </p:cNvSpPr>
            <p:nvPr/>
          </p:nvSpPr>
          <p:spPr bwMode="auto">
            <a:xfrm flipV="1">
              <a:off x="553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98" name="Line 19"/>
            <p:cNvSpPr>
              <a:spLocks noChangeShapeType="1"/>
            </p:cNvSpPr>
            <p:nvPr/>
          </p:nvSpPr>
          <p:spPr bwMode="auto">
            <a:xfrm flipV="1">
              <a:off x="5447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99" name="Line 20"/>
            <p:cNvSpPr>
              <a:spLocks noChangeShapeType="1"/>
            </p:cNvSpPr>
            <p:nvPr/>
          </p:nvSpPr>
          <p:spPr bwMode="auto">
            <a:xfrm flipV="1">
              <a:off x="5357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00" name="Line 21"/>
            <p:cNvSpPr>
              <a:spLocks noChangeShapeType="1"/>
            </p:cNvSpPr>
            <p:nvPr/>
          </p:nvSpPr>
          <p:spPr bwMode="auto">
            <a:xfrm flipV="1">
              <a:off x="5266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01" name="Line 22"/>
            <p:cNvSpPr>
              <a:spLocks noChangeShapeType="1"/>
            </p:cNvSpPr>
            <p:nvPr/>
          </p:nvSpPr>
          <p:spPr bwMode="auto">
            <a:xfrm flipV="1">
              <a:off x="5176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02" name="Line 23"/>
            <p:cNvSpPr>
              <a:spLocks noChangeShapeType="1"/>
            </p:cNvSpPr>
            <p:nvPr/>
          </p:nvSpPr>
          <p:spPr bwMode="auto">
            <a:xfrm flipV="1">
              <a:off x="508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03" name="Line 24"/>
            <p:cNvSpPr>
              <a:spLocks noChangeShapeType="1"/>
            </p:cNvSpPr>
            <p:nvPr/>
          </p:nvSpPr>
          <p:spPr bwMode="auto">
            <a:xfrm flipV="1">
              <a:off x="499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04" name="Line 25"/>
            <p:cNvSpPr>
              <a:spLocks noChangeShapeType="1"/>
            </p:cNvSpPr>
            <p:nvPr/>
          </p:nvSpPr>
          <p:spPr bwMode="auto">
            <a:xfrm flipV="1">
              <a:off x="490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05" name="Line 26"/>
            <p:cNvSpPr>
              <a:spLocks noChangeShapeType="1"/>
            </p:cNvSpPr>
            <p:nvPr/>
          </p:nvSpPr>
          <p:spPr bwMode="auto">
            <a:xfrm flipV="1">
              <a:off x="4814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06" name="Line 27"/>
            <p:cNvSpPr>
              <a:spLocks noChangeShapeType="1"/>
            </p:cNvSpPr>
            <p:nvPr/>
          </p:nvSpPr>
          <p:spPr bwMode="auto">
            <a:xfrm flipV="1">
              <a:off x="4724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07" name="Line 28"/>
            <p:cNvSpPr>
              <a:spLocks noChangeShapeType="1"/>
            </p:cNvSpPr>
            <p:nvPr/>
          </p:nvSpPr>
          <p:spPr bwMode="auto">
            <a:xfrm flipV="1">
              <a:off x="463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08" name="Line 29"/>
            <p:cNvSpPr>
              <a:spLocks noChangeShapeType="1"/>
            </p:cNvSpPr>
            <p:nvPr/>
          </p:nvSpPr>
          <p:spPr bwMode="auto">
            <a:xfrm flipV="1">
              <a:off x="454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09" name="Line 30"/>
            <p:cNvSpPr>
              <a:spLocks noChangeShapeType="1"/>
            </p:cNvSpPr>
            <p:nvPr/>
          </p:nvSpPr>
          <p:spPr bwMode="auto">
            <a:xfrm flipV="1">
              <a:off x="4452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10" name="Line 31"/>
            <p:cNvSpPr>
              <a:spLocks noChangeShapeType="1"/>
            </p:cNvSpPr>
            <p:nvPr/>
          </p:nvSpPr>
          <p:spPr bwMode="auto">
            <a:xfrm flipV="1">
              <a:off x="4362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11" name="Line 32"/>
            <p:cNvSpPr>
              <a:spLocks noChangeShapeType="1"/>
            </p:cNvSpPr>
            <p:nvPr/>
          </p:nvSpPr>
          <p:spPr bwMode="auto">
            <a:xfrm flipV="1">
              <a:off x="427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12" name="Line 33"/>
            <p:cNvSpPr>
              <a:spLocks noChangeShapeType="1"/>
            </p:cNvSpPr>
            <p:nvPr/>
          </p:nvSpPr>
          <p:spPr bwMode="auto">
            <a:xfrm flipV="1">
              <a:off x="418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13" name="Line 34"/>
            <p:cNvSpPr>
              <a:spLocks noChangeShapeType="1"/>
            </p:cNvSpPr>
            <p:nvPr/>
          </p:nvSpPr>
          <p:spPr bwMode="auto">
            <a:xfrm flipV="1">
              <a:off x="409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14" name="Line 35"/>
            <p:cNvSpPr>
              <a:spLocks noChangeShapeType="1"/>
            </p:cNvSpPr>
            <p:nvPr/>
          </p:nvSpPr>
          <p:spPr bwMode="auto">
            <a:xfrm flipV="1">
              <a:off x="4000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15" name="Line 36"/>
            <p:cNvSpPr>
              <a:spLocks noChangeShapeType="1"/>
            </p:cNvSpPr>
            <p:nvPr/>
          </p:nvSpPr>
          <p:spPr bwMode="auto">
            <a:xfrm flipV="1">
              <a:off x="3910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16" name="Line 37"/>
            <p:cNvSpPr>
              <a:spLocks noChangeShapeType="1"/>
            </p:cNvSpPr>
            <p:nvPr/>
          </p:nvSpPr>
          <p:spPr bwMode="auto">
            <a:xfrm flipV="1">
              <a:off x="3819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17" name="Line 38"/>
            <p:cNvSpPr>
              <a:spLocks noChangeShapeType="1"/>
            </p:cNvSpPr>
            <p:nvPr/>
          </p:nvSpPr>
          <p:spPr bwMode="auto">
            <a:xfrm flipV="1">
              <a:off x="3729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18" name="Line 39"/>
            <p:cNvSpPr>
              <a:spLocks noChangeShapeType="1"/>
            </p:cNvSpPr>
            <p:nvPr/>
          </p:nvSpPr>
          <p:spPr bwMode="auto">
            <a:xfrm flipV="1">
              <a:off x="363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19" name="Line 40"/>
            <p:cNvSpPr>
              <a:spLocks noChangeShapeType="1"/>
            </p:cNvSpPr>
            <p:nvPr/>
          </p:nvSpPr>
          <p:spPr bwMode="auto">
            <a:xfrm flipV="1">
              <a:off x="354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20" name="Line 41"/>
            <p:cNvSpPr>
              <a:spLocks noChangeShapeType="1"/>
            </p:cNvSpPr>
            <p:nvPr/>
          </p:nvSpPr>
          <p:spPr bwMode="auto">
            <a:xfrm flipV="1">
              <a:off x="345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21" name="Line 42"/>
            <p:cNvSpPr>
              <a:spLocks noChangeShapeType="1"/>
            </p:cNvSpPr>
            <p:nvPr/>
          </p:nvSpPr>
          <p:spPr bwMode="auto">
            <a:xfrm flipV="1">
              <a:off x="3367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22" name="Line 43"/>
            <p:cNvSpPr>
              <a:spLocks noChangeShapeType="1"/>
            </p:cNvSpPr>
            <p:nvPr/>
          </p:nvSpPr>
          <p:spPr bwMode="auto">
            <a:xfrm flipV="1">
              <a:off x="3277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23" name="Line 44"/>
            <p:cNvSpPr>
              <a:spLocks noChangeShapeType="1"/>
            </p:cNvSpPr>
            <p:nvPr/>
          </p:nvSpPr>
          <p:spPr bwMode="auto">
            <a:xfrm flipV="1">
              <a:off x="3186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24" name="Line 45"/>
            <p:cNvSpPr>
              <a:spLocks noChangeShapeType="1"/>
            </p:cNvSpPr>
            <p:nvPr/>
          </p:nvSpPr>
          <p:spPr bwMode="auto">
            <a:xfrm flipV="1">
              <a:off x="3096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25" name="Line 46"/>
            <p:cNvSpPr>
              <a:spLocks noChangeShapeType="1"/>
            </p:cNvSpPr>
            <p:nvPr/>
          </p:nvSpPr>
          <p:spPr bwMode="auto">
            <a:xfrm flipV="1">
              <a:off x="300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26" name="Line 47"/>
            <p:cNvSpPr>
              <a:spLocks noChangeShapeType="1"/>
            </p:cNvSpPr>
            <p:nvPr/>
          </p:nvSpPr>
          <p:spPr bwMode="auto">
            <a:xfrm flipV="1">
              <a:off x="291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27" name="Line 48"/>
            <p:cNvSpPr>
              <a:spLocks noChangeShapeType="1"/>
            </p:cNvSpPr>
            <p:nvPr/>
          </p:nvSpPr>
          <p:spPr bwMode="auto">
            <a:xfrm flipV="1">
              <a:off x="282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28" name="Line 49"/>
            <p:cNvSpPr>
              <a:spLocks noChangeShapeType="1"/>
            </p:cNvSpPr>
            <p:nvPr/>
          </p:nvSpPr>
          <p:spPr bwMode="auto">
            <a:xfrm flipV="1">
              <a:off x="2734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29" name="Line 50"/>
            <p:cNvSpPr>
              <a:spLocks noChangeShapeType="1"/>
            </p:cNvSpPr>
            <p:nvPr/>
          </p:nvSpPr>
          <p:spPr bwMode="auto">
            <a:xfrm flipV="1">
              <a:off x="2644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30" name="Line 51"/>
            <p:cNvSpPr>
              <a:spLocks noChangeShapeType="1"/>
            </p:cNvSpPr>
            <p:nvPr/>
          </p:nvSpPr>
          <p:spPr bwMode="auto">
            <a:xfrm flipV="1">
              <a:off x="255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31" name="Line 52"/>
            <p:cNvSpPr>
              <a:spLocks noChangeShapeType="1"/>
            </p:cNvSpPr>
            <p:nvPr/>
          </p:nvSpPr>
          <p:spPr bwMode="auto">
            <a:xfrm flipV="1">
              <a:off x="246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32" name="Line 53"/>
            <p:cNvSpPr>
              <a:spLocks noChangeShapeType="1"/>
            </p:cNvSpPr>
            <p:nvPr/>
          </p:nvSpPr>
          <p:spPr bwMode="auto">
            <a:xfrm flipV="1">
              <a:off x="2372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33" name="Line 54"/>
            <p:cNvSpPr>
              <a:spLocks noChangeShapeType="1"/>
            </p:cNvSpPr>
            <p:nvPr/>
          </p:nvSpPr>
          <p:spPr bwMode="auto">
            <a:xfrm flipV="1">
              <a:off x="2282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34" name="Line 55"/>
            <p:cNvSpPr>
              <a:spLocks noChangeShapeType="1"/>
            </p:cNvSpPr>
            <p:nvPr/>
          </p:nvSpPr>
          <p:spPr bwMode="auto">
            <a:xfrm flipV="1">
              <a:off x="219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35" name="Line 56"/>
            <p:cNvSpPr>
              <a:spLocks noChangeShapeType="1"/>
            </p:cNvSpPr>
            <p:nvPr/>
          </p:nvSpPr>
          <p:spPr bwMode="auto">
            <a:xfrm flipV="1">
              <a:off x="210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36" name="Line 57"/>
            <p:cNvSpPr>
              <a:spLocks noChangeShapeType="1"/>
            </p:cNvSpPr>
            <p:nvPr/>
          </p:nvSpPr>
          <p:spPr bwMode="auto">
            <a:xfrm flipV="1">
              <a:off x="201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37" name="Line 58"/>
            <p:cNvSpPr>
              <a:spLocks noChangeShapeType="1"/>
            </p:cNvSpPr>
            <p:nvPr/>
          </p:nvSpPr>
          <p:spPr bwMode="auto">
            <a:xfrm flipV="1">
              <a:off x="1920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38" name="Line 59"/>
            <p:cNvSpPr>
              <a:spLocks noChangeShapeType="1"/>
            </p:cNvSpPr>
            <p:nvPr/>
          </p:nvSpPr>
          <p:spPr bwMode="auto">
            <a:xfrm flipV="1">
              <a:off x="1830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39" name="Line 60"/>
            <p:cNvSpPr>
              <a:spLocks noChangeShapeType="1"/>
            </p:cNvSpPr>
            <p:nvPr/>
          </p:nvSpPr>
          <p:spPr bwMode="auto">
            <a:xfrm flipV="1">
              <a:off x="1739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40" name="Line 61"/>
            <p:cNvSpPr>
              <a:spLocks noChangeShapeType="1"/>
            </p:cNvSpPr>
            <p:nvPr/>
          </p:nvSpPr>
          <p:spPr bwMode="auto">
            <a:xfrm flipV="1">
              <a:off x="1649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41" name="Line 62"/>
            <p:cNvSpPr>
              <a:spLocks noChangeShapeType="1"/>
            </p:cNvSpPr>
            <p:nvPr/>
          </p:nvSpPr>
          <p:spPr bwMode="auto">
            <a:xfrm flipV="1">
              <a:off x="155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42" name="Line 63"/>
            <p:cNvSpPr>
              <a:spLocks noChangeShapeType="1"/>
            </p:cNvSpPr>
            <p:nvPr/>
          </p:nvSpPr>
          <p:spPr bwMode="auto">
            <a:xfrm flipV="1">
              <a:off x="146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43" name="Line 64"/>
            <p:cNvSpPr>
              <a:spLocks noChangeShapeType="1"/>
            </p:cNvSpPr>
            <p:nvPr/>
          </p:nvSpPr>
          <p:spPr bwMode="auto">
            <a:xfrm flipV="1">
              <a:off x="137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44" name="Line 65"/>
            <p:cNvSpPr>
              <a:spLocks noChangeShapeType="1"/>
            </p:cNvSpPr>
            <p:nvPr/>
          </p:nvSpPr>
          <p:spPr bwMode="auto">
            <a:xfrm flipV="1">
              <a:off x="1287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45" name="Line 66"/>
            <p:cNvSpPr>
              <a:spLocks noChangeShapeType="1"/>
            </p:cNvSpPr>
            <p:nvPr/>
          </p:nvSpPr>
          <p:spPr bwMode="auto">
            <a:xfrm flipV="1">
              <a:off x="1197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46" name="Line 67"/>
            <p:cNvSpPr>
              <a:spLocks noChangeShapeType="1"/>
            </p:cNvSpPr>
            <p:nvPr/>
          </p:nvSpPr>
          <p:spPr bwMode="auto">
            <a:xfrm flipV="1">
              <a:off x="1106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47" name="Line 68"/>
            <p:cNvSpPr>
              <a:spLocks noChangeShapeType="1"/>
            </p:cNvSpPr>
            <p:nvPr/>
          </p:nvSpPr>
          <p:spPr bwMode="auto">
            <a:xfrm flipV="1">
              <a:off x="1016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48" name="Line 69"/>
            <p:cNvSpPr>
              <a:spLocks noChangeShapeType="1"/>
            </p:cNvSpPr>
            <p:nvPr/>
          </p:nvSpPr>
          <p:spPr bwMode="auto">
            <a:xfrm flipV="1">
              <a:off x="92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49" name="Line 70"/>
            <p:cNvSpPr>
              <a:spLocks noChangeShapeType="1"/>
            </p:cNvSpPr>
            <p:nvPr/>
          </p:nvSpPr>
          <p:spPr bwMode="auto">
            <a:xfrm flipV="1">
              <a:off x="83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50" name="Line 71"/>
            <p:cNvSpPr>
              <a:spLocks noChangeShapeType="1"/>
            </p:cNvSpPr>
            <p:nvPr/>
          </p:nvSpPr>
          <p:spPr bwMode="auto">
            <a:xfrm flipV="1">
              <a:off x="74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51" name="Line 72"/>
            <p:cNvSpPr>
              <a:spLocks noChangeShapeType="1"/>
            </p:cNvSpPr>
            <p:nvPr/>
          </p:nvSpPr>
          <p:spPr bwMode="auto">
            <a:xfrm flipV="1">
              <a:off x="654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52" name="Line 73"/>
            <p:cNvSpPr>
              <a:spLocks noChangeShapeType="1"/>
            </p:cNvSpPr>
            <p:nvPr/>
          </p:nvSpPr>
          <p:spPr bwMode="auto">
            <a:xfrm flipV="1">
              <a:off x="564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53" name="Line 74"/>
            <p:cNvSpPr>
              <a:spLocks noChangeShapeType="1"/>
            </p:cNvSpPr>
            <p:nvPr/>
          </p:nvSpPr>
          <p:spPr bwMode="auto">
            <a:xfrm flipV="1">
              <a:off x="47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54" name="Line 75"/>
            <p:cNvSpPr>
              <a:spLocks noChangeShapeType="1"/>
            </p:cNvSpPr>
            <p:nvPr/>
          </p:nvSpPr>
          <p:spPr bwMode="auto">
            <a:xfrm flipV="1">
              <a:off x="38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55" name="Line 76"/>
            <p:cNvSpPr>
              <a:spLocks noChangeShapeType="1"/>
            </p:cNvSpPr>
            <p:nvPr/>
          </p:nvSpPr>
          <p:spPr bwMode="auto">
            <a:xfrm flipV="1">
              <a:off x="292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56" name="Line 77"/>
            <p:cNvSpPr>
              <a:spLocks noChangeShapeType="1"/>
            </p:cNvSpPr>
            <p:nvPr/>
          </p:nvSpPr>
          <p:spPr bwMode="auto">
            <a:xfrm flipV="1">
              <a:off x="202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57" name="Line 78"/>
            <p:cNvSpPr>
              <a:spLocks noChangeShapeType="1"/>
            </p:cNvSpPr>
            <p:nvPr/>
          </p:nvSpPr>
          <p:spPr bwMode="auto">
            <a:xfrm flipV="1">
              <a:off x="11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58" name="Line 79"/>
            <p:cNvSpPr>
              <a:spLocks noChangeShapeType="1"/>
            </p:cNvSpPr>
            <p:nvPr/>
          </p:nvSpPr>
          <p:spPr bwMode="auto">
            <a:xfrm>
              <a:off x="111" y="4642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59" name="Line 80"/>
            <p:cNvSpPr>
              <a:spLocks noChangeShapeType="1"/>
            </p:cNvSpPr>
            <p:nvPr/>
          </p:nvSpPr>
          <p:spPr bwMode="auto">
            <a:xfrm>
              <a:off x="111" y="4551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60" name="Line 81"/>
            <p:cNvSpPr>
              <a:spLocks noChangeShapeType="1"/>
            </p:cNvSpPr>
            <p:nvPr/>
          </p:nvSpPr>
          <p:spPr bwMode="auto">
            <a:xfrm>
              <a:off x="111" y="4461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61" name="Line 82"/>
            <p:cNvSpPr>
              <a:spLocks noChangeShapeType="1"/>
            </p:cNvSpPr>
            <p:nvPr/>
          </p:nvSpPr>
          <p:spPr bwMode="auto">
            <a:xfrm>
              <a:off x="111" y="4370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62" name="Line 83"/>
            <p:cNvSpPr>
              <a:spLocks noChangeShapeType="1"/>
            </p:cNvSpPr>
            <p:nvPr/>
          </p:nvSpPr>
          <p:spPr bwMode="auto">
            <a:xfrm>
              <a:off x="111" y="4279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63" name="Line 84"/>
            <p:cNvSpPr>
              <a:spLocks noChangeShapeType="1"/>
            </p:cNvSpPr>
            <p:nvPr/>
          </p:nvSpPr>
          <p:spPr bwMode="auto">
            <a:xfrm>
              <a:off x="111" y="4189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64" name="Line 85"/>
            <p:cNvSpPr>
              <a:spLocks noChangeShapeType="1"/>
            </p:cNvSpPr>
            <p:nvPr/>
          </p:nvSpPr>
          <p:spPr bwMode="auto">
            <a:xfrm>
              <a:off x="111" y="4098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65" name="Line 86"/>
            <p:cNvSpPr>
              <a:spLocks noChangeShapeType="1"/>
            </p:cNvSpPr>
            <p:nvPr/>
          </p:nvSpPr>
          <p:spPr bwMode="auto">
            <a:xfrm>
              <a:off x="111" y="4008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66" name="Line 87"/>
            <p:cNvSpPr>
              <a:spLocks noChangeShapeType="1"/>
            </p:cNvSpPr>
            <p:nvPr/>
          </p:nvSpPr>
          <p:spPr bwMode="auto">
            <a:xfrm>
              <a:off x="111" y="3917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67" name="Line 88"/>
            <p:cNvSpPr>
              <a:spLocks noChangeShapeType="1"/>
            </p:cNvSpPr>
            <p:nvPr/>
          </p:nvSpPr>
          <p:spPr bwMode="auto">
            <a:xfrm>
              <a:off x="111" y="3827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68" name="Line 89"/>
            <p:cNvSpPr>
              <a:spLocks noChangeShapeType="1"/>
            </p:cNvSpPr>
            <p:nvPr/>
          </p:nvSpPr>
          <p:spPr bwMode="auto">
            <a:xfrm>
              <a:off x="111" y="3737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69" name="Line 90"/>
            <p:cNvSpPr>
              <a:spLocks noChangeShapeType="1"/>
            </p:cNvSpPr>
            <p:nvPr/>
          </p:nvSpPr>
          <p:spPr bwMode="auto">
            <a:xfrm>
              <a:off x="111" y="3646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70" name="Line 91"/>
            <p:cNvSpPr>
              <a:spLocks noChangeShapeType="1"/>
            </p:cNvSpPr>
            <p:nvPr/>
          </p:nvSpPr>
          <p:spPr bwMode="auto">
            <a:xfrm>
              <a:off x="111" y="3556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71" name="Line 92"/>
            <p:cNvSpPr>
              <a:spLocks noChangeShapeType="1"/>
            </p:cNvSpPr>
            <p:nvPr/>
          </p:nvSpPr>
          <p:spPr bwMode="auto">
            <a:xfrm>
              <a:off x="111" y="3465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72" name="Line 93"/>
            <p:cNvSpPr>
              <a:spLocks noChangeShapeType="1"/>
            </p:cNvSpPr>
            <p:nvPr/>
          </p:nvSpPr>
          <p:spPr bwMode="auto">
            <a:xfrm>
              <a:off x="111" y="3375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73" name="Line 94"/>
            <p:cNvSpPr>
              <a:spLocks noChangeShapeType="1"/>
            </p:cNvSpPr>
            <p:nvPr/>
          </p:nvSpPr>
          <p:spPr bwMode="auto">
            <a:xfrm>
              <a:off x="111" y="3284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74" name="Line 95"/>
            <p:cNvSpPr>
              <a:spLocks noChangeShapeType="1"/>
            </p:cNvSpPr>
            <p:nvPr/>
          </p:nvSpPr>
          <p:spPr bwMode="auto">
            <a:xfrm>
              <a:off x="111" y="3194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75" name="Line 96"/>
            <p:cNvSpPr>
              <a:spLocks noChangeShapeType="1"/>
            </p:cNvSpPr>
            <p:nvPr/>
          </p:nvSpPr>
          <p:spPr bwMode="auto">
            <a:xfrm>
              <a:off x="111" y="3103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76" name="Line 97"/>
            <p:cNvSpPr>
              <a:spLocks noChangeShapeType="1"/>
            </p:cNvSpPr>
            <p:nvPr/>
          </p:nvSpPr>
          <p:spPr bwMode="auto">
            <a:xfrm>
              <a:off x="111" y="3013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77" name="Line 98"/>
            <p:cNvSpPr>
              <a:spLocks noChangeShapeType="1"/>
            </p:cNvSpPr>
            <p:nvPr/>
          </p:nvSpPr>
          <p:spPr bwMode="auto">
            <a:xfrm>
              <a:off x="111" y="2922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78" name="Line 99"/>
            <p:cNvSpPr>
              <a:spLocks noChangeShapeType="1"/>
            </p:cNvSpPr>
            <p:nvPr/>
          </p:nvSpPr>
          <p:spPr bwMode="auto">
            <a:xfrm>
              <a:off x="111" y="2832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79" name="Line 100"/>
            <p:cNvSpPr>
              <a:spLocks noChangeShapeType="1"/>
            </p:cNvSpPr>
            <p:nvPr/>
          </p:nvSpPr>
          <p:spPr bwMode="auto">
            <a:xfrm>
              <a:off x="111" y="2651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80" name="Line 101"/>
            <p:cNvSpPr>
              <a:spLocks noChangeShapeType="1"/>
            </p:cNvSpPr>
            <p:nvPr/>
          </p:nvSpPr>
          <p:spPr bwMode="auto">
            <a:xfrm>
              <a:off x="111" y="2560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81" name="Line 102"/>
            <p:cNvSpPr>
              <a:spLocks noChangeShapeType="1"/>
            </p:cNvSpPr>
            <p:nvPr/>
          </p:nvSpPr>
          <p:spPr bwMode="auto">
            <a:xfrm>
              <a:off x="111" y="2470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82" name="Line 103"/>
            <p:cNvSpPr>
              <a:spLocks noChangeShapeType="1"/>
            </p:cNvSpPr>
            <p:nvPr/>
          </p:nvSpPr>
          <p:spPr bwMode="auto">
            <a:xfrm>
              <a:off x="111" y="2379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83" name="Line 104"/>
            <p:cNvSpPr>
              <a:spLocks noChangeShapeType="1"/>
            </p:cNvSpPr>
            <p:nvPr/>
          </p:nvSpPr>
          <p:spPr bwMode="auto">
            <a:xfrm>
              <a:off x="111" y="2289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84" name="Line 105"/>
            <p:cNvSpPr>
              <a:spLocks noChangeShapeType="1"/>
            </p:cNvSpPr>
            <p:nvPr/>
          </p:nvSpPr>
          <p:spPr bwMode="auto">
            <a:xfrm>
              <a:off x="111" y="2199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85" name="Line 106"/>
            <p:cNvSpPr>
              <a:spLocks noChangeShapeType="1"/>
            </p:cNvSpPr>
            <p:nvPr/>
          </p:nvSpPr>
          <p:spPr bwMode="auto">
            <a:xfrm>
              <a:off x="111" y="2108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86" name="Line 107"/>
            <p:cNvSpPr>
              <a:spLocks noChangeShapeType="1"/>
            </p:cNvSpPr>
            <p:nvPr/>
          </p:nvSpPr>
          <p:spPr bwMode="auto">
            <a:xfrm>
              <a:off x="111" y="2018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87" name="Line 108"/>
            <p:cNvSpPr>
              <a:spLocks noChangeShapeType="1"/>
            </p:cNvSpPr>
            <p:nvPr/>
          </p:nvSpPr>
          <p:spPr bwMode="auto">
            <a:xfrm>
              <a:off x="111" y="1927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88" name="Line 109"/>
            <p:cNvSpPr>
              <a:spLocks noChangeShapeType="1"/>
            </p:cNvSpPr>
            <p:nvPr/>
          </p:nvSpPr>
          <p:spPr bwMode="auto">
            <a:xfrm>
              <a:off x="111" y="1837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89" name="Line 110"/>
            <p:cNvSpPr>
              <a:spLocks noChangeShapeType="1"/>
            </p:cNvSpPr>
            <p:nvPr/>
          </p:nvSpPr>
          <p:spPr bwMode="auto">
            <a:xfrm>
              <a:off x="111" y="1746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90" name="Line 111"/>
            <p:cNvSpPr>
              <a:spLocks noChangeShapeType="1"/>
            </p:cNvSpPr>
            <p:nvPr/>
          </p:nvSpPr>
          <p:spPr bwMode="auto">
            <a:xfrm>
              <a:off x="111" y="1656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91" name="Line 112"/>
            <p:cNvSpPr>
              <a:spLocks noChangeShapeType="1"/>
            </p:cNvSpPr>
            <p:nvPr/>
          </p:nvSpPr>
          <p:spPr bwMode="auto">
            <a:xfrm>
              <a:off x="111" y="1565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92" name="Line 113"/>
            <p:cNvSpPr>
              <a:spLocks noChangeShapeType="1"/>
            </p:cNvSpPr>
            <p:nvPr/>
          </p:nvSpPr>
          <p:spPr bwMode="auto">
            <a:xfrm>
              <a:off x="111" y="1565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93" name="Line 114"/>
            <p:cNvSpPr>
              <a:spLocks noChangeShapeType="1"/>
            </p:cNvSpPr>
            <p:nvPr/>
          </p:nvSpPr>
          <p:spPr bwMode="auto">
            <a:xfrm>
              <a:off x="111" y="1475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94" name="Line 115"/>
            <p:cNvSpPr>
              <a:spLocks noChangeShapeType="1"/>
            </p:cNvSpPr>
            <p:nvPr/>
          </p:nvSpPr>
          <p:spPr bwMode="auto">
            <a:xfrm>
              <a:off x="111" y="1384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95" name="Line 116"/>
            <p:cNvSpPr>
              <a:spLocks noChangeShapeType="1"/>
            </p:cNvSpPr>
            <p:nvPr/>
          </p:nvSpPr>
          <p:spPr bwMode="auto">
            <a:xfrm>
              <a:off x="111" y="1294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96" name="Line 117"/>
            <p:cNvSpPr>
              <a:spLocks noChangeShapeType="1"/>
            </p:cNvSpPr>
            <p:nvPr/>
          </p:nvSpPr>
          <p:spPr bwMode="auto">
            <a:xfrm>
              <a:off x="111" y="1203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97" name="Line 118"/>
            <p:cNvSpPr>
              <a:spLocks noChangeShapeType="1"/>
            </p:cNvSpPr>
            <p:nvPr/>
          </p:nvSpPr>
          <p:spPr bwMode="auto">
            <a:xfrm>
              <a:off x="111" y="1113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98" name="Line 119"/>
            <p:cNvSpPr>
              <a:spLocks noChangeShapeType="1"/>
            </p:cNvSpPr>
            <p:nvPr/>
          </p:nvSpPr>
          <p:spPr bwMode="auto">
            <a:xfrm>
              <a:off x="111" y="1022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99" name="Line 120"/>
            <p:cNvSpPr>
              <a:spLocks noChangeShapeType="1"/>
            </p:cNvSpPr>
            <p:nvPr/>
          </p:nvSpPr>
          <p:spPr bwMode="auto">
            <a:xfrm>
              <a:off x="111" y="932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00" name="Line 121"/>
            <p:cNvSpPr>
              <a:spLocks noChangeShapeType="1"/>
            </p:cNvSpPr>
            <p:nvPr/>
          </p:nvSpPr>
          <p:spPr bwMode="auto">
            <a:xfrm>
              <a:off x="111" y="842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01" name="Line 122"/>
            <p:cNvSpPr>
              <a:spLocks noChangeShapeType="1"/>
            </p:cNvSpPr>
            <p:nvPr/>
          </p:nvSpPr>
          <p:spPr bwMode="auto">
            <a:xfrm>
              <a:off x="111" y="751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02" name="Line 123"/>
            <p:cNvSpPr>
              <a:spLocks noChangeShapeType="1"/>
            </p:cNvSpPr>
            <p:nvPr/>
          </p:nvSpPr>
          <p:spPr bwMode="auto">
            <a:xfrm>
              <a:off x="111" y="661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03" name="Line 124"/>
            <p:cNvSpPr>
              <a:spLocks noChangeShapeType="1"/>
            </p:cNvSpPr>
            <p:nvPr/>
          </p:nvSpPr>
          <p:spPr bwMode="auto">
            <a:xfrm>
              <a:off x="111" y="570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04" name="Line 125"/>
            <p:cNvSpPr>
              <a:spLocks noChangeShapeType="1"/>
            </p:cNvSpPr>
            <p:nvPr/>
          </p:nvSpPr>
          <p:spPr bwMode="auto">
            <a:xfrm>
              <a:off x="111" y="480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05" name="Line 126"/>
            <p:cNvSpPr>
              <a:spLocks noChangeShapeType="1"/>
            </p:cNvSpPr>
            <p:nvPr/>
          </p:nvSpPr>
          <p:spPr bwMode="auto">
            <a:xfrm>
              <a:off x="111" y="389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06" name="Line 127"/>
            <p:cNvSpPr>
              <a:spLocks noChangeShapeType="1"/>
            </p:cNvSpPr>
            <p:nvPr/>
          </p:nvSpPr>
          <p:spPr bwMode="auto">
            <a:xfrm>
              <a:off x="111" y="298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07" name="Line 128"/>
            <p:cNvSpPr>
              <a:spLocks noChangeShapeType="1"/>
            </p:cNvSpPr>
            <p:nvPr/>
          </p:nvSpPr>
          <p:spPr bwMode="auto">
            <a:xfrm>
              <a:off x="111" y="208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08" name="Line 129"/>
            <p:cNvSpPr>
              <a:spLocks noChangeShapeType="1"/>
            </p:cNvSpPr>
            <p:nvPr/>
          </p:nvSpPr>
          <p:spPr bwMode="auto">
            <a:xfrm>
              <a:off x="111" y="117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09" name="Line 130"/>
            <p:cNvSpPr>
              <a:spLocks noChangeShapeType="1"/>
            </p:cNvSpPr>
            <p:nvPr/>
          </p:nvSpPr>
          <p:spPr bwMode="auto">
            <a:xfrm>
              <a:off x="111" y="27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4579" name="Rectangle 131"/>
          <p:cNvSpPr>
            <a:spLocks noChangeArrowheads="1"/>
          </p:cNvSpPr>
          <p:nvPr/>
        </p:nvSpPr>
        <p:spPr bwMode="auto">
          <a:xfrm>
            <a:off x="457200" y="1981200"/>
            <a:ext cx="838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.VnTime" pitchFamily="34" charset="0"/>
              </a:rPr>
              <a:t> </a:t>
            </a:r>
            <a:endParaRPr lang="en-US" sz="2400">
              <a:solidFill>
                <a:schemeClr val="bg1"/>
              </a:solidFill>
              <a:latin typeface="UNI Chu truyen thong" pitchFamily="66" charset="0"/>
            </a:endParaRPr>
          </a:p>
        </p:txBody>
      </p:sp>
      <p:sp>
        <p:nvSpPr>
          <p:cNvPr id="134" name="Rectangle 133"/>
          <p:cNvSpPr>
            <a:spLocks noChangeArrowheads="1"/>
          </p:cNvSpPr>
          <p:nvPr/>
        </p:nvSpPr>
        <p:spPr bwMode="auto">
          <a:xfrm>
            <a:off x="228600" y="1143000"/>
            <a:ext cx="86868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.VnTime" pitchFamily="34" charset="0"/>
              </a:rPr>
              <a:t> I/ NhËn xÐt: </a:t>
            </a:r>
            <a:r>
              <a:rPr lang="en-US" sz="2800" i="1">
                <a:solidFill>
                  <a:schemeClr val="bg2"/>
                </a:solidFill>
                <a:latin typeface=".VnTime" pitchFamily="34" charset="0"/>
              </a:rPr>
              <a:t> </a:t>
            </a:r>
          </a:p>
          <a:p>
            <a:r>
              <a:rPr lang="en-US" sz="2800" i="1">
                <a:solidFill>
                  <a:schemeClr val="bg2"/>
                </a:solidFill>
                <a:latin typeface=".VnTime" pitchFamily="34" charset="0"/>
              </a:rPr>
              <a:t>* Qua ba vÝ dô trªn em h·y cho biÕt dÊu hai chÊm cã t¸c dông g×?</a:t>
            </a:r>
            <a:endParaRPr lang="en-US" sz="2800">
              <a:latin typeface="Calibri" pitchFamily="34" charset="0"/>
            </a:endParaRPr>
          </a:p>
        </p:txBody>
      </p:sp>
      <p:sp>
        <p:nvSpPr>
          <p:cNvPr id="136" name="Rectangle 135"/>
          <p:cNvSpPr>
            <a:spLocks noChangeArrowheads="1"/>
          </p:cNvSpPr>
          <p:nvPr/>
        </p:nvSpPr>
        <p:spPr bwMode="auto">
          <a:xfrm>
            <a:off x="152400" y="2590800"/>
            <a:ext cx="8915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 i="1">
                <a:solidFill>
                  <a:schemeClr val="bg1"/>
                </a:solidFill>
                <a:latin typeface=".VnTime" pitchFamily="34" charset="0"/>
              </a:rPr>
              <a:t>* DÊu hai chÊm th­êng phèi hîp víi nh÷ng dÊu kh¸c nµo?</a:t>
            </a:r>
            <a:endParaRPr lang="en-US" sz="2800" i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395" name="Rectangle 131"/>
          <p:cNvSpPr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100000"/>
              </a:spcBef>
            </a:pPr>
            <a:r>
              <a:rPr lang="en-US" sz="3200" b="1" u="sng">
                <a:solidFill>
                  <a:srgbClr val="FF0000"/>
                </a:solidFill>
                <a:latin typeface=".VnArial" pitchFamily="34" charset="0"/>
              </a:rPr>
              <a:t>Luyện từ và c©u </a:t>
            </a:r>
            <a:r>
              <a:rPr lang="en-US" sz="3200" b="1">
                <a:solidFill>
                  <a:srgbClr val="FF0000"/>
                </a:solidFill>
                <a:latin typeface=".VnArial" pitchFamily="34" charset="0"/>
              </a:rPr>
              <a:t/>
            </a:r>
            <a:br>
              <a:rPr lang="en-US" sz="3200" b="1">
                <a:solidFill>
                  <a:srgbClr val="FF0000"/>
                </a:solidFill>
                <a:latin typeface=".VnArial" pitchFamily="34" charset="0"/>
              </a:rPr>
            </a:br>
            <a:r>
              <a:rPr lang="en-US" sz="3200" b="1" i="1">
                <a:solidFill>
                  <a:schemeClr val="bg2"/>
                </a:solidFill>
                <a:latin typeface=".VnArial" pitchFamily="34" charset="0"/>
              </a:rPr>
              <a:t>DÊu hai chÊm</a:t>
            </a:r>
            <a:r>
              <a:rPr lang="en-US" sz="3200" b="1">
                <a:solidFill>
                  <a:schemeClr val="bg1"/>
                </a:solidFill>
                <a:latin typeface=".VnArial" pitchFamily="34" charset="0"/>
              </a:rPr>
              <a:t>                                                                  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1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79" y="-5"/>
            <a:chExt cx="6576" cy="4769"/>
          </a:xfrm>
        </p:grpSpPr>
        <p:sp>
          <p:nvSpPr>
            <p:cNvPr id="25605" name="AutoShape 3"/>
            <p:cNvSpPr>
              <a:spLocks noChangeAspect="1" noChangeArrowheads="1" noTextEdit="1"/>
            </p:cNvSpPr>
            <p:nvPr/>
          </p:nvSpPr>
          <p:spPr bwMode="auto">
            <a:xfrm>
              <a:off x="79" y="-5"/>
              <a:ext cx="6576" cy="4769"/>
            </a:xfrm>
            <a:prstGeom prst="rect">
              <a:avLst/>
            </a:prstGeom>
            <a:solidFill>
              <a:srgbClr val="002200"/>
            </a:solidFill>
            <a:ln w="3175" cap="rnd">
              <a:solidFill>
                <a:srgbClr val="005800"/>
              </a:solidFill>
              <a:prstDash val="sysDot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06" name="Line 4"/>
            <p:cNvSpPr>
              <a:spLocks noChangeShapeType="1"/>
            </p:cNvSpPr>
            <p:nvPr/>
          </p:nvSpPr>
          <p:spPr bwMode="auto">
            <a:xfrm>
              <a:off x="111" y="2741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07" name="Line 5"/>
            <p:cNvSpPr>
              <a:spLocks noChangeShapeType="1"/>
            </p:cNvSpPr>
            <p:nvPr/>
          </p:nvSpPr>
          <p:spPr bwMode="auto">
            <a:xfrm>
              <a:off x="111" y="4732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08" name="Line 6"/>
            <p:cNvSpPr>
              <a:spLocks noChangeShapeType="1"/>
            </p:cNvSpPr>
            <p:nvPr/>
          </p:nvSpPr>
          <p:spPr bwMode="auto">
            <a:xfrm flipV="1">
              <a:off x="662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09" name="Line 7"/>
            <p:cNvSpPr>
              <a:spLocks noChangeShapeType="1"/>
            </p:cNvSpPr>
            <p:nvPr/>
          </p:nvSpPr>
          <p:spPr bwMode="auto">
            <a:xfrm flipV="1">
              <a:off x="653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0" name="Line 8"/>
            <p:cNvSpPr>
              <a:spLocks noChangeShapeType="1"/>
            </p:cNvSpPr>
            <p:nvPr/>
          </p:nvSpPr>
          <p:spPr bwMode="auto">
            <a:xfrm flipV="1">
              <a:off x="6442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1" name="Line 9"/>
            <p:cNvSpPr>
              <a:spLocks noChangeShapeType="1"/>
            </p:cNvSpPr>
            <p:nvPr/>
          </p:nvSpPr>
          <p:spPr bwMode="auto">
            <a:xfrm flipV="1">
              <a:off x="635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2" name="Line 10"/>
            <p:cNvSpPr>
              <a:spLocks noChangeShapeType="1"/>
            </p:cNvSpPr>
            <p:nvPr/>
          </p:nvSpPr>
          <p:spPr bwMode="auto">
            <a:xfrm flipV="1">
              <a:off x="626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3" name="Line 11"/>
            <p:cNvSpPr>
              <a:spLocks noChangeShapeType="1"/>
            </p:cNvSpPr>
            <p:nvPr/>
          </p:nvSpPr>
          <p:spPr bwMode="auto">
            <a:xfrm flipV="1">
              <a:off x="617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4" name="Line 12"/>
            <p:cNvSpPr>
              <a:spLocks noChangeShapeType="1"/>
            </p:cNvSpPr>
            <p:nvPr/>
          </p:nvSpPr>
          <p:spPr bwMode="auto">
            <a:xfrm flipV="1">
              <a:off x="6080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5" name="Line 13"/>
            <p:cNvSpPr>
              <a:spLocks noChangeShapeType="1"/>
            </p:cNvSpPr>
            <p:nvPr/>
          </p:nvSpPr>
          <p:spPr bwMode="auto">
            <a:xfrm flipV="1">
              <a:off x="5990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6" name="Line 14"/>
            <p:cNvSpPr>
              <a:spLocks noChangeShapeType="1"/>
            </p:cNvSpPr>
            <p:nvPr/>
          </p:nvSpPr>
          <p:spPr bwMode="auto">
            <a:xfrm flipV="1">
              <a:off x="5900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7" name="Line 15"/>
            <p:cNvSpPr>
              <a:spLocks noChangeShapeType="1"/>
            </p:cNvSpPr>
            <p:nvPr/>
          </p:nvSpPr>
          <p:spPr bwMode="auto">
            <a:xfrm flipV="1">
              <a:off x="5809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8" name="Line 16"/>
            <p:cNvSpPr>
              <a:spLocks noChangeShapeType="1"/>
            </p:cNvSpPr>
            <p:nvPr/>
          </p:nvSpPr>
          <p:spPr bwMode="auto">
            <a:xfrm flipV="1">
              <a:off x="571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9" name="Line 17"/>
            <p:cNvSpPr>
              <a:spLocks noChangeShapeType="1"/>
            </p:cNvSpPr>
            <p:nvPr/>
          </p:nvSpPr>
          <p:spPr bwMode="auto">
            <a:xfrm flipV="1">
              <a:off x="562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20" name="Line 18"/>
            <p:cNvSpPr>
              <a:spLocks noChangeShapeType="1"/>
            </p:cNvSpPr>
            <p:nvPr/>
          </p:nvSpPr>
          <p:spPr bwMode="auto">
            <a:xfrm flipV="1">
              <a:off x="553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21" name="Line 19"/>
            <p:cNvSpPr>
              <a:spLocks noChangeShapeType="1"/>
            </p:cNvSpPr>
            <p:nvPr/>
          </p:nvSpPr>
          <p:spPr bwMode="auto">
            <a:xfrm flipV="1">
              <a:off x="5447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22" name="Line 20"/>
            <p:cNvSpPr>
              <a:spLocks noChangeShapeType="1"/>
            </p:cNvSpPr>
            <p:nvPr/>
          </p:nvSpPr>
          <p:spPr bwMode="auto">
            <a:xfrm flipV="1">
              <a:off x="5357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23" name="Line 21"/>
            <p:cNvSpPr>
              <a:spLocks noChangeShapeType="1"/>
            </p:cNvSpPr>
            <p:nvPr/>
          </p:nvSpPr>
          <p:spPr bwMode="auto">
            <a:xfrm flipV="1">
              <a:off x="5266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24" name="Line 22"/>
            <p:cNvSpPr>
              <a:spLocks noChangeShapeType="1"/>
            </p:cNvSpPr>
            <p:nvPr/>
          </p:nvSpPr>
          <p:spPr bwMode="auto">
            <a:xfrm flipV="1">
              <a:off x="5176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25" name="Line 23"/>
            <p:cNvSpPr>
              <a:spLocks noChangeShapeType="1"/>
            </p:cNvSpPr>
            <p:nvPr/>
          </p:nvSpPr>
          <p:spPr bwMode="auto">
            <a:xfrm flipV="1">
              <a:off x="508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26" name="Line 24"/>
            <p:cNvSpPr>
              <a:spLocks noChangeShapeType="1"/>
            </p:cNvSpPr>
            <p:nvPr/>
          </p:nvSpPr>
          <p:spPr bwMode="auto">
            <a:xfrm flipV="1">
              <a:off x="499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27" name="Line 25"/>
            <p:cNvSpPr>
              <a:spLocks noChangeShapeType="1"/>
            </p:cNvSpPr>
            <p:nvPr/>
          </p:nvSpPr>
          <p:spPr bwMode="auto">
            <a:xfrm flipV="1">
              <a:off x="490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28" name="Line 26"/>
            <p:cNvSpPr>
              <a:spLocks noChangeShapeType="1"/>
            </p:cNvSpPr>
            <p:nvPr/>
          </p:nvSpPr>
          <p:spPr bwMode="auto">
            <a:xfrm flipV="1">
              <a:off x="4814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29" name="Line 27"/>
            <p:cNvSpPr>
              <a:spLocks noChangeShapeType="1"/>
            </p:cNvSpPr>
            <p:nvPr/>
          </p:nvSpPr>
          <p:spPr bwMode="auto">
            <a:xfrm flipV="1">
              <a:off x="4724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30" name="Line 28"/>
            <p:cNvSpPr>
              <a:spLocks noChangeShapeType="1"/>
            </p:cNvSpPr>
            <p:nvPr/>
          </p:nvSpPr>
          <p:spPr bwMode="auto">
            <a:xfrm flipV="1">
              <a:off x="463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31" name="Line 29"/>
            <p:cNvSpPr>
              <a:spLocks noChangeShapeType="1"/>
            </p:cNvSpPr>
            <p:nvPr/>
          </p:nvSpPr>
          <p:spPr bwMode="auto">
            <a:xfrm flipV="1">
              <a:off x="454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32" name="Line 30"/>
            <p:cNvSpPr>
              <a:spLocks noChangeShapeType="1"/>
            </p:cNvSpPr>
            <p:nvPr/>
          </p:nvSpPr>
          <p:spPr bwMode="auto">
            <a:xfrm flipV="1">
              <a:off x="4452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33" name="Line 31"/>
            <p:cNvSpPr>
              <a:spLocks noChangeShapeType="1"/>
            </p:cNvSpPr>
            <p:nvPr/>
          </p:nvSpPr>
          <p:spPr bwMode="auto">
            <a:xfrm flipV="1">
              <a:off x="4362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34" name="Line 32"/>
            <p:cNvSpPr>
              <a:spLocks noChangeShapeType="1"/>
            </p:cNvSpPr>
            <p:nvPr/>
          </p:nvSpPr>
          <p:spPr bwMode="auto">
            <a:xfrm flipV="1">
              <a:off x="427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35" name="Line 33"/>
            <p:cNvSpPr>
              <a:spLocks noChangeShapeType="1"/>
            </p:cNvSpPr>
            <p:nvPr/>
          </p:nvSpPr>
          <p:spPr bwMode="auto">
            <a:xfrm flipV="1">
              <a:off x="418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36" name="Line 34"/>
            <p:cNvSpPr>
              <a:spLocks noChangeShapeType="1"/>
            </p:cNvSpPr>
            <p:nvPr/>
          </p:nvSpPr>
          <p:spPr bwMode="auto">
            <a:xfrm flipV="1">
              <a:off x="409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37" name="Line 35"/>
            <p:cNvSpPr>
              <a:spLocks noChangeShapeType="1"/>
            </p:cNvSpPr>
            <p:nvPr/>
          </p:nvSpPr>
          <p:spPr bwMode="auto">
            <a:xfrm flipV="1">
              <a:off x="4000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38" name="Line 36"/>
            <p:cNvSpPr>
              <a:spLocks noChangeShapeType="1"/>
            </p:cNvSpPr>
            <p:nvPr/>
          </p:nvSpPr>
          <p:spPr bwMode="auto">
            <a:xfrm flipV="1">
              <a:off x="3910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39" name="Line 37"/>
            <p:cNvSpPr>
              <a:spLocks noChangeShapeType="1"/>
            </p:cNvSpPr>
            <p:nvPr/>
          </p:nvSpPr>
          <p:spPr bwMode="auto">
            <a:xfrm flipV="1">
              <a:off x="3819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40" name="Line 38"/>
            <p:cNvSpPr>
              <a:spLocks noChangeShapeType="1"/>
            </p:cNvSpPr>
            <p:nvPr/>
          </p:nvSpPr>
          <p:spPr bwMode="auto">
            <a:xfrm flipV="1">
              <a:off x="3729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41" name="Line 39"/>
            <p:cNvSpPr>
              <a:spLocks noChangeShapeType="1"/>
            </p:cNvSpPr>
            <p:nvPr/>
          </p:nvSpPr>
          <p:spPr bwMode="auto">
            <a:xfrm flipV="1">
              <a:off x="363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42" name="Line 40"/>
            <p:cNvSpPr>
              <a:spLocks noChangeShapeType="1"/>
            </p:cNvSpPr>
            <p:nvPr/>
          </p:nvSpPr>
          <p:spPr bwMode="auto">
            <a:xfrm flipV="1">
              <a:off x="354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43" name="Line 41"/>
            <p:cNvSpPr>
              <a:spLocks noChangeShapeType="1"/>
            </p:cNvSpPr>
            <p:nvPr/>
          </p:nvSpPr>
          <p:spPr bwMode="auto">
            <a:xfrm flipV="1">
              <a:off x="345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44" name="Line 42"/>
            <p:cNvSpPr>
              <a:spLocks noChangeShapeType="1"/>
            </p:cNvSpPr>
            <p:nvPr/>
          </p:nvSpPr>
          <p:spPr bwMode="auto">
            <a:xfrm flipV="1">
              <a:off x="3367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45" name="Line 43"/>
            <p:cNvSpPr>
              <a:spLocks noChangeShapeType="1"/>
            </p:cNvSpPr>
            <p:nvPr/>
          </p:nvSpPr>
          <p:spPr bwMode="auto">
            <a:xfrm flipV="1">
              <a:off x="3277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46" name="Line 44"/>
            <p:cNvSpPr>
              <a:spLocks noChangeShapeType="1"/>
            </p:cNvSpPr>
            <p:nvPr/>
          </p:nvSpPr>
          <p:spPr bwMode="auto">
            <a:xfrm flipV="1">
              <a:off x="3186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47" name="Line 45"/>
            <p:cNvSpPr>
              <a:spLocks noChangeShapeType="1"/>
            </p:cNvSpPr>
            <p:nvPr/>
          </p:nvSpPr>
          <p:spPr bwMode="auto">
            <a:xfrm flipV="1">
              <a:off x="3096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48" name="Line 46"/>
            <p:cNvSpPr>
              <a:spLocks noChangeShapeType="1"/>
            </p:cNvSpPr>
            <p:nvPr/>
          </p:nvSpPr>
          <p:spPr bwMode="auto">
            <a:xfrm flipV="1">
              <a:off x="300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49" name="Line 47"/>
            <p:cNvSpPr>
              <a:spLocks noChangeShapeType="1"/>
            </p:cNvSpPr>
            <p:nvPr/>
          </p:nvSpPr>
          <p:spPr bwMode="auto">
            <a:xfrm flipV="1">
              <a:off x="291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50" name="Line 48"/>
            <p:cNvSpPr>
              <a:spLocks noChangeShapeType="1"/>
            </p:cNvSpPr>
            <p:nvPr/>
          </p:nvSpPr>
          <p:spPr bwMode="auto">
            <a:xfrm flipV="1">
              <a:off x="282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51" name="Line 49"/>
            <p:cNvSpPr>
              <a:spLocks noChangeShapeType="1"/>
            </p:cNvSpPr>
            <p:nvPr/>
          </p:nvSpPr>
          <p:spPr bwMode="auto">
            <a:xfrm flipV="1">
              <a:off x="2734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52" name="Line 50"/>
            <p:cNvSpPr>
              <a:spLocks noChangeShapeType="1"/>
            </p:cNvSpPr>
            <p:nvPr/>
          </p:nvSpPr>
          <p:spPr bwMode="auto">
            <a:xfrm flipV="1">
              <a:off x="2644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53" name="Line 51"/>
            <p:cNvSpPr>
              <a:spLocks noChangeShapeType="1"/>
            </p:cNvSpPr>
            <p:nvPr/>
          </p:nvSpPr>
          <p:spPr bwMode="auto">
            <a:xfrm flipV="1">
              <a:off x="255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54" name="Line 52"/>
            <p:cNvSpPr>
              <a:spLocks noChangeShapeType="1"/>
            </p:cNvSpPr>
            <p:nvPr/>
          </p:nvSpPr>
          <p:spPr bwMode="auto">
            <a:xfrm flipV="1">
              <a:off x="246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55" name="Line 53"/>
            <p:cNvSpPr>
              <a:spLocks noChangeShapeType="1"/>
            </p:cNvSpPr>
            <p:nvPr/>
          </p:nvSpPr>
          <p:spPr bwMode="auto">
            <a:xfrm flipV="1">
              <a:off x="2372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56" name="Line 54"/>
            <p:cNvSpPr>
              <a:spLocks noChangeShapeType="1"/>
            </p:cNvSpPr>
            <p:nvPr/>
          </p:nvSpPr>
          <p:spPr bwMode="auto">
            <a:xfrm flipV="1">
              <a:off x="2282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57" name="Line 55"/>
            <p:cNvSpPr>
              <a:spLocks noChangeShapeType="1"/>
            </p:cNvSpPr>
            <p:nvPr/>
          </p:nvSpPr>
          <p:spPr bwMode="auto">
            <a:xfrm flipV="1">
              <a:off x="219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58" name="Line 56"/>
            <p:cNvSpPr>
              <a:spLocks noChangeShapeType="1"/>
            </p:cNvSpPr>
            <p:nvPr/>
          </p:nvSpPr>
          <p:spPr bwMode="auto">
            <a:xfrm flipV="1">
              <a:off x="210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59" name="Line 57"/>
            <p:cNvSpPr>
              <a:spLocks noChangeShapeType="1"/>
            </p:cNvSpPr>
            <p:nvPr/>
          </p:nvSpPr>
          <p:spPr bwMode="auto">
            <a:xfrm flipV="1">
              <a:off x="201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60" name="Line 58"/>
            <p:cNvSpPr>
              <a:spLocks noChangeShapeType="1"/>
            </p:cNvSpPr>
            <p:nvPr/>
          </p:nvSpPr>
          <p:spPr bwMode="auto">
            <a:xfrm flipV="1">
              <a:off x="1920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61" name="Line 59"/>
            <p:cNvSpPr>
              <a:spLocks noChangeShapeType="1"/>
            </p:cNvSpPr>
            <p:nvPr/>
          </p:nvSpPr>
          <p:spPr bwMode="auto">
            <a:xfrm flipV="1">
              <a:off x="1830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62" name="Line 60"/>
            <p:cNvSpPr>
              <a:spLocks noChangeShapeType="1"/>
            </p:cNvSpPr>
            <p:nvPr/>
          </p:nvSpPr>
          <p:spPr bwMode="auto">
            <a:xfrm flipV="1">
              <a:off x="1739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63" name="Line 61"/>
            <p:cNvSpPr>
              <a:spLocks noChangeShapeType="1"/>
            </p:cNvSpPr>
            <p:nvPr/>
          </p:nvSpPr>
          <p:spPr bwMode="auto">
            <a:xfrm flipV="1">
              <a:off x="1649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64" name="Line 62"/>
            <p:cNvSpPr>
              <a:spLocks noChangeShapeType="1"/>
            </p:cNvSpPr>
            <p:nvPr/>
          </p:nvSpPr>
          <p:spPr bwMode="auto">
            <a:xfrm flipV="1">
              <a:off x="155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65" name="Line 63"/>
            <p:cNvSpPr>
              <a:spLocks noChangeShapeType="1"/>
            </p:cNvSpPr>
            <p:nvPr/>
          </p:nvSpPr>
          <p:spPr bwMode="auto">
            <a:xfrm flipV="1">
              <a:off x="146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66" name="Line 64"/>
            <p:cNvSpPr>
              <a:spLocks noChangeShapeType="1"/>
            </p:cNvSpPr>
            <p:nvPr/>
          </p:nvSpPr>
          <p:spPr bwMode="auto">
            <a:xfrm flipV="1">
              <a:off x="137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67" name="Line 65"/>
            <p:cNvSpPr>
              <a:spLocks noChangeShapeType="1"/>
            </p:cNvSpPr>
            <p:nvPr/>
          </p:nvSpPr>
          <p:spPr bwMode="auto">
            <a:xfrm flipV="1">
              <a:off x="1287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68" name="Line 66"/>
            <p:cNvSpPr>
              <a:spLocks noChangeShapeType="1"/>
            </p:cNvSpPr>
            <p:nvPr/>
          </p:nvSpPr>
          <p:spPr bwMode="auto">
            <a:xfrm flipV="1">
              <a:off x="1197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69" name="Line 67"/>
            <p:cNvSpPr>
              <a:spLocks noChangeShapeType="1"/>
            </p:cNvSpPr>
            <p:nvPr/>
          </p:nvSpPr>
          <p:spPr bwMode="auto">
            <a:xfrm flipV="1">
              <a:off x="1106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70" name="Line 68"/>
            <p:cNvSpPr>
              <a:spLocks noChangeShapeType="1"/>
            </p:cNvSpPr>
            <p:nvPr/>
          </p:nvSpPr>
          <p:spPr bwMode="auto">
            <a:xfrm flipV="1">
              <a:off x="1016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71" name="Line 69"/>
            <p:cNvSpPr>
              <a:spLocks noChangeShapeType="1"/>
            </p:cNvSpPr>
            <p:nvPr/>
          </p:nvSpPr>
          <p:spPr bwMode="auto">
            <a:xfrm flipV="1">
              <a:off x="92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72" name="Line 70"/>
            <p:cNvSpPr>
              <a:spLocks noChangeShapeType="1"/>
            </p:cNvSpPr>
            <p:nvPr/>
          </p:nvSpPr>
          <p:spPr bwMode="auto">
            <a:xfrm flipV="1">
              <a:off x="83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73" name="Line 71"/>
            <p:cNvSpPr>
              <a:spLocks noChangeShapeType="1"/>
            </p:cNvSpPr>
            <p:nvPr/>
          </p:nvSpPr>
          <p:spPr bwMode="auto">
            <a:xfrm flipV="1">
              <a:off x="74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74" name="Line 72"/>
            <p:cNvSpPr>
              <a:spLocks noChangeShapeType="1"/>
            </p:cNvSpPr>
            <p:nvPr/>
          </p:nvSpPr>
          <p:spPr bwMode="auto">
            <a:xfrm flipV="1">
              <a:off x="654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75" name="Line 73"/>
            <p:cNvSpPr>
              <a:spLocks noChangeShapeType="1"/>
            </p:cNvSpPr>
            <p:nvPr/>
          </p:nvSpPr>
          <p:spPr bwMode="auto">
            <a:xfrm flipV="1">
              <a:off x="564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76" name="Line 74"/>
            <p:cNvSpPr>
              <a:spLocks noChangeShapeType="1"/>
            </p:cNvSpPr>
            <p:nvPr/>
          </p:nvSpPr>
          <p:spPr bwMode="auto">
            <a:xfrm flipV="1">
              <a:off x="47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77" name="Line 75"/>
            <p:cNvSpPr>
              <a:spLocks noChangeShapeType="1"/>
            </p:cNvSpPr>
            <p:nvPr/>
          </p:nvSpPr>
          <p:spPr bwMode="auto">
            <a:xfrm flipV="1">
              <a:off x="38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78" name="Line 76"/>
            <p:cNvSpPr>
              <a:spLocks noChangeShapeType="1"/>
            </p:cNvSpPr>
            <p:nvPr/>
          </p:nvSpPr>
          <p:spPr bwMode="auto">
            <a:xfrm flipV="1">
              <a:off x="292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79" name="Line 77"/>
            <p:cNvSpPr>
              <a:spLocks noChangeShapeType="1"/>
            </p:cNvSpPr>
            <p:nvPr/>
          </p:nvSpPr>
          <p:spPr bwMode="auto">
            <a:xfrm flipV="1">
              <a:off x="202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80" name="Line 78"/>
            <p:cNvSpPr>
              <a:spLocks noChangeShapeType="1"/>
            </p:cNvSpPr>
            <p:nvPr/>
          </p:nvSpPr>
          <p:spPr bwMode="auto">
            <a:xfrm flipV="1">
              <a:off x="11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81" name="Line 79"/>
            <p:cNvSpPr>
              <a:spLocks noChangeShapeType="1"/>
            </p:cNvSpPr>
            <p:nvPr/>
          </p:nvSpPr>
          <p:spPr bwMode="auto">
            <a:xfrm>
              <a:off x="111" y="4642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82" name="Line 80"/>
            <p:cNvSpPr>
              <a:spLocks noChangeShapeType="1"/>
            </p:cNvSpPr>
            <p:nvPr/>
          </p:nvSpPr>
          <p:spPr bwMode="auto">
            <a:xfrm>
              <a:off x="111" y="4551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83" name="Line 81"/>
            <p:cNvSpPr>
              <a:spLocks noChangeShapeType="1"/>
            </p:cNvSpPr>
            <p:nvPr/>
          </p:nvSpPr>
          <p:spPr bwMode="auto">
            <a:xfrm>
              <a:off x="111" y="4461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84" name="Line 82"/>
            <p:cNvSpPr>
              <a:spLocks noChangeShapeType="1"/>
            </p:cNvSpPr>
            <p:nvPr/>
          </p:nvSpPr>
          <p:spPr bwMode="auto">
            <a:xfrm>
              <a:off x="111" y="4370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85" name="Line 83"/>
            <p:cNvSpPr>
              <a:spLocks noChangeShapeType="1"/>
            </p:cNvSpPr>
            <p:nvPr/>
          </p:nvSpPr>
          <p:spPr bwMode="auto">
            <a:xfrm>
              <a:off x="111" y="4279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86" name="Line 84"/>
            <p:cNvSpPr>
              <a:spLocks noChangeShapeType="1"/>
            </p:cNvSpPr>
            <p:nvPr/>
          </p:nvSpPr>
          <p:spPr bwMode="auto">
            <a:xfrm>
              <a:off x="111" y="4189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87" name="Line 85"/>
            <p:cNvSpPr>
              <a:spLocks noChangeShapeType="1"/>
            </p:cNvSpPr>
            <p:nvPr/>
          </p:nvSpPr>
          <p:spPr bwMode="auto">
            <a:xfrm>
              <a:off x="111" y="4098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88" name="Line 86"/>
            <p:cNvSpPr>
              <a:spLocks noChangeShapeType="1"/>
            </p:cNvSpPr>
            <p:nvPr/>
          </p:nvSpPr>
          <p:spPr bwMode="auto">
            <a:xfrm>
              <a:off x="111" y="4008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89" name="Line 87"/>
            <p:cNvSpPr>
              <a:spLocks noChangeShapeType="1"/>
            </p:cNvSpPr>
            <p:nvPr/>
          </p:nvSpPr>
          <p:spPr bwMode="auto">
            <a:xfrm>
              <a:off x="111" y="3917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90" name="Line 88"/>
            <p:cNvSpPr>
              <a:spLocks noChangeShapeType="1"/>
            </p:cNvSpPr>
            <p:nvPr/>
          </p:nvSpPr>
          <p:spPr bwMode="auto">
            <a:xfrm>
              <a:off x="111" y="3827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91" name="Line 89"/>
            <p:cNvSpPr>
              <a:spLocks noChangeShapeType="1"/>
            </p:cNvSpPr>
            <p:nvPr/>
          </p:nvSpPr>
          <p:spPr bwMode="auto">
            <a:xfrm>
              <a:off x="111" y="3737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92" name="Line 90"/>
            <p:cNvSpPr>
              <a:spLocks noChangeShapeType="1"/>
            </p:cNvSpPr>
            <p:nvPr/>
          </p:nvSpPr>
          <p:spPr bwMode="auto">
            <a:xfrm>
              <a:off x="111" y="3646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93" name="Line 91"/>
            <p:cNvSpPr>
              <a:spLocks noChangeShapeType="1"/>
            </p:cNvSpPr>
            <p:nvPr/>
          </p:nvSpPr>
          <p:spPr bwMode="auto">
            <a:xfrm>
              <a:off x="111" y="3556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94" name="Line 92"/>
            <p:cNvSpPr>
              <a:spLocks noChangeShapeType="1"/>
            </p:cNvSpPr>
            <p:nvPr/>
          </p:nvSpPr>
          <p:spPr bwMode="auto">
            <a:xfrm>
              <a:off x="111" y="3465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95" name="Line 93"/>
            <p:cNvSpPr>
              <a:spLocks noChangeShapeType="1"/>
            </p:cNvSpPr>
            <p:nvPr/>
          </p:nvSpPr>
          <p:spPr bwMode="auto">
            <a:xfrm>
              <a:off x="111" y="3375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96" name="Line 94"/>
            <p:cNvSpPr>
              <a:spLocks noChangeShapeType="1"/>
            </p:cNvSpPr>
            <p:nvPr/>
          </p:nvSpPr>
          <p:spPr bwMode="auto">
            <a:xfrm>
              <a:off x="111" y="3284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97" name="Line 95"/>
            <p:cNvSpPr>
              <a:spLocks noChangeShapeType="1"/>
            </p:cNvSpPr>
            <p:nvPr/>
          </p:nvSpPr>
          <p:spPr bwMode="auto">
            <a:xfrm>
              <a:off x="111" y="3194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98" name="Line 96"/>
            <p:cNvSpPr>
              <a:spLocks noChangeShapeType="1"/>
            </p:cNvSpPr>
            <p:nvPr/>
          </p:nvSpPr>
          <p:spPr bwMode="auto">
            <a:xfrm>
              <a:off x="111" y="3103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99" name="Line 97"/>
            <p:cNvSpPr>
              <a:spLocks noChangeShapeType="1"/>
            </p:cNvSpPr>
            <p:nvPr/>
          </p:nvSpPr>
          <p:spPr bwMode="auto">
            <a:xfrm>
              <a:off x="111" y="3013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00" name="Line 98"/>
            <p:cNvSpPr>
              <a:spLocks noChangeShapeType="1"/>
            </p:cNvSpPr>
            <p:nvPr/>
          </p:nvSpPr>
          <p:spPr bwMode="auto">
            <a:xfrm>
              <a:off x="111" y="2922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01" name="Line 99"/>
            <p:cNvSpPr>
              <a:spLocks noChangeShapeType="1"/>
            </p:cNvSpPr>
            <p:nvPr/>
          </p:nvSpPr>
          <p:spPr bwMode="auto">
            <a:xfrm>
              <a:off x="111" y="2832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02" name="Line 100"/>
            <p:cNvSpPr>
              <a:spLocks noChangeShapeType="1"/>
            </p:cNvSpPr>
            <p:nvPr/>
          </p:nvSpPr>
          <p:spPr bwMode="auto">
            <a:xfrm>
              <a:off x="111" y="2651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03" name="Line 101"/>
            <p:cNvSpPr>
              <a:spLocks noChangeShapeType="1"/>
            </p:cNvSpPr>
            <p:nvPr/>
          </p:nvSpPr>
          <p:spPr bwMode="auto">
            <a:xfrm>
              <a:off x="111" y="2560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04" name="Line 102"/>
            <p:cNvSpPr>
              <a:spLocks noChangeShapeType="1"/>
            </p:cNvSpPr>
            <p:nvPr/>
          </p:nvSpPr>
          <p:spPr bwMode="auto">
            <a:xfrm>
              <a:off x="111" y="2470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05" name="Line 103"/>
            <p:cNvSpPr>
              <a:spLocks noChangeShapeType="1"/>
            </p:cNvSpPr>
            <p:nvPr/>
          </p:nvSpPr>
          <p:spPr bwMode="auto">
            <a:xfrm>
              <a:off x="111" y="2379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06" name="Line 104"/>
            <p:cNvSpPr>
              <a:spLocks noChangeShapeType="1"/>
            </p:cNvSpPr>
            <p:nvPr/>
          </p:nvSpPr>
          <p:spPr bwMode="auto">
            <a:xfrm>
              <a:off x="111" y="2289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07" name="Line 105"/>
            <p:cNvSpPr>
              <a:spLocks noChangeShapeType="1"/>
            </p:cNvSpPr>
            <p:nvPr/>
          </p:nvSpPr>
          <p:spPr bwMode="auto">
            <a:xfrm>
              <a:off x="111" y="2199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08" name="Line 106"/>
            <p:cNvSpPr>
              <a:spLocks noChangeShapeType="1"/>
            </p:cNvSpPr>
            <p:nvPr/>
          </p:nvSpPr>
          <p:spPr bwMode="auto">
            <a:xfrm>
              <a:off x="111" y="2108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09" name="Line 107"/>
            <p:cNvSpPr>
              <a:spLocks noChangeShapeType="1"/>
            </p:cNvSpPr>
            <p:nvPr/>
          </p:nvSpPr>
          <p:spPr bwMode="auto">
            <a:xfrm>
              <a:off x="111" y="2018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10" name="Line 108"/>
            <p:cNvSpPr>
              <a:spLocks noChangeShapeType="1"/>
            </p:cNvSpPr>
            <p:nvPr/>
          </p:nvSpPr>
          <p:spPr bwMode="auto">
            <a:xfrm>
              <a:off x="111" y="1927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11" name="Line 109"/>
            <p:cNvSpPr>
              <a:spLocks noChangeShapeType="1"/>
            </p:cNvSpPr>
            <p:nvPr/>
          </p:nvSpPr>
          <p:spPr bwMode="auto">
            <a:xfrm>
              <a:off x="111" y="1837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12" name="Line 110"/>
            <p:cNvSpPr>
              <a:spLocks noChangeShapeType="1"/>
            </p:cNvSpPr>
            <p:nvPr/>
          </p:nvSpPr>
          <p:spPr bwMode="auto">
            <a:xfrm>
              <a:off x="111" y="1746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13" name="Line 111"/>
            <p:cNvSpPr>
              <a:spLocks noChangeShapeType="1"/>
            </p:cNvSpPr>
            <p:nvPr/>
          </p:nvSpPr>
          <p:spPr bwMode="auto">
            <a:xfrm>
              <a:off x="111" y="1656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14" name="Line 112"/>
            <p:cNvSpPr>
              <a:spLocks noChangeShapeType="1"/>
            </p:cNvSpPr>
            <p:nvPr/>
          </p:nvSpPr>
          <p:spPr bwMode="auto">
            <a:xfrm>
              <a:off x="111" y="1565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15" name="Line 113"/>
            <p:cNvSpPr>
              <a:spLocks noChangeShapeType="1"/>
            </p:cNvSpPr>
            <p:nvPr/>
          </p:nvSpPr>
          <p:spPr bwMode="auto">
            <a:xfrm>
              <a:off x="111" y="1565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16" name="Line 114"/>
            <p:cNvSpPr>
              <a:spLocks noChangeShapeType="1"/>
            </p:cNvSpPr>
            <p:nvPr/>
          </p:nvSpPr>
          <p:spPr bwMode="auto">
            <a:xfrm>
              <a:off x="111" y="1475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17" name="Line 115"/>
            <p:cNvSpPr>
              <a:spLocks noChangeShapeType="1"/>
            </p:cNvSpPr>
            <p:nvPr/>
          </p:nvSpPr>
          <p:spPr bwMode="auto">
            <a:xfrm>
              <a:off x="111" y="1384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18" name="Line 116"/>
            <p:cNvSpPr>
              <a:spLocks noChangeShapeType="1"/>
            </p:cNvSpPr>
            <p:nvPr/>
          </p:nvSpPr>
          <p:spPr bwMode="auto">
            <a:xfrm>
              <a:off x="111" y="1294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19" name="Line 117"/>
            <p:cNvSpPr>
              <a:spLocks noChangeShapeType="1"/>
            </p:cNvSpPr>
            <p:nvPr/>
          </p:nvSpPr>
          <p:spPr bwMode="auto">
            <a:xfrm>
              <a:off x="111" y="1203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20" name="Line 118"/>
            <p:cNvSpPr>
              <a:spLocks noChangeShapeType="1"/>
            </p:cNvSpPr>
            <p:nvPr/>
          </p:nvSpPr>
          <p:spPr bwMode="auto">
            <a:xfrm>
              <a:off x="111" y="1113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21" name="Line 119"/>
            <p:cNvSpPr>
              <a:spLocks noChangeShapeType="1"/>
            </p:cNvSpPr>
            <p:nvPr/>
          </p:nvSpPr>
          <p:spPr bwMode="auto">
            <a:xfrm>
              <a:off x="111" y="1022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22" name="Line 120"/>
            <p:cNvSpPr>
              <a:spLocks noChangeShapeType="1"/>
            </p:cNvSpPr>
            <p:nvPr/>
          </p:nvSpPr>
          <p:spPr bwMode="auto">
            <a:xfrm>
              <a:off x="111" y="932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23" name="Line 121"/>
            <p:cNvSpPr>
              <a:spLocks noChangeShapeType="1"/>
            </p:cNvSpPr>
            <p:nvPr/>
          </p:nvSpPr>
          <p:spPr bwMode="auto">
            <a:xfrm>
              <a:off x="111" y="842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24" name="Line 122"/>
            <p:cNvSpPr>
              <a:spLocks noChangeShapeType="1"/>
            </p:cNvSpPr>
            <p:nvPr/>
          </p:nvSpPr>
          <p:spPr bwMode="auto">
            <a:xfrm>
              <a:off x="111" y="751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25" name="Line 123"/>
            <p:cNvSpPr>
              <a:spLocks noChangeShapeType="1"/>
            </p:cNvSpPr>
            <p:nvPr/>
          </p:nvSpPr>
          <p:spPr bwMode="auto">
            <a:xfrm>
              <a:off x="111" y="661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26" name="Line 124"/>
            <p:cNvSpPr>
              <a:spLocks noChangeShapeType="1"/>
            </p:cNvSpPr>
            <p:nvPr/>
          </p:nvSpPr>
          <p:spPr bwMode="auto">
            <a:xfrm>
              <a:off x="111" y="570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27" name="Line 125"/>
            <p:cNvSpPr>
              <a:spLocks noChangeShapeType="1"/>
            </p:cNvSpPr>
            <p:nvPr/>
          </p:nvSpPr>
          <p:spPr bwMode="auto">
            <a:xfrm>
              <a:off x="111" y="480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28" name="Line 126"/>
            <p:cNvSpPr>
              <a:spLocks noChangeShapeType="1"/>
            </p:cNvSpPr>
            <p:nvPr/>
          </p:nvSpPr>
          <p:spPr bwMode="auto">
            <a:xfrm>
              <a:off x="111" y="389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29" name="Line 127"/>
            <p:cNvSpPr>
              <a:spLocks noChangeShapeType="1"/>
            </p:cNvSpPr>
            <p:nvPr/>
          </p:nvSpPr>
          <p:spPr bwMode="auto">
            <a:xfrm>
              <a:off x="111" y="298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30" name="Line 128"/>
            <p:cNvSpPr>
              <a:spLocks noChangeShapeType="1"/>
            </p:cNvSpPr>
            <p:nvPr/>
          </p:nvSpPr>
          <p:spPr bwMode="auto">
            <a:xfrm>
              <a:off x="111" y="208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31" name="Line 129"/>
            <p:cNvSpPr>
              <a:spLocks noChangeShapeType="1"/>
            </p:cNvSpPr>
            <p:nvPr/>
          </p:nvSpPr>
          <p:spPr bwMode="auto">
            <a:xfrm>
              <a:off x="111" y="117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32" name="Line 130"/>
            <p:cNvSpPr>
              <a:spLocks noChangeShapeType="1"/>
            </p:cNvSpPr>
            <p:nvPr/>
          </p:nvSpPr>
          <p:spPr bwMode="auto">
            <a:xfrm>
              <a:off x="111" y="27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5603" name="Rectangle 131"/>
          <p:cNvSpPr>
            <a:spLocks noChangeArrowheads="1"/>
          </p:cNvSpPr>
          <p:nvPr/>
        </p:nvSpPr>
        <p:spPr bwMode="auto">
          <a:xfrm>
            <a:off x="457200" y="1981200"/>
            <a:ext cx="838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.VnTime" pitchFamily="34" charset="0"/>
              </a:rPr>
              <a:t> </a:t>
            </a:r>
            <a:endParaRPr lang="en-US" sz="2400">
              <a:solidFill>
                <a:schemeClr val="bg1"/>
              </a:solidFill>
              <a:latin typeface="UNI Chu truyen thong" pitchFamily="66" charset="0"/>
            </a:endParaRPr>
          </a:p>
        </p:txBody>
      </p:sp>
      <p:sp>
        <p:nvSpPr>
          <p:cNvPr id="25604" name="Rectangle 132"/>
          <p:cNvSpPr>
            <a:spLocks noChangeArrowheads="1"/>
          </p:cNvSpPr>
          <p:nvPr/>
        </p:nvSpPr>
        <p:spPr bwMode="auto">
          <a:xfrm>
            <a:off x="76200" y="1185863"/>
            <a:ext cx="9144000" cy="308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 b="1" u="sng">
                <a:solidFill>
                  <a:srgbClr val="FF0000"/>
                </a:solidFill>
                <a:latin typeface=".VnTime" pitchFamily="34" charset="0"/>
              </a:rPr>
              <a:t>II/ Ghi nhí:</a:t>
            </a:r>
          </a:p>
          <a:p>
            <a:endParaRPr lang="en-US" sz="2800" b="1" u="sng">
              <a:solidFill>
                <a:srgbClr val="FF0000"/>
              </a:solidFill>
              <a:latin typeface=".VnTime" pitchFamily="34" charset="0"/>
            </a:endParaRPr>
          </a:p>
          <a:p>
            <a:r>
              <a:rPr lang="en-US" sz="2800" b="1">
                <a:solidFill>
                  <a:srgbClr val="FFFF00"/>
                </a:solidFill>
                <a:latin typeface=".VnTime" pitchFamily="34" charset="0"/>
              </a:rPr>
              <a:t>  </a:t>
            </a:r>
            <a:r>
              <a:rPr lang="en-US" sz="2800" i="1">
                <a:solidFill>
                  <a:srgbClr val="FFFF00"/>
                </a:solidFill>
                <a:latin typeface=".VnTime" pitchFamily="34" charset="0"/>
              </a:rPr>
              <a:t>1. DÊu hai chÊm b¸o hiÖu bé phËn c©u ®øng sau nã lµ lêi nãi cña mét nh©n vËt hoÆc lêi gi¶i thÝch cho bé phËn ®øng tr­íc.</a:t>
            </a:r>
          </a:p>
          <a:p>
            <a:endParaRPr lang="en-US" sz="2800" i="1">
              <a:solidFill>
                <a:srgbClr val="FFFF00"/>
              </a:solidFill>
              <a:latin typeface=".VnTime" pitchFamily="34" charset="0"/>
            </a:endParaRPr>
          </a:p>
          <a:p>
            <a:r>
              <a:rPr lang="en-US" sz="2800" i="1">
                <a:solidFill>
                  <a:srgbClr val="FFFF00"/>
                </a:solidFill>
                <a:latin typeface=".VnTime" pitchFamily="34" charset="0"/>
              </a:rPr>
              <a:t>  2. Khi b¸o hiÖu lêi nãi cña nh©n vËt , dÊu hai chÊm ®­îc dïng phèi hîp víi dÊu ngoÆc kÐp hay dÊu g¹ch ®Çu dßng.</a:t>
            </a:r>
            <a:endParaRPr lang="en-US" sz="2800" i="1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11395" name="Rectangle 131"/>
          <p:cNvSpPr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100000"/>
              </a:spcBef>
            </a:pPr>
            <a:r>
              <a:rPr lang="en-US" sz="3200" b="1" u="sng">
                <a:solidFill>
                  <a:srgbClr val="FF0000"/>
                </a:solidFill>
                <a:latin typeface=".VnArial" pitchFamily="34" charset="0"/>
              </a:rPr>
              <a:t>Luyện từ và c©u </a:t>
            </a:r>
            <a:r>
              <a:rPr lang="en-US" sz="3200" b="1">
                <a:solidFill>
                  <a:srgbClr val="FF0000"/>
                </a:solidFill>
                <a:latin typeface=".VnArial" pitchFamily="34" charset="0"/>
              </a:rPr>
              <a:t/>
            </a:r>
            <a:br>
              <a:rPr lang="en-US" sz="3200" b="1">
                <a:solidFill>
                  <a:srgbClr val="FF0000"/>
                </a:solidFill>
                <a:latin typeface=".VnArial" pitchFamily="34" charset="0"/>
              </a:rPr>
            </a:br>
            <a:r>
              <a:rPr lang="en-US" sz="3200" b="1" i="1">
                <a:solidFill>
                  <a:schemeClr val="bg2"/>
                </a:solidFill>
                <a:latin typeface=".VnArial" pitchFamily="34" charset="0"/>
              </a:rPr>
              <a:t>DÊu hai chÊm</a:t>
            </a:r>
            <a:r>
              <a:rPr lang="en-US" sz="3200" b="1">
                <a:solidFill>
                  <a:schemeClr val="bg1"/>
                </a:solidFill>
                <a:latin typeface=".VnArial" pitchFamily="34" charset="0"/>
              </a:rPr>
              <a:t>                                                                  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5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79" y="-5"/>
            <a:chExt cx="6576" cy="4769"/>
          </a:xfrm>
        </p:grpSpPr>
        <p:sp>
          <p:nvSpPr>
            <p:cNvPr id="26630" name="AutoShape 3"/>
            <p:cNvSpPr>
              <a:spLocks noChangeAspect="1" noChangeArrowheads="1" noTextEdit="1"/>
            </p:cNvSpPr>
            <p:nvPr/>
          </p:nvSpPr>
          <p:spPr bwMode="auto">
            <a:xfrm>
              <a:off x="79" y="-5"/>
              <a:ext cx="6576" cy="4769"/>
            </a:xfrm>
            <a:prstGeom prst="rect">
              <a:avLst/>
            </a:prstGeom>
            <a:solidFill>
              <a:srgbClr val="002200"/>
            </a:solidFill>
            <a:ln w="3175" cap="rnd">
              <a:solidFill>
                <a:srgbClr val="005800"/>
              </a:solidFill>
              <a:prstDash val="sysDot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31" name="Line 4"/>
            <p:cNvSpPr>
              <a:spLocks noChangeShapeType="1"/>
            </p:cNvSpPr>
            <p:nvPr/>
          </p:nvSpPr>
          <p:spPr bwMode="auto">
            <a:xfrm>
              <a:off x="111" y="2741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32" name="Line 5"/>
            <p:cNvSpPr>
              <a:spLocks noChangeShapeType="1"/>
            </p:cNvSpPr>
            <p:nvPr/>
          </p:nvSpPr>
          <p:spPr bwMode="auto">
            <a:xfrm>
              <a:off x="111" y="4732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33" name="Line 6"/>
            <p:cNvSpPr>
              <a:spLocks noChangeShapeType="1"/>
            </p:cNvSpPr>
            <p:nvPr/>
          </p:nvSpPr>
          <p:spPr bwMode="auto">
            <a:xfrm flipV="1">
              <a:off x="662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34" name="Line 7"/>
            <p:cNvSpPr>
              <a:spLocks noChangeShapeType="1"/>
            </p:cNvSpPr>
            <p:nvPr/>
          </p:nvSpPr>
          <p:spPr bwMode="auto">
            <a:xfrm flipV="1">
              <a:off x="653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35" name="Line 8"/>
            <p:cNvSpPr>
              <a:spLocks noChangeShapeType="1"/>
            </p:cNvSpPr>
            <p:nvPr/>
          </p:nvSpPr>
          <p:spPr bwMode="auto">
            <a:xfrm flipV="1">
              <a:off x="6442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36" name="Line 9"/>
            <p:cNvSpPr>
              <a:spLocks noChangeShapeType="1"/>
            </p:cNvSpPr>
            <p:nvPr/>
          </p:nvSpPr>
          <p:spPr bwMode="auto">
            <a:xfrm flipV="1">
              <a:off x="635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37" name="Line 10"/>
            <p:cNvSpPr>
              <a:spLocks noChangeShapeType="1"/>
            </p:cNvSpPr>
            <p:nvPr/>
          </p:nvSpPr>
          <p:spPr bwMode="auto">
            <a:xfrm flipV="1">
              <a:off x="626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38" name="Line 11"/>
            <p:cNvSpPr>
              <a:spLocks noChangeShapeType="1"/>
            </p:cNvSpPr>
            <p:nvPr/>
          </p:nvSpPr>
          <p:spPr bwMode="auto">
            <a:xfrm flipV="1">
              <a:off x="617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39" name="Line 12"/>
            <p:cNvSpPr>
              <a:spLocks noChangeShapeType="1"/>
            </p:cNvSpPr>
            <p:nvPr/>
          </p:nvSpPr>
          <p:spPr bwMode="auto">
            <a:xfrm flipV="1">
              <a:off x="6080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40" name="Line 13"/>
            <p:cNvSpPr>
              <a:spLocks noChangeShapeType="1"/>
            </p:cNvSpPr>
            <p:nvPr/>
          </p:nvSpPr>
          <p:spPr bwMode="auto">
            <a:xfrm flipV="1">
              <a:off x="5990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41" name="Line 14"/>
            <p:cNvSpPr>
              <a:spLocks noChangeShapeType="1"/>
            </p:cNvSpPr>
            <p:nvPr/>
          </p:nvSpPr>
          <p:spPr bwMode="auto">
            <a:xfrm flipV="1">
              <a:off x="5900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42" name="Line 15"/>
            <p:cNvSpPr>
              <a:spLocks noChangeShapeType="1"/>
            </p:cNvSpPr>
            <p:nvPr/>
          </p:nvSpPr>
          <p:spPr bwMode="auto">
            <a:xfrm flipV="1">
              <a:off x="5809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43" name="Line 16"/>
            <p:cNvSpPr>
              <a:spLocks noChangeShapeType="1"/>
            </p:cNvSpPr>
            <p:nvPr/>
          </p:nvSpPr>
          <p:spPr bwMode="auto">
            <a:xfrm flipV="1">
              <a:off x="571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44" name="Line 17"/>
            <p:cNvSpPr>
              <a:spLocks noChangeShapeType="1"/>
            </p:cNvSpPr>
            <p:nvPr/>
          </p:nvSpPr>
          <p:spPr bwMode="auto">
            <a:xfrm flipV="1">
              <a:off x="562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45" name="Line 18"/>
            <p:cNvSpPr>
              <a:spLocks noChangeShapeType="1"/>
            </p:cNvSpPr>
            <p:nvPr/>
          </p:nvSpPr>
          <p:spPr bwMode="auto">
            <a:xfrm flipV="1">
              <a:off x="553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46" name="Line 19"/>
            <p:cNvSpPr>
              <a:spLocks noChangeShapeType="1"/>
            </p:cNvSpPr>
            <p:nvPr/>
          </p:nvSpPr>
          <p:spPr bwMode="auto">
            <a:xfrm flipV="1">
              <a:off x="5447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47" name="Line 20"/>
            <p:cNvSpPr>
              <a:spLocks noChangeShapeType="1"/>
            </p:cNvSpPr>
            <p:nvPr/>
          </p:nvSpPr>
          <p:spPr bwMode="auto">
            <a:xfrm flipV="1">
              <a:off x="5357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48" name="Line 21"/>
            <p:cNvSpPr>
              <a:spLocks noChangeShapeType="1"/>
            </p:cNvSpPr>
            <p:nvPr/>
          </p:nvSpPr>
          <p:spPr bwMode="auto">
            <a:xfrm flipV="1">
              <a:off x="5266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49" name="Line 22"/>
            <p:cNvSpPr>
              <a:spLocks noChangeShapeType="1"/>
            </p:cNvSpPr>
            <p:nvPr/>
          </p:nvSpPr>
          <p:spPr bwMode="auto">
            <a:xfrm flipV="1">
              <a:off x="5176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50" name="Line 23"/>
            <p:cNvSpPr>
              <a:spLocks noChangeShapeType="1"/>
            </p:cNvSpPr>
            <p:nvPr/>
          </p:nvSpPr>
          <p:spPr bwMode="auto">
            <a:xfrm flipV="1">
              <a:off x="508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51" name="Line 24"/>
            <p:cNvSpPr>
              <a:spLocks noChangeShapeType="1"/>
            </p:cNvSpPr>
            <p:nvPr/>
          </p:nvSpPr>
          <p:spPr bwMode="auto">
            <a:xfrm flipV="1">
              <a:off x="499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52" name="Line 25"/>
            <p:cNvSpPr>
              <a:spLocks noChangeShapeType="1"/>
            </p:cNvSpPr>
            <p:nvPr/>
          </p:nvSpPr>
          <p:spPr bwMode="auto">
            <a:xfrm flipV="1">
              <a:off x="490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53" name="Line 26"/>
            <p:cNvSpPr>
              <a:spLocks noChangeShapeType="1"/>
            </p:cNvSpPr>
            <p:nvPr/>
          </p:nvSpPr>
          <p:spPr bwMode="auto">
            <a:xfrm flipV="1">
              <a:off x="4814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54" name="Line 27"/>
            <p:cNvSpPr>
              <a:spLocks noChangeShapeType="1"/>
            </p:cNvSpPr>
            <p:nvPr/>
          </p:nvSpPr>
          <p:spPr bwMode="auto">
            <a:xfrm flipV="1">
              <a:off x="4724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55" name="Line 28"/>
            <p:cNvSpPr>
              <a:spLocks noChangeShapeType="1"/>
            </p:cNvSpPr>
            <p:nvPr/>
          </p:nvSpPr>
          <p:spPr bwMode="auto">
            <a:xfrm flipV="1">
              <a:off x="463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56" name="Line 29"/>
            <p:cNvSpPr>
              <a:spLocks noChangeShapeType="1"/>
            </p:cNvSpPr>
            <p:nvPr/>
          </p:nvSpPr>
          <p:spPr bwMode="auto">
            <a:xfrm flipV="1">
              <a:off x="454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57" name="Line 30"/>
            <p:cNvSpPr>
              <a:spLocks noChangeShapeType="1"/>
            </p:cNvSpPr>
            <p:nvPr/>
          </p:nvSpPr>
          <p:spPr bwMode="auto">
            <a:xfrm flipV="1">
              <a:off x="4452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58" name="Line 31"/>
            <p:cNvSpPr>
              <a:spLocks noChangeShapeType="1"/>
            </p:cNvSpPr>
            <p:nvPr/>
          </p:nvSpPr>
          <p:spPr bwMode="auto">
            <a:xfrm flipV="1">
              <a:off x="4362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59" name="Line 32"/>
            <p:cNvSpPr>
              <a:spLocks noChangeShapeType="1"/>
            </p:cNvSpPr>
            <p:nvPr/>
          </p:nvSpPr>
          <p:spPr bwMode="auto">
            <a:xfrm flipV="1">
              <a:off x="427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60" name="Line 33"/>
            <p:cNvSpPr>
              <a:spLocks noChangeShapeType="1"/>
            </p:cNvSpPr>
            <p:nvPr/>
          </p:nvSpPr>
          <p:spPr bwMode="auto">
            <a:xfrm flipV="1">
              <a:off x="418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61" name="Line 34"/>
            <p:cNvSpPr>
              <a:spLocks noChangeShapeType="1"/>
            </p:cNvSpPr>
            <p:nvPr/>
          </p:nvSpPr>
          <p:spPr bwMode="auto">
            <a:xfrm flipV="1">
              <a:off x="409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62" name="Line 35"/>
            <p:cNvSpPr>
              <a:spLocks noChangeShapeType="1"/>
            </p:cNvSpPr>
            <p:nvPr/>
          </p:nvSpPr>
          <p:spPr bwMode="auto">
            <a:xfrm flipV="1">
              <a:off x="4000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63" name="Line 36"/>
            <p:cNvSpPr>
              <a:spLocks noChangeShapeType="1"/>
            </p:cNvSpPr>
            <p:nvPr/>
          </p:nvSpPr>
          <p:spPr bwMode="auto">
            <a:xfrm flipV="1">
              <a:off x="3910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64" name="Line 37"/>
            <p:cNvSpPr>
              <a:spLocks noChangeShapeType="1"/>
            </p:cNvSpPr>
            <p:nvPr/>
          </p:nvSpPr>
          <p:spPr bwMode="auto">
            <a:xfrm flipV="1">
              <a:off x="3819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65" name="Line 38"/>
            <p:cNvSpPr>
              <a:spLocks noChangeShapeType="1"/>
            </p:cNvSpPr>
            <p:nvPr/>
          </p:nvSpPr>
          <p:spPr bwMode="auto">
            <a:xfrm flipV="1">
              <a:off x="3729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66" name="Line 39"/>
            <p:cNvSpPr>
              <a:spLocks noChangeShapeType="1"/>
            </p:cNvSpPr>
            <p:nvPr/>
          </p:nvSpPr>
          <p:spPr bwMode="auto">
            <a:xfrm flipV="1">
              <a:off x="363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67" name="Line 40"/>
            <p:cNvSpPr>
              <a:spLocks noChangeShapeType="1"/>
            </p:cNvSpPr>
            <p:nvPr/>
          </p:nvSpPr>
          <p:spPr bwMode="auto">
            <a:xfrm flipV="1">
              <a:off x="354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68" name="Line 41"/>
            <p:cNvSpPr>
              <a:spLocks noChangeShapeType="1"/>
            </p:cNvSpPr>
            <p:nvPr/>
          </p:nvSpPr>
          <p:spPr bwMode="auto">
            <a:xfrm flipV="1">
              <a:off x="345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69" name="Line 42"/>
            <p:cNvSpPr>
              <a:spLocks noChangeShapeType="1"/>
            </p:cNvSpPr>
            <p:nvPr/>
          </p:nvSpPr>
          <p:spPr bwMode="auto">
            <a:xfrm flipV="1">
              <a:off x="3367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70" name="Line 43"/>
            <p:cNvSpPr>
              <a:spLocks noChangeShapeType="1"/>
            </p:cNvSpPr>
            <p:nvPr/>
          </p:nvSpPr>
          <p:spPr bwMode="auto">
            <a:xfrm flipV="1">
              <a:off x="3277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71" name="Line 44"/>
            <p:cNvSpPr>
              <a:spLocks noChangeShapeType="1"/>
            </p:cNvSpPr>
            <p:nvPr/>
          </p:nvSpPr>
          <p:spPr bwMode="auto">
            <a:xfrm flipV="1">
              <a:off x="3186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72" name="Line 45"/>
            <p:cNvSpPr>
              <a:spLocks noChangeShapeType="1"/>
            </p:cNvSpPr>
            <p:nvPr/>
          </p:nvSpPr>
          <p:spPr bwMode="auto">
            <a:xfrm flipV="1">
              <a:off x="3096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73" name="Line 46"/>
            <p:cNvSpPr>
              <a:spLocks noChangeShapeType="1"/>
            </p:cNvSpPr>
            <p:nvPr/>
          </p:nvSpPr>
          <p:spPr bwMode="auto">
            <a:xfrm flipV="1">
              <a:off x="300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74" name="Line 47"/>
            <p:cNvSpPr>
              <a:spLocks noChangeShapeType="1"/>
            </p:cNvSpPr>
            <p:nvPr/>
          </p:nvSpPr>
          <p:spPr bwMode="auto">
            <a:xfrm flipV="1">
              <a:off x="291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75" name="Line 48"/>
            <p:cNvSpPr>
              <a:spLocks noChangeShapeType="1"/>
            </p:cNvSpPr>
            <p:nvPr/>
          </p:nvSpPr>
          <p:spPr bwMode="auto">
            <a:xfrm flipV="1">
              <a:off x="282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76" name="Line 49"/>
            <p:cNvSpPr>
              <a:spLocks noChangeShapeType="1"/>
            </p:cNvSpPr>
            <p:nvPr/>
          </p:nvSpPr>
          <p:spPr bwMode="auto">
            <a:xfrm flipV="1">
              <a:off x="2734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77" name="Line 50"/>
            <p:cNvSpPr>
              <a:spLocks noChangeShapeType="1"/>
            </p:cNvSpPr>
            <p:nvPr/>
          </p:nvSpPr>
          <p:spPr bwMode="auto">
            <a:xfrm flipV="1">
              <a:off x="2644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78" name="Line 51"/>
            <p:cNvSpPr>
              <a:spLocks noChangeShapeType="1"/>
            </p:cNvSpPr>
            <p:nvPr/>
          </p:nvSpPr>
          <p:spPr bwMode="auto">
            <a:xfrm flipV="1">
              <a:off x="255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79" name="Line 52"/>
            <p:cNvSpPr>
              <a:spLocks noChangeShapeType="1"/>
            </p:cNvSpPr>
            <p:nvPr/>
          </p:nvSpPr>
          <p:spPr bwMode="auto">
            <a:xfrm flipV="1">
              <a:off x="246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80" name="Line 53"/>
            <p:cNvSpPr>
              <a:spLocks noChangeShapeType="1"/>
            </p:cNvSpPr>
            <p:nvPr/>
          </p:nvSpPr>
          <p:spPr bwMode="auto">
            <a:xfrm flipV="1">
              <a:off x="2372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81" name="Line 54"/>
            <p:cNvSpPr>
              <a:spLocks noChangeShapeType="1"/>
            </p:cNvSpPr>
            <p:nvPr/>
          </p:nvSpPr>
          <p:spPr bwMode="auto">
            <a:xfrm flipV="1">
              <a:off x="2282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82" name="Line 55"/>
            <p:cNvSpPr>
              <a:spLocks noChangeShapeType="1"/>
            </p:cNvSpPr>
            <p:nvPr/>
          </p:nvSpPr>
          <p:spPr bwMode="auto">
            <a:xfrm flipV="1">
              <a:off x="219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83" name="Line 56"/>
            <p:cNvSpPr>
              <a:spLocks noChangeShapeType="1"/>
            </p:cNvSpPr>
            <p:nvPr/>
          </p:nvSpPr>
          <p:spPr bwMode="auto">
            <a:xfrm flipV="1">
              <a:off x="210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84" name="Line 57"/>
            <p:cNvSpPr>
              <a:spLocks noChangeShapeType="1"/>
            </p:cNvSpPr>
            <p:nvPr/>
          </p:nvSpPr>
          <p:spPr bwMode="auto">
            <a:xfrm flipV="1">
              <a:off x="201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85" name="Line 58"/>
            <p:cNvSpPr>
              <a:spLocks noChangeShapeType="1"/>
            </p:cNvSpPr>
            <p:nvPr/>
          </p:nvSpPr>
          <p:spPr bwMode="auto">
            <a:xfrm flipV="1">
              <a:off x="1920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86" name="Line 59"/>
            <p:cNvSpPr>
              <a:spLocks noChangeShapeType="1"/>
            </p:cNvSpPr>
            <p:nvPr/>
          </p:nvSpPr>
          <p:spPr bwMode="auto">
            <a:xfrm flipV="1">
              <a:off x="1830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87" name="Line 60"/>
            <p:cNvSpPr>
              <a:spLocks noChangeShapeType="1"/>
            </p:cNvSpPr>
            <p:nvPr/>
          </p:nvSpPr>
          <p:spPr bwMode="auto">
            <a:xfrm flipV="1">
              <a:off x="1739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88" name="Line 61"/>
            <p:cNvSpPr>
              <a:spLocks noChangeShapeType="1"/>
            </p:cNvSpPr>
            <p:nvPr/>
          </p:nvSpPr>
          <p:spPr bwMode="auto">
            <a:xfrm flipV="1">
              <a:off x="1649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89" name="Line 62"/>
            <p:cNvSpPr>
              <a:spLocks noChangeShapeType="1"/>
            </p:cNvSpPr>
            <p:nvPr/>
          </p:nvSpPr>
          <p:spPr bwMode="auto">
            <a:xfrm flipV="1">
              <a:off x="155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90" name="Line 63"/>
            <p:cNvSpPr>
              <a:spLocks noChangeShapeType="1"/>
            </p:cNvSpPr>
            <p:nvPr/>
          </p:nvSpPr>
          <p:spPr bwMode="auto">
            <a:xfrm flipV="1">
              <a:off x="146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91" name="Line 64"/>
            <p:cNvSpPr>
              <a:spLocks noChangeShapeType="1"/>
            </p:cNvSpPr>
            <p:nvPr/>
          </p:nvSpPr>
          <p:spPr bwMode="auto">
            <a:xfrm flipV="1">
              <a:off x="137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92" name="Line 65"/>
            <p:cNvSpPr>
              <a:spLocks noChangeShapeType="1"/>
            </p:cNvSpPr>
            <p:nvPr/>
          </p:nvSpPr>
          <p:spPr bwMode="auto">
            <a:xfrm flipV="1">
              <a:off x="1287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93" name="Line 66"/>
            <p:cNvSpPr>
              <a:spLocks noChangeShapeType="1"/>
            </p:cNvSpPr>
            <p:nvPr/>
          </p:nvSpPr>
          <p:spPr bwMode="auto">
            <a:xfrm flipV="1">
              <a:off x="1197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94" name="Line 67"/>
            <p:cNvSpPr>
              <a:spLocks noChangeShapeType="1"/>
            </p:cNvSpPr>
            <p:nvPr/>
          </p:nvSpPr>
          <p:spPr bwMode="auto">
            <a:xfrm flipV="1">
              <a:off x="1106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95" name="Line 68"/>
            <p:cNvSpPr>
              <a:spLocks noChangeShapeType="1"/>
            </p:cNvSpPr>
            <p:nvPr/>
          </p:nvSpPr>
          <p:spPr bwMode="auto">
            <a:xfrm flipV="1">
              <a:off x="1016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96" name="Line 69"/>
            <p:cNvSpPr>
              <a:spLocks noChangeShapeType="1"/>
            </p:cNvSpPr>
            <p:nvPr/>
          </p:nvSpPr>
          <p:spPr bwMode="auto">
            <a:xfrm flipV="1">
              <a:off x="92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97" name="Line 70"/>
            <p:cNvSpPr>
              <a:spLocks noChangeShapeType="1"/>
            </p:cNvSpPr>
            <p:nvPr/>
          </p:nvSpPr>
          <p:spPr bwMode="auto">
            <a:xfrm flipV="1">
              <a:off x="83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98" name="Line 71"/>
            <p:cNvSpPr>
              <a:spLocks noChangeShapeType="1"/>
            </p:cNvSpPr>
            <p:nvPr/>
          </p:nvSpPr>
          <p:spPr bwMode="auto">
            <a:xfrm flipV="1">
              <a:off x="74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99" name="Line 72"/>
            <p:cNvSpPr>
              <a:spLocks noChangeShapeType="1"/>
            </p:cNvSpPr>
            <p:nvPr/>
          </p:nvSpPr>
          <p:spPr bwMode="auto">
            <a:xfrm flipV="1">
              <a:off x="654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00" name="Line 73"/>
            <p:cNvSpPr>
              <a:spLocks noChangeShapeType="1"/>
            </p:cNvSpPr>
            <p:nvPr/>
          </p:nvSpPr>
          <p:spPr bwMode="auto">
            <a:xfrm flipV="1">
              <a:off x="564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01" name="Line 74"/>
            <p:cNvSpPr>
              <a:spLocks noChangeShapeType="1"/>
            </p:cNvSpPr>
            <p:nvPr/>
          </p:nvSpPr>
          <p:spPr bwMode="auto">
            <a:xfrm flipV="1">
              <a:off x="47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02" name="Line 75"/>
            <p:cNvSpPr>
              <a:spLocks noChangeShapeType="1"/>
            </p:cNvSpPr>
            <p:nvPr/>
          </p:nvSpPr>
          <p:spPr bwMode="auto">
            <a:xfrm flipV="1">
              <a:off x="38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03" name="Line 76"/>
            <p:cNvSpPr>
              <a:spLocks noChangeShapeType="1"/>
            </p:cNvSpPr>
            <p:nvPr/>
          </p:nvSpPr>
          <p:spPr bwMode="auto">
            <a:xfrm flipV="1">
              <a:off x="292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04" name="Line 77"/>
            <p:cNvSpPr>
              <a:spLocks noChangeShapeType="1"/>
            </p:cNvSpPr>
            <p:nvPr/>
          </p:nvSpPr>
          <p:spPr bwMode="auto">
            <a:xfrm flipV="1">
              <a:off x="202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05" name="Line 78"/>
            <p:cNvSpPr>
              <a:spLocks noChangeShapeType="1"/>
            </p:cNvSpPr>
            <p:nvPr/>
          </p:nvSpPr>
          <p:spPr bwMode="auto">
            <a:xfrm flipV="1">
              <a:off x="11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06" name="Line 79"/>
            <p:cNvSpPr>
              <a:spLocks noChangeShapeType="1"/>
            </p:cNvSpPr>
            <p:nvPr/>
          </p:nvSpPr>
          <p:spPr bwMode="auto">
            <a:xfrm>
              <a:off x="111" y="4642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07" name="Line 80"/>
            <p:cNvSpPr>
              <a:spLocks noChangeShapeType="1"/>
            </p:cNvSpPr>
            <p:nvPr/>
          </p:nvSpPr>
          <p:spPr bwMode="auto">
            <a:xfrm>
              <a:off x="111" y="4551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08" name="Line 81"/>
            <p:cNvSpPr>
              <a:spLocks noChangeShapeType="1"/>
            </p:cNvSpPr>
            <p:nvPr/>
          </p:nvSpPr>
          <p:spPr bwMode="auto">
            <a:xfrm>
              <a:off x="111" y="4461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09" name="Line 82"/>
            <p:cNvSpPr>
              <a:spLocks noChangeShapeType="1"/>
            </p:cNvSpPr>
            <p:nvPr/>
          </p:nvSpPr>
          <p:spPr bwMode="auto">
            <a:xfrm>
              <a:off x="111" y="4370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10" name="Line 83"/>
            <p:cNvSpPr>
              <a:spLocks noChangeShapeType="1"/>
            </p:cNvSpPr>
            <p:nvPr/>
          </p:nvSpPr>
          <p:spPr bwMode="auto">
            <a:xfrm>
              <a:off x="111" y="4279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11" name="Line 84"/>
            <p:cNvSpPr>
              <a:spLocks noChangeShapeType="1"/>
            </p:cNvSpPr>
            <p:nvPr/>
          </p:nvSpPr>
          <p:spPr bwMode="auto">
            <a:xfrm>
              <a:off x="111" y="4189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12" name="Line 85"/>
            <p:cNvSpPr>
              <a:spLocks noChangeShapeType="1"/>
            </p:cNvSpPr>
            <p:nvPr/>
          </p:nvSpPr>
          <p:spPr bwMode="auto">
            <a:xfrm>
              <a:off x="111" y="4098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13" name="Line 86"/>
            <p:cNvSpPr>
              <a:spLocks noChangeShapeType="1"/>
            </p:cNvSpPr>
            <p:nvPr/>
          </p:nvSpPr>
          <p:spPr bwMode="auto">
            <a:xfrm>
              <a:off x="111" y="4008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14" name="Line 87"/>
            <p:cNvSpPr>
              <a:spLocks noChangeShapeType="1"/>
            </p:cNvSpPr>
            <p:nvPr/>
          </p:nvSpPr>
          <p:spPr bwMode="auto">
            <a:xfrm>
              <a:off x="111" y="3917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15" name="Line 88"/>
            <p:cNvSpPr>
              <a:spLocks noChangeShapeType="1"/>
            </p:cNvSpPr>
            <p:nvPr/>
          </p:nvSpPr>
          <p:spPr bwMode="auto">
            <a:xfrm>
              <a:off x="111" y="3827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16" name="Line 89"/>
            <p:cNvSpPr>
              <a:spLocks noChangeShapeType="1"/>
            </p:cNvSpPr>
            <p:nvPr/>
          </p:nvSpPr>
          <p:spPr bwMode="auto">
            <a:xfrm>
              <a:off x="111" y="3737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17" name="Line 90"/>
            <p:cNvSpPr>
              <a:spLocks noChangeShapeType="1"/>
            </p:cNvSpPr>
            <p:nvPr/>
          </p:nvSpPr>
          <p:spPr bwMode="auto">
            <a:xfrm>
              <a:off x="111" y="3646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18" name="Line 91"/>
            <p:cNvSpPr>
              <a:spLocks noChangeShapeType="1"/>
            </p:cNvSpPr>
            <p:nvPr/>
          </p:nvSpPr>
          <p:spPr bwMode="auto">
            <a:xfrm>
              <a:off x="111" y="3556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19" name="Line 92"/>
            <p:cNvSpPr>
              <a:spLocks noChangeShapeType="1"/>
            </p:cNvSpPr>
            <p:nvPr/>
          </p:nvSpPr>
          <p:spPr bwMode="auto">
            <a:xfrm>
              <a:off x="111" y="3465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20" name="Line 93"/>
            <p:cNvSpPr>
              <a:spLocks noChangeShapeType="1"/>
            </p:cNvSpPr>
            <p:nvPr/>
          </p:nvSpPr>
          <p:spPr bwMode="auto">
            <a:xfrm>
              <a:off x="111" y="3375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21" name="Line 94"/>
            <p:cNvSpPr>
              <a:spLocks noChangeShapeType="1"/>
            </p:cNvSpPr>
            <p:nvPr/>
          </p:nvSpPr>
          <p:spPr bwMode="auto">
            <a:xfrm>
              <a:off x="111" y="3284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22" name="Line 95"/>
            <p:cNvSpPr>
              <a:spLocks noChangeShapeType="1"/>
            </p:cNvSpPr>
            <p:nvPr/>
          </p:nvSpPr>
          <p:spPr bwMode="auto">
            <a:xfrm>
              <a:off x="111" y="3194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23" name="Line 96"/>
            <p:cNvSpPr>
              <a:spLocks noChangeShapeType="1"/>
            </p:cNvSpPr>
            <p:nvPr/>
          </p:nvSpPr>
          <p:spPr bwMode="auto">
            <a:xfrm>
              <a:off x="111" y="3103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24" name="Line 97"/>
            <p:cNvSpPr>
              <a:spLocks noChangeShapeType="1"/>
            </p:cNvSpPr>
            <p:nvPr/>
          </p:nvSpPr>
          <p:spPr bwMode="auto">
            <a:xfrm>
              <a:off x="111" y="3013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25" name="Line 98"/>
            <p:cNvSpPr>
              <a:spLocks noChangeShapeType="1"/>
            </p:cNvSpPr>
            <p:nvPr/>
          </p:nvSpPr>
          <p:spPr bwMode="auto">
            <a:xfrm>
              <a:off x="111" y="2922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26" name="Line 99"/>
            <p:cNvSpPr>
              <a:spLocks noChangeShapeType="1"/>
            </p:cNvSpPr>
            <p:nvPr/>
          </p:nvSpPr>
          <p:spPr bwMode="auto">
            <a:xfrm>
              <a:off x="111" y="2832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27" name="Line 100"/>
            <p:cNvSpPr>
              <a:spLocks noChangeShapeType="1"/>
            </p:cNvSpPr>
            <p:nvPr/>
          </p:nvSpPr>
          <p:spPr bwMode="auto">
            <a:xfrm>
              <a:off x="111" y="2651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28" name="Line 101"/>
            <p:cNvSpPr>
              <a:spLocks noChangeShapeType="1"/>
            </p:cNvSpPr>
            <p:nvPr/>
          </p:nvSpPr>
          <p:spPr bwMode="auto">
            <a:xfrm>
              <a:off x="111" y="2560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29" name="Line 102"/>
            <p:cNvSpPr>
              <a:spLocks noChangeShapeType="1"/>
            </p:cNvSpPr>
            <p:nvPr/>
          </p:nvSpPr>
          <p:spPr bwMode="auto">
            <a:xfrm>
              <a:off x="111" y="2470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30" name="Line 103"/>
            <p:cNvSpPr>
              <a:spLocks noChangeShapeType="1"/>
            </p:cNvSpPr>
            <p:nvPr/>
          </p:nvSpPr>
          <p:spPr bwMode="auto">
            <a:xfrm>
              <a:off x="111" y="2379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31" name="Line 104"/>
            <p:cNvSpPr>
              <a:spLocks noChangeShapeType="1"/>
            </p:cNvSpPr>
            <p:nvPr/>
          </p:nvSpPr>
          <p:spPr bwMode="auto">
            <a:xfrm>
              <a:off x="111" y="2289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32" name="Line 105"/>
            <p:cNvSpPr>
              <a:spLocks noChangeShapeType="1"/>
            </p:cNvSpPr>
            <p:nvPr/>
          </p:nvSpPr>
          <p:spPr bwMode="auto">
            <a:xfrm>
              <a:off x="111" y="2199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33" name="Line 106"/>
            <p:cNvSpPr>
              <a:spLocks noChangeShapeType="1"/>
            </p:cNvSpPr>
            <p:nvPr/>
          </p:nvSpPr>
          <p:spPr bwMode="auto">
            <a:xfrm>
              <a:off x="111" y="2108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34" name="Line 107"/>
            <p:cNvSpPr>
              <a:spLocks noChangeShapeType="1"/>
            </p:cNvSpPr>
            <p:nvPr/>
          </p:nvSpPr>
          <p:spPr bwMode="auto">
            <a:xfrm>
              <a:off x="111" y="2018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35" name="Line 108"/>
            <p:cNvSpPr>
              <a:spLocks noChangeShapeType="1"/>
            </p:cNvSpPr>
            <p:nvPr/>
          </p:nvSpPr>
          <p:spPr bwMode="auto">
            <a:xfrm>
              <a:off x="111" y="1927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36" name="Line 109"/>
            <p:cNvSpPr>
              <a:spLocks noChangeShapeType="1"/>
            </p:cNvSpPr>
            <p:nvPr/>
          </p:nvSpPr>
          <p:spPr bwMode="auto">
            <a:xfrm>
              <a:off x="111" y="1837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37" name="Line 110"/>
            <p:cNvSpPr>
              <a:spLocks noChangeShapeType="1"/>
            </p:cNvSpPr>
            <p:nvPr/>
          </p:nvSpPr>
          <p:spPr bwMode="auto">
            <a:xfrm>
              <a:off x="111" y="1746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38" name="Line 111"/>
            <p:cNvSpPr>
              <a:spLocks noChangeShapeType="1"/>
            </p:cNvSpPr>
            <p:nvPr/>
          </p:nvSpPr>
          <p:spPr bwMode="auto">
            <a:xfrm>
              <a:off x="111" y="1656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39" name="Line 112"/>
            <p:cNvSpPr>
              <a:spLocks noChangeShapeType="1"/>
            </p:cNvSpPr>
            <p:nvPr/>
          </p:nvSpPr>
          <p:spPr bwMode="auto">
            <a:xfrm>
              <a:off x="111" y="1565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40" name="Line 113"/>
            <p:cNvSpPr>
              <a:spLocks noChangeShapeType="1"/>
            </p:cNvSpPr>
            <p:nvPr/>
          </p:nvSpPr>
          <p:spPr bwMode="auto">
            <a:xfrm>
              <a:off x="111" y="1565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41" name="Line 114"/>
            <p:cNvSpPr>
              <a:spLocks noChangeShapeType="1"/>
            </p:cNvSpPr>
            <p:nvPr/>
          </p:nvSpPr>
          <p:spPr bwMode="auto">
            <a:xfrm>
              <a:off x="111" y="1475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42" name="Line 115"/>
            <p:cNvSpPr>
              <a:spLocks noChangeShapeType="1"/>
            </p:cNvSpPr>
            <p:nvPr/>
          </p:nvSpPr>
          <p:spPr bwMode="auto">
            <a:xfrm>
              <a:off x="111" y="1384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43" name="Line 116"/>
            <p:cNvSpPr>
              <a:spLocks noChangeShapeType="1"/>
            </p:cNvSpPr>
            <p:nvPr/>
          </p:nvSpPr>
          <p:spPr bwMode="auto">
            <a:xfrm>
              <a:off x="111" y="1294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44" name="Line 117"/>
            <p:cNvSpPr>
              <a:spLocks noChangeShapeType="1"/>
            </p:cNvSpPr>
            <p:nvPr/>
          </p:nvSpPr>
          <p:spPr bwMode="auto">
            <a:xfrm>
              <a:off x="111" y="1203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45" name="Line 118"/>
            <p:cNvSpPr>
              <a:spLocks noChangeShapeType="1"/>
            </p:cNvSpPr>
            <p:nvPr/>
          </p:nvSpPr>
          <p:spPr bwMode="auto">
            <a:xfrm>
              <a:off x="111" y="1113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46" name="Line 119"/>
            <p:cNvSpPr>
              <a:spLocks noChangeShapeType="1"/>
            </p:cNvSpPr>
            <p:nvPr/>
          </p:nvSpPr>
          <p:spPr bwMode="auto">
            <a:xfrm>
              <a:off x="111" y="1022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47" name="Line 120"/>
            <p:cNvSpPr>
              <a:spLocks noChangeShapeType="1"/>
            </p:cNvSpPr>
            <p:nvPr/>
          </p:nvSpPr>
          <p:spPr bwMode="auto">
            <a:xfrm>
              <a:off x="111" y="932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48" name="Line 121"/>
            <p:cNvSpPr>
              <a:spLocks noChangeShapeType="1"/>
            </p:cNvSpPr>
            <p:nvPr/>
          </p:nvSpPr>
          <p:spPr bwMode="auto">
            <a:xfrm>
              <a:off x="111" y="842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49" name="Line 122"/>
            <p:cNvSpPr>
              <a:spLocks noChangeShapeType="1"/>
            </p:cNvSpPr>
            <p:nvPr/>
          </p:nvSpPr>
          <p:spPr bwMode="auto">
            <a:xfrm>
              <a:off x="111" y="751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50" name="Line 123"/>
            <p:cNvSpPr>
              <a:spLocks noChangeShapeType="1"/>
            </p:cNvSpPr>
            <p:nvPr/>
          </p:nvSpPr>
          <p:spPr bwMode="auto">
            <a:xfrm>
              <a:off x="111" y="661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51" name="Line 124"/>
            <p:cNvSpPr>
              <a:spLocks noChangeShapeType="1"/>
            </p:cNvSpPr>
            <p:nvPr/>
          </p:nvSpPr>
          <p:spPr bwMode="auto">
            <a:xfrm>
              <a:off x="111" y="570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52" name="Line 125"/>
            <p:cNvSpPr>
              <a:spLocks noChangeShapeType="1"/>
            </p:cNvSpPr>
            <p:nvPr/>
          </p:nvSpPr>
          <p:spPr bwMode="auto">
            <a:xfrm>
              <a:off x="111" y="480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53" name="Line 126"/>
            <p:cNvSpPr>
              <a:spLocks noChangeShapeType="1"/>
            </p:cNvSpPr>
            <p:nvPr/>
          </p:nvSpPr>
          <p:spPr bwMode="auto">
            <a:xfrm>
              <a:off x="111" y="389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54" name="Line 127"/>
            <p:cNvSpPr>
              <a:spLocks noChangeShapeType="1"/>
            </p:cNvSpPr>
            <p:nvPr/>
          </p:nvSpPr>
          <p:spPr bwMode="auto">
            <a:xfrm>
              <a:off x="111" y="298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55" name="Line 128"/>
            <p:cNvSpPr>
              <a:spLocks noChangeShapeType="1"/>
            </p:cNvSpPr>
            <p:nvPr/>
          </p:nvSpPr>
          <p:spPr bwMode="auto">
            <a:xfrm>
              <a:off x="111" y="208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56" name="Line 129"/>
            <p:cNvSpPr>
              <a:spLocks noChangeShapeType="1"/>
            </p:cNvSpPr>
            <p:nvPr/>
          </p:nvSpPr>
          <p:spPr bwMode="auto">
            <a:xfrm>
              <a:off x="111" y="117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57" name="Line 130"/>
            <p:cNvSpPr>
              <a:spLocks noChangeShapeType="1"/>
            </p:cNvSpPr>
            <p:nvPr/>
          </p:nvSpPr>
          <p:spPr bwMode="auto">
            <a:xfrm>
              <a:off x="111" y="27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5" name="Subtitle 134"/>
          <p:cNvSpPr>
            <a:spLocks noGrp="1"/>
          </p:cNvSpPr>
          <p:nvPr>
            <p:ph type="subTitle" idx="1"/>
          </p:nvPr>
        </p:nvSpPr>
        <p:spPr>
          <a:xfrm>
            <a:off x="228600" y="914400"/>
            <a:ext cx="8915400" cy="5867400"/>
          </a:xfrm>
        </p:spPr>
        <p:txBody>
          <a:bodyPr/>
          <a:lstStyle/>
          <a:p>
            <a:pPr algn="l"/>
            <a:r>
              <a:rPr lang="en-US" sz="2600" b="1" smtClean="0">
                <a:solidFill>
                  <a:srgbClr val="FF0000"/>
                </a:solidFill>
                <a:latin typeface=".VnTime" pitchFamily="34" charset="0"/>
              </a:rPr>
              <a:t>III/ LuyÖn tËp:</a:t>
            </a:r>
          </a:p>
          <a:p>
            <a:pPr algn="l"/>
            <a:r>
              <a:rPr lang="en-US" sz="2600" b="1" smtClean="0">
                <a:solidFill>
                  <a:schemeClr val="bg1"/>
                </a:solidFill>
                <a:latin typeface=".VnTime" pitchFamily="34" charset="0"/>
              </a:rPr>
              <a:t>* Bµi 1: </a:t>
            </a:r>
            <a:r>
              <a:rPr lang="en-US" sz="2600" i="1" smtClean="0">
                <a:solidFill>
                  <a:schemeClr val="bg1"/>
                </a:solidFill>
                <a:latin typeface=".VnTime" pitchFamily="34" charset="0"/>
              </a:rPr>
              <a:t>Trong c¸c c©u sau, mçi dÊu hai chÊm cã t¸c dông g×?</a:t>
            </a:r>
          </a:p>
          <a:p>
            <a:pPr algn="l"/>
            <a:r>
              <a:rPr lang="en-US" sz="2600" b="1" i="1" smtClean="0">
                <a:solidFill>
                  <a:schemeClr val="bg1"/>
                </a:solidFill>
                <a:latin typeface=".VnTime" pitchFamily="34" charset="0"/>
              </a:rPr>
              <a:t>   a) </a:t>
            </a:r>
            <a:r>
              <a:rPr lang="en-US" sz="2600" smtClean="0">
                <a:solidFill>
                  <a:schemeClr val="bg1"/>
                </a:solidFill>
                <a:latin typeface=".VnTime" pitchFamily="34" charset="0"/>
              </a:rPr>
              <a:t>T«i thë dµi:</a:t>
            </a:r>
          </a:p>
          <a:p>
            <a:pPr algn="l"/>
            <a:r>
              <a:rPr lang="en-US" sz="2600" b="1" i="1" smtClean="0">
                <a:solidFill>
                  <a:schemeClr val="bg1"/>
                </a:solidFill>
                <a:latin typeface=".VnTime" pitchFamily="34" charset="0"/>
              </a:rPr>
              <a:t>       - </a:t>
            </a:r>
            <a:r>
              <a:rPr lang="en-US" sz="2600" smtClean="0">
                <a:solidFill>
                  <a:schemeClr val="bg1"/>
                </a:solidFill>
                <a:latin typeface=".VnTime" pitchFamily="34" charset="0"/>
              </a:rPr>
              <a:t>Cßn ®øa bÞ ®iÓm kh«ng, nã t¶ thÕ nµo?</a:t>
            </a:r>
          </a:p>
          <a:p>
            <a:pPr algn="l"/>
            <a:r>
              <a:rPr lang="en-US" sz="2600" smtClean="0">
                <a:solidFill>
                  <a:schemeClr val="bg1"/>
                </a:solidFill>
                <a:latin typeface=".VnTime" pitchFamily="34" charset="0"/>
              </a:rPr>
              <a:t>       - Nã kh«ng t¶, kh«ng viÕt g× hÕt. Nã nép giÊy tr¾ng cho c«. H«m tr¶ bµi c« giËn l¾m. C« hái: “ Sao trß kh«ng chÞu lµm bµi?”</a:t>
            </a:r>
          </a:p>
          <a:p>
            <a:pPr algn="l"/>
            <a:r>
              <a:rPr lang="en-US" sz="2600" smtClean="0">
                <a:solidFill>
                  <a:schemeClr val="bg1"/>
                </a:solidFill>
                <a:latin typeface=".VnTime" pitchFamily="34" charset="0"/>
              </a:rPr>
              <a:t>                                                         </a:t>
            </a:r>
            <a:r>
              <a:rPr lang="en-US" sz="2600" smtClean="0">
                <a:solidFill>
                  <a:srgbClr val="FF0000"/>
                </a:solidFill>
                <a:latin typeface=".VnTime" pitchFamily="34" charset="0"/>
              </a:rPr>
              <a:t>Theo </a:t>
            </a:r>
            <a:r>
              <a:rPr lang="en-US" sz="2600" b="1" i="1" smtClean="0">
                <a:solidFill>
                  <a:srgbClr val="FF0000"/>
                </a:solidFill>
                <a:latin typeface=".VnTime" pitchFamily="34" charset="0"/>
              </a:rPr>
              <a:t>NguyÔn Quang S¸ng</a:t>
            </a:r>
          </a:p>
          <a:p>
            <a:pPr algn="l"/>
            <a:r>
              <a:rPr lang="en-US" sz="2600" b="1" i="1" smtClean="0">
                <a:solidFill>
                  <a:schemeClr val="bg1"/>
                </a:solidFill>
                <a:latin typeface=".VnTime" pitchFamily="34" charset="0"/>
              </a:rPr>
              <a:t>   b) </a:t>
            </a:r>
            <a:r>
              <a:rPr lang="en-US" sz="2600" smtClean="0">
                <a:solidFill>
                  <a:schemeClr val="bg1"/>
                </a:solidFill>
                <a:latin typeface=".VnTime" pitchFamily="34" charset="0"/>
              </a:rPr>
              <a:t>D­íi tÇm c¸nh chó chuån chuån  b©y giê lµ luü tre xanh r× rµo trong giã, lµ bê ao víi nh÷ng khãm khoai n­íc rung rinh. Råi nh÷ng c¶nh tuyÖt ®Ñp cña ®Êt n­íc hiÖn ra: c¸nh ®ång víi nh÷ng ®µn tr©u thung th¨ng gÆp cá; dßng s«ng víi nh÷ng ®oµn thuyÒn ng­îc xu«i.</a:t>
            </a:r>
          </a:p>
          <a:p>
            <a:pPr algn="l"/>
            <a:r>
              <a:rPr lang="en-US" sz="2600" smtClean="0">
                <a:solidFill>
                  <a:schemeClr val="bg1"/>
                </a:solidFill>
                <a:latin typeface=".VnTime" pitchFamily="34" charset="0"/>
              </a:rPr>
              <a:t>                          </a:t>
            </a:r>
            <a:r>
              <a:rPr lang="en-US" sz="2600" smtClean="0">
                <a:solidFill>
                  <a:srgbClr val="FF0000"/>
                </a:solidFill>
                <a:latin typeface=".VnTime" pitchFamily="34" charset="0"/>
              </a:rPr>
              <a:t>                                    Theo </a:t>
            </a:r>
            <a:r>
              <a:rPr lang="en-US" sz="2600" b="1" i="1" smtClean="0">
                <a:solidFill>
                  <a:srgbClr val="FF0000"/>
                </a:solidFill>
                <a:latin typeface=".VnTime" pitchFamily="34" charset="0"/>
              </a:rPr>
              <a:t>NguyÔn ThÕ Héi</a:t>
            </a:r>
            <a:endParaRPr lang="en-US" sz="2600" smtClean="0">
              <a:solidFill>
                <a:schemeClr val="bg1"/>
              </a:solidFill>
              <a:latin typeface=".VnTime" pitchFamily="34" charset="0"/>
            </a:endParaRPr>
          </a:p>
        </p:txBody>
      </p:sp>
      <p:sp>
        <p:nvSpPr>
          <p:cNvPr id="26628" name="Rectangle 131"/>
          <p:cNvSpPr>
            <a:spLocks noChangeArrowheads="1"/>
          </p:cNvSpPr>
          <p:nvPr/>
        </p:nvSpPr>
        <p:spPr bwMode="auto">
          <a:xfrm>
            <a:off x="304800" y="5715000"/>
            <a:ext cx="838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.VnTime" pitchFamily="34" charset="0"/>
              </a:rPr>
              <a:t> </a:t>
            </a:r>
            <a:endParaRPr lang="en-US" sz="2400">
              <a:solidFill>
                <a:schemeClr val="bg1"/>
              </a:solidFill>
              <a:latin typeface="UNI Chu truyen thong" pitchFamily="66" charset="0"/>
            </a:endParaRPr>
          </a:p>
        </p:txBody>
      </p:sp>
      <p:sp>
        <p:nvSpPr>
          <p:cNvPr id="26629" name="Rectangle 132"/>
          <p:cNvSpPr>
            <a:spLocks noChangeArrowheads="1"/>
          </p:cNvSpPr>
          <p:nvPr/>
        </p:nvSpPr>
        <p:spPr bwMode="auto">
          <a:xfrm>
            <a:off x="685800" y="1524000"/>
            <a:ext cx="8458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.VnTime" pitchFamily="34" charset="0"/>
              </a:rPr>
              <a:t> </a:t>
            </a:r>
          </a:p>
        </p:txBody>
      </p:sp>
      <p:sp>
        <p:nvSpPr>
          <p:cNvPr id="11395" name="Rectangle 131"/>
          <p:cNvSpPr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100000"/>
              </a:spcBef>
            </a:pPr>
            <a:r>
              <a:rPr lang="en-US" sz="3200" b="1" u="sng">
                <a:solidFill>
                  <a:srgbClr val="FF0000"/>
                </a:solidFill>
                <a:latin typeface=".VnArial" pitchFamily="34" charset="0"/>
              </a:rPr>
              <a:t>Luyện từ và c©u </a:t>
            </a:r>
            <a:r>
              <a:rPr lang="en-US" sz="3200" b="1">
                <a:solidFill>
                  <a:srgbClr val="FF0000"/>
                </a:solidFill>
                <a:latin typeface=".VnArial" pitchFamily="34" charset="0"/>
              </a:rPr>
              <a:t/>
            </a:r>
            <a:br>
              <a:rPr lang="en-US" sz="3200" b="1">
                <a:solidFill>
                  <a:srgbClr val="FF0000"/>
                </a:solidFill>
                <a:latin typeface=".VnArial" pitchFamily="34" charset="0"/>
              </a:rPr>
            </a:br>
            <a:r>
              <a:rPr lang="en-US" sz="3200" b="1" i="1">
                <a:solidFill>
                  <a:schemeClr val="bg2"/>
                </a:solidFill>
                <a:latin typeface=".VnArial" pitchFamily="34" charset="0"/>
              </a:rPr>
              <a:t>DÊu hai chÊm</a:t>
            </a:r>
            <a:r>
              <a:rPr lang="en-US" sz="3200" b="1">
                <a:solidFill>
                  <a:schemeClr val="bg1"/>
                </a:solidFill>
                <a:latin typeface=".VnArial" pitchFamily="34" charset="0"/>
              </a:rPr>
              <a:t>                                                                  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500"/>
                                        <p:tgtEl>
                                          <p:spTgt spid="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500"/>
                                        <p:tgtEl>
                                          <p:spTgt spid="1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500"/>
                                        <p:tgtEl>
                                          <p:spTgt spid="1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500"/>
                                        <p:tgtEl>
                                          <p:spTgt spid="1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500"/>
                                        <p:tgtEl>
                                          <p:spTgt spid="1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500"/>
                                        <p:tgtEl>
                                          <p:spTgt spid="1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49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79" y="-5"/>
            <a:chExt cx="6576" cy="4769"/>
          </a:xfrm>
        </p:grpSpPr>
        <p:sp>
          <p:nvSpPr>
            <p:cNvPr id="27652" name="AutoShape 3"/>
            <p:cNvSpPr>
              <a:spLocks noChangeAspect="1" noChangeArrowheads="1" noTextEdit="1"/>
            </p:cNvSpPr>
            <p:nvPr/>
          </p:nvSpPr>
          <p:spPr bwMode="auto">
            <a:xfrm>
              <a:off x="79" y="-5"/>
              <a:ext cx="6576" cy="4769"/>
            </a:xfrm>
            <a:prstGeom prst="rect">
              <a:avLst/>
            </a:prstGeom>
            <a:solidFill>
              <a:srgbClr val="002200"/>
            </a:solidFill>
            <a:ln w="3175" cap="rnd">
              <a:solidFill>
                <a:srgbClr val="005800"/>
              </a:solidFill>
              <a:prstDash val="sysDot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53" name="Line 4"/>
            <p:cNvSpPr>
              <a:spLocks noChangeShapeType="1"/>
            </p:cNvSpPr>
            <p:nvPr/>
          </p:nvSpPr>
          <p:spPr bwMode="auto">
            <a:xfrm>
              <a:off x="111" y="2741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54" name="Line 5"/>
            <p:cNvSpPr>
              <a:spLocks noChangeShapeType="1"/>
            </p:cNvSpPr>
            <p:nvPr/>
          </p:nvSpPr>
          <p:spPr bwMode="auto">
            <a:xfrm>
              <a:off x="111" y="4732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55" name="Line 6"/>
            <p:cNvSpPr>
              <a:spLocks noChangeShapeType="1"/>
            </p:cNvSpPr>
            <p:nvPr/>
          </p:nvSpPr>
          <p:spPr bwMode="auto">
            <a:xfrm flipV="1">
              <a:off x="662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56" name="Line 7"/>
            <p:cNvSpPr>
              <a:spLocks noChangeShapeType="1"/>
            </p:cNvSpPr>
            <p:nvPr/>
          </p:nvSpPr>
          <p:spPr bwMode="auto">
            <a:xfrm flipV="1">
              <a:off x="653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57" name="Line 8"/>
            <p:cNvSpPr>
              <a:spLocks noChangeShapeType="1"/>
            </p:cNvSpPr>
            <p:nvPr/>
          </p:nvSpPr>
          <p:spPr bwMode="auto">
            <a:xfrm flipV="1">
              <a:off x="6442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58" name="Line 9"/>
            <p:cNvSpPr>
              <a:spLocks noChangeShapeType="1"/>
            </p:cNvSpPr>
            <p:nvPr/>
          </p:nvSpPr>
          <p:spPr bwMode="auto">
            <a:xfrm flipV="1">
              <a:off x="635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59" name="Line 10"/>
            <p:cNvSpPr>
              <a:spLocks noChangeShapeType="1"/>
            </p:cNvSpPr>
            <p:nvPr/>
          </p:nvSpPr>
          <p:spPr bwMode="auto">
            <a:xfrm flipV="1">
              <a:off x="626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60" name="Line 11"/>
            <p:cNvSpPr>
              <a:spLocks noChangeShapeType="1"/>
            </p:cNvSpPr>
            <p:nvPr/>
          </p:nvSpPr>
          <p:spPr bwMode="auto">
            <a:xfrm flipV="1">
              <a:off x="617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61" name="Line 12"/>
            <p:cNvSpPr>
              <a:spLocks noChangeShapeType="1"/>
            </p:cNvSpPr>
            <p:nvPr/>
          </p:nvSpPr>
          <p:spPr bwMode="auto">
            <a:xfrm flipV="1">
              <a:off x="6080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62" name="Line 13"/>
            <p:cNvSpPr>
              <a:spLocks noChangeShapeType="1"/>
            </p:cNvSpPr>
            <p:nvPr/>
          </p:nvSpPr>
          <p:spPr bwMode="auto">
            <a:xfrm flipV="1">
              <a:off x="5990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63" name="Line 14"/>
            <p:cNvSpPr>
              <a:spLocks noChangeShapeType="1"/>
            </p:cNvSpPr>
            <p:nvPr/>
          </p:nvSpPr>
          <p:spPr bwMode="auto">
            <a:xfrm flipV="1">
              <a:off x="5900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64" name="Line 15"/>
            <p:cNvSpPr>
              <a:spLocks noChangeShapeType="1"/>
            </p:cNvSpPr>
            <p:nvPr/>
          </p:nvSpPr>
          <p:spPr bwMode="auto">
            <a:xfrm flipV="1">
              <a:off x="5809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65" name="Line 16"/>
            <p:cNvSpPr>
              <a:spLocks noChangeShapeType="1"/>
            </p:cNvSpPr>
            <p:nvPr/>
          </p:nvSpPr>
          <p:spPr bwMode="auto">
            <a:xfrm flipV="1">
              <a:off x="571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66" name="Line 17"/>
            <p:cNvSpPr>
              <a:spLocks noChangeShapeType="1"/>
            </p:cNvSpPr>
            <p:nvPr/>
          </p:nvSpPr>
          <p:spPr bwMode="auto">
            <a:xfrm flipV="1">
              <a:off x="562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67" name="Line 18"/>
            <p:cNvSpPr>
              <a:spLocks noChangeShapeType="1"/>
            </p:cNvSpPr>
            <p:nvPr/>
          </p:nvSpPr>
          <p:spPr bwMode="auto">
            <a:xfrm flipV="1">
              <a:off x="553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68" name="Line 19"/>
            <p:cNvSpPr>
              <a:spLocks noChangeShapeType="1"/>
            </p:cNvSpPr>
            <p:nvPr/>
          </p:nvSpPr>
          <p:spPr bwMode="auto">
            <a:xfrm flipV="1">
              <a:off x="5447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69" name="Line 20"/>
            <p:cNvSpPr>
              <a:spLocks noChangeShapeType="1"/>
            </p:cNvSpPr>
            <p:nvPr/>
          </p:nvSpPr>
          <p:spPr bwMode="auto">
            <a:xfrm flipV="1">
              <a:off x="5357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70" name="Line 21"/>
            <p:cNvSpPr>
              <a:spLocks noChangeShapeType="1"/>
            </p:cNvSpPr>
            <p:nvPr/>
          </p:nvSpPr>
          <p:spPr bwMode="auto">
            <a:xfrm flipV="1">
              <a:off x="5266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71" name="Line 22"/>
            <p:cNvSpPr>
              <a:spLocks noChangeShapeType="1"/>
            </p:cNvSpPr>
            <p:nvPr/>
          </p:nvSpPr>
          <p:spPr bwMode="auto">
            <a:xfrm flipV="1">
              <a:off x="5176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72" name="Line 23"/>
            <p:cNvSpPr>
              <a:spLocks noChangeShapeType="1"/>
            </p:cNvSpPr>
            <p:nvPr/>
          </p:nvSpPr>
          <p:spPr bwMode="auto">
            <a:xfrm flipV="1">
              <a:off x="508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73" name="Line 24"/>
            <p:cNvSpPr>
              <a:spLocks noChangeShapeType="1"/>
            </p:cNvSpPr>
            <p:nvPr/>
          </p:nvSpPr>
          <p:spPr bwMode="auto">
            <a:xfrm flipV="1">
              <a:off x="499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74" name="Line 25"/>
            <p:cNvSpPr>
              <a:spLocks noChangeShapeType="1"/>
            </p:cNvSpPr>
            <p:nvPr/>
          </p:nvSpPr>
          <p:spPr bwMode="auto">
            <a:xfrm flipV="1">
              <a:off x="490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75" name="Line 26"/>
            <p:cNvSpPr>
              <a:spLocks noChangeShapeType="1"/>
            </p:cNvSpPr>
            <p:nvPr/>
          </p:nvSpPr>
          <p:spPr bwMode="auto">
            <a:xfrm flipV="1">
              <a:off x="4814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76" name="Line 27"/>
            <p:cNvSpPr>
              <a:spLocks noChangeShapeType="1"/>
            </p:cNvSpPr>
            <p:nvPr/>
          </p:nvSpPr>
          <p:spPr bwMode="auto">
            <a:xfrm flipV="1">
              <a:off x="4724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77" name="Line 28"/>
            <p:cNvSpPr>
              <a:spLocks noChangeShapeType="1"/>
            </p:cNvSpPr>
            <p:nvPr/>
          </p:nvSpPr>
          <p:spPr bwMode="auto">
            <a:xfrm flipV="1">
              <a:off x="463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78" name="Line 29"/>
            <p:cNvSpPr>
              <a:spLocks noChangeShapeType="1"/>
            </p:cNvSpPr>
            <p:nvPr/>
          </p:nvSpPr>
          <p:spPr bwMode="auto">
            <a:xfrm flipV="1">
              <a:off x="454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79" name="Line 30"/>
            <p:cNvSpPr>
              <a:spLocks noChangeShapeType="1"/>
            </p:cNvSpPr>
            <p:nvPr/>
          </p:nvSpPr>
          <p:spPr bwMode="auto">
            <a:xfrm flipV="1">
              <a:off x="4452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80" name="Line 31"/>
            <p:cNvSpPr>
              <a:spLocks noChangeShapeType="1"/>
            </p:cNvSpPr>
            <p:nvPr/>
          </p:nvSpPr>
          <p:spPr bwMode="auto">
            <a:xfrm flipV="1">
              <a:off x="4362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81" name="Line 32"/>
            <p:cNvSpPr>
              <a:spLocks noChangeShapeType="1"/>
            </p:cNvSpPr>
            <p:nvPr/>
          </p:nvSpPr>
          <p:spPr bwMode="auto">
            <a:xfrm flipV="1">
              <a:off x="427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82" name="Line 33"/>
            <p:cNvSpPr>
              <a:spLocks noChangeShapeType="1"/>
            </p:cNvSpPr>
            <p:nvPr/>
          </p:nvSpPr>
          <p:spPr bwMode="auto">
            <a:xfrm flipV="1">
              <a:off x="418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83" name="Line 34"/>
            <p:cNvSpPr>
              <a:spLocks noChangeShapeType="1"/>
            </p:cNvSpPr>
            <p:nvPr/>
          </p:nvSpPr>
          <p:spPr bwMode="auto">
            <a:xfrm flipV="1">
              <a:off x="409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84" name="Line 35"/>
            <p:cNvSpPr>
              <a:spLocks noChangeShapeType="1"/>
            </p:cNvSpPr>
            <p:nvPr/>
          </p:nvSpPr>
          <p:spPr bwMode="auto">
            <a:xfrm flipV="1">
              <a:off x="4000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85" name="Line 36"/>
            <p:cNvSpPr>
              <a:spLocks noChangeShapeType="1"/>
            </p:cNvSpPr>
            <p:nvPr/>
          </p:nvSpPr>
          <p:spPr bwMode="auto">
            <a:xfrm flipV="1">
              <a:off x="3910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86" name="Line 37"/>
            <p:cNvSpPr>
              <a:spLocks noChangeShapeType="1"/>
            </p:cNvSpPr>
            <p:nvPr/>
          </p:nvSpPr>
          <p:spPr bwMode="auto">
            <a:xfrm flipV="1">
              <a:off x="3819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87" name="Line 38"/>
            <p:cNvSpPr>
              <a:spLocks noChangeShapeType="1"/>
            </p:cNvSpPr>
            <p:nvPr/>
          </p:nvSpPr>
          <p:spPr bwMode="auto">
            <a:xfrm flipV="1">
              <a:off x="3729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88" name="Line 39"/>
            <p:cNvSpPr>
              <a:spLocks noChangeShapeType="1"/>
            </p:cNvSpPr>
            <p:nvPr/>
          </p:nvSpPr>
          <p:spPr bwMode="auto">
            <a:xfrm flipV="1">
              <a:off x="363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89" name="Line 40"/>
            <p:cNvSpPr>
              <a:spLocks noChangeShapeType="1"/>
            </p:cNvSpPr>
            <p:nvPr/>
          </p:nvSpPr>
          <p:spPr bwMode="auto">
            <a:xfrm flipV="1">
              <a:off x="354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90" name="Line 41"/>
            <p:cNvSpPr>
              <a:spLocks noChangeShapeType="1"/>
            </p:cNvSpPr>
            <p:nvPr/>
          </p:nvSpPr>
          <p:spPr bwMode="auto">
            <a:xfrm flipV="1">
              <a:off x="345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91" name="Line 42"/>
            <p:cNvSpPr>
              <a:spLocks noChangeShapeType="1"/>
            </p:cNvSpPr>
            <p:nvPr/>
          </p:nvSpPr>
          <p:spPr bwMode="auto">
            <a:xfrm flipV="1">
              <a:off x="3367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92" name="Line 43"/>
            <p:cNvSpPr>
              <a:spLocks noChangeShapeType="1"/>
            </p:cNvSpPr>
            <p:nvPr/>
          </p:nvSpPr>
          <p:spPr bwMode="auto">
            <a:xfrm flipV="1">
              <a:off x="3277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93" name="Line 44"/>
            <p:cNvSpPr>
              <a:spLocks noChangeShapeType="1"/>
            </p:cNvSpPr>
            <p:nvPr/>
          </p:nvSpPr>
          <p:spPr bwMode="auto">
            <a:xfrm flipV="1">
              <a:off x="3186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94" name="Line 45"/>
            <p:cNvSpPr>
              <a:spLocks noChangeShapeType="1"/>
            </p:cNvSpPr>
            <p:nvPr/>
          </p:nvSpPr>
          <p:spPr bwMode="auto">
            <a:xfrm flipV="1">
              <a:off x="3096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95" name="Line 46"/>
            <p:cNvSpPr>
              <a:spLocks noChangeShapeType="1"/>
            </p:cNvSpPr>
            <p:nvPr/>
          </p:nvSpPr>
          <p:spPr bwMode="auto">
            <a:xfrm flipV="1">
              <a:off x="300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96" name="Line 47"/>
            <p:cNvSpPr>
              <a:spLocks noChangeShapeType="1"/>
            </p:cNvSpPr>
            <p:nvPr/>
          </p:nvSpPr>
          <p:spPr bwMode="auto">
            <a:xfrm flipV="1">
              <a:off x="291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97" name="Line 48"/>
            <p:cNvSpPr>
              <a:spLocks noChangeShapeType="1"/>
            </p:cNvSpPr>
            <p:nvPr/>
          </p:nvSpPr>
          <p:spPr bwMode="auto">
            <a:xfrm flipV="1">
              <a:off x="282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98" name="Line 49"/>
            <p:cNvSpPr>
              <a:spLocks noChangeShapeType="1"/>
            </p:cNvSpPr>
            <p:nvPr/>
          </p:nvSpPr>
          <p:spPr bwMode="auto">
            <a:xfrm flipV="1">
              <a:off x="2734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99" name="Line 50"/>
            <p:cNvSpPr>
              <a:spLocks noChangeShapeType="1"/>
            </p:cNvSpPr>
            <p:nvPr/>
          </p:nvSpPr>
          <p:spPr bwMode="auto">
            <a:xfrm flipV="1">
              <a:off x="2644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00" name="Line 51"/>
            <p:cNvSpPr>
              <a:spLocks noChangeShapeType="1"/>
            </p:cNvSpPr>
            <p:nvPr/>
          </p:nvSpPr>
          <p:spPr bwMode="auto">
            <a:xfrm flipV="1">
              <a:off x="255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01" name="Line 52"/>
            <p:cNvSpPr>
              <a:spLocks noChangeShapeType="1"/>
            </p:cNvSpPr>
            <p:nvPr/>
          </p:nvSpPr>
          <p:spPr bwMode="auto">
            <a:xfrm flipV="1">
              <a:off x="246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02" name="Line 53"/>
            <p:cNvSpPr>
              <a:spLocks noChangeShapeType="1"/>
            </p:cNvSpPr>
            <p:nvPr/>
          </p:nvSpPr>
          <p:spPr bwMode="auto">
            <a:xfrm flipV="1">
              <a:off x="2372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03" name="Line 54"/>
            <p:cNvSpPr>
              <a:spLocks noChangeShapeType="1"/>
            </p:cNvSpPr>
            <p:nvPr/>
          </p:nvSpPr>
          <p:spPr bwMode="auto">
            <a:xfrm flipV="1">
              <a:off x="2282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04" name="Line 55"/>
            <p:cNvSpPr>
              <a:spLocks noChangeShapeType="1"/>
            </p:cNvSpPr>
            <p:nvPr/>
          </p:nvSpPr>
          <p:spPr bwMode="auto">
            <a:xfrm flipV="1">
              <a:off x="219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05" name="Line 56"/>
            <p:cNvSpPr>
              <a:spLocks noChangeShapeType="1"/>
            </p:cNvSpPr>
            <p:nvPr/>
          </p:nvSpPr>
          <p:spPr bwMode="auto">
            <a:xfrm flipV="1">
              <a:off x="210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06" name="Line 57"/>
            <p:cNvSpPr>
              <a:spLocks noChangeShapeType="1"/>
            </p:cNvSpPr>
            <p:nvPr/>
          </p:nvSpPr>
          <p:spPr bwMode="auto">
            <a:xfrm flipV="1">
              <a:off x="201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07" name="Line 58"/>
            <p:cNvSpPr>
              <a:spLocks noChangeShapeType="1"/>
            </p:cNvSpPr>
            <p:nvPr/>
          </p:nvSpPr>
          <p:spPr bwMode="auto">
            <a:xfrm flipV="1">
              <a:off x="1920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08" name="Line 59"/>
            <p:cNvSpPr>
              <a:spLocks noChangeShapeType="1"/>
            </p:cNvSpPr>
            <p:nvPr/>
          </p:nvSpPr>
          <p:spPr bwMode="auto">
            <a:xfrm flipV="1">
              <a:off x="1830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09" name="Line 60"/>
            <p:cNvSpPr>
              <a:spLocks noChangeShapeType="1"/>
            </p:cNvSpPr>
            <p:nvPr/>
          </p:nvSpPr>
          <p:spPr bwMode="auto">
            <a:xfrm flipV="1">
              <a:off x="1739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10" name="Line 61"/>
            <p:cNvSpPr>
              <a:spLocks noChangeShapeType="1"/>
            </p:cNvSpPr>
            <p:nvPr/>
          </p:nvSpPr>
          <p:spPr bwMode="auto">
            <a:xfrm flipV="1">
              <a:off x="1649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11" name="Line 62"/>
            <p:cNvSpPr>
              <a:spLocks noChangeShapeType="1"/>
            </p:cNvSpPr>
            <p:nvPr/>
          </p:nvSpPr>
          <p:spPr bwMode="auto">
            <a:xfrm flipV="1">
              <a:off x="155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12" name="Line 63"/>
            <p:cNvSpPr>
              <a:spLocks noChangeShapeType="1"/>
            </p:cNvSpPr>
            <p:nvPr/>
          </p:nvSpPr>
          <p:spPr bwMode="auto">
            <a:xfrm flipV="1">
              <a:off x="146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13" name="Line 64"/>
            <p:cNvSpPr>
              <a:spLocks noChangeShapeType="1"/>
            </p:cNvSpPr>
            <p:nvPr/>
          </p:nvSpPr>
          <p:spPr bwMode="auto">
            <a:xfrm flipV="1">
              <a:off x="137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14" name="Line 65"/>
            <p:cNvSpPr>
              <a:spLocks noChangeShapeType="1"/>
            </p:cNvSpPr>
            <p:nvPr/>
          </p:nvSpPr>
          <p:spPr bwMode="auto">
            <a:xfrm flipV="1">
              <a:off x="1287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15" name="Line 66"/>
            <p:cNvSpPr>
              <a:spLocks noChangeShapeType="1"/>
            </p:cNvSpPr>
            <p:nvPr/>
          </p:nvSpPr>
          <p:spPr bwMode="auto">
            <a:xfrm flipV="1">
              <a:off x="1197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16" name="Line 67"/>
            <p:cNvSpPr>
              <a:spLocks noChangeShapeType="1"/>
            </p:cNvSpPr>
            <p:nvPr/>
          </p:nvSpPr>
          <p:spPr bwMode="auto">
            <a:xfrm flipV="1">
              <a:off x="1106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17" name="Line 68"/>
            <p:cNvSpPr>
              <a:spLocks noChangeShapeType="1"/>
            </p:cNvSpPr>
            <p:nvPr/>
          </p:nvSpPr>
          <p:spPr bwMode="auto">
            <a:xfrm flipV="1">
              <a:off x="1016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18" name="Line 69"/>
            <p:cNvSpPr>
              <a:spLocks noChangeShapeType="1"/>
            </p:cNvSpPr>
            <p:nvPr/>
          </p:nvSpPr>
          <p:spPr bwMode="auto">
            <a:xfrm flipV="1">
              <a:off x="92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19" name="Line 70"/>
            <p:cNvSpPr>
              <a:spLocks noChangeShapeType="1"/>
            </p:cNvSpPr>
            <p:nvPr/>
          </p:nvSpPr>
          <p:spPr bwMode="auto">
            <a:xfrm flipV="1">
              <a:off x="83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20" name="Line 71"/>
            <p:cNvSpPr>
              <a:spLocks noChangeShapeType="1"/>
            </p:cNvSpPr>
            <p:nvPr/>
          </p:nvSpPr>
          <p:spPr bwMode="auto">
            <a:xfrm flipV="1">
              <a:off x="74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21" name="Line 72"/>
            <p:cNvSpPr>
              <a:spLocks noChangeShapeType="1"/>
            </p:cNvSpPr>
            <p:nvPr/>
          </p:nvSpPr>
          <p:spPr bwMode="auto">
            <a:xfrm flipV="1">
              <a:off x="654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22" name="Line 73"/>
            <p:cNvSpPr>
              <a:spLocks noChangeShapeType="1"/>
            </p:cNvSpPr>
            <p:nvPr/>
          </p:nvSpPr>
          <p:spPr bwMode="auto">
            <a:xfrm flipV="1">
              <a:off x="564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23" name="Line 74"/>
            <p:cNvSpPr>
              <a:spLocks noChangeShapeType="1"/>
            </p:cNvSpPr>
            <p:nvPr/>
          </p:nvSpPr>
          <p:spPr bwMode="auto">
            <a:xfrm flipV="1">
              <a:off x="47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24" name="Line 75"/>
            <p:cNvSpPr>
              <a:spLocks noChangeShapeType="1"/>
            </p:cNvSpPr>
            <p:nvPr/>
          </p:nvSpPr>
          <p:spPr bwMode="auto">
            <a:xfrm flipV="1">
              <a:off x="38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25" name="Line 76"/>
            <p:cNvSpPr>
              <a:spLocks noChangeShapeType="1"/>
            </p:cNvSpPr>
            <p:nvPr/>
          </p:nvSpPr>
          <p:spPr bwMode="auto">
            <a:xfrm flipV="1">
              <a:off x="292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26" name="Line 77"/>
            <p:cNvSpPr>
              <a:spLocks noChangeShapeType="1"/>
            </p:cNvSpPr>
            <p:nvPr/>
          </p:nvSpPr>
          <p:spPr bwMode="auto">
            <a:xfrm flipV="1">
              <a:off x="202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27" name="Line 78"/>
            <p:cNvSpPr>
              <a:spLocks noChangeShapeType="1"/>
            </p:cNvSpPr>
            <p:nvPr/>
          </p:nvSpPr>
          <p:spPr bwMode="auto">
            <a:xfrm flipV="1">
              <a:off x="11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28" name="Line 79"/>
            <p:cNvSpPr>
              <a:spLocks noChangeShapeType="1"/>
            </p:cNvSpPr>
            <p:nvPr/>
          </p:nvSpPr>
          <p:spPr bwMode="auto">
            <a:xfrm>
              <a:off x="111" y="4642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29" name="Line 80"/>
            <p:cNvSpPr>
              <a:spLocks noChangeShapeType="1"/>
            </p:cNvSpPr>
            <p:nvPr/>
          </p:nvSpPr>
          <p:spPr bwMode="auto">
            <a:xfrm>
              <a:off x="111" y="4551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30" name="Line 81"/>
            <p:cNvSpPr>
              <a:spLocks noChangeShapeType="1"/>
            </p:cNvSpPr>
            <p:nvPr/>
          </p:nvSpPr>
          <p:spPr bwMode="auto">
            <a:xfrm>
              <a:off x="111" y="4461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31" name="Line 82"/>
            <p:cNvSpPr>
              <a:spLocks noChangeShapeType="1"/>
            </p:cNvSpPr>
            <p:nvPr/>
          </p:nvSpPr>
          <p:spPr bwMode="auto">
            <a:xfrm>
              <a:off x="111" y="4370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32" name="Line 83"/>
            <p:cNvSpPr>
              <a:spLocks noChangeShapeType="1"/>
            </p:cNvSpPr>
            <p:nvPr/>
          </p:nvSpPr>
          <p:spPr bwMode="auto">
            <a:xfrm>
              <a:off x="111" y="4279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33" name="Line 84"/>
            <p:cNvSpPr>
              <a:spLocks noChangeShapeType="1"/>
            </p:cNvSpPr>
            <p:nvPr/>
          </p:nvSpPr>
          <p:spPr bwMode="auto">
            <a:xfrm>
              <a:off x="111" y="4189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34" name="Line 85"/>
            <p:cNvSpPr>
              <a:spLocks noChangeShapeType="1"/>
            </p:cNvSpPr>
            <p:nvPr/>
          </p:nvSpPr>
          <p:spPr bwMode="auto">
            <a:xfrm>
              <a:off x="111" y="4098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35" name="Line 86"/>
            <p:cNvSpPr>
              <a:spLocks noChangeShapeType="1"/>
            </p:cNvSpPr>
            <p:nvPr/>
          </p:nvSpPr>
          <p:spPr bwMode="auto">
            <a:xfrm>
              <a:off x="111" y="4008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36" name="Line 87"/>
            <p:cNvSpPr>
              <a:spLocks noChangeShapeType="1"/>
            </p:cNvSpPr>
            <p:nvPr/>
          </p:nvSpPr>
          <p:spPr bwMode="auto">
            <a:xfrm>
              <a:off x="111" y="3917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37" name="Line 88"/>
            <p:cNvSpPr>
              <a:spLocks noChangeShapeType="1"/>
            </p:cNvSpPr>
            <p:nvPr/>
          </p:nvSpPr>
          <p:spPr bwMode="auto">
            <a:xfrm>
              <a:off x="111" y="3827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38" name="Line 89"/>
            <p:cNvSpPr>
              <a:spLocks noChangeShapeType="1"/>
            </p:cNvSpPr>
            <p:nvPr/>
          </p:nvSpPr>
          <p:spPr bwMode="auto">
            <a:xfrm>
              <a:off x="111" y="3737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39" name="Line 90"/>
            <p:cNvSpPr>
              <a:spLocks noChangeShapeType="1"/>
            </p:cNvSpPr>
            <p:nvPr/>
          </p:nvSpPr>
          <p:spPr bwMode="auto">
            <a:xfrm>
              <a:off x="111" y="3646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40" name="Line 91"/>
            <p:cNvSpPr>
              <a:spLocks noChangeShapeType="1"/>
            </p:cNvSpPr>
            <p:nvPr/>
          </p:nvSpPr>
          <p:spPr bwMode="auto">
            <a:xfrm>
              <a:off x="111" y="3556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41" name="Line 92"/>
            <p:cNvSpPr>
              <a:spLocks noChangeShapeType="1"/>
            </p:cNvSpPr>
            <p:nvPr/>
          </p:nvSpPr>
          <p:spPr bwMode="auto">
            <a:xfrm>
              <a:off x="111" y="3465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42" name="Line 93"/>
            <p:cNvSpPr>
              <a:spLocks noChangeShapeType="1"/>
            </p:cNvSpPr>
            <p:nvPr/>
          </p:nvSpPr>
          <p:spPr bwMode="auto">
            <a:xfrm>
              <a:off x="111" y="3375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43" name="Line 94"/>
            <p:cNvSpPr>
              <a:spLocks noChangeShapeType="1"/>
            </p:cNvSpPr>
            <p:nvPr/>
          </p:nvSpPr>
          <p:spPr bwMode="auto">
            <a:xfrm>
              <a:off x="111" y="3284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44" name="Line 95"/>
            <p:cNvSpPr>
              <a:spLocks noChangeShapeType="1"/>
            </p:cNvSpPr>
            <p:nvPr/>
          </p:nvSpPr>
          <p:spPr bwMode="auto">
            <a:xfrm>
              <a:off x="111" y="3194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45" name="Line 96"/>
            <p:cNvSpPr>
              <a:spLocks noChangeShapeType="1"/>
            </p:cNvSpPr>
            <p:nvPr/>
          </p:nvSpPr>
          <p:spPr bwMode="auto">
            <a:xfrm>
              <a:off x="111" y="3103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46" name="Line 97"/>
            <p:cNvSpPr>
              <a:spLocks noChangeShapeType="1"/>
            </p:cNvSpPr>
            <p:nvPr/>
          </p:nvSpPr>
          <p:spPr bwMode="auto">
            <a:xfrm>
              <a:off x="111" y="3013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47" name="Line 98"/>
            <p:cNvSpPr>
              <a:spLocks noChangeShapeType="1"/>
            </p:cNvSpPr>
            <p:nvPr/>
          </p:nvSpPr>
          <p:spPr bwMode="auto">
            <a:xfrm>
              <a:off x="111" y="2922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48" name="Line 99"/>
            <p:cNvSpPr>
              <a:spLocks noChangeShapeType="1"/>
            </p:cNvSpPr>
            <p:nvPr/>
          </p:nvSpPr>
          <p:spPr bwMode="auto">
            <a:xfrm>
              <a:off x="111" y="2832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49" name="Line 100"/>
            <p:cNvSpPr>
              <a:spLocks noChangeShapeType="1"/>
            </p:cNvSpPr>
            <p:nvPr/>
          </p:nvSpPr>
          <p:spPr bwMode="auto">
            <a:xfrm>
              <a:off x="111" y="2651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50" name="Line 101"/>
            <p:cNvSpPr>
              <a:spLocks noChangeShapeType="1"/>
            </p:cNvSpPr>
            <p:nvPr/>
          </p:nvSpPr>
          <p:spPr bwMode="auto">
            <a:xfrm>
              <a:off x="111" y="2560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51" name="Line 102"/>
            <p:cNvSpPr>
              <a:spLocks noChangeShapeType="1"/>
            </p:cNvSpPr>
            <p:nvPr/>
          </p:nvSpPr>
          <p:spPr bwMode="auto">
            <a:xfrm>
              <a:off x="111" y="2470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52" name="Line 103"/>
            <p:cNvSpPr>
              <a:spLocks noChangeShapeType="1"/>
            </p:cNvSpPr>
            <p:nvPr/>
          </p:nvSpPr>
          <p:spPr bwMode="auto">
            <a:xfrm>
              <a:off x="111" y="2379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53" name="Line 104"/>
            <p:cNvSpPr>
              <a:spLocks noChangeShapeType="1"/>
            </p:cNvSpPr>
            <p:nvPr/>
          </p:nvSpPr>
          <p:spPr bwMode="auto">
            <a:xfrm>
              <a:off x="111" y="2289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54" name="Line 105"/>
            <p:cNvSpPr>
              <a:spLocks noChangeShapeType="1"/>
            </p:cNvSpPr>
            <p:nvPr/>
          </p:nvSpPr>
          <p:spPr bwMode="auto">
            <a:xfrm>
              <a:off x="111" y="2199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55" name="Line 106"/>
            <p:cNvSpPr>
              <a:spLocks noChangeShapeType="1"/>
            </p:cNvSpPr>
            <p:nvPr/>
          </p:nvSpPr>
          <p:spPr bwMode="auto">
            <a:xfrm>
              <a:off x="111" y="2108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56" name="Line 107"/>
            <p:cNvSpPr>
              <a:spLocks noChangeShapeType="1"/>
            </p:cNvSpPr>
            <p:nvPr/>
          </p:nvSpPr>
          <p:spPr bwMode="auto">
            <a:xfrm>
              <a:off x="111" y="2018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57" name="Line 108"/>
            <p:cNvSpPr>
              <a:spLocks noChangeShapeType="1"/>
            </p:cNvSpPr>
            <p:nvPr/>
          </p:nvSpPr>
          <p:spPr bwMode="auto">
            <a:xfrm>
              <a:off x="111" y="1927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58" name="Line 109"/>
            <p:cNvSpPr>
              <a:spLocks noChangeShapeType="1"/>
            </p:cNvSpPr>
            <p:nvPr/>
          </p:nvSpPr>
          <p:spPr bwMode="auto">
            <a:xfrm>
              <a:off x="111" y="1837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59" name="Line 110"/>
            <p:cNvSpPr>
              <a:spLocks noChangeShapeType="1"/>
            </p:cNvSpPr>
            <p:nvPr/>
          </p:nvSpPr>
          <p:spPr bwMode="auto">
            <a:xfrm>
              <a:off x="111" y="1746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60" name="Line 111"/>
            <p:cNvSpPr>
              <a:spLocks noChangeShapeType="1"/>
            </p:cNvSpPr>
            <p:nvPr/>
          </p:nvSpPr>
          <p:spPr bwMode="auto">
            <a:xfrm>
              <a:off x="111" y="1656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61" name="Line 112"/>
            <p:cNvSpPr>
              <a:spLocks noChangeShapeType="1"/>
            </p:cNvSpPr>
            <p:nvPr/>
          </p:nvSpPr>
          <p:spPr bwMode="auto">
            <a:xfrm>
              <a:off x="111" y="1565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62" name="Line 113"/>
            <p:cNvSpPr>
              <a:spLocks noChangeShapeType="1"/>
            </p:cNvSpPr>
            <p:nvPr/>
          </p:nvSpPr>
          <p:spPr bwMode="auto">
            <a:xfrm>
              <a:off x="111" y="1565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63" name="Line 114"/>
            <p:cNvSpPr>
              <a:spLocks noChangeShapeType="1"/>
            </p:cNvSpPr>
            <p:nvPr/>
          </p:nvSpPr>
          <p:spPr bwMode="auto">
            <a:xfrm>
              <a:off x="111" y="1475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64" name="Line 115"/>
            <p:cNvSpPr>
              <a:spLocks noChangeShapeType="1"/>
            </p:cNvSpPr>
            <p:nvPr/>
          </p:nvSpPr>
          <p:spPr bwMode="auto">
            <a:xfrm>
              <a:off x="111" y="1384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65" name="Line 116"/>
            <p:cNvSpPr>
              <a:spLocks noChangeShapeType="1"/>
            </p:cNvSpPr>
            <p:nvPr/>
          </p:nvSpPr>
          <p:spPr bwMode="auto">
            <a:xfrm>
              <a:off x="111" y="1294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66" name="Line 117"/>
            <p:cNvSpPr>
              <a:spLocks noChangeShapeType="1"/>
            </p:cNvSpPr>
            <p:nvPr/>
          </p:nvSpPr>
          <p:spPr bwMode="auto">
            <a:xfrm>
              <a:off x="111" y="1203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67" name="Line 118"/>
            <p:cNvSpPr>
              <a:spLocks noChangeShapeType="1"/>
            </p:cNvSpPr>
            <p:nvPr/>
          </p:nvSpPr>
          <p:spPr bwMode="auto">
            <a:xfrm>
              <a:off x="111" y="1113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68" name="Line 119"/>
            <p:cNvSpPr>
              <a:spLocks noChangeShapeType="1"/>
            </p:cNvSpPr>
            <p:nvPr/>
          </p:nvSpPr>
          <p:spPr bwMode="auto">
            <a:xfrm>
              <a:off x="111" y="1022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69" name="Line 120"/>
            <p:cNvSpPr>
              <a:spLocks noChangeShapeType="1"/>
            </p:cNvSpPr>
            <p:nvPr/>
          </p:nvSpPr>
          <p:spPr bwMode="auto">
            <a:xfrm>
              <a:off x="111" y="932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70" name="Line 121"/>
            <p:cNvSpPr>
              <a:spLocks noChangeShapeType="1"/>
            </p:cNvSpPr>
            <p:nvPr/>
          </p:nvSpPr>
          <p:spPr bwMode="auto">
            <a:xfrm>
              <a:off x="111" y="842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71" name="Line 122"/>
            <p:cNvSpPr>
              <a:spLocks noChangeShapeType="1"/>
            </p:cNvSpPr>
            <p:nvPr/>
          </p:nvSpPr>
          <p:spPr bwMode="auto">
            <a:xfrm>
              <a:off x="111" y="751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72" name="Line 123"/>
            <p:cNvSpPr>
              <a:spLocks noChangeShapeType="1"/>
            </p:cNvSpPr>
            <p:nvPr/>
          </p:nvSpPr>
          <p:spPr bwMode="auto">
            <a:xfrm>
              <a:off x="111" y="661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73" name="Line 124"/>
            <p:cNvSpPr>
              <a:spLocks noChangeShapeType="1"/>
            </p:cNvSpPr>
            <p:nvPr/>
          </p:nvSpPr>
          <p:spPr bwMode="auto">
            <a:xfrm>
              <a:off x="111" y="570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74" name="Line 125"/>
            <p:cNvSpPr>
              <a:spLocks noChangeShapeType="1"/>
            </p:cNvSpPr>
            <p:nvPr/>
          </p:nvSpPr>
          <p:spPr bwMode="auto">
            <a:xfrm>
              <a:off x="111" y="480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75" name="Line 126"/>
            <p:cNvSpPr>
              <a:spLocks noChangeShapeType="1"/>
            </p:cNvSpPr>
            <p:nvPr/>
          </p:nvSpPr>
          <p:spPr bwMode="auto">
            <a:xfrm>
              <a:off x="111" y="389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76" name="Line 127"/>
            <p:cNvSpPr>
              <a:spLocks noChangeShapeType="1"/>
            </p:cNvSpPr>
            <p:nvPr/>
          </p:nvSpPr>
          <p:spPr bwMode="auto">
            <a:xfrm>
              <a:off x="111" y="298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77" name="Line 128"/>
            <p:cNvSpPr>
              <a:spLocks noChangeShapeType="1"/>
            </p:cNvSpPr>
            <p:nvPr/>
          </p:nvSpPr>
          <p:spPr bwMode="auto">
            <a:xfrm>
              <a:off x="111" y="208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78" name="Line 129"/>
            <p:cNvSpPr>
              <a:spLocks noChangeShapeType="1"/>
            </p:cNvSpPr>
            <p:nvPr/>
          </p:nvSpPr>
          <p:spPr bwMode="auto">
            <a:xfrm>
              <a:off x="111" y="117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79" name="Line 130"/>
            <p:cNvSpPr>
              <a:spLocks noChangeShapeType="1"/>
            </p:cNvSpPr>
            <p:nvPr/>
          </p:nvSpPr>
          <p:spPr bwMode="auto">
            <a:xfrm>
              <a:off x="111" y="27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7650" name="Rectangle 131"/>
          <p:cNvSpPr>
            <a:spLocks noChangeArrowheads="1"/>
          </p:cNvSpPr>
          <p:nvPr/>
        </p:nvSpPr>
        <p:spPr bwMode="auto">
          <a:xfrm>
            <a:off x="457200" y="1981200"/>
            <a:ext cx="838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.VnTime" pitchFamily="34" charset="0"/>
              </a:rPr>
              <a:t> </a:t>
            </a:r>
            <a:endParaRPr lang="en-US" sz="2400">
              <a:solidFill>
                <a:schemeClr val="bg1"/>
              </a:solidFill>
              <a:latin typeface="UNI Chu truyen thong" pitchFamily="66" charset="0"/>
            </a:endParaRPr>
          </a:p>
        </p:txBody>
      </p:sp>
      <p:sp>
        <p:nvSpPr>
          <p:cNvPr id="27651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481013"/>
            <a:ext cx="9144000" cy="5846762"/>
          </a:xfrm>
        </p:spPr>
        <p:txBody>
          <a:bodyPr>
            <a:spAutoFit/>
          </a:bodyPr>
          <a:lstStyle/>
          <a:p>
            <a:pPr algn="l" eaLnBrk="0" hangingPunct="0"/>
            <a:r>
              <a:rPr lang="en-US" sz="2200" b="1" smtClean="0">
                <a:solidFill>
                  <a:srgbClr val="FF0000"/>
                </a:solidFill>
                <a:latin typeface=".VnTimeH" pitchFamily="34" charset="0"/>
                <a:ea typeface="MS Mincho" pitchFamily="49" charset="-128"/>
                <a:cs typeface="Times New Roman" pitchFamily="18" charset="0"/>
              </a:rPr>
              <a:t>PHIÕU HäC TËP </a:t>
            </a:r>
            <a:r>
              <a:rPr lang="en-US" sz="2200" smtClean="0">
                <a:solidFill>
                  <a:srgbClr val="FF0000"/>
                </a:solidFill>
                <a:latin typeface="Arial" pitchFamily="34" charset="0"/>
                <a:ea typeface="MS Mincho" pitchFamily="49" charset="-128"/>
                <a:cs typeface="Arial" pitchFamily="34" charset="0"/>
              </a:rPr>
              <a:t/>
            </a:r>
            <a:br>
              <a:rPr lang="en-US" sz="2200" smtClean="0">
                <a:solidFill>
                  <a:srgbClr val="FF0000"/>
                </a:solidFill>
                <a:latin typeface="Arial" pitchFamily="34" charset="0"/>
                <a:ea typeface="MS Mincho" pitchFamily="49" charset="-128"/>
                <a:cs typeface="Arial" pitchFamily="34" charset="0"/>
              </a:rPr>
            </a:br>
            <a:r>
              <a:rPr lang="en-US" sz="2200" b="1" smtClean="0">
                <a:solidFill>
                  <a:schemeClr val="bg1"/>
                </a:solidFill>
                <a:latin typeface=".VnTime" pitchFamily="34" charset="0"/>
                <a:ea typeface="MS Mincho" pitchFamily="49" charset="-128"/>
                <a:cs typeface="Arial" pitchFamily="34" charset="0"/>
              </a:rPr>
              <a:t/>
            </a:r>
            <a:br>
              <a:rPr lang="en-US" sz="2200" b="1" smtClean="0">
                <a:solidFill>
                  <a:schemeClr val="bg1"/>
                </a:solidFill>
                <a:latin typeface=".VnTime" pitchFamily="34" charset="0"/>
                <a:ea typeface="MS Mincho" pitchFamily="49" charset="-128"/>
                <a:cs typeface="Arial" pitchFamily="34" charset="0"/>
              </a:rPr>
            </a:br>
            <a:r>
              <a:rPr lang="en-US" sz="2200" b="1" smtClean="0">
                <a:solidFill>
                  <a:schemeClr val="bg1"/>
                </a:solidFill>
                <a:latin typeface=".VnTime" pitchFamily="34" charset="0"/>
                <a:ea typeface="MS Mincho" pitchFamily="49" charset="-128"/>
                <a:cs typeface="Arial" pitchFamily="34" charset="0"/>
              </a:rPr>
              <a:t>     * Bµi 1 ( 23): </a:t>
            </a:r>
            <a:r>
              <a:rPr lang="en-US" sz="2200" b="1" i="1" smtClean="0">
                <a:solidFill>
                  <a:schemeClr val="bg1"/>
                </a:solidFill>
                <a:latin typeface=".VnTime" pitchFamily="34" charset="0"/>
                <a:ea typeface="MS Mincho" pitchFamily="49" charset="-128"/>
                <a:cs typeface="Arial" pitchFamily="34" charset="0"/>
              </a:rPr>
              <a:t>Trong c¸c c©u sau, mçi dÊu hai chÊm cã t¸c gi?</a:t>
            </a:r>
            <a:br>
              <a:rPr lang="en-US" sz="2200" b="1" i="1" smtClean="0">
                <a:solidFill>
                  <a:schemeClr val="bg1"/>
                </a:solidFill>
                <a:latin typeface=".VnTime" pitchFamily="34" charset="0"/>
                <a:ea typeface="MS Mincho" pitchFamily="49" charset="-128"/>
                <a:cs typeface="Arial" pitchFamily="34" charset="0"/>
              </a:rPr>
            </a:br>
            <a:r>
              <a:rPr lang="en-US" sz="2200" b="1" i="1" smtClean="0">
                <a:solidFill>
                  <a:schemeClr val="bg1"/>
                </a:solidFill>
                <a:latin typeface=".VnTime" pitchFamily="34" charset="0"/>
                <a:ea typeface="MS Mincho" pitchFamily="49" charset="-128"/>
                <a:cs typeface="Arial" pitchFamily="34" charset="0"/>
              </a:rPr>
              <a:t>     </a:t>
            </a:r>
            <a:r>
              <a:rPr lang="en-US" sz="2200" i="1" smtClean="0">
                <a:solidFill>
                  <a:schemeClr val="bg1"/>
                </a:solidFill>
                <a:latin typeface=".VnTime" pitchFamily="34" charset="0"/>
                <a:ea typeface="MS Mincho" pitchFamily="49" charset="-128"/>
                <a:cs typeface="Arial" pitchFamily="34" charset="0"/>
              </a:rPr>
              <a:t>a) </a:t>
            </a:r>
            <a:r>
              <a:rPr lang="en-US" sz="2200" smtClean="0">
                <a:solidFill>
                  <a:schemeClr val="bg1"/>
                </a:solidFill>
                <a:latin typeface=".VnTime" pitchFamily="34" charset="0"/>
                <a:ea typeface="MS Mincho" pitchFamily="49" charset="-128"/>
                <a:cs typeface="Arial" pitchFamily="34" charset="0"/>
              </a:rPr>
              <a:t>T«i thë dµi:</a:t>
            </a:r>
            <a:r>
              <a:rPr lang="en-US" sz="2200" smtClean="0">
                <a:solidFill>
                  <a:schemeClr val="bg1"/>
                </a:solidFill>
                <a:latin typeface="Arial" pitchFamily="34" charset="0"/>
                <a:ea typeface="MS Mincho" pitchFamily="49" charset="-128"/>
                <a:cs typeface="Arial" pitchFamily="34" charset="0"/>
              </a:rPr>
              <a:t/>
            </a:r>
            <a:br>
              <a:rPr lang="en-US" sz="2200" smtClean="0">
                <a:solidFill>
                  <a:schemeClr val="bg1"/>
                </a:solidFill>
                <a:latin typeface="Arial" pitchFamily="34" charset="0"/>
                <a:ea typeface="MS Mincho" pitchFamily="49" charset="-128"/>
                <a:cs typeface="Arial" pitchFamily="34" charset="0"/>
              </a:rPr>
            </a:br>
            <a:r>
              <a:rPr lang="en-US" sz="2200" i="1" smtClean="0">
                <a:solidFill>
                  <a:schemeClr val="bg1"/>
                </a:solidFill>
                <a:latin typeface=".VnTime" pitchFamily="34" charset="0"/>
                <a:ea typeface="MS Mincho" pitchFamily="49" charset="-128"/>
                <a:cs typeface="Arial" pitchFamily="34" charset="0"/>
              </a:rPr>
              <a:t>         - </a:t>
            </a:r>
            <a:r>
              <a:rPr lang="en-US" sz="2200" smtClean="0">
                <a:solidFill>
                  <a:schemeClr val="bg1"/>
                </a:solidFill>
                <a:latin typeface=".VnTime" pitchFamily="34" charset="0"/>
                <a:ea typeface="MS Mincho" pitchFamily="49" charset="-128"/>
                <a:cs typeface="Arial" pitchFamily="34" charset="0"/>
              </a:rPr>
              <a:t>Cßn ®øa bÞ ®iÓm kh«ng, nã t</a:t>
            </a:r>
            <a:r>
              <a:rPr lang="en-US" altLang="ja-JP" sz="2400" smtClean="0">
                <a:solidFill>
                  <a:schemeClr val="bg1"/>
                </a:solidFill>
                <a:ea typeface="MS Mincho" pitchFamily="49" charset="-128"/>
                <a:cs typeface="Arial" pitchFamily="34" charset="0"/>
              </a:rPr>
              <a:t>ả</a:t>
            </a:r>
            <a:r>
              <a:rPr lang="en-US" sz="2200" smtClean="0">
                <a:solidFill>
                  <a:schemeClr val="bg1"/>
                </a:solidFill>
                <a:latin typeface=".VnTime" pitchFamily="34" charset="0"/>
                <a:ea typeface="MS Mincho" pitchFamily="49" charset="-128"/>
                <a:cs typeface="Arial" pitchFamily="34" charset="0"/>
              </a:rPr>
              <a:t> thÕ nµo?</a:t>
            </a:r>
            <a:r>
              <a:rPr lang="en-US" sz="2200" smtClean="0">
                <a:solidFill>
                  <a:schemeClr val="bg1"/>
                </a:solidFill>
                <a:latin typeface="Arial" pitchFamily="34" charset="0"/>
                <a:ea typeface="MS Mincho" pitchFamily="49" charset="-128"/>
                <a:cs typeface="Arial" pitchFamily="34" charset="0"/>
              </a:rPr>
              <a:t/>
            </a:r>
            <a:br>
              <a:rPr lang="en-US" sz="2200" smtClean="0">
                <a:solidFill>
                  <a:schemeClr val="bg1"/>
                </a:solidFill>
                <a:latin typeface="Arial" pitchFamily="34" charset="0"/>
                <a:ea typeface="MS Mincho" pitchFamily="49" charset="-128"/>
                <a:cs typeface="Arial" pitchFamily="34" charset="0"/>
              </a:rPr>
            </a:br>
            <a:r>
              <a:rPr lang="en-US" sz="2200" smtClean="0">
                <a:solidFill>
                  <a:schemeClr val="bg1"/>
                </a:solidFill>
                <a:latin typeface=".VnTime" pitchFamily="34" charset="0"/>
                <a:ea typeface="MS Mincho" pitchFamily="49" charset="-128"/>
                <a:cs typeface="Arial" pitchFamily="34" charset="0"/>
              </a:rPr>
              <a:t>         - Nã </a:t>
            </a:r>
            <a:r>
              <a:rPr lang="en-US" sz="2400" smtClean="0">
                <a:solidFill>
                  <a:schemeClr val="bg1"/>
                </a:solidFill>
                <a:latin typeface=".VnTime" pitchFamily="34" charset="0"/>
                <a:ea typeface="MS Mincho" pitchFamily="49" charset="-128"/>
                <a:cs typeface="Arial" pitchFamily="34" charset="0"/>
              </a:rPr>
              <a:t>kh«ng </a:t>
            </a:r>
            <a:r>
              <a:rPr lang="en-US" sz="2400" smtClean="0">
                <a:solidFill>
                  <a:schemeClr val="bg1"/>
                </a:solidFill>
                <a:latin typeface="VNI-Helve" pitchFamily="2" charset="0"/>
                <a:ea typeface="MS Mincho" pitchFamily="49" charset="-128"/>
                <a:cs typeface="Arial" pitchFamily="34" charset="0"/>
              </a:rPr>
              <a:t>t</a:t>
            </a:r>
            <a:r>
              <a:rPr lang="en-US" altLang="ja-JP" sz="2400" smtClean="0">
                <a:solidFill>
                  <a:schemeClr val="bg1"/>
                </a:solidFill>
                <a:ea typeface="MS Mincho" pitchFamily="49" charset="-128"/>
                <a:cs typeface="Arial" pitchFamily="34" charset="0"/>
              </a:rPr>
              <a:t>ả</a:t>
            </a:r>
            <a:r>
              <a:rPr lang="en-US" sz="2400" smtClean="0">
                <a:solidFill>
                  <a:schemeClr val="bg1"/>
                </a:solidFill>
                <a:latin typeface="VNI-Helve" pitchFamily="2" charset="0"/>
                <a:ea typeface="MS Mincho" pitchFamily="49" charset="-128"/>
                <a:cs typeface="Arial" pitchFamily="34" charset="0"/>
              </a:rPr>
              <a:t>,</a:t>
            </a:r>
            <a:r>
              <a:rPr lang="en-US" sz="2200" smtClean="0">
                <a:solidFill>
                  <a:schemeClr val="bg1"/>
                </a:solidFill>
                <a:latin typeface=".VnTime" pitchFamily="34" charset="0"/>
                <a:ea typeface="MS Mincho" pitchFamily="49" charset="-128"/>
                <a:cs typeface="Arial" pitchFamily="34" charset="0"/>
              </a:rPr>
              <a:t> kh«ng viÕt gi hÕt. Nã nép giÊy tr¾ng cho c«. H«m                          </a:t>
            </a:r>
            <a:br>
              <a:rPr lang="en-US" sz="2200" smtClean="0">
                <a:solidFill>
                  <a:schemeClr val="bg1"/>
                </a:solidFill>
                <a:latin typeface=".VnTime" pitchFamily="34" charset="0"/>
                <a:ea typeface="MS Mincho" pitchFamily="49" charset="-128"/>
                <a:cs typeface="Arial" pitchFamily="34" charset="0"/>
              </a:rPr>
            </a:br>
            <a:r>
              <a:rPr lang="en-US" sz="2200" smtClean="0">
                <a:solidFill>
                  <a:schemeClr val="bg1"/>
                </a:solidFill>
                <a:latin typeface=".VnTime" pitchFamily="34" charset="0"/>
                <a:ea typeface="MS Mincho" pitchFamily="49" charset="-128"/>
                <a:cs typeface="Arial" pitchFamily="34" charset="0"/>
              </a:rPr>
              <a:t>         cho bµi c« giËn l¾m. C« hái: </a:t>
            </a:r>
            <a:r>
              <a:rPr lang="en-US" sz="2200" smtClean="0">
                <a:solidFill>
                  <a:schemeClr val="bg1"/>
                </a:solidFill>
                <a:latin typeface="Arial" pitchFamily="34" charset="0"/>
                <a:ea typeface="MS Mincho" pitchFamily="49" charset="-128"/>
                <a:cs typeface="Arial" pitchFamily="34" charset="0"/>
              </a:rPr>
              <a:t>“</a:t>
            </a:r>
            <a:r>
              <a:rPr lang="en-US" sz="2200" smtClean="0">
                <a:solidFill>
                  <a:schemeClr val="bg1"/>
                </a:solidFill>
                <a:ea typeface="MS Mincho" pitchFamily="49" charset="-128"/>
                <a:cs typeface="Arial" pitchFamily="34" charset="0"/>
              </a:rPr>
              <a:t> Sao cho </a:t>
            </a:r>
            <a:r>
              <a:rPr lang="en-US" sz="2200" smtClean="0">
                <a:solidFill>
                  <a:schemeClr val="bg1"/>
                </a:solidFill>
                <a:latin typeface=".VnTime" pitchFamily="34" charset="0"/>
                <a:ea typeface="MS Mincho" pitchFamily="49" charset="-128"/>
                <a:cs typeface="Arial" pitchFamily="34" charset="0"/>
              </a:rPr>
              <a:t>kh«ng chÞu lµm bµi?</a:t>
            </a:r>
            <a:r>
              <a:rPr lang="en-US" sz="2200" smtClean="0">
                <a:solidFill>
                  <a:schemeClr val="bg1"/>
                </a:solidFill>
                <a:latin typeface="Arial" pitchFamily="34" charset="0"/>
                <a:ea typeface="MS Mincho" pitchFamily="49" charset="-128"/>
                <a:cs typeface="Arial" pitchFamily="34" charset="0"/>
              </a:rPr>
              <a:t>”</a:t>
            </a:r>
            <a:br>
              <a:rPr lang="en-US" sz="2200" smtClean="0">
                <a:solidFill>
                  <a:schemeClr val="bg1"/>
                </a:solidFill>
                <a:latin typeface="Arial" pitchFamily="34" charset="0"/>
                <a:ea typeface="MS Mincho" pitchFamily="49" charset="-128"/>
                <a:cs typeface="Arial" pitchFamily="34" charset="0"/>
              </a:rPr>
            </a:br>
            <a:r>
              <a:rPr lang="en-US" sz="2200" smtClean="0">
                <a:solidFill>
                  <a:schemeClr val="bg1"/>
                </a:solidFill>
                <a:latin typeface=".VnTime" pitchFamily="34" charset="0"/>
                <a:ea typeface="MS Mincho" pitchFamily="49" charset="-128"/>
                <a:cs typeface="Arial" pitchFamily="34" charset="0"/>
              </a:rPr>
              <a:t>        </a:t>
            </a:r>
            <a:br>
              <a:rPr lang="en-US" sz="2200" smtClean="0">
                <a:solidFill>
                  <a:schemeClr val="bg1"/>
                </a:solidFill>
                <a:latin typeface=".VnTime" pitchFamily="34" charset="0"/>
                <a:ea typeface="MS Mincho" pitchFamily="49" charset="-128"/>
                <a:cs typeface="Arial" pitchFamily="34" charset="0"/>
              </a:rPr>
            </a:br>
            <a:r>
              <a:rPr lang="en-US" sz="2200" smtClean="0">
                <a:solidFill>
                  <a:schemeClr val="bg1"/>
                </a:solidFill>
                <a:latin typeface=".VnTime" pitchFamily="34" charset="0"/>
                <a:ea typeface="MS Mincho" pitchFamily="49" charset="-128"/>
                <a:cs typeface="Arial" pitchFamily="34" charset="0"/>
              </a:rPr>
              <a:t>          + DÊu hai chÊm thø nhÊt cã t¸c dông:</a:t>
            </a:r>
            <a:r>
              <a:rPr lang="en-US" sz="2200" smtClean="0">
                <a:solidFill>
                  <a:schemeClr val="bg1"/>
                </a:solidFill>
                <a:latin typeface="Arial" pitchFamily="34" charset="0"/>
                <a:ea typeface="MS Mincho" pitchFamily="49" charset="-128"/>
                <a:cs typeface="Arial" pitchFamily="34" charset="0"/>
              </a:rPr>
              <a:t>………………………………</a:t>
            </a:r>
            <a:br>
              <a:rPr lang="en-US" sz="2200" smtClean="0">
                <a:solidFill>
                  <a:schemeClr val="bg1"/>
                </a:solidFill>
                <a:latin typeface="Arial" pitchFamily="34" charset="0"/>
                <a:ea typeface="MS Mincho" pitchFamily="49" charset="-128"/>
                <a:cs typeface="Arial" pitchFamily="34" charset="0"/>
              </a:rPr>
            </a:br>
            <a:r>
              <a:rPr lang="en-US" sz="2200" smtClean="0">
                <a:solidFill>
                  <a:schemeClr val="bg1"/>
                </a:solidFill>
                <a:latin typeface=".VnTime" pitchFamily="34" charset="0"/>
                <a:ea typeface="MS Mincho" pitchFamily="49" charset="-128"/>
                <a:cs typeface="Arial" pitchFamily="34" charset="0"/>
              </a:rPr>
              <a:t>          + DÊu hai chÊm thø hai cã t¸c dông :</a:t>
            </a:r>
            <a:r>
              <a:rPr lang="en-US" sz="2200" smtClean="0">
                <a:solidFill>
                  <a:schemeClr val="bg1"/>
                </a:solidFill>
                <a:latin typeface="Arial" pitchFamily="34" charset="0"/>
                <a:ea typeface="MS Mincho" pitchFamily="49" charset="-128"/>
                <a:cs typeface="Arial" pitchFamily="34" charset="0"/>
              </a:rPr>
              <a:t>………………………………</a:t>
            </a:r>
            <a:r>
              <a:rPr lang="en-US" sz="2200" i="1" smtClean="0">
                <a:solidFill>
                  <a:schemeClr val="bg1"/>
                </a:solidFill>
                <a:latin typeface=".VnTime" pitchFamily="34" charset="0"/>
                <a:ea typeface="MS Mincho" pitchFamily="49" charset="-128"/>
                <a:cs typeface="Arial" pitchFamily="34" charset="0"/>
              </a:rPr>
              <a:t/>
            </a:r>
            <a:br>
              <a:rPr lang="en-US" sz="2200" i="1" smtClean="0">
                <a:solidFill>
                  <a:schemeClr val="bg1"/>
                </a:solidFill>
                <a:latin typeface=".VnTime" pitchFamily="34" charset="0"/>
                <a:ea typeface="MS Mincho" pitchFamily="49" charset="-128"/>
                <a:cs typeface="Arial" pitchFamily="34" charset="0"/>
              </a:rPr>
            </a:br>
            <a:r>
              <a:rPr lang="en-US" sz="2200" i="1" smtClean="0">
                <a:solidFill>
                  <a:schemeClr val="bg1"/>
                </a:solidFill>
                <a:latin typeface=".VnTime" pitchFamily="34" charset="0"/>
                <a:ea typeface="MS Mincho" pitchFamily="49" charset="-128"/>
                <a:cs typeface="Arial" pitchFamily="34" charset="0"/>
              </a:rPr>
              <a:t>    </a:t>
            </a:r>
            <a:br>
              <a:rPr lang="en-US" sz="2200" i="1" smtClean="0">
                <a:solidFill>
                  <a:schemeClr val="bg1"/>
                </a:solidFill>
                <a:latin typeface=".VnTime" pitchFamily="34" charset="0"/>
                <a:ea typeface="MS Mincho" pitchFamily="49" charset="-128"/>
                <a:cs typeface="Arial" pitchFamily="34" charset="0"/>
              </a:rPr>
            </a:br>
            <a:r>
              <a:rPr lang="en-US" sz="2200" i="1" smtClean="0">
                <a:solidFill>
                  <a:schemeClr val="bg1"/>
                </a:solidFill>
                <a:latin typeface=".VnTime" pitchFamily="34" charset="0"/>
                <a:ea typeface="MS Mincho" pitchFamily="49" charset="-128"/>
                <a:cs typeface="Arial" pitchFamily="34" charset="0"/>
              </a:rPr>
              <a:t>      b) </a:t>
            </a:r>
            <a:r>
              <a:rPr lang="en-US" sz="2200" smtClean="0">
                <a:solidFill>
                  <a:schemeClr val="bg1"/>
                </a:solidFill>
                <a:latin typeface=".VnTime" pitchFamily="34" charset="0"/>
                <a:ea typeface="MS Mincho" pitchFamily="49" charset="-128"/>
                <a:cs typeface="Arial" pitchFamily="34" charset="0"/>
              </a:rPr>
              <a:t>D­íi tÇm c¸nh chó chuån chuån  b©y giê lµ luü tre xanh ri rµo trong </a:t>
            </a:r>
            <a:br>
              <a:rPr lang="en-US" sz="2200" smtClean="0">
                <a:solidFill>
                  <a:schemeClr val="bg1"/>
                </a:solidFill>
                <a:latin typeface=".VnTime" pitchFamily="34" charset="0"/>
                <a:ea typeface="MS Mincho" pitchFamily="49" charset="-128"/>
                <a:cs typeface="Arial" pitchFamily="34" charset="0"/>
              </a:rPr>
            </a:br>
            <a:r>
              <a:rPr lang="en-US" sz="2200" smtClean="0">
                <a:solidFill>
                  <a:schemeClr val="bg1"/>
                </a:solidFill>
                <a:latin typeface=".VnTime" pitchFamily="34" charset="0"/>
                <a:ea typeface="MS Mincho" pitchFamily="49" charset="-128"/>
                <a:cs typeface="Arial" pitchFamily="34" charset="0"/>
              </a:rPr>
              <a:t>         giã, lµ bê ao víi  nh­ng khãm khoai n­íc rung rinh. Råi nh­ng c</a:t>
            </a:r>
            <a:r>
              <a:rPr lang="en-US" altLang="ja-JP" sz="2200" smtClean="0">
                <a:solidFill>
                  <a:schemeClr val="bg1"/>
                </a:solidFill>
                <a:ea typeface="MS Mincho" pitchFamily="49" charset="-128"/>
                <a:cs typeface="Arial" pitchFamily="34" charset="0"/>
              </a:rPr>
              <a:t>ả</a:t>
            </a:r>
            <a:r>
              <a:rPr lang="en-US" sz="2200" smtClean="0">
                <a:solidFill>
                  <a:schemeClr val="bg1"/>
                </a:solidFill>
                <a:latin typeface=".VnTime" pitchFamily="34" charset="0"/>
                <a:ea typeface="MS Mincho" pitchFamily="49" charset="-128"/>
                <a:cs typeface="Arial" pitchFamily="34" charset="0"/>
              </a:rPr>
              <a:t>nh</a:t>
            </a:r>
            <a:br>
              <a:rPr lang="en-US" sz="2200" smtClean="0">
                <a:solidFill>
                  <a:schemeClr val="bg1"/>
                </a:solidFill>
                <a:latin typeface=".VnTime" pitchFamily="34" charset="0"/>
                <a:ea typeface="MS Mincho" pitchFamily="49" charset="-128"/>
                <a:cs typeface="Arial" pitchFamily="34" charset="0"/>
              </a:rPr>
            </a:br>
            <a:r>
              <a:rPr lang="en-US" sz="2200" smtClean="0">
                <a:solidFill>
                  <a:schemeClr val="bg1"/>
                </a:solidFill>
                <a:latin typeface=".VnTime" pitchFamily="34" charset="0"/>
                <a:ea typeface="MS Mincho" pitchFamily="49" charset="-128"/>
                <a:cs typeface="Arial" pitchFamily="34" charset="0"/>
              </a:rPr>
              <a:t>         tuyÖt ®Ñp cña  ®Êt n­íc  hiÖn ra: c¸nh  ®ång víi nh­ng ®µn tr©u thung </a:t>
            </a:r>
            <a:br>
              <a:rPr lang="en-US" sz="2200" smtClean="0">
                <a:solidFill>
                  <a:schemeClr val="bg1"/>
                </a:solidFill>
                <a:latin typeface=".VnTime" pitchFamily="34" charset="0"/>
                <a:ea typeface="MS Mincho" pitchFamily="49" charset="-128"/>
                <a:cs typeface="Arial" pitchFamily="34" charset="0"/>
              </a:rPr>
            </a:br>
            <a:r>
              <a:rPr lang="en-US" sz="2200" smtClean="0">
                <a:solidFill>
                  <a:schemeClr val="bg1"/>
                </a:solidFill>
                <a:latin typeface=".VnTime" pitchFamily="34" charset="0"/>
                <a:ea typeface="MS Mincho" pitchFamily="49" charset="-128"/>
                <a:cs typeface="Arial" pitchFamily="34" charset="0"/>
              </a:rPr>
              <a:t>         thang gÆp cá; dßng  s«ng víi  nh­ng ®oµn thuyÒn ng­­îc xu«i.</a:t>
            </a:r>
            <a:r>
              <a:rPr lang="en-US" sz="2200" smtClean="0">
                <a:solidFill>
                  <a:schemeClr val="bg1"/>
                </a:solidFill>
                <a:latin typeface="Arial" pitchFamily="34" charset="0"/>
                <a:ea typeface="MS Mincho" pitchFamily="49" charset="-128"/>
                <a:cs typeface="Arial" pitchFamily="34" charset="0"/>
              </a:rPr>
              <a:t/>
            </a:r>
            <a:br>
              <a:rPr lang="en-US" sz="2200" smtClean="0">
                <a:solidFill>
                  <a:schemeClr val="bg1"/>
                </a:solidFill>
                <a:latin typeface="Arial" pitchFamily="34" charset="0"/>
                <a:ea typeface="MS Mincho" pitchFamily="49" charset="-128"/>
                <a:cs typeface="Arial" pitchFamily="34" charset="0"/>
              </a:rPr>
            </a:br>
            <a:r>
              <a:rPr lang="en-US" sz="2200" smtClean="0">
                <a:solidFill>
                  <a:schemeClr val="bg1"/>
                </a:solidFill>
                <a:latin typeface=".VnTime" pitchFamily="34" charset="0"/>
                <a:ea typeface="MS Mincho" pitchFamily="49" charset="-128"/>
                <a:cs typeface="Arial" pitchFamily="34" charset="0"/>
              </a:rPr>
              <a:t>        </a:t>
            </a:r>
            <a:br>
              <a:rPr lang="en-US" sz="2200" smtClean="0">
                <a:solidFill>
                  <a:schemeClr val="bg1"/>
                </a:solidFill>
                <a:latin typeface=".VnTime" pitchFamily="34" charset="0"/>
                <a:ea typeface="MS Mincho" pitchFamily="49" charset="-128"/>
                <a:cs typeface="Arial" pitchFamily="34" charset="0"/>
              </a:rPr>
            </a:br>
            <a:r>
              <a:rPr lang="en-US" sz="2200" smtClean="0">
                <a:solidFill>
                  <a:schemeClr val="bg1"/>
                </a:solidFill>
                <a:latin typeface=".VnTime" pitchFamily="34" charset="0"/>
                <a:ea typeface="MS Mincho" pitchFamily="49" charset="-128"/>
                <a:cs typeface="Arial" pitchFamily="34" charset="0"/>
              </a:rPr>
              <a:t>        +</a:t>
            </a:r>
            <a:r>
              <a:rPr lang="en-US" sz="2200" b="1" i="1" smtClean="0">
                <a:solidFill>
                  <a:schemeClr val="bg1"/>
                </a:solidFill>
                <a:latin typeface=".VnTime" pitchFamily="34" charset="0"/>
                <a:ea typeface="MS Mincho" pitchFamily="49" charset="-128"/>
                <a:cs typeface="Arial" pitchFamily="34" charset="0"/>
              </a:rPr>
              <a:t> </a:t>
            </a:r>
            <a:r>
              <a:rPr lang="en-US" sz="2200" smtClean="0">
                <a:solidFill>
                  <a:schemeClr val="bg1"/>
                </a:solidFill>
                <a:latin typeface=".VnTime" pitchFamily="34" charset="0"/>
                <a:ea typeface="MS Mincho" pitchFamily="49" charset="-128"/>
                <a:cs typeface="Arial" pitchFamily="34" charset="0"/>
              </a:rPr>
              <a:t>DÊu hai chÊm cã t¸c dông</a:t>
            </a:r>
            <a:r>
              <a:rPr lang="en-US" sz="2200" smtClean="0">
                <a:solidFill>
                  <a:schemeClr val="bg1"/>
                </a:solidFill>
                <a:latin typeface="Arial" pitchFamily="34" charset="0"/>
                <a:ea typeface="MS Mincho" pitchFamily="49" charset="-128"/>
                <a:cs typeface="Arial" pitchFamily="34" charset="0"/>
              </a:rPr>
              <a:t>………………………………………….</a:t>
            </a:r>
            <a:endParaRPr lang="en-US" altLang="ja-JP" sz="2200" smtClean="0">
              <a:solidFill>
                <a:schemeClr val="bg1"/>
              </a:solidFill>
              <a:latin typeface="Arial" pitchFamily="34" charset="0"/>
              <a:ea typeface="MS Mincho" pitchFamily="49" charset="-128"/>
              <a:cs typeface="Arial" pitchFamily="34" charset="0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3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79" y="-5"/>
            <a:chExt cx="6576" cy="4769"/>
          </a:xfrm>
        </p:grpSpPr>
        <p:sp>
          <p:nvSpPr>
            <p:cNvPr id="28678" name="AutoShape 3"/>
            <p:cNvSpPr>
              <a:spLocks noChangeAspect="1" noChangeArrowheads="1" noTextEdit="1"/>
            </p:cNvSpPr>
            <p:nvPr/>
          </p:nvSpPr>
          <p:spPr bwMode="auto">
            <a:xfrm>
              <a:off x="79" y="-5"/>
              <a:ext cx="6576" cy="4769"/>
            </a:xfrm>
            <a:prstGeom prst="rect">
              <a:avLst/>
            </a:prstGeom>
            <a:solidFill>
              <a:srgbClr val="002200"/>
            </a:solidFill>
            <a:ln w="3175" cap="rnd">
              <a:solidFill>
                <a:srgbClr val="005800"/>
              </a:solidFill>
              <a:prstDash val="sysDot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79" name="Line 4"/>
            <p:cNvSpPr>
              <a:spLocks noChangeShapeType="1"/>
            </p:cNvSpPr>
            <p:nvPr/>
          </p:nvSpPr>
          <p:spPr bwMode="auto">
            <a:xfrm>
              <a:off x="111" y="2741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80" name="Line 5"/>
            <p:cNvSpPr>
              <a:spLocks noChangeShapeType="1"/>
            </p:cNvSpPr>
            <p:nvPr/>
          </p:nvSpPr>
          <p:spPr bwMode="auto">
            <a:xfrm>
              <a:off x="111" y="4732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81" name="Line 6"/>
            <p:cNvSpPr>
              <a:spLocks noChangeShapeType="1"/>
            </p:cNvSpPr>
            <p:nvPr/>
          </p:nvSpPr>
          <p:spPr bwMode="auto">
            <a:xfrm flipV="1">
              <a:off x="662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82" name="Line 7"/>
            <p:cNvSpPr>
              <a:spLocks noChangeShapeType="1"/>
            </p:cNvSpPr>
            <p:nvPr/>
          </p:nvSpPr>
          <p:spPr bwMode="auto">
            <a:xfrm flipV="1">
              <a:off x="653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83" name="Line 8"/>
            <p:cNvSpPr>
              <a:spLocks noChangeShapeType="1"/>
            </p:cNvSpPr>
            <p:nvPr/>
          </p:nvSpPr>
          <p:spPr bwMode="auto">
            <a:xfrm flipV="1">
              <a:off x="6442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84" name="Line 9"/>
            <p:cNvSpPr>
              <a:spLocks noChangeShapeType="1"/>
            </p:cNvSpPr>
            <p:nvPr/>
          </p:nvSpPr>
          <p:spPr bwMode="auto">
            <a:xfrm flipV="1">
              <a:off x="635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85" name="Line 10"/>
            <p:cNvSpPr>
              <a:spLocks noChangeShapeType="1"/>
            </p:cNvSpPr>
            <p:nvPr/>
          </p:nvSpPr>
          <p:spPr bwMode="auto">
            <a:xfrm flipV="1">
              <a:off x="626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86" name="Line 11"/>
            <p:cNvSpPr>
              <a:spLocks noChangeShapeType="1"/>
            </p:cNvSpPr>
            <p:nvPr/>
          </p:nvSpPr>
          <p:spPr bwMode="auto">
            <a:xfrm flipV="1">
              <a:off x="617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87" name="Line 12"/>
            <p:cNvSpPr>
              <a:spLocks noChangeShapeType="1"/>
            </p:cNvSpPr>
            <p:nvPr/>
          </p:nvSpPr>
          <p:spPr bwMode="auto">
            <a:xfrm flipV="1">
              <a:off x="6080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88" name="Line 13"/>
            <p:cNvSpPr>
              <a:spLocks noChangeShapeType="1"/>
            </p:cNvSpPr>
            <p:nvPr/>
          </p:nvSpPr>
          <p:spPr bwMode="auto">
            <a:xfrm flipV="1">
              <a:off x="5990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89" name="Line 14"/>
            <p:cNvSpPr>
              <a:spLocks noChangeShapeType="1"/>
            </p:cNvSpPr>
            <p:nvPr/>
          </p:nvSpPr>
          <p:spPr bwMode="auto">
            <a:xfrm flipV="1">
              <a:off x="5900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90" name="Line 15"/>
            <p:cNvSpPr>
              <a:spLocks noChangeShapeType="1"/>
            </p:cNvSpPr>
            <p:nvPr/>
          </p:nvSpPr>
          <p:spPr bwMode="auto">
            <a:xfrm flipV="1">
              <a:off x="5809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91" name="Line 16"/>
            <p:cNvSpPr>
              <a:spLocks noChangeShapeType="1"/>
            </p:cNvSpPr>
            <p:nvPr/>
          </p:nvSpPr>
          <p:spPr bwMode="auto">
            <a:xfrm flipV="1">
              <a:off x="571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92" name="Line 17"/>
            <p:cNvSpPr>
              <a:spLocks noChangeShapeType="1"/>
            </p:cNvSpPr>
            <p:nvPr/>
          </p:nvSpPr>
          <p:spPr bwMode="auto">
            <a:xfrm flipV="1">
              <a:off x="562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93" name="Line 18"/>
            <p:cNvSpPr>
              <a:spLocks noChangeShapeType="1"/>
            </p:cNvSpPr>
            <p:nvPr/>
          </p:nvSpPr>
          <p:spPr bwMode="auto">
            <a:xfrm flipV="1">
              <a:off x="553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94" name="Line 19"/>
            <p:cNvSpPr>
              <a:spLocks noChangeShapeType="1"/>
            </p:cNvSpPr>
            <p:nvPr/>
          </p:nvSpPr>
          <p:spPr bwMode="auto">
            <a:xfrm flipV="1">
              <a:off x="5447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95" name="Line 20"/>
            <p:cNvSpPr>
              <a:spLocks noChangeShapeType="1"/>
            </p:cNvSpPr>
            <p:nvPr/>
          </p:nvSpPr>
          <p:spPr bwMode="auto">
            <a:xfrm flipV="1">
              <a:off x="5357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96" name="Line 21"/>
            <p:cNvSpPr>
              <a:spLocks noChangeShapeType="1"/>
            </p:cNvSpPr>
            <p:nvPr/>
          </p:nvSpPr>
          <p:spPr bwMode="auto">
            <a:xfrm flipV="1">
              <a:off x="5266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97" name="Line 22"/>
            <p:cNvSpPr>
              <a:spLocks noChangeShapeType="1"/>
            </p:cNvSpPr>
            <p:nvPr/>
          </p:nvSpPr>
          <p:spPr bwMode="auto">
            <a:xfrm flipV="1">
              <a:off x="5176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98" name="Line 23"/>
            <p:cNvSpPr>
              <a:spLocks noChangeShapeType="1"/>
            </p:cNvSpPr>
            <p:nvPr/>
          </p:nvSpPr>
          <p:spPr bwMode="auto">
            <a:xfrm flipV="1">
              <a:off x="508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99" name="Line 24"/>
            <p:cNvSpPr>
              <a:spLocks noChangeShapeType="1"/>
            </p:cNvSpPr>
            <p:nvPr/>
          </p:nvSpPr>
          <p:spPr bwMode="auto">
            <a:xfrm flipV="1">
              <a:off x="499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00" name="Line 25"/>
            <p:cNvSpPr>
              <a:spLocks noChangeShapeType="1"/>
            </p:cNvSpPr>
            <p:nvPr/>
          </p:nvSpPr>
          <p:spPr bwMode="auto">
            <a:xfrm flipV="1">
              <a:off x="490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01" name="Line 26"/>
            <p:cNvSpPr>
              <a:spLocks noChangeShapeType="1"/>
            </p:cNvSpPr>
            <p:nvPr/>
          </p:nvSpPr>
          <p:spPr bwMode="auto">
            <a:xfrm flipV="1">
              <a:off x="4814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02" name="Line 27"/>
            <p:cNvSpPr>
              <a:spLocks noChangeShapeType="1"/>
            </p:cNvSpPr>
            <p:nvPr/>
          </p:nvSpPr>
          <p:spPr bwMode="auto">
            <a:xfrm flipV="1">
              <a:off x="4724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03" name="Line 28"/>
            <p:cNvSpPr>
              <a:spLocks noChangeShapeType="1"/>
            </p:cNvSpPr>
            <p:nvPr/>
          </p:nvSpPr>
          <p:spPr bwMode="auto">
            <a:xfrm flipV="1">
              <a:off x="463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04" name="Line 29"/>
            <p:cNvSpPr>
              <a:spLocks noChangeShapeType="1"/>
            </p:cNvSpPr>
            <p:nvPr/>
          </p:nvSpPr>
          <p:spPr bwMode="auto">
            <a:xfrm flipV="1">
              <a:off x="454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05" name="Line 30"/>
            <p:cNvSpPr>
              <a:spLocks noChangeShapeType="1"/>
            </p:cNvSpPr>
            <p:nvPr/>
          </p:nvSpPr>
          <p:spPr bwMode="auto">
            <a:xfrm flipV="1">
              <a:off x="4452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06" name="Line 31"/>
            <p:cNvSpPr>
              <a:spLocks noChangeShapeType="1"/>
            </p:cNvSpPr>
            <p:nvPr/>
          </p:nvSpPr>
          <p:spPr bwMode="auto">
            <a:xfrm flipV="1">
              <a:off x="4362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07" name="Line 32"/>
            <p:cNvSpPr>
              <a:spLocks noChangeShapeType="1"/>
            </p:cNvSpPr>
            <p:nvPr/>
          </p:nvSpPr>
          <p:spPr bwMode="auto">
            <a:xfrm flipV="1">
              <a:off x="427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08" name="Line 33"/>
            <p:cNvSpPr>
              <a:spLocks noChangeShapeType="1"/>
            </p:cNvSpPr>
            <p:nvPr/>
          </p:nvSpPr>
          <p:spPr bwMode="auto">
            <a:xfrm flipV="1">
              <a:off x="418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09" name="Line 34"/>
            <p:cNvSpPr>
              <a:spLocks noChangeShapeType="1"/>
            </p:cNvSpPr>
            <p:nvPr/>
          </p:nvSpPr>
          <p:spPr bwMode="auto">
            <a:xfrm flipV="1">
              <a:off x="409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10" name="Line 35"/>
            <p:cNvSpPr>
              <a:spLocks noChangeShapeType="1"/>
            </p:cNvSpPr>
            <p:nvPr/>
          </p:nvSpPr>
          <p:spPr bwMode="auto">
            <a:xfrm flipV="1">
              <a:off x="4000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11" name="Line 36"/>
            <p:cNvSpPr>
              <a:spLocks noChangeShapeType="1"/>
            </p:cNvSpPr>
            <p:nvPr/>
          </p:nvSpPr>
          <p:spPr bwMode="auto">
            <a:xfrm flipV="1">
              <a:off x="3910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12" name="Line 37"/>
            <p:cNvSpPr>
              <a:spLocks noChangeShapeType="1"/>
            </p:cNvSpPr>
            <p:nvPr/>
          </p:nvSpPr>
          <p:spPr bwMode="auto">
            <a:xfrm flipV="1">
              <a:off x="3819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13" name="Line 38"/>
            <p:cNvSpPr>
              <a:spLocks noChangeShapeType="1"/>
            </p:cNvSpPr>
            <p:nvPr/>
          </p:nvSpPr>
          <p:spPr bwMode="auto">
            <a:xfrm flipV="1">
              <a:off x="3729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14" name="Line 39"/>
            <p:cNvSpPr>
              <a:spLocks noChangeShapeType="1"/>
            </p:cNvSpPr>
            <p:nvPr/>
          </p:nvSpPr>
          <p:spPr bwMode="auto">
            <a:xfrm flipV="1">
              <a:off x="363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15" name="Line 40"/>
            <p:cNvSpPr>
              <a:spLocks noChangeShapeType="1"/>
            </p:cNvSpPr>
            <p:nvPr/>
          </p:nvSpPr>
          <p:spPr bwMode="auto">
            <a:xfrm flipV="1">
              <a:off x="354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16" name="Line 41"/>
            <p:cNvSpPr>
              <a:spLocks noChangeShapeType="1"/>
            </p:cNvSpPr>
            <p:nvPr/>
          </p:nvSpPr>
          <p:spPr bwMode="auto">
            <a:xfrm flipV="1">
              <a:off x="345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17" name="Line 42"/>
            <p:cNvSpPr>
              <a:spLocks noChangeShapeType="1"/>
            </p:cNvSpPr>
            <p:nvPr/>
          </p:nvSpPr>
          <p:spPr bwMode="auto">
            <a:xfrm flipV="1">
              <a:off x="3367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18" name="Line 43"/>
            <p:cNvSpPr>
              <a:spLocks noChangeShapeType="1"/>
            </p:cNvSpPr>
            <p:nvPr/>
          </p:nvSpPr>
          <p:spPr bwMode="auto">
            <a:xfrm flipV="1">
              <a:off x="3277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19" name="Line 44"/>
            <p:cNvSpPr>
              <a:spLocks noChangeShapeType="1"/>
            </p:cNvSpPr>
            <p:nvPr/>
          </p:nvSpPr>
          <p:spPr bwMode="auto">
            <a:xfrm flipV="1">
              <a:off x="3186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20" name="Line 45"/>
            <p:cNvSpPr>
              <a:spLocks noChangeShapeType="1"/>
            </p:cNvSpPr>
            <p:nvPr/>
          </p:nvSpPr>
          <p:spPr bwMode="auto">
            <a:xfrm flipV="1">
              <a:off x="3096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21" name="Line 46"/>
            <p:cNvSpPr>
              <a:spLocks noChangeShapeType="1"/>
            </p:cNvSpPr>
            <p:nvPr/>
          </p:nvSpPr>
          <p:spPr bwMode="auto">
            <a:xfrm flipV="1">
              <a:off x="300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22" name="Line 47"/>
            <p:cNvSpPr>
              <a:spLocks noChangeShapeType="1"/>
            </p:cNvSpPr>
            <p:nvPr/>
          </p:nvSpPr>
          <p:spPr bwMode="auto">
            <a:xfrm flipV="1">
              <a:off x="291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23" name="Line 48"/>
            <p:cNvSpPr>
              <a:spLocks noChangeShapeType="1"/>
            </p:cNvSpPr>
            <p:nvPr/>
          </p:nvSpPr>
          <p:spPr bwMode="auto">
            <a:xfrm flipV="1">
              <a:off x="282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24" name="Line 49"/>
            <p:cNvSpPr>
              <a:spLocks noChangeShapeType="1"/>
            </p:cNvSpPr>
            <p:nvPr/>
          </p:nvSpPr>
          <p:spPr bwMode="auto">
            <a:xfrm flipV="1">
              <a:off x="2734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25" name="Line 50"/>
            <p:cNvSpPr>
              <a:spLocks noChangeShapeType="1"/>
            </p:cNvSpPr>
            <p:nvPr/>
          </p:nvSpPr>
          <p:spPr bwMode="auto">
            <a:xfrm flipV="1">
              <a:off x="2644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26" name="Line 51"/>
            <p:cNvSpPr>
              <a:spLocks noChangeShapeType="1"/>
            </p:cNvSpPr>
            <p:nvPr/>
          </p:nvSpPr>
          <p:spPr bwMode="auto">
            <a:xfrm flipV="1">
              <a:off x="255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27" name="Line 52"/>
            <p:cNvSpPr>
              <a:spLocks noChangeShapeType="1"/>
            </p:cNvSpPr>
            <p:nvPr/>
          </p:nvSpPr>
          <p:spPr bwMode="auto">
            <a:xfrm flipV="1">
              <a:off x="246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28" name="Line 53"/>
            <p:cNvSpPr>
              <a:spLocks noChangeShapeType="1"/>
            </p:cNvSpPr>
            <p:nvPr/>
          </p:nvSpPr>
          <p:spPr bwMode="auto">
            <a:xfrm flipV="1">
              <a:off x="2372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29" name="Line 54"/>
            <p:cNvSpPr>
              <a:spLocks noChangeShapeType="1"/>
            </p:cNvSpPr>
            <p:nvPr/>
          </p:nvSpPr>
          <p:spPr bwMode="auto">
            <a:xfrm flipV="1">
              <a:off x="2282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30" name="Line 55"/>
            <p:cNvSpPr>
              <a:spLocks noChangeShapeType="1"/>
            </p:cNvSpPr>
            <p:nvPr/>
          </p:nvSpPr>
          <p:spPr bwMode="auto">
            <a:xfrm flipV="1">
              <a:off x="219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31" name="Line 56"/>
            <p:cNvSpPr>
              <a:spLocks noChangeShapeType="1"/>
            </p:cNvSpPr>
            <p:nvPr/>
          </p:nvSpPr>
          <p:spPr bwMode="auto">
            <a:xfrm flipV="1">
              <a:off x="210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32" name="Line 57"/>
            <p:cNvSpPr>
              <a:spLocks noChangeShapeType="1"/>
            </p:cNvSpPr>
            <p:nvPr/>
          </p:nvSpPr>
          <p:spPr bwMode="auto">
            <a:xfrm flipV="1">
              <a:off x="201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33" name="Line 58"/>
            <p:cNvSpPr>
              <a:spLocks noChangeShapeType="1"/>
            </p:cNvSpPr>
            <p:nvPr/>
          </p:nvSpPr>
          <p:spPr bwMode="auto">
            <a:xfrm flipV="1">
              <a:off x="1920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34" name="Line 59"/>
            <p:cNvSpPr>
              <a:spLocks noChangeShapeType="1"/>
            </p:cNvSpPr>
            <p:nvPr/>
          </p:nvSpPr>
          <p:spPr bwMode="auto">
            <a:xfrm flipV="1">
              <a:off x="1830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35" name="Line 60"/>
            <p:cNvSpPr>
              <a:spLocks noChangeShapeType="1"/>
            </p:cNvSpPr>
            <p:nvPr/>
          </p:nvSpPr>
          <p:spPr bwMode="auto">
            <a:xfrm flipV="1">
              <a:off x="1739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36" name="Line 61"/>
            <p:cNvSpPr>
              <a:spLocks noChangeShapeType="1"/>
            </p:cNvSpPr>
            <p:nvPr/>
          </p:nvSpPr>
          <p:spPr bwMode="auto">
            <a:xfrm flipV="1">
              <a:off x="1649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37" name="Line 62"/>
            <p:cNvSpPr>
              <a:spLocks noChangeShapeType="1"/>
            </p:cNvSpPr>
            <p:nvPr/>
          </p:nvSpPr>
          <p:spPr bwMode="auto">
            <a:xfrm flipV="1">
              <a:off x="155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38" name="Line 63"/>
            <p:cNvSpPr>
              <a:spLocks noChangeShapeType="1"/>
            </p:cNvSpPr>
            <p:nvPr/>
          </p:nvSpPr>
          <p:spPr bwMode="auto">
            <a:xfrm flipV="1">
              <a:off x="146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39" name="Line 64"/>
            <p:cNvSpPr>
              <a:spLocks noChangeShapeType="1"/>
            </p:cNvSpPr>
            <p:nvPr/>
          </p:nvSpPr>
          <p:spPr bwMode="auto">
            <a:xfrm flipV="1">
              <a:off x="137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40" name="Line 65"/>
            <p:cNvSpPr>
              <a:spLocks noChangeShapeType="1"/>
            </p:cNvSpPr>
            <p:nvPr/>
          </p:nvSpPr>
          <p:spPr bwMode="auto">
            <a:xfrm flipV="1">
              <a:off x="1287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41" name="Line 66"/>
            <p:cNvSpPr>
              <a:spLocks noChangeShapeType="1"/>
            </p:cNvSpPr>
            <p:nvPr/>
          </p:nvSpPr>
          <p:spPr bwMode="auto">
            <a:xfrm flipV="1">
              <a:off x="1197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42" name="Line 67"/>
            <p:cNvSpPr>
              <a:spLocks noChangeShapeType="1"/>
            </p:cNvSpPr>
            <p:nvPr/>
          </p:nvSpPr>
          <p:spPr bwMode="auto">
            <a:xfrm flipV="1">
              <a:off x="1106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43" name="Line 68"/>
            <p:cNvSpPr>
              <a:spLocks noChangeShapeType="1"/>
            </p:cNvSpPr>
            <p:nvPr/>
          </p:nvSpPr>
          <p:spPr bwMode="auto">
            <a:xfrm flipV="1">
              <a:off x="1016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44" name="Line 69"/>
            <p:cNvSpPr>
              <a:spLocks noChangeShapeType="1"/>
            </p:cNvSpPr>
            <p:nvPr/>
          </p:nvSpPr>
          <p:spPr bwMode="auto">
            <a:xfrm flipV="1">
              <a:off x="92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45" name="Line 70"/>
            <p:cNvSpPr>
              <a:spLocks noChangeShapeType="1"/>
            </p:cNvSpPr>
            <p:nvPr/>
          </p:nvSpPr>
          <p:spPr bwMode="auto">
            <a:xfrm flipV="1">
              <a:off x="83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46" name="Line 71"/>
            <p:cNvSpPr>
              <a:spLocks noChangeShapeType="1"/>
            </p:cNvSpPr>
            <p:nvPr/>
          </p:nvSpPr>
          <p:spPr bwMode="auto">
            <a:xfrm flipV="1">
              <a:off x="74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47" name="Line 72"/>
            <p:cNvSpPr>
              <a:spLocks noChangeShapeType="1"/>
            </p:cNvSpPr>
            <p:nvPr/>
          </p:nvSpPr>
          <p:spPr bwMode="auto">
            <a:xfrm flipV="1">
              <a:off x="654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48" name="Line 73"/>
            <p:cNvSpPr>
              <a:spLocks noChangeShapeType="1"/>
            </p:cNvSpPr>
            <p:nvPr/>
          </p:nvSpPr>
          <p:spPr bwMode="auto">
            <a:xfrm flipV="1">
              <a:off x="564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49" name="Line 74"/>
            <p:cNvSpPr>
              <a:spLocks noChangeShapeType="1"/>
            </p:cNvSpPr>
            <p:nvPr/>
          </p:nvSpPr>
          <p:spPr bwMode="auto">
            <a:xfrm flipV="1">
              <a:off x="47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50" name="Line 75"/>
            <p:cNvSpPr>
              <a:spLocks noChangeShapeType="1"/>
            </p:cNvSpPr>
            <p:nvPr/>
          </p:nvSpPr>
          <p:spPr bwMode="auto">
            <a:xfrm flipV="1">
              <a:off x="38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51" name="Line 76"/>
            <p:cNvSpPr>
              <a:spLocks noChangeShapeType="1"/>
            </p:cNvSpPr>
            <p:nvPr/>
          </p:nvSpPr>
          <p:spPr bwMode="auto">
            <a:xfrm flipV="1">
              <a:off x="292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52" name="Line 77"/>
            <p:cNvSpPr>
              <a:spLocks noChangeShapeType="1"/>
            </p:cNvSpPr>
            <p:nvPr/>
          </p:nvSpPr>
          <p:spPr bwMode="auto">
            <a:xfrm flipV="1">
              <a:off x="202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53" name="Line 78"/>
            <p:cNvSpPr>
              <a:spLocks noChangeShapeType="1"/>
            </p:cNvSpPr>
            <p:nvPr/>
          </p:nvSpPr>
          <p:spPr bwMode="auto">
            <a:xfrm flipV="1">
              <a:off x="11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54" name="Line 79"/>
            <p:cNvSpPr>
              <a:spLocks noChangeShapeType="1"/>
            </p:cNvSpPr>
            <p:nvPr/>
          </p:nvSpPr>
          <p:spPr bwMode="auto">
            <a:xfrm>
              <a:off x="111" y="4642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55" name="Line 80"/>
            <p:cNvSpPr>
              <a:spLocks noChangeShapeType="1"/>
            </p:cNvSpPr>
            <p:nvPr/>
          </p:nvSpPr>
          <p:spPr bwMode="auto">
            <a:xfrm>
              <a:off x="111" y="4551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56" name="Line 81"/>
            <p:cNvSpPr>
              <a:spLocks noChangeShapeType="1"/>
            </p:cNvSpPr>
            <p:nvPr/>
          </p:nvSpPr>
          <p:spPr bwMode="auto">
            <a:xfrm>
              <a:off x="111" y="4461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57" name="Line 82"/>
            <p:cNvSpPr>
              <a:spLocks noChangeShapeType="1"/>
            </p:cNvSpPr>
            <p:nvPr/>
          </p:nvSpPr>
          <p:spPr bwMode="auto">
            <a:xfrm>
              <a:off x="111" y="4370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58" name="Line 83"/>
            <p:cNvSpPr>
              <a:spLocks noChangeShapeType="1"/>
            </p:cNvSpPr>
            <p:nvPr/>
          </p:nvSpPr>
          <p:spPr bwMode="auto">
            <a:xfrm>
              <a:off x="111" y="4279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59" name="Line 84"/>
            <p:cNvSpPr>
              <a:spLocks noChangeShapeType="1"/>
            </p:cNvSpPr>
            <p:nvPr/>
          </p:nvSpPr>
          <p:spPr bwMode="auto">
            <a:xfrm>
              <a:off x="111" y="4189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60" name="Line 85"/>
            <p:cNvSpPr>
              <a:spLocks noChangeShapeType="1"/>
            </p:cNvSpPr>
            <p:nvPr/>
          </p:nvSpPr>
          <p:spPr bwMode="auto">
            <a:xfrm>
              <a:off x="111" y="4098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61" name="Line 86"/>
            <p:cNvSpPr>
              <a:spLocks noChangeShapeType="1"/>
            </p:cNvSpPr>
            <p:nvPr/>
          </p:nvSpPr>
          <p:spPr bwMode="auto">
            <a:xfrm>
              <a:off x="111" y="4008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62" name="Line 87"/>
            <p:cNvSpPr>
              <a:spLocks noChangeShapeType="1"/>
            </p:cNvSpPr>
            <p:nvPr/>
          </p:nvSpPr>
          <p:spPr bwMode="auto">
            <a:xfrm>
              <a:off x="111" y="3917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63" name="Line 88"/>
            <p:cNvSpPr>
              <a:spLocks noChangeShapeType="1"/>
            </p:cNvSpPr>
            <p:nvPr/>
          </p:nvSpPr>
          <p:spPr bwMode="auto">
            <a:xfrm>
              <a:off x="111" y="3827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64" name="Line 89"/>
            <p:cNvSpPr>
              <a:spLocks noChangeShapeType="1"/>
            </p:cNvSpPr>
            <p:nvPr/>
          </p:nvSpPr>
          <p:spPr bwMode="auto">
            <a:xfrm>
              <a:off x="111" y="3737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65" name="Line 90"/>
            <p:cNvSpPr>
              <a:spLocks noChangeShapeType="1"/>
            </p:cNvSpPr>
            <p:nvPr/>
          </p:nvSpPr>
          <p:spPr bwMode="auto">
            <a:xfrm>
              <a:off x="111" y="3646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66" name="Line 91"/>
            <p:cNvSpPr>
              <a:spLocks noChangeShapeType="1"/>
            </p:cNvSpPr>
            <p:nvPr/>
          </p:nvSpPr>
          <p:spPr bwMode="auto">
            <a:xfrm>
              <a:off x="111" y="3556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67" name="Line 92"/>
            <p:cNvSpPr>
              <a:spLocks noChangeShapeType="1"/>
            </p:cNvSpPr>
            <p:nvPr/>
          </p:nvSpPr>
          <p:spPr bwMode="auto">
            <a:xfrm>
              <a:off x="111" y="3465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68" name="Line 93"/>
            <p:cNvSpPr>
              <a:spLocks noChangeShapeType="1"/>
            </p:cNvSpPr>
            <p:nvPr/>
          </p:nvSpPr>
          <p:spPr bwMode="auto">
            <a:xfrm>
              <a:off x="111" y="3375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69" name="Line 94"/>
            <p:cNvSpPr>
              <a:spLocks noChangeShapeType="1"/>
            </p:cNvSpPr>
            <p:nvPr/>
          </p:nvSpPr>
          <p:spPr bwMode="auto">
            <a:xfrm>
              <a:off x="111" y="3284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70" name="Line 95"/>
            <p:cNvSpPr>
              <a:spLocks noChangeShapeType="1"/>
            </p:cNvSpPr>
            <p:nvPr/>
          </p:nvSpPr>
          <p:spPr bwMode="auto">
            <a:xfrm>
              <a:off x="111" y="3194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71" name="Line 96"/>
            <p:cNvSpPr>
              <a:spLocks noChangeShapeType="1"/>
            </p:cNvSpPr>
            <p:nvPr/>
          </p:nvSpPr>
          <p:spPr bwMode="auto">
            <a:xfrm>
              <a:off x="111" y="3103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72" name="Line 97"/>
            <p:cNvSpPr>
              <a:spLocks noChangeShapeType="1"/>
            </p:cNvSpPr>
            <p:nvPr/>
          </p:nvSpPr>
          <p:spPr bwMode="auto">
            <a:xfrm>
              <a:off x="111" y="3013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73" name="Line 98"/>
            <p:cNvSpPr>
              <a:spLocks noChangeShapeType="1"/>
            </p:cNvSpPr>
            <p:nvPr/>
          </p:nvSpPr>
          <p:spPr bwMode="auto">
            <a:xfrm>
              <a:off x="111" y="2922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74" name="Line 99"/>
            <p:cNvSpPr>
              <a:spLocks noChangeShapeType="1"/>
            </p:cNvSpPr>
            <p:nvPr/>
          </p:nvSpPr>
          <p:spPr bwMode="auto">
            <a:xfrm>
              <a:off x="111" y="2832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75" name="Line 100"/>
            <p:cNvSpPr>
              <a:spLocks noChangeShapeType="1"/>
            </p:cNvSpPr>
            <p:nvPr/>
          </p:nvSpPr>
          <p:spPr bwMode="auto">
            <a:xfrm>
              <a:off x="111" y="2651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76" name="Line 101"/>
            <p:cNvSpPr>
              <a:spLocks noChangeShapeType="1"/>
            </p:cNvSpPr>
            <p:nvPr/>
          </p:nvSpPr>
          <p:spPr bwMode="auto">
            <a:xfrm>
              <a:off x="111" y="2560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77" name="Line 102"/>
            <p:cNvSpPr>
              <a:spLocks noChangeShapeType="1"/>
            </p:cNvSpPr>
            <p:nvPr/>
          </p:nvSpPr>
          <p:spPr bwMode="auto">
            <a:xfrm>
              <a:off x="111" y="2470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78" name="Line 103"/>
            <p:cNvSpPr>
              <a:spLocks noChangeShapeType="1"/>
            </p:cNvSpPr>
            <p:nvPr/>
          </p:nvSpPr>
          <p:spPr bwMode="auto">
            <a:xfrm>
              <a:off x="111" y="2379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79" name="Line 104"/>
            <p:cNvSpPr>
              <a:spLocks noChangeShapeType="1"/>
            </p:cNvSpPr>
            <p:nvPr/>
          </p:nvSpPr>
          <p:spPr bwMode="auto">
            <a:xfrm>
              <a:off x="111" y="2289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80" name="Line 105"/>
            <p:cNvSpPr>
              <a:spLocks noChangeShapeType="1"/>
            </p:cNvSpPr>
            <p:nvPr/>
          </p:nvSpPr>
          <p:spPr bwMode="auto">
            <a:xfrm>
              <a:off x="111" y="2199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81" name="Line 106"/>
            <p:cNvSpPr>
              <a:spLocks noChangeShapeType="1"/>
            </p:cNvSpPr>
            <p:nvPr/>
          </p:nvSpPr>
          <p:spPr bwMode="auto">
            <a:xfrm>
              <a:off x="111" y="2108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82" name="Line 107"/>
            <p:cNvSpPr>
              <a:spLocks noChangeShapeType="1"/>
            </p:cNvSpPr>
            <p:nvPr/>
          </p:nvSpPr>
          <p:spPr bwMode="auto">
            <a:xfrm>
              <a:off x="111" y="2018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83" name="Line 108"/>
            <p:cNvSpPr>
              <a:spLocks noChangeShapeType="1"/>
            </p:cNvSpPr>
            <p:nvPr/>
          </p:nvSpPr>
          <p:spPr bwMode="auto">
            <a:xfrm>
              <a:off x="111" y="1927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84" name="Line 109"/>
            <p:cNvSpPr>
              <a:spLocks noChangeShapeType="1"/>
            </p:cNvSpPr>
            <p:nvPr/>
          </p:nvSpPr>
          <p:spPr bwMode="auto">
            <a:xfrm>
              <a:off x="111" y="1837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85" name="Line 110"/>
            <p:cNvSpPr>
              <a:spLocks noChangeShapeType="1"/>
            </p:cNvSpPr>
            <p:nvPr/>
          </p:nvSpPr>
          <p:spPr bwMode="auto">
            <a:xfrm>
              <a:off x="111" y="1746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86" name="Line 111"/>
            <p:cNvSpPr>
              <a:spLocks noChangeShapeType="1"/>
            </p:cNvSpPr>
            <p:nvPr/>
          </p:nvSpPr>
          <p:spPr bwMode="auto">
            <a:xfrm>
              <a:off x="111" y="1656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87" name="Line 112"/>
            <p:cNvSpPr>
              <a:spLocks noChangeShapeType="1"/>
            </p:cNvSpPr>
            <p:nvPr/>
          </p:nvSpPr>
          <p:spPr bwMode="auto">
            <a:xfrm>
              <a:off x="111" y="1565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88" name="Line 113"/>
            <p:cNvSpPr>
              <a:spLocks noChangeShapeType="1"/>
            </p:cNvSpPr>
            <p:nvPr/>
          </p:nvSpPr>
          <p:spPr bwMode="auto">
            <a:xfrm>
              <a:off x="111" y="1565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89" name="Line 114"/>
            <p:cNvSpPr>
              <a:spLocks noChangeShapeType="1"/>
            </p:cNvSpPr>
            <p:nvPr/>
          </p:nvSpPr>
          <p:spPr bwMode="auto">
            <a:xfrm>
              <a:off x="111" y="1475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90" name="Line 115"/>
            <p:cNvSpPr>
              <a:spLocks noChangeShapeType="1"/>
            </p:cNvSpPr>
            <p:nvPr/>
          </p:nvSpPr>
          <p:spPr bwMode="auto">
            <a:xfrm>
              <a:off x="111" y="1384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91" name="Line 116"/>
            <p:cNvSpPr>
              <a:spLocks noChangeShapeType="1"/>
            </p:cNvSpPr>
            <p:nvPr/>
          </p:nvSpPr>
          <p:spPr bwMode="auto">
            <a:xfrm>
              <a:off x="111" y="1294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92" name="Line 117"/>
            <p:cNvSpPr>
              <a:spLocks noChangeShapeType="1"/>
            </p:cNvSpPr>
            <p:nvPr/>
          </p:nvSpPr>
          <p:spPr bwMode="auto">
            <a:xfrm>
              <a:off x="111" y="1203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93" name="Line 118"/>
            <p:cNvSpPr>
              <a:spLocks noChangeShapeType="1"/>
            </p:cNvSpPr>
            <p:nvPr/>
          </p:nvSpPr>
          <p:spPr bwMode="auto">
            <a:xfrm>
              <a:off x="111" y="1113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94" name="Line 119"/>
            <p:cNvSpPr>
              <a:spLocks noChangeShapeType="1"/>
            </p:cNvSpPr>
            <p:nvPr/>
          </p:nvSpPr>
          <p:spPr bwMode="auto">
            <a:xfrm>
              <a:off x="111" y="1022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95" name="Line 120"/>
            <p:cNvSpPr>
              <a:spLocks noChangeShapeType="1"/>
            </p:cNvSpPr>
            <p:nvPr/>
          </p:nvSpPr>
          <p:spPr bwMode="auto">
            <a:xfrm>
              <a:off x="111" y="932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96" name="Line 121"/>
            <p:cNvSpPr>
              <a:spLocks noChangeShapeType="1"/>
            </p:cNvSpPr>
            <p:nvPr/>
          </p:nvSpPr>
          <p:spPr bwMode="auto">
            <a:xfrm>
              <a:off x="111" y="842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97" name="Line 122"/>
            <p:cNvSpPr>
              <a:spLocks noChangeShapeType="1"/>
            </p:cNvSpPr>
            <p:nvPr/>
          </p:nvSpPr>
          <p:spPr bwMode="auto">
            <a:xfrm>
              <a:off x="111" y="751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98" name="Line 123"/>
            <p:cNvSpPr>
              <a:spLocks noChangeShapeType="1"/>
            </p:cNvSpPr>
            <p:nvPr/>
          </p:nvSpPr>
          <p:spPr bwMode="auto">
            <a:xfrm>
              <a:off x="111" y="661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99" name="Line 124"/>
            <p:cNvSpPr>
              <a:spLocks noChangeShapeType="1"/>
            </p:cNvSpPr>
            <p:nvPr/>
          </p:nvSpPr>
          <p:spPr bwMode="auto">
            <a:xfrm>
              <a:off x="111" y="570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00" name="Line 125"/>
            <p:cNvSpPr>
              <a:spLocks noChangeShapeType="1"/>
            </p:cNvSpPr>
            <p:nvPr/>
          </p:nvSpPr>
          <p:spPr bwMode="auto">
            <a:xfrm>
              <a:off x="111" y="480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01" name="Line 126"/>
            <p:cNvSpPr>
              <a:spLocks noChangeShapeType="1"/>
            </p:cNvSpPr>
            <p:nvPr/>
          </p:nvSpPr>
          <p:spPr bwMode="auto">
            <a:xfrm>
              <a:off x="111" y="389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02" name="Line 127"/>
            <p:cNvSpPr>
              <a:spLocks noChangeShapeType="1"/>
            </p:cNvSpPr>
            <p:nvPr/>
          </p:nvSpPr>
          <p:spPr bwMode="auto">
            <a:xfrm>
              <a:off x="111" y="298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03" name="Line 128"/>
            <p:cNvSpPr>
              <a:spLocks noChangeShapeType="1"/>
            </p:cNvSpPr>
            <p:nvPr/>
          </p:nvSpPr>
          <p:spPr bwMode="auto">
            <a:xfrm>
              <a:off x="111" y="208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04" name="Line 129"/>
            <p:cNvSpPr>
              <a:spLocks noChangeShapeType="1"/>
            </p:cNvSpPr>
            <p:nvPr/>
          </p:nvSpPr>
          <p:spPr bwMode="auto">
            <a:xfrm>
              <a:off x="111" y="117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05" name="Line 130"/>
            <p:cNvSpPr>
              <a:spLocks noChangeShapeType="1"/>
            </p:cNvSpPr>
            <p:nvPr/>
          </p:nvSpPr>
          <p:spPr bwMode="auto">
            <a:xfrm>
              <a:off x="111" y="27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5" name="Subtitle 134"/>
          <p:cNvSpPr>
            <a:spLocks noGrp="1"/>
          </p:cNvSpPr>
          <p:nvPr>
            <p:ph type="subTitle" idx="1"/>
          </p:nvPr>
        </p:nvSpPr>
        <p:spPr>
          <a:xfrm>
            <a:off x="228600" y="1143000"/>
            <a:ext cx="8763000" cy="5029200"/>
          </a:xfrm>
        </p:spPr>
        <p:txBody>
          <a:bodyPr/>
          <a:lstStyle/>
          <a:p>
            <a:pPr algn="l">
              <a:lnSpc>
                <a:spcPct val="90000"/>
              </a:lnSpc>
            </a:pPr>
            <a:r>
              <a:rPr lang="en-US" sz="2400" b="1" smtClean="0">
                <a:solidFill>
                  <a:srgbClr val="FF0000"/>
                </a:solidFill>
                <a:latin typeface=".VnArial" pitchFamily="34" charset="0"/>
              </a:rPr>
              <a:t>III/ LuyÖn tËp:</a:t>
            </a:r>
          </a:p>
          <a:p>
            <a:pPr algn="l">
              <a:lnSpc>
                <a:spcPct val="90000"/>
              </a:lnSpc>
            </a:pPr>
            <a:r>
              <a:rPr lang="en-US" sz="2400" b="1" smtClean="0">
                <a:solidFill>
                  <a:schemeClr val="bg1"/>
                </a:solidFill>
                <a:latin typeface=".VnArial" pitchFamily="34" charset="0"/>
              </a:rPr>
              <a:t>* Bµi 1: </a:t>
            </a:r>
            <a:r>
              <a:rPr lang="en-US" sz="2400" i="1" smtClean="0">
                <a:solidFill>
                  <a:schemeClr val="bg1"/>
                </a:solidFill>
                <a:latin typeface=".VnArial" pitchFamily="34" charset="0"/>
              </a:rPr>
              <a:t>Trong c¸c c©u sau, mçi dÊu hai chÊm cã t¸c dông g×?</a:t>
            </a:r>
          </a:p>
          <a:p>
            <a:pPr algn="l">
              <a:lnSpc>
                <a:spcPct val="90000"/>
              </a:lnSpc>
            </a:pPr>
            <a:r>
              <a:rPr lang="en-US" sz="2400" b="1" i="1" smtClean="0">
                <a:solidFill>
                  <a:schemeClr val="bg1"/>
                </a:solidFill>
                <a:latin typeface=".VnArial" pitchFamily="34" charset="0"/>
              </a:rPr>
              <a:t>   a) </a:t>
            </a:r>
            <a:r>
              <a:rPr lang="en-US" sz="2400" smtClean="0">
                <a:solidFill>
                  <a:schemeClr val="bg1"/>
                </a:solidFill>
                <a:latin typeface=".VnArial" pitchFamily="34" charset="0"/>
              </a:rPr>
              <a:t>T«i thë dµi</a:t>
            </a:r>
            <a:r>
              <a:rPr lang="en-US" sz="2400" smtClean="0">
                <a:solidFill>
                  <a:srgbClr val="FF0000"/>
                </a:solidFill>
                <a:latin typeface=".VnArial" pitchFamily="34" charset="0"/>
              </a:rPr>
              <a:t>:</a:t>
            </a:r>
          </a:p>
          <a:p>
            <a:pPr algn="l">
              <a:lnSpc>
                <a:spcPct val="90000"/>
              </a:lnSpc>
            </a:pPr>
            <a:r>
              <a:rPr lang="en-US" sz="2400" b="1" i="1" smtClean="0">
                <a:solidFill>
                  <a:schemeClr val="bg1"/>
                </a:solidFill>
                <a:latin typeface=".VnArial" pitchFamily="34" charset="0"/>
              </a:rPr>
              <a:t>       </a:t>
            </a:r>
            <a:r>
              <a:rPr lang="en-US" sz="2400" b="1" i="1" smtClean="0">
                <a:solidFill>
                  <a:srgbClr val="FF0000"/>
                </a:solidFill>
                <a:latin typeface=".VnArial" pitchFamily="34" charset="0"/>
              </a:rPr>
              <a:t>-</a:t>
            </a:r>
            <a:r>
              <a:rPr lang="en-US" sz="2400" b="1" i="1" smtClean="0">
                <a:solidFill>
                  <a:schemeClr val="bg1"/>
                </a:solidFill>
                <a:latin typeface=".VnArial" pitchFamily="34" charset="0"/>
              </a:rPr>
              <a:t> </a:t>
            </a:r>
            <a:r>
              <a:rPr lang="en-US" sz="2400" smtClean="0">
                <a:solidFill>
                  <a:schemeClr val="bg1"/>
                </a:solidFill>
                <a:latin typeface=".VnArial" pitchFamily="34" charset="0"/>
              </a:rPr>
              <a:t>Cßn ®øa bÞ ®iÓm kh«ng, nã t¶ thÕ nµo?</a:t>
            </a:r>
          </a:p>
          <a:p>
            <a:pPr algn="l">
              <a:lnSpc>
                <a:spcPct val="90000"/>
              </a:lnSpc>
            </a:pPr>
            <a:r>
              <a:rPr lang="en-US" sz="2400" smtClean="0">
                <a:solidFill>
                  <a:schemeClr val="bg1"/>
                </a:solidFill>
                <a:latin typeface=".VnArial" pitchFamily="34" charset="0"/>
              </a:rPr>
              <a:t>       - Nã kh«ng t¶, kh«ng viÕt g× hÕt. Nã nép giÊy tr¾ng cho c«. H«m tr¶ bµi c« giËn l¾m.C« hái</a:t>
            </a:r>
            <a:r>
              <a:rPr lang="en-US" sz="2400" smtClean="0">
                <a:solidFill>
                  <a:srgbClr val="FF0000"/>
                </a:solidFill>
                <a:latin typeface=".VnArial" pitchFamily="34" charset="0"/>
              </a:rPr>
              <a:t>:</a:t>
            </a:r>
            <a:r>
              <a:rPr lang="en-US" sz="2400" smtClean="0">
                <a:solidFill>
                  <a:schemeClr val="bg1"/>
                </a:solidFill>
                <a:latin typeface=".VnArial" pitchFamily="34" charset="0"/>
              </a:rPr>
              <a:t> </a:t>
            </a:r>
            <a:r>
              <a:rPr lang="en-US" sz="2400" smtClean="0">
                <a:solidFill>
                  <a:srgbClr val="FF0000"/>
                </a:solidFill>
                <a:latin typeface=".VnArial" pitchFamily="34" charset="0"/>
              </a:rPr>
              <a:t>“</a:t>
            </a:r>
            <a:r>
              <a:rPr lang="en-US" sz="2400" smtClean="0">
                <a:solidFill>
                  <a:schemeClr val="bg1"/>
                </a:solidFill>
                <a:latin typeface=".VnArial" pitchFamily="34" charset="0"/>
              </a:rPr>
              <a:t> Sao trß kh«ng chÞu lµm bµi?</a:t>
            </a:r>
            <a:r>
              <a:rPr lang="en-US" sz="2400" smtClean="0">
                <a:solidFill>
                  <a:srgbClr val="FF0000"/>
                </a:solidFill>
                <a:latin typeface=".VnArial" pitchFamily="34" charset="0"/>
              </a:rPr>
              <a:t>”</a:t>
            </a:r>
          </a:p>
          <a:p>
            <a:pPr algn="l">
              <a:lnSpc>
                <a:spcPct val="90000"/>
              </a:lnSpc>
            </a:pPr>
            <a:r>
              <a:rPr lang="en-US" sz="2400" smtClean="0">
                <a:solidFill>
                  <a:schemeClr val="bg1"/>
                </a:solidFill>
                <a:latin typeface=".VnArial" pitchFamily="34" charset="0"/>
              </a:rPr>
              <a:t>                                                      </a:t>
            </a:r>
            <a:r>
              <a:rPr lang="en-US" sz="2400" smtClean="0">
                <a:solidFill>
                  <a:srgbClr val="FF0000"/>
                </a:solidFill>
                <a:latin typeface=".VnArial" pitchFamily="34" charset="0"/>
              </a:rPr>
              <a:t>Theo </a:t>
            </a:r>
            <a:r>
              <a:rPr lang="en-US" sz="2400" b="1" i="1" smtClean="0">
                <a:solidFill>
                  <a:srgbClr val="FF0000"/>
                </a:solidFill>
                <a:latin typeface=".VnArial" pitchFamily="34" charset="0"/>
              </a:rPr>
              <a:t>NguyÔn Quang S¸ng</a:t>
            </a:r>
          </a:p>
          <a:p>
            <a:pPr algn="l">
              <a:lnSpc>
                <a:spcPct val="90000"/>
              </a:lnSpc>
            </a:pPr>
            <a:r>
              <a:rPr lang="en-US" sz="2400" b="1" i="1" smtClean="0">
                <a:solidFill>
                  <a:srgbClr val="FFFF00"/>
                </a:solidFill>
                <a:latin typeface=".VnArial" pitchFamily="34" charset="0"/>
              </a:rPr>
              <a:t>    </a:t>
            </a:r>
            <a:r>
              <a:rPr lang="en-US" sz="2400" smtClean="0">
                <a:solidFill>
                  <a:srgbClr val="FFFF00"/>
                </a:solidFill>
                <a:latin typeface=".VnArial" pitchFamily="34" charset="0"/>
              </a:rPr>
              <a:t>- </a:t>
            </a:r>
            <a:r>
              <a:rPr lang="en-US" sz="2400" i="1" smtClean="0">
                <a:solidFill>
                  <a:srgbClr val="FFFF00"/>
                </a:solidFill>
                <a:latin typeface=".VnArial" pitchFamily="34" charset="0"/>
              </a:rPr>
              <a:t>DÊu hai chÊm thø nhÊt (phèi hîp víi dÊu g¹ch ®Çu dßng) cã t¸c dông b¸o hiÖu bé phËn ®øng sau lµ lêi nãi cña nh©n vËt </a:t>
            </a:r>
            <a:r>
              <a:rPr lang="en-US" sz="2400" smtClean="0">
                <a:solidFill>
                  <a:srgbClr val="FFFF00"/>
                </a:solidFill>
                <a:latin typeface=".VnArial" pitchFamily="34" charset="0"/>
              </a:rPr>
              <a:t>“ t«i”.</a:t>
            </a:r>
          </a:p>
          <a:p>
            <a:pPr algn="l">
              <a:lnSpc>
                <a:spcPct val="90000"/>
              </a:lnSpc>
            </a:pPr>
            <a:r>
              <a:rPr lang="en-US" sz="2400" smtClean="0">
                <a:solidFill>
                  <a:srgbClr val="FFFF00"/>
                </a:solidFill>
                <a:latin typeface=".VnArial" pitchFamily="34" charset="0"/>
              </a:rPr>
              <a:t>    </a:t>
            </a:r>
            <a:r>
              <a:rPr lang="en-US" sz="2400" i="1" smtClean="0">
                <a:solidFill>
                  <a:srgbClr val="FFFF00"/>
                </a:solidFill>
                <a:latin typeface=".VnArial" pitchFamily="34" charset="0"/>
              </a:rPr>
              <a:t>- DÊu hai chÊm thø hai( phèi hîp víi dÊu ngoÆc kÐp) b¸o hiÖu phÇn sau lµ c©u hái cña c« gi¸o.</a:t>
            </a:r>
          </a:p>
          <a:p>
            <a:pPr algn="l">
              <a:lnSpc>
                <a:spcPct val="90000"/>
              </a:lnSpc>
            </a:pPr>
            <a:endParaRPr lang="en-US" sz="2400" smtClean="0">
              <a:solidFill>
                <a:schemeClr val="bg1"/>
              </a:solidFill>
              <a:latin typeface=".VnArial" pitchFamily="34" charset="0"/>
            </a:endParaRPr>
          </a:p>
        </p:txBody>
      </p:sp>
      <p:sp>
        <p:nvSpPr>
          <p:cNvPr id="28676" name="Rectangle 131"/>
          <p:cNvSpPr>
            <a:spLocks noChangeArrowheads="1"/>
          </p:cNvSpPr>
          <p:nvPr/>
        </p:nvSpPr>
        <p:spPr bwMode="auto">
          <a:xfrm>
            <a:off x="304800" y="5715000"/>
            <a:ext cx="838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.VnTime" pitchFamily="34" charset="0"/>
              </a:rPr>
              <a:t> </a:t>
            </a:r>
            <a:endParaRPr lang="en-US" sz="2400">
              <a:solidFill>
                <a:schemeClr val="bg1"/>
              </a:solidFill>
              <a:latin typeface="UNI Chu truyen thong" pitchFamily="66" charset="0"/>
            </a:endParaRPr>
          </a:p>
        </p:txBody>
      </p:sp>
      <p:sp>
        <p:nvSpPr>
          <p:cNvPr id="11395" name="Rectangle 131"/>
          <p:cNvSpPr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100000"/>
              </a:spcBef>
            </a:pPr>
            <a:r>
              <a:rPr lang="en-US" sz="3200" b="1" u="sng">
                <a:solidFill>
                  <a:srgbClr val="FF0000"/>
                </a:solidFill>
                <a:latin typeface=".VnArial" pitchFamily="34" charset="0"/>
              </a:rPr>
              <a:t>Luyện từ và c©u </a:t>
            </a:r>
            <a:r>
              <a:rPr lang="en-US" sz="3200" b="1">
                <a:solidFill>
                  <a:srgbClr val="FF0000"/>
                </a:solidFill>
                <a:latin typeface=".VnArial" pitchFamily="34" charset="0"/>
              </a:rPr>
              <a:t/>
            </a:r>
            <a:br>
              <a:rPr lang="en-US" sz="3200" b="1">
                <a:solidFill>
                  <a:srgbClr val="FF0000"/>
                </a:solidFill>
                <a:latin typeface=".VnArial" pitchFamily="34" charset="0"/>
              </a:rPr>
            </a:br>
            <a:r>
              <a:rPr lang="en-US" sz="3200" b="1" i="1">
                <a:solidFill>
                  <a:schemeClr val="bg2"/>
                </a:solidFill>
                <a:latin typeface=".VnArial" pitchFamily="34" charset="0"/>
              </a:rPr>
              <a:t>DÊu hai chÊm</a:t>
            </a:r>
            <a:r>
              <a:rPr lang="en-US" sz="3200" b="1">
                <a:solidFill>
                  <a:schemeClr val="bg1"/>
                </a:solidFill>
                <a:latin typeface=".VnArial" pitchFamily="34" charset="0"/>
              </a:rPr>
              <a:t>                                                                  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500"/>
                                        <p:tgtEl>
                                          <p:spTgt spid="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500"/>
                                        <p:tgtEl>
                                          <p:spTgt spid="1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500"/>
                                        <p:tgtEl>
                                          <p:spTgt spid="1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500"/>
                                        <p:tgtEl>
                                          <p:spTgt spid="1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7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79" y="-5"/>
            <a:chExt cx="6576" cy="4769"/>
          </a:xfrm>
        </p:grpSpPr>
        <p:sp>
          <p:nvSpPr>
            <p:cNvPr id="29702" name="AutoShape 3"/>
            <p:cNvSpPr>
              <a:spLocks noChangeAspect="1" noChangeArrowheads="1" noTextEdit="1"/>
            </p:cNvSpPr>
            <p:nvPr/>
          </p:nvSpPr>
          <p:spPr bwMode="auto">
            <a:xfrm>
              <a:off x="79" y="-5"/>
              <a:ext cx="6576" cy="4769"/>
            </a:xfrm>
            <a:prstGeom prst="rect">
              <a:avLst/>
            </a:prstGeom>
            <a:solidFill>
              <a:srgbClr val="002200"/>
            </a:solidFill>
            <a:ln w="3175" cap="rnd">
              <a:solidFill>
                <a:srgbClr val="005800"/>
              </a:solidFill>
              <a:prstDash val="sysDot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03" name="Line 4"/>
            <p:cNvSpPr>
              <a:spLocks noChangeShapeType="1"/>
            </p:cNvSpPr>
            <p:nvPr/>
          </p:nvSpPr>
          <p:spPr bwMode="auto">
            <a:xfrm>
              <a:off x="111" y="2741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04" name="Line 5"/>
            <p:cNvSpPr>
              <a:spLocks noChangeShapeType="1"/>
            </p:cNvSpPr>
            <p:nvPr/>
          </p:nvSpPr>
          <p:spPr bwMode="auto">
            <a:xfrm>
              <a:off x="111" y="4732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05" name="Line 6"/>
            <p:cNvSpPr>
              <a:spLocks noChangeShapeType="1"/>
            </p:cNvSpPr>
            <p:nvPr/>
          </p:nvSpPr>
          <p:spPr bwMode="auto">
            <a:xfrm flipV="1">
              <a:off x="662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06" name="Line 7"/>
            <p:cNvSpPr>
              <a:spLocks noChangeShapeType="1"/>
            </p:cNvSpPr>
            <p:nvPr/>
          </p:nvSpPr>
          <p:spPr bwMode="auto">
            <a:xfrm flipV="1">
              <a:off x="653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07" name="Line 8"/>
            <p:cNvSpPr>
              <a:spLocks noChangeShapeType="1"/>
            </p:cNvSpPr>
            <p:nvPr/>
          </p:nvSpPr>
          <p:spPr bwMode="auto">
            <a:xfrm flipV="1">
              <a:off x="6442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08" name="Line 9"/>
            <p:cNvSpPr>
              <a:spLocks noChangeShapeType="1"/>
            </p:cNvSpPr>
            <p:nvPr/>
          </p:nvSpPr>
          <p:spPr bwMode="auto">
            <a:xfrm flipV="1">
              <a:off x="635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09" name="Line 10"/>
            <p:cNvSpPr>
              <a:spLocks noChangeShapeType="1"/>
            </p:cNvSpPr>
            <p:nvPr/>
          </p:nvSpPr>
          <p:spPr bwMode="auto">
            <a:xfrm flipV="1">
              <a:off x="626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10" name="Line 11"/>
            <p:cNvSpPr>
              <a:spLocks noChangeShapeType="1"/>
            </p:cNvSpPr>
            <p:nvPr/>
          </p:nvSpPr>
          <p:spPr bwMode="auto">
            <a:xfrm flipV="1">
              <a:off x="617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11" name="Line 12"/>
            <p:cNvSpPr>
              <a:spLocks noChangeShapeType="1"/>
            </p:cNvSpPr>
            <p:nvPr/>
          </p:nvSpPr>
          <p:spPr bwMode="auto">
            <a:xfrm flipV="1">
              <a:off x="6080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12" name="Line 13"/>
            <p:cNvSpPr>
              <a:spLocks noChangeShapeType="1"/>
            </p:cNvSpPr>
            <p:nvPr/>
          </p:nvSpPr>
          <p:spPr bwMode="auto">
            <a:xfrm flipV="1">
              <a:off x="5990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13" name="Line 14"/>
            <p:cNvSpPr>
              <a:spLocks noChangeShapeType="1"/>
            </p:cNvSpPr>
            <p:nvPr/>
          </p:nvSpPr>
          <p:spPr bwMode="auto">
            <a:xfrm flipV="1">
              <a:off x="5900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14" name="Line 15"/>
            <p:cNvSpPr>
              <a:spLocks noChangeShapeType="1"/>
            </p:cNvSpPr>
            <p:nvPr/>
          </p:nvSpPr>
          <p:spPr bwMode="auto">
            <a:xfrm flipV="1">
              <a:off x="5809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15" name="Line 16"/>
            <p:cNvSpPr>
              <a:spLocks noChangeShapeType="1"/>
            </p:cNvSpPr>
            <p:nvPr/>
          </p:nvSpPr>
          <p:spPr bwMode="auto">
            <a:xfrm flipV="1">
              <a:off x="571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16" name="Line 17"/>
            <p:cNvSpPr>
              <a:spLocks noChangeShapeType="1"/>
            </p:cNvSpPr>
            <p:nvPr/>
          </p:nvSpPr>
          <p:spPr bwMode="auto">
            <a:xfrm flipV="1">
              <a:off x="562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17" name="Line 18"/>
            <p:cNvSpPr>
              <a:spLocks noChangeShapeType="1"/>
            </p:cNvSpPr>
            <p:nvPr/>
          </p:nvSpPr>
          <p:spPr bwMode="auto">
            <a:xfrm flipV="1">
              <a:off x="553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18" name="Line 19"/>
            <p:cNvSpPr>
              <a:spLocks noChangeShapeType="1"/>
            </p:cNvSpPr>
            <p:nvPr/>
          </p:nvSpPr>
          <p:spPr bwMode="auto">
            <a:xfrm flipV="1">
              <a:off x="5447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19" name="Line 20"/>
            <p:cNvSpPr>
              <a:spLocks noChangeShapeType="1"/>
            </p:cNvSpPr>
            <p:nvPr/>
          </p:nvSpPr>
          <p:spPr bwMode="auto">
            <a:xfrm flipV="1">
              <a:off x="5357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20" name="Line 21"/>
            <p:cNvSpPr>
              <a:spLocks noChangeShapeType="1"/>
            </p:cNvSpPr>
            <p:nvPr/>
          </p:nvSpPr>
          <p:spPr bwMode="auto">
            <a:xfrm flipV="1">
              <a:off x="5266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21" name="Line 22"/>
            <p:cNvSpPr>
              <a:spLocks noChangeShapeType="1"/>
            </p:cNvSpPr>
            <p:nvPr/>
          </p:nvSpPr>
          <p:spPr bwMode="auto">
            <a:xfrm flipV="1">
              <a:off x="5176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22" name="Line 23"/>
            <p:cNvSpPr>
              <a:spLocks noChangeShapeType="1"/>
            </p:cNvSpPr>
            <p:nvPr/>
          </p:nvSpPr>
          <p:spPr bwMode="auto">
            <a:xfrm flipV="1">
              <a:off x="508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23" name="Line 24"/>
            <p:cNvSpPr>
              <a:spLocks noChangeShapeType="1"/>
            </p:cNvSpPr>
            <p:nvPr/>
          </p:nvSpPr>
          <p:spPr bwMode="auto">
            <a:xfrm flipV="1">
              <a:off x="499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24" name="Line 25"/>
            <p:cNvSpPr>
              <a:spLocks noChangeShapeType="1"/>
            </p:cNvSpPr>
            <p:nvPr/>
          </p:nvSpPr>
          <p:spPr bwMode="auto">
            <a:xfrm flipV="1">
              <a:off x="490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25" name="Line 26"/>
            <p:cNvSpPr>
              <a:spLocks noChangeShapeType="1"/>
            </p:cNvSpPr>
            <p:nvPr/>
          </p:nvSpPr>
          <p:spPr bwMode="auto">
            <a:xfrm flipV="1">
              <a:off x="4814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26" name="Line 27"/>
            <p:cNvSpPr>
              <a:spLocks noChangeShapeType="1"/>
            </p:cNvSpPr>
            <p:nvPr/>
          </p:nvSpPr>
          <p:spPr bwMode="auto">
            <a:xfrm flipV="1">
              <a:off x="4724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27" name="Line 28"/>
            <p:cNvSpPr>
              <a:spLocks noChangeShapeType="1"/>
            </p:cNvSpPr>
            <p:nvPr/>
          </p:nvSpPr>
          <p:spPr bwMode="auto">
            <a:xfrm flipV="1">
              <a:off x="463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28" name="Line 29"/>
            <p:cNvSpPr>
              <a:spLocks noChangeShapeType="1"/>
            </p:cNvSpPr>
            <p:nvPr/>
          </p:nvSpPr>
          <p:spPr bwMode="auto">
            <a:xfrm flipV="1">
              <a:off x="454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29" name="Line 30"/>
            <p:cNvSpPr>
              <a:spLocks noChangeShapeType="1"/>
            </p:cNvSpPr>
            <p:nvPr/>
          </p:nvSpPr>
          <p:spPr bwMode="auto">
            <a:xfrm flipV="1">
              <a:off x="4452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30" name="Line 31"/>
            <p:cNvSpPr>
              <a:spLocks noChangeShapeType="1"/>
            </p:cNvSpPr>
            <p:nvPr/>
          </p:nvSpPr>
          <p:spPr bwMode="auto">
            <a:xfrm flipV="1">
              <a:off x="4362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31" name="Line 32"/>
            <p:cNvSpPr>
              <a:spLocks noChangeShapeType="1"/>
            </p:cNvSpPr>
            <p:nvPr/>
          </p:nvSpPr>
          <p:spPr bwMode="auto">
            <a:xfrm flipV="1">
              <a:off x="427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32" name="Line 33"/>
            <p:cNvSpPr>
              <a:spLocks noChangeShapeType="1"/>
            </p:cNvSpPr>
            <p:nvPr/>
          </p:nvSpPr>
          <p:spPr bwMode="auto">
            <a:xfrm flipV="1">
              <a:off x="418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33" name="Line 34"/>
            <p:cNvSpPr>
              <a:spLocks noChangeShapeType="1"/>
            </p:cNvSpPr>
            <p:nvPr/>
          </p:nvSpPr>
          <p:spPr bwMode="auto">
            <a:xfrm flipV="1">
              <a:off x="409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34" name="Line 35"/>
            <p:cNvSpPr>
              <a:spLocks noChangeShapeType="1"/>
            </p:cNvSpPr>
            <p:nvPr/>
          </p:nvSpPr>
          <p:spPr bwMode="auto">
            <a:xfrm flipV="1">
              <a:off x="4000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35" name="Line 36"/>
            <p:cNvSpPr>
              <a:spLocks noChangeShapeType="1"/>
            </p:cNvSpPr>
            <p:nvPr/>
          </p:nvSpPr>
          <p:spPr bwMode="auto">
            <a:xfrm flipV="1">
              <a:off x="3910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36" name="Line 37"/>
            <p:cNvSpPr>
              <a:spLocks noChangeShapeType="1"/>
            </p:cNvSpPr>
            <p:nvPr/>
          </p:nvSpPr>
          <p:spPr bwMode="auto">
            <a:xfrm flipV="1">
              <a:off x="3819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37" name="Line 38"/>
            <p:cNvSpPr>
              <a:spLocks noChangeShapeType="1"/>
            </p:cNvSpPr>
            <p:nvPr/>
          </p:nvSpPr>
          <p:spPr bwMode="auto">
            <a:xfrm flipV="1">
              <a:off x="3729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38" name="Line 39"/>
            <p:cNvSpPr>
              <a:spLocks noChangeShapeType="1"/>
            </p:cNvSpPr>
            <p:nvPr/>
          </p:nvSpPr>
          <p:spPr bwMode="auto">
            <a:xfrm flipV="1">
              <a:off x="363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39" name="Line 40"/>
            <p:cNvSpPr>
              <a:spLocks noChangeShapeType="1"/>
            </p:cNvSpPr>
            <p:nvPr/>
          </p:nvSpPr>
          <p:spPr bwMode="auto">
            <a:xfrm flipV="1">
              <a:off x="354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40" name="Line 41"/>
            <p:cNvSpPr>
              <a:spLocks noChangeShapeType="1"/>
            </p:cNvSpPr>
            <p:nvPr/>
          </p:nvSpPr>
          <p:spPr bwMode="auto">
            <a:xfrm flipV="1">
              <a:off x="345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41" name="Line 42"/>
            <p:cNvSpPr>
              <a:spLocks noChangeShapeType="1"/>
            </p:cNvSpPr>
            <p:nvPr/>
          </p:nvSpPr>
          <p:spPr bwMode="auto">
            <a:xfrm flipV="1">
              <a:off x="3367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42" name="Line 43"/>
            <p:cNvSpPr>
              <a:spLocks noChangeShapeType="1"/>
            </p:cNvSpPr>
            <p:nvPr/>
          </p:nvSpPr>
          <p:spPr bwMode="auto">
            <a:xfrm flipV="1">
              <a:off x="3277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43" name="Line 44"/>
            <p:cNvSpPr>
              <a:spLocks noChangeShapeType="1"/>
            </p:cNvSpPr>
            <p:nvPr/>
          </p:nvSpPr>
          <p:spPr bwMode="auto">
            <a:xfrm flipV="1">
              <a:off x="3186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44" name="Line 45"/>
            <p:cNvSpPr>
              <a:spLocks noChangeShapeType="1"/>
            </p:cNvSpPr>
            <p:nvPr/>
          </p:nvSpPr>
          <p:spPr bwMode="auto">
            <a:xfrm flipV="1">
              <a:off x="3096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45" name="Line 46"/>
            <p:cNvSpPr>
              <a:spLocks noChangeShapeType="1"/>
            </p:cNvSpPr>
            <p:nvPr/>
          </p:nvSpPr>
          <p:spPr bwMode="auto">
            <a:xfrm flipV="1">
              <a:off x="300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46" name="Line 47"/>
            <p:cNvSpPr>
              <a:spLocks noChangeShapeType="1"/>
            </p:cNvSpPr>
            <p:nvPr/>
          </p:nvSpPr>
          <p:spPr bwMode="auto">
            <a:xfrm flipV="1">
              <a:off x="291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47" name="Line 48"/>
            <p:cNvSpPr>
              <a:spLocks noChangeShapeType="1"/>
            </p:cNvSpPr>
            <p:nvPr/>
          </p:nvSpPr>
          <p:spPr bwMode="auto">
            <a:xfrm flipV="1">
              <a:off x="282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48" name="Line 49"/>
            <p:cNvSpPr>
              <a:spLocks noChangeShapeType="1"/>
            </p:cNvSpPr>
            <p:nvPr/>
          </p:nvSpPr>
          <p:spPr bwMode="auto">
            <a:xfrm flipV="1">
              <a:off x="2734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49" name="Line 50"/>
            <p:cNvSpPr>
              <a:spLocks noChangeShapeType="1"/>
            </p:cNvSpPr>
            <p:nvPr/>
          </p:nvSpPr>
          <p:spPr bwMode="auto">
            <a:xfrm flipV="1">
              <a:off x="2644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50" name="Line 51"/>
            <p:cNvSpPr>
              <a:spLocks noChangeShapeType="1"/>
            </p:cNvSpPr>
            <p:nvPr/>
          </p:nvSpPr>
          <p:spPr bwMode="auto">
            <a:xfrm flipV="1">
              <a:off x="255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51" name="Line 52"/>
            <p:cNvSpPr>
              <a:spLocks noChangeShapeType="1"/>
            </p:cNvSpPr>
            <p:nvPr/>
          </p:nvSpPr>
          <p:spPr bwMode="auto">
            <a:xfrm flipV="1">
              <a:off x="246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52" name="Line 53"/>
            <p:cNvSpPr>
              <a:spLocks noChangeShapeType="1"/>
            </p:cNvSpPr>
            <p:nvPr/>
          </p:nvSpPr>
          <p:spPr bwMode="auto">
            <a:xfrm flipV="1">
              <a:off x="2372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53" name="Line 54"/>
            <p:cNvSpPr>
              <a:spLocks noChangeShapeType="1"/>
            </p:cNvSpPr>
            <p:nvPr/>
          </p:nvSpPr>
          <p:spPr bwMode="auto">
            <a:xfrm flipV="1">
              <a:off x="2282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54" name="Line 55"/>
            <p:cNvSpPr>
              <a:spLocks noChangeShapeType="1"/>
            </p:cNvSpPr>
            <p:nvPr/>
          </p:nvSpPr>
          <p:spPr bwMode="auto">
            <a:xfrm flipV="1">
              <a:off x="219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55" name="Line 56"/>
            <p:cNvSpPr>
              <a:spLocks noChangeShapeType="1"/>
            </p:cNvSpPr>
            <p:nvPr/>
          </p:nvSpPr>
          <p:spPr bwMode="auto">
            <a:xfrm flipV="1">
              <a:off x="210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56" name="Line 57"/>
            <p:cNvSpPr>
              <a:spLocks noChangeShapeType="1"/>
            </p:cNvSpPr>
            <p:nvPr/>
          </p:nvSpPr>
          <p:spPr bwMode="auto">
            <a:xfrm flipV="1">
              <a:off x="201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57" name="Line 58"/>
            <p:cNvSpPr>
              <a:spLocks noChangeShapeType="1"/>
            </p:cNvSpPr>
            <p:nvPr/>
          </p:nvSpPr>
          <p:spPr bwMode="auto">
            <a:xfrm flipV="1">
              <a:off x="1920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58" name="Line 59"/>
            <p:cNvSpPr>
              <a:spLocks noChangeShapeType="1"/>
            </p:cNvSpPr>
            <p:nvPr/>
          </p:nvSpPr>
          <p:spPr bwMode="auto">
            <a:xfrm flipV="1">
              <a:off x="1830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59" name="Line 60"/>
            <p:cNvSpPr>
              <a:spLocks noChangeShapeType="1"/>
            </p:cNvSpPr>
            <p:nvPr/>
          </p:nvSpPr>
          <p:spPr bwMode="auto">
            <a:xfrm flipV="1">
              <a:off x="1739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60" name="Line 61"/>
            <p:cNvSpPr>
              <a:spLocks noChangeShapeType="1"/>
            </p:cNvSpPr>
            <p:nvPr/>
          </p:nvSpPr>
          <p:spPr bwMode="auto">
            <a:xfrm flipV="1">
              <a:off x="1649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61" name="Line 62"/>
            <p:cNvSpPr>
              <a:spLocks noChangeShapeType="1"/>
            </p:cNvSpPr>
            <p:nvPr/>
          </p:nvSpPr>
          <p:spPr bwMode="auto">
            <a:xfrm flipV="1">
              <a:off x="155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62" name="Line 63"/>
            <p:cNvSpPr>
              <a:spLocks noChangeShapeType="1"/>
            </p:cNvSpPr>
            <p:nvPr/>
          </p:nvSpPr>
          <p:spPr bwMode="auto">
            <a:xfrm flipV="1">
              <a:off x="146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63" name="Line 64"/>
            <p:cNvSpPr>
              <a:spLocks noChangeShapeType="1"/>
            </p:cNvSpPr>
            <p:nvPr/>
          </p:nvSpPr>
          <p:spPr bwMode="auto">
            <a:xfrm flipV="1">
              <a:off x="137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64" name="Line 65"/>
            <p:cNvSpPr>
              <a:spLocks noChangeShapeType="1"/>
            </p:cNvSpPr>
            <p:nvPr/>
          </p:nvSpPr>
          <p:spPr bwMode="auto">
            <a:xfrm flipV="1">
              <a:off x="1287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65" name="Line 66"/>
            <p:cNvSpPr>
              <a:spLocks noChangeShapeType="1"/>
            </p:cNvSpPr>
            <p:nvPr/>
          </p:nvSpPr>
          <p:spPr bwMode="auto">
            <a:xfrm flipV="1">
              <a:off x="1197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66" name="Line 67"/>
            <p:cNvSpPr>
              <a:spLocks noChangeShapeType="1"/>
            </p:cNvSpPr>
            <p:nvPr/>
          </p:nvSpPr>
          <p:spPr bwMode="auto">
            <a:xfrm flipV="1">
              <a:off x="1106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67" name="Line 68"/>
            <p:cNvSpPr>
              <a:spLocks noChangeShapeType="1"/>
            </p:cNvSpPr>
            <p:nvPr/>
          </p:nvSpPr>
          <p:spPr bwMode="auto">
            <a:xfrm flipV="1">
              <a:off x="1016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68" name="Line 69"/>
            <p:cNvSpPr>
              <a:spLocks noChangeShapeType="1"/>
            </p:cNvSpPr>
            <p:nvPr/>
          </p:nvSpPr>
          <p:spPr bwMode="auto">
            <a:xfrm flipV="1">
              <a:off x="92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69" name="Line 70"/>
            <p:cNvSpPr>
              <a:spLocks noChangeShapeType="1"/>
            </p:cNvSpPr>
            <p:nvPr/>
          </p:nvSpPr>
          <p:spPr bwMode="auto">
            <a:xfrm flipV="1">
              <a:off x="83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70" name="Line 71"/>
            <p:cNvSpPr>
              <a:spLocks noChangeShapeType="1"/>
            </p:cNvSpPr>
            <p:nvPr/>
          </p:nvSpPr>
          <p:spPr bwMode="auto">
            <a:xfrm flipV="1">
              <a:off x="74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71" name="Line 72"/>
            <p:cNvSpPr>
              <a:spLocks noChangeShapeType="1"/>
            </p:cNvSpPr>
            <p:nvPr/>
          </p:nvSpPr>
          <p:spPr bwMode="auto">
            <a:xfrm flipV="1">
              <a:off x="654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72" name="Line 73"/>
            <p:cNvSpPr>
              <a:spLocks noChangeShapeType="1"/>
            </p:cNvSpPr>
            <p:nvPr/>
          </p:nvSpPr>
          <p:spPr bwMode="auto">
            <a:xfrm flipV="1">
              <a:off x="564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73" name="Line 74"/>
            <p:cNvSpPr>
              <a:spLocks noChangeShapeType="1"/>
            </p:cNvSpPr>
            <p:nvPr/>
          </p:nvSpPr>
          <p:spPr bwMode="auto">
            <a:xfrm flipV="1">
              <a:off x="47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74" name="Line 75"/>
            <p:cNvSpPr>
              <a:spLocks noChangeShapeType="1"/>
            </p:cNvSpPr>
            <p:nvPr/>
          </p:nvSpPr>
          <p:spPr bwMode="auto">
            <a:xfrm flipV="1">
              <a:off x="38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75" name="Line 76"/>
            <p:cNvSpPr>
              <a:spLocks noChangeShapeType="1"/>
            </p:cNvSpPr>
            <p:nvPr/>
          </p:nvSpPr>
          <p:spPr bwMode="auto">
            <a:xfrm flipV="1">
              <a:off x="292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76" name="Line 77"/>
            <p:cNvSpPr>
              <a:spLocks noChangeShapeType="1"/>
            </p:cNvSpPr>
            <p:nvPr/>
          </p:nvSpPr>
          <p:spPr bwMode="auto">
            <a:xfrm flipV="1">
              <a:off x="202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77" name="Line 78"/>
            <p:cNvSpPr>
              <a:spLocks noChangeShapeType="1"/>
            </p:cNvSpPr>
            <p:nvPr/>
          </p:nvSpPr>
          <p:spPr bwMode="auto">
            <a:xfrm flipV="1">
              <a:off x="11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78" name="Line 79"/>
            <p:cNvSpPr>
              <a:spLocks noChangeShapeType="1"/>
            </p:cNvSpPr>
            <p:nvPr/>
          </p:nvSpPr>
          <p:spPr bwMode="auto">
            <a:xfrm>
              <a:off x="111" y="4642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79" name="Line 80"/>
            <p:cNvSpPr>
              <a:spLocks noChangeShapeType="1"/>
            </p:cNvSpPr>
            <p:nvPr/>
          </p:nvSpPr>
          <p:spPr bwMode="auto">
            <a:xfrm>
              <a:off x="111" y="4551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80" name="Line 81"/>
            <p:cNvSpPr>
              <a:spLocks noChangeShapeType="1"/>
            </p:cNvSpPr>
            <p:nvPr/>
          </p:nvSpPr>
          <p:spPr bwMode="auto">
            <a:xfrm>
              <a:off x="111" y="4461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81" name="Line 82"/>
            <p:cNvSpPr>
              <a:spLocks noChangeShapeType="1"/>
            </p:cNvSpPr>
            <p:nvPr/>
          </p:nvSpPr>
          <p:spPr bwMode="auto">
            <a:xfrm>
              <a:off x="111" y="4370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82" name="Line 83"/>
            <p:cNvSpPr>
              <a:spLocks noChangeShapeType="1"/>
            </p:cNvSpPr>
            <p:nvPr/>
          </p:nvSpPr>
          <p:spPr bwMode="auto">
            <a:xfrm>
              <a:off x="111" y="4279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83" name="Line 84"/>
            <p:cNvSpPr>
              <a:spLocks noChangeShapeType="1"/>
            </p:cNvSpPr>
            <p:nvPr/>
          </p:nvSpPr>
          <p:spPr bwMode="auto">
            <a:xfrm>
              <a:off x="111" y="4189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84" name="Line 85"/>
            <p:cNvSpPr>
              <a:spLocks noChangeShapeType="1"/>
            </p:cNvSpPr>
            <p:nvPr/>
          </p:nvSpPr>
          <p:spPr bwMode="auto">
            <a:xfrm>
              <a:off x="111" y="4098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85" name="Line 86"/>
            <p:cNvSpPr>
              <a:spLocks noChangeShapeType="1"/>
            </p:cNvSpPr>
            <p:nvPr/>
          </p:nvSpPr>
          <p:spPr bwMode="auto">
            <a:xfrm>
              <a:off x="111" y="4008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86" name="Line 87"/>
            <p:cNvSpPr>
              <a:spLocks noChangeShapeType="1"/>
            </p:cNvSpPr>
            <p:nvPr/>
          </p:nvSpPr>
          <p:spPr bwMode="auto">
            <a:xfrm>
              <a:off x="111" y="3917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87" name="Line 88"/>
            <p:cNvSpPr>
              <a:spLocks noChangeShapeType="1"/>
            </p:cNvSpPr>
            <p:nvPr/>
          </p:nvSpPr>
          <p:spPr bwMode="auto">
            <a:xfrm>
              <a:off x="111" y="3827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88" name="Line 89"/>
            <p:cNvSpPr>
              <a:spLocks noChangeShapeType="1"/>
            </p:cNvSpPr>
            <p:nvPr/>
          </p:nvSpPr>
          <p:spPr bwMode="auto">
            <a:xfrm>
              <a:off x="111" y="3737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89" name="Line 90"/>
            <p:cNvSpPr>
              <a:spLocks noChangeShapeType="1"/>
            </p:cNvSpPr>
            <p:nvPr/>
          </p:nvSpPr>
          <p:spPr bwMode="auto">
            <a:xfrm>
              <a:off x="111" y="3646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90" name="Line 91"/>
            <p:cNvSpPr>
              <a:spLocks noChangeShapeType="1"/>
            </p:cNvSpPr>
            <p:nvPr/>
          </p:nvSpPr>
          <p:spPr bwMode="auto">
            <a:xfrm>
              <a:off x="111" y="3556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91" name="Line 92"/>
            <p:cNvSpPr>
              <a:spLocks noChangeShapeType="1"/>
            </p:cNvSpPr>
            <p:nvPr/>
          </p:nvSpPr>
          <p:spPr bwMode="auto">
            <a:xfrm>
              <a:off x="111" y="3465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92" name="Line 93"/>
            <p:cNvSpPr>
              <a:spLocks noChangeShapeType="1"/>
            </p:cNvSpPr>
            <p:nvPr/>
          </p:nvSpPr>
          <p:spPr bwMode="auto">
            <a:xfrm>
              <a:off x="111" y="3375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93" name="Line 94"/>
            <p:cNvSpPr>
              <a:spLocks noChangeShapeType="1"/>
            </p:cNvSpPr>
            <p:nvPr/>
          </p:nvSpPr>
          <p:spPr bwMode="auto">
            <a:xfrm>
              <a:off x="111" y="3284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94" name="Line 95"/>
            <p:cNvSpPr>
              <a:spLocks noChangeShapeType="1"/>
            </p:cNvSpPr>
            <p:nvPr/>
          </p:nvSpPr>
          <p:spPr bwMode="auto">
            <a:xfrm>
              <a:off x="111" y="3194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95" name="Line 96"/>
            <p:cNvSpPr>
              <a:spLocks noChangeShapeType="1"/>
            </p:cNvSpPr>
            <p:nvPr/>
          </p:nvSpPr>
          <p:spPr bwMode="auto">
            <a:xfrm>
              <a:off x="111" y="3103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96" name="Line 97"/>
            <p:cNvSpPr>
              <a:spLocks noChangeShapeType="1"/>
            </p:cNvSpPr>
            <p:nvPr/>
          </p:nvSpPr>
          <p:spPr bwMode="auto">
            <a:xfrm>
              <a:off x="111" y="3013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97" name="Line 98"/>
            <p:cNvSpPr>
              <a:spLocks noChangeShapeType="1"/>
            </p:cNvSpPr>
            <p:nvPr/>
          </p:nvSpPr>
          <p:spPr bwMode="auto">
            <a:xfrm>
              <a:off x="111" y="2922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98" name="Line 99"/>
            <p:cNvSpPr>
              <a:spLocks noChangeShapeType="1"/>
            </p:cNvSpPr>
            <p:nvPr/>
          </p:nvSpPr>
          <p:spPr bwMode="auto">
            <a:xfrm>
              <a:off x="111" y="2832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99" name="Line 100"/>
            <p:cNvSpPr>
              <a:spLocks noChangeShapeType="1"/>
            </p:cNvSpPr>
            <p:nvPr/>
          </p:nvSpPr>
          <p:spPr bwMode="auto">
            <a:xfrm>
              <a:off x="111" y="2651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00" name="Line 101"/>
            <p:cNvSpPr>
              <a:spLocks noChangeShapeType="1"/>
            </p:cNvSpPr>
            <p:nvPr/>
          </p:nvSpPr>
          <p:spPr bwMode="auto">
            <a:xfrm>
              <a:off x="111" y="2560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01" name="Line 102"/>
            <p:cNvSpPr>
              <a:spLocks noChangeShapeType="1"/>
            </p:cNvSpPr>
            <p:nvPr/>
          </p:nvSpPr>
          <p:spPr bwMode="auto">
            <a:xfrm>
              <a:off x="111" y="2470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02" name="Line 103"/>
            <p:cNvSpPr>
              <a:spLocks noChangeShapeType="1"/>
            </p:cNvSpPr>
            <p:nvPr/>
          </p:nvSpPr>
          <p:spPr bwMode="auto">
            <a:xfrm>
              <a:off x="111" y="2379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03" name="Line 104"/>
            <p:cNvSpPr>
              <a:spLocks noChangeShapeType="1"/>
            </p:cNvSpPr>
            <p:nvPr/>
          </p:nvSpPr>
          <p:spPr bwMode="auto">
            <a:xfrm>
              <a:off x="111" y="2289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04" name="Line 105"/>
            <p:cNvSpPr>
              <a:spLocks noChangeShapeType="1"/>
            </p:cNvSpPr>
            <p:nvPr/>
          </p:nvSpPr>
          <p:spPr bwMode="auto">
            <a:xfrm>
              <a:off x="111" y="2199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05" name="Line 106"/>
            <p:cNvSpPr>
              <a:spLocks noChangeShapeType="1"/>
            </p:cNvSpPr>
            <p:nvPr/>
          </p:nvSpPr>
          <p:spPr bwMode="auto">
            <a:xfrm>
              <a:off x="111" y="2108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06" name="Line 107"/>
            <p:cNvSpPr>
              <a:spLocks noChangeShapeType="1"/>
            </p:cNvSpPr>
            <p:nvPr/>
          </p:nvSpPr>
          <p:spPr bwMode="auto">
            <a:xfrm>
              <a:off x="111" y="2018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07" name="Line 108"/>
            <p:cNvSpPr>
              <a:spLocks noChangeShapeType="1"/>
            </p:cNvSpPr>
            <p:nvPr/>
          </p:nvSpPr>
          <p:spPr bwMode="auto">
            <a:xfrm>
              <a:off x="111" y="1927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08" name="Line 109"/>
            <p:cNvSpPr>
              <a:spLocks noChangeShapeType="1"/>
            </p:cNvSpPr>
            <p:nvPr/>
          </p:nvSpPr>
          <p:spPr bwMode="auto">
            <a:xfrm>
              <a:off x="111" y="1837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09" name="Line 110"/>
            <p:cNvSpPr>
              <a:spLocks noChangeShapeType="1"/>
            </p:cNvSpPr>
            <p:nvPr/>
          </p:nvSpPr>
          <p:spPr bwMode="auto">
            <a:xfrm>
              <a:off x="111" y="1746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10" name="Line 111"/>
            <p:cNvSpPr>
              <a:spLocks noChangeShapeType="1"/>
            </p:cNvSpPr>
            <p:nvPr/>
          </p:nvSpPr>
          <p:spPr bwMode="auto">
            <a:xfrm>
              <a:off x="111" y="1656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11" name="Line 112"/>
            <p:cNvSpPr>
              <a:spLocks noChangeShapeType="1"/>
            </p:cNvSpPr>
            <p:nvPr/>
          </p:nvSpPr>
          <p:spPr bwMode="auto">
            <a:xfrm>
              <a:off x="111" y="1565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12" name="Line 113"/>
            <p:cNvSpPr>
              <a:spLocks noChangeShapeType="1"/>
            </p:cNvSpPr>
            <p:nvPr/>
          </p:nvSpPr>
          <p:spPr bwMode="auto">
            <a:xfrm>
              <a:off x="111" y="1565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13" name="Line 114"/>
            <p:cNvSpPr>
              <a:spLocks noChangeShapeType="1"/>
            </p:cNvSpPr>
            <p:nvPr/>
          </p:nvSpPr>
          <p:spPr bwMode="auto">
            <a:xfrm>
              <a:off x="111" y="1475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14" name="Line 115"/>
            <p:cNvSpPr>
              <a:spLocks noChangeShapeType="1"/>
            </p:cNvSpPr>
            <p:nvPr/>
          </p:nvSpPr>
          <p:spPr bwMode="auto">
            <a:xfrm>
              <a:off x="111" y="1384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15" name="Line 116"/>
            <p:cNvSpPr>
              <a:spLocks noChangeShapeType="1"/>
            </p:cNvSpPr>
            <p:nvPr/>
          </p:nvSpPr>
          <p:spPr bwMode="auto">
            <a:xfrm>
              <a:off x="111" y="1294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16" name="Line 117"/>
            <p:cNvSpPr>
              <a:spLocks noChangeShapeType="1"/>
            </p:cNvSpPr>
            <p:nvPr/>
          </p:nvSpPr>
          <p:spPr bwMode="auto">
            <a:xfrm>
              <a:off x="111" y="1203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17" name="Line 118"/>
            <p:cNvSpPr>
              <a:spLocks noChangeShapeType="1"/>
            </p:cNvSpPr>
            <p:nvPr/>
          </p:nvSpPr>
          <p:spPr bwMode="auto">
            <a:xfrm>
              <a:off x="111" y="1113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18" name="Line 119"/>
            <p:cNvSpPr>
              <a:spLocks noChangeShapeType="1"/>
            </p:cNvSpPr>
            <p:nvPr/>
          </p:nvSpPr>
          <p:spPr bwMode="auto">
            <a:xfrm>
              <a:off x="111" y="1022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19" name="Line 120"/>
            <p:cNvSpPr>
              <a:spLocks noChangeShapeType="1"/>
            </p:cNvSpPr>
            <p:nvPr/>
          </p:nvSpPr>
          <p:spPr bwMode="auto">
            <a:xfrm>
              <a:off x="111" y="932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20" name="Line 121"/>
            <p:cNvSpPr>
              <a:spLocks noChangeShapeType="1"/>
            </p:cNvSpPr>
            <p:nvPr/>
          </p:nvSpPr>
          <p:spPr bwMode="auto">
            <a:xfrm>
              <a:off x="111" y="842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21" name="Line 122"/>
            <p:cNvSpPr>
              <a:spLocks noChangeShapeType="1"/>
            </p:cNvSpPr>
            <p:nvPr/>
          </p:nvSpPr>
          <p:spPr bwMode="auto">
            <a:xfrm>
              <a:off x="111" y="751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22" name="Line 123"/>
            <p:cNvSpPr>
              <a:spLocks noChangeShapeType="1"/>
            </p:cNvSpPr>
            <p:nvPr/>
          </p:nvSpPr>
          <p:spPr bwMode="auto">
            <a:xfrm>
              <a:off x="111" y="661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23" name="Line 124"/>
            <p:cNvSpPr>
              <a:spLocks noChangeShapeType="1"/>
            </p:cNvSpPr>
            <p:nvPr/>
          </p:nvSpPr>
          <p:spPr bwMode="auto">
            <a:xfrm>
              <a:off x="111" y="570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24" name="Line 125"/>
            <p:cNvSpPr>
              <a:spLocks noChangeShapeType="1"/>
            </p:cNvSpPr>
            <p:nvPr/>
          </p:nvSpPr>
          <p:spPr bwMode="auto">
            <a:xfrm>
              <a:off x="111" y="480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25" name="Line 126"/>
            <p:cNvSpPr>
              <a:spLocks noChangeShapeType="1"/>
            </p:cNvSpPr>
            <p:nvPr/>
          </p:nvSpPr>
          <p:spPr bwMode="auto">
            <a:xfrm>
              <a:off x="111" y="389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26" name="Line 127"/>
            <p:cNvSpPr>
              <a:spLocks noChangeShapeType="1"/>
            </p:cNvSpPr>
            <p:nvPr/>
          </p:nvSpPr>
          <p:spPr bwMode="auto">
            <a:xfrm>
              <a:off x="111" y="298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27" name="Line 128"/>
            <p:cNvSpPr>
              <a:spLocks noChangeShapeType="1"/>
            </p:cNvSpPr>
            <p:nvPr/>
          </p:nvSpPr>
          <p:spPr bwMode="auto">
            <a:xfrm>
              <a:off x="111" y="208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28" name="Line 129"/>
            <p:cNvSpPr>
              <a:spLocks noChangeShapeType="1"/>
            </p:cNvSpPr>
            <p:nvPr/>
          </p:nvSpPr>
          <p:spPr bwMode="auto">
            <a:xfrm>
              <a:off x="111" y="117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29" name="Line 130"/>
            <p:cNvSpPr>
              <a:spLocks noChangeShapeType="1"/>
            </p:cNvSpPr>
            <p:nvPr/>
          </p:nvSpPr>
          <p:spPr bwMode="auto">
            <a:xfrm>
              <a:off x="111" y="27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5" name="Subtitle 134"/>
          <p:cNvSpPr>
            <a:spLocks noGrp="1"/>
          </p:cNvSpPr>
          <p:nvPr>
            <p:ph type="subTitle" idx="1"/>
          </p:nvPr>
        </p:nvSpPr>
        <p:spPr>
          <a:xfrm>
            <a:off x="228600" y="1066800"/>
            <a:ext cx="8915400" cy="4495800"/>
          </a:xfrm>
        </p:spPr>
        <p:txBody>
          <a:bodyPr/>
          <a:lstStyle/>
          <a:p>
            <a:pPr algn="l"/>
            <a:r>
              <a:rPr lang="en-US" sz="2600" b="1" smtClean="0">
                <a:solidFill>
                  <a:srgbClr val="FF0000"/>
                </a:solidFill>
                <a:latin typeface=".VnTime" pitchFamily="34" charset="0"/>
              </a:rPr>
              <a:t>III/ LuyÖn tËp:</a:t>
            </a:r>
          </a:p>
          <a:p>
            <a:pPr algn="l"/>
            <a:r>
              <a:rPr lang="en-US" sz="2600" b="1" smtClean="0">
                <a:solidFill>
                  <a:schemeClr val="bg1"/>
                </a:solidFill>
                <a:latin typeface=".VnTime" pitchFamily="34" charset="0"/>
              </a:rPr>
              <a:t> * Bµi 1: </a:t>
            </a:r>
            <a:r>
              <a:rPr lang="en-US" sz="2600" i="1" smtClean="0">
                <a:solidFill>
                  <a:schemeClr val="bg1"/>
                </a:solidFill>
                <a:latin typeface=".VnTime" pitchFamily="34" charset="0"/>
              </a:rPr>
              <a:t>Trong c¸c c©u sau, mçi dÊu hai chÊm cã t¸c dông g×?</a:t>
            </a:r>
          </a:p>
          <a:p>
            <a:pPr algn="l"/>
            <a:r>
              <a:rPr lang="en-US" sz="2600" b="1" i="1" smtClean="0">
                <a:solidFill>
                  <a:schemeClr val="bg1"/>
                </a:solidFill>
                <a:latin typeface=".VnTime" pitchFamily="34" charset="0"/>
              </a:rPr>
              <a:t>    b) </a:t>
            </a:r>
            <a:r>
              <a:rPr lang="en-US" sz="2600" smtClean="0">
                <a:solidFill>
                  <a:schemeClr val="bg1"/>
                </a:solidFill>
                <a:latin typeface=".VnTime" pitchFamily="34" charset="0"/>
              </a:rPr>
              <a:t>D­íi tÇm c¸nh chó chuån chuån  b©y giê lµ luü tre xanh r× rµo trong giã, lµ bê ao víi nh÷ng khãm khoai n­íc rung rinh. Råi nh÷ng c¶nh tuyÖt ®Ñp cña ®Êt n­íc hiÖn ra</a:t>
            </a:r>
            <a:r>
              <a:rPr lang="en-US" sz="2600" smtClean="0">
                <a:solidFill>
                  <a:srgbClr val="FF0000"/>
                </a:solidFill>
                <a:latin typeface=".VnTime" pitchFamily="34" charset="0"/>
              </a:rPr>
              <a:t>: </a:t>
            </a:r>
            <a:r>
              <a:rPr lang="en-US" sz="2600" smtClean="0">
                <a:solidFill>
                  <a:schemeClr val="bg1"/>
                </a:solidFill>
                <a:latin typeface=".VnTime" pitchFamily="34" charset="0"/>
              </a:rPr>
              <a:t>c¸nh ®ång víi nh÷ng ®µn tr©u thung th¨ng gÆp cá; dßng s«ng víi nh÷ng ®oµn thuyÒn ng­îc xu«i.</a:t>
            </a:r>
          </a:p>
          <a:p>
            <a:pPr algn="l"/>
            <a:r>
              <a:rPr lang="en-US" sz="2600" smtClean="0">
                <a:solidFill>
                  <a:schemeClr val="bg1"/>
                </a:solidFill>
                <a:latin typeface=".VnTime" pitchFamily="34" charset="0"/>
              </a:rPr>
              <a:t>                          </a:t>
            </a:r>
            <a:r>
              <a:rPr lang="en-US" sz="2600" smtClean="0">
                <a:solidFill>
                  <a:srgbClr val="FF0000"/>
                </a:solidFill>
                <a:latin typeface=".VnTime" pitchFamily="34" charset="0"/>
              </a:rPr>
              <a:t>                            Theo </a:t>
            </a:r>
            <a:r>
              <a:rPr lang="en-US" sz="2600" b="1" i="1" smtClean="0">
                <a:solidFill>
                  <a:srgbClr val="FF0000"/>
                </a:solidFill>
                <a:latin typeface=".VnTime" pitchFamily="34" charset="0"/>
              </a:rPr>
              <a:t>NguyÔn ThÕ Héi</a:t>
            </a:r>
          </a:p>
          <a:p>
            <a:pPr algn="l"/>
            <a:r>
              <a:rPr lang="en-US" sz="2600" b="1" i="1" smtClean="0">
                <a:solidFill>
                  <a:srgbClr val="FFFF00"/>
                </a:solidFill>
                <a:latin typeface=".VnTime" pitchFamily="34" charset="0"/>
              </a:rPr>
              <a:t>   - DÊu hai chÊm cã t¸c dông gi¶i thÝch cho bé phËn ®øng tr­íc , lµm râ c¶nh ®Ñp cña ®Êt n­íc hiÖn ra lµ nh÷ng c¶nh g×.</a:t>
            </a:r>
            <a:endParaRPr lang="en-US" sz="2600" smtClean="0">
              <a:solidFill>
                <a:schemeClr val="bg1"/>
              </a:solidFill>
              <a:latin typeface=".VnTime" pitchFamily="34" charset="0"/>
            </a:endParaRPr>
          </a:p>
        </p:txBody>
      </p:sp>
      <p:sp>
        <p:nvSpPr>
          <p:cNvPr id="29701" name="Rectangle 132"/>
          <p:cNvSpPr>
            <a:spLocks noChangeArrowheads="1"/>
          </p:cNvSpPr>
          <p:nvPr/>
        </p:nvSpPr>
        <p:spPr bwMode="auto">
          <a:xfrm>
            <a:off x="685800" y="1524000"/>
            <a:ext cx="8458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.VnTime" pitchFamily="34" charset="0"/>
              </a:rPr>
              <a:t> </a:t>
            </a:r>
          </a:p>
        </p:txBody>
      </p:sp>
      <p:sp>
        <p:nvSpPr>
          <p:cNvPr id="11395" name="Rectangle 131"/>
          <p:cNvSpPr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100000"/>
              </a:spcBef>
            </a:pPr>
            <a:r>
              <a:rPr lang="en-US" sz="3200" b="1" u="sng">
                <a:solidFill>
                  <a:srgbClr val="FF0000"/>
                </a:solidFill>
                <a:latin typeface=".VnArial" pitchFamily="34" charset="0"/>
              </a:rPr>
              <a:t>Luyện từ và c©u </a:t>
            </a:r>
            <a:r>
              <a:rPr lang="en-US" sz="3200" b="1">
                <a:solidFill>
                  <a:srgbClr val="FF0000"/>
                </a:solidFill>
                <a:latin typeface=".VnArial" pitchFamily="34" charset="0"/>
              </a:rPr>
              <a:t/>
            </a:r>
            <a:br>
              <a:rPr lang="en-US" sz="3200" b="1">
                <a:solidFill>
                  <a:srgbClr val="FF0000"/>
                </a:solidFill>
                <a:latin typeface=".VnArial" pitchFamily="34" charset="0"/>
              </a:rPr>
            </a:br>
            <a:r>
              <a:rPr lang="en-US" sz="3200" b="1" i="1">
                <a:solidFill>
                  <a:schemeClr val="bg2"/>
                </a:solidFill>
                <a:latin typeface=".VnArial" pitchFamily="34" charset="0"/>
              </a:rPr>
              <a:t>DÊu hai chÊm</a:t>
            </a:r>
            <a:r>
              <a:rPr lang="en-US" sz="3200" b="1">
                <a:solidFill>
                  <a:schemeClr val="bg1"/>
                </a:solidFill>
                <a:latin typeface=".VnArial" pitchFamily="34" charset="0"/>
              </a:rPr>
              <a:t>                                                                  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500"/>
                                        <p:tgtEl>
                                          <p:spTgt spid="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500"/>
                                        <p:tgtEl>
                                          <p:spTgt spid="1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1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79" y="-5"/>
            <a:chExt cx="6576" cy="4769"/>
          </a:xfrm>
        </p:grpSpPr>
        <p:sp>
          <p:nvSpPr>
            <p:cNvPr id="30727" name="AutoShape 3"/>
            <p:cNvSpPr>
              <a:spLocks noChangeAspect="1" noChangeArrowheads="1" noTextEdit="1"/>
            </p:cNvSpPr>
            <p:nvPr/>
          </p:nvSpPr>
          <p:spPr bwMode="auto">
            <a:xfrm>
              <a:off x="79" y="-5"/>
              <a:ext cx="6576" cy="4769"/>
            </a:xfrm>
            <a:prstGeom prst="rect">
              <a:avLst/>
            </a:prstGeom>
            <a:solidFill>
              <a:srgbClr val="002200"/>
            </a:solidFill>
            <a:ln w="3175" cap="rnd">
              <a:solidFill>
                <a:srgbClr val="005800"/>
              </a:solidFill>
              <a:prstDash val="sysDot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28" name="Line 4"/>
            <p:cNvSpPr>
              <a:spLocks noChangeShapeType="1"/>
            </p:cNvSpPr>
            <p:nvPr/>
          </p:nvSpPr>
          <p:spPr bwMode="auto">
            <a:xfrm>
              <a:off x="111" y="2741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29" name="Line 5"/>
            <p:cNvSpPr>
              <a:spLocks noChangeShapeType="1"/>
            </p:cNvSpPr>
            <p:nvPr/>
          </p:nvSpPr>
          <p:spPr bwMode="auto">
            <a:xfrm>
              <a:off x="111" y="4732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0" name="Line 6"/>
            <p:cNvSpPr>
              <a:spLocks noChangeShapeType="1"/>
            </p:cNvSpPr>
            <p:nvPr/>
          </p:nvSpPr>
          <p:spPr bwMode="auto">
            <a:xfrm flipV="1">
              <a:off x="662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1" name="Line 7"/>
            <p:cNvSpPr>
              <a:spLocks noChangeShapeType="1"/>
            </p:cNvSpPr>
            <p:nvPr/>
          </p:nvSpPr>
          <p:spPr bwMode="auto">
            <a:xfrm flipV="1">
              <a:off x="653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2" name="Line 8"/>
            <p:cNvSpPr>
              <a:spLocks noChangeShapeType="1"/>
            </p:cNvSpPr>
            <p:nvPr/>
          </p:nvSpPr>
          <p:spPr bwMode="auto">
            <a:xfrm flipV="1">
              <a:off x="6442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3" name="Line 9"/>
            <p:cNvSpPr>
              <a:spLocks noChangeShapeType="1"/>
            </p:cNvSpPr>
            <p:nvPr/>
          </p:nvSpPr>
          <p:spPr bwMode="auto">
            <a:xfrm flipV="1">
              <a:off x="635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4" name="Line 10"/>
            <p:cNvSpPr>
              <a:spLocks noChangeShapeType="1"/>
            </p:cNvSpPr>
            <p:nvPr/>
          </p:nvSpPr>
          <p:spPr bwMode="auto">
            <a:xfrm flipV="1">
              <a:off x="626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5" name="Line 11"/>
            <p:cNvSpPr>
              <a:spLocks noChangeShapeType="1"/>
            </p:cNvSpPr>
            <p:nvPr/>
          </p:nvSpPr>
          <p:spPr bwMode="auto">
            <a:xfrm flipV="1">
              <a:off x="617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6" name="Line 12"/>
            <p:cNvSpPr>
              <a:spLocks noChangeShapeType="1"/>
            </p:cNvSpPr>
            <p:nvPr/>
          </p:nvSpPr>
          <p:spPr bwMode="auto">
            <a:xfrm flipV="1">
              <a:off x="6080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7" name="Line 13"/>
            <p:cNvSpPr>
              <a:spLocks noChangeShapeType="1"/>
            </p:cNvSpPr>
            <p:nvPr/>
          </p:nvSpPr>
          <p:spPr bwMode="auto">
            <a:xfrm flipV="1">
              <a:off x="5990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8" name="Line 14"/>
            <p:cNvSpPr>
              <a:spLocks noChangeShapeType="1"/>
            </p:cNvSpPr>
            <p:nvPr/>
          </p:nvSpPr>
          <p:spPr bwMode="auto">
            <a:xfrm flipV="1">
              <a:off x="5900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9" name="Line 15"/>
            <p:cNvSpPr>
              <a:spLocks noChangeShapeType="1"/>
            </p:cNvSpPr>
            <p:nvPr/>
          </p:nvSpPr>
          <p:spPr bwMode="auto">
            <a:xfrm flipV="1">
              <a:off x="5809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40" name="Line 16"/>
            <p:cNvSpPr>
              <a:spLocks noChangeShapeType="1"/>
            </p:cNvSpPr>
            <p:nvPr/>
          </p:nvSpPr>
          <p:spPr bwMode="auto">
            <a:xfrm flipV="1">
              <a:off x="571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41" name="Line 17"/>
            <p:cNvSpPr>
              <a:spLocks noChangeShapeType="1"/>
            </p:cNvSpPr>
            <p:nvPr/>
          </p:nvSpPr>
          <p:spPr bwMode="auto">
            <a:xfrm flipV="1">
              <a:off x="562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42" name="Line 18"/>
            <p:cNvSpPr>
              <a:spLocks noChangeShapeType="1"/>
            </p:cNvSpPr>
            <p:nvPr/>
          </p:nvSpPr>
          <p:spPr bwMode="auto">
            <a:xfrm flipV="1">
              <a:off x="553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43" name="Line 19"/>
            <p:cNvSpPr>
              <a:spLocks noChangeShapeType="1"/>
            </p:cNvSpPr>
            <p:nvPr/>
          </p:nvSpPr>
          <p:spPr bwMode="auto">
            <a:xfrm flipV="1">
              <a:off x="5447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44" name="Line 20"/>
            <p:cNvSpPr>
              <a:spLocks noChangeShapeType="1"/>
            </p:cNvSpPr>
            <p:nvPr/>
          </p:nvSpPr>
          <p:spPr bwMode="auto">
            <a:xfrm flipV="1">
              <a:off x="5357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45" name="Line 21"/>
            <p:cNvSpPr>
              <a:spLocks noChangeShapeType="1"/>
            </p:cNvSpPr>
            <p:nvPr/>
          </p:nvSpPr>
          <p:spPr bwMode="auto">
            <a:xfrm flipV="1">
              <a:off x="5266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46" name="Line 22"/>
            <p:cNvSpPr>
              <a:spLocks noChangeShapeType="1"/>
            </p:cNvSpPr>
            <p:nvPr/>
          </p:nvSpPr>
          <p:spPr bwMode="auto">
            <a:xfrm flipV="1">
              <a:off x="5176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47" name="Line 23"/>
            <p:cNvSpPr>
              <a:spLocks noChangeShapeType="1"/>
            </p:cNvSpPr>
            <p:nvPr/>
          </p:nvSpPr>
          <p:spPr bwMode="auto">
            <a:xfrm flipV="1">
              <a:off x="508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48" name="Line 24"/>
            <p:cNvSpPr>
              <a:spLocks noChangeShapeType="1"/>
            </p:cNvSpPr>
            <p:nvPr/>
          </p:nvSpPr>
          <p:spPr bwMode="auto">
            <a:xfrm flipV="1">
              <a:off x="499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49" name="Line 25"/>
            <p:cNvSpPr>
              <a:spLocks noChangeShapeType="1"/>
            </p:cNvSpPr>
            <p:nvPr/>
          </p:nvSpPr>
          <p:spPr bwMode="auto">
            <a:xfrm flipV="1">
              <a:off x="490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50" name="Line 26"/>
            <p:cNvSpPr>
              <a:spLocks noChangeShapeType="1"/>
            </p:cNvSpPr>
            <p:nvPr/>
          </p:nvSpPr>
          <p:spPr bwMode="auto">
            <a:xfrm flipV="1">
              <a:off x="4814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51" name="Line 27"/>
            <p:cNvSpPr>
              <a:spLocks noChangeShapeType="1"/>
            </p:cNvSpPr>
            <p:nvPr/>
          </p:nvSpPr>
          <p:spPr bwMode="auto">
            <a:xfrm flipV="1">
              <a:off x="4724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52" name="Line 28"/>
            <p:cNvSpPr>
              <a:spLocks noChangeShapeType="1"/>
            </p:cNvSpPr>
            <p:nvPr/>
          </p:nvSpPr>
          <p:spPr bwMode="auto">
            <a:xfrm flipV="1">
              <a:off x="463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53" name="Line 29"/>
            <p:cNvSpPr>
              <a:spLocks noChangeShapeType="1"/>
            </p:cNvSpPr>
            <p:nvPr/>
          </p:nvSpPr>
          <p:spPr bwMode="auto">
            <a:xfrm flipV="1">
              <a:off x="454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54" name="Line 30"/>
            <p:cNvSpPr>
              <a:spLocks noChangeShapeType="1"/>
            </p:cNvSpPr>
            <p:nvPr/>
          </p:nvSpPr>
          <p:spPr bwMode="auto">
            <a:xfrm flipV="1">
              <a:off x="4452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55" name="Line 31"/>
            <p:cNvSpPr>
              <a:spLocks noChangeShapeType="1"/>
            </p:cNvSpPr>
            <p:nvPr/>
          </p:nvSpPr>
          <p:spPr bwMode="auto">
            <a:xfrm flipV="1">
              <a:off x="4362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56" name="Line 32"/>
            <p:cNvSpPr>
              <a:spLocks noChangeShapeType="1"/>
            </p:cNvSpPr>
            <p:nvPr/>
          </p:nvSpPr>
          <p:spPr bwMode="auto">
            <a:xfrm flipV="1">
              <a:off x="427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57" name="Line 33"/>
            <p:cNvSpPr>
              <a:spLocks noChangeShapeType="1"/>
            </p:cNvSpPr>
            <p:nvPr/>
          </p:nvSpPr>
          <p:spPr bwMode="auto">
            <a:xfrm flipV="1">
              <a:off x="418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58" name="Line 34"/>
            <p:cNvSpPr>
              <a:spLocks noChangeShapeType="1"/>
            </p:cNvSpPr>
            <p:nvPr/>
          </p:nvSpPr>
          <p:spPr bwMode="auto">
            <a:xfrm flipV="1">
              <a:off x="409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59" name="Line 35"/>
            <p:cNvSpPr>
              <a:spLocks noChangeShapeType="1"/>
            </p:cNvSpPr>
            <p:nvPr/>
          </p:nvSpPr>
          <p:spPr bwMode="auto">
            <a:xfrm flipV="1">
              <a:off x="4000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60" name="Line 36"/>
            <p:cNvSpPr>
              <a:spLocks noChangeShapeType="1"/>
            </p:cNvSpPr>
            <p:nvPr/>
          </p:nvSpPr>
          <p:spPr bwMode="auto">
            <a:xfrm flipV="1">
              <a:off x="3910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61" name="Line 37"/>
            <p:cNvSpPr>
              <a:spLocks noChangeShapeType="1"/>
            </p:cNvSpPr>
            <p:nvPr/>
          </p:nvSpPr>
          <p:spPr bwMode="auto">
            <a:xfrm flipV="1">
              <a:off x="3819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62" name="Line 38"/>
            <p:cNvSpPr>
              <a:spLocks noChangeShapeType="1"/>
            </p:cNvSpPr>
            <p:nvPr/>
          </p:nvSpPr>
          <p:spPr bwMode="auto">
            <a:xfrm flipV="1">
              <a:off x="3729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63" name="Line 39"/>
            <p:cNvSpPr>
              <a:spLocks noChangeShapeType="1"/>
            </p:cNvSpPr>
            <p:nvPr/>
          </p:nvSpPr>
          <p:spPr bwMode="auto">
            <a:xfrm flipV="1">
              <a:off x="363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64" name="Line 40"/>
            <p:cNvSpPr>
              <a:spLocks noChangeShapeType="1"/>
            </p:cNvSpPr>
            <p:nvPr/>
          </p:nvSpPr>
          <p:spPr bwMode="auto">
            <a:xfrm flipV="1">
              <a:off x="354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65" name="Line 41"/>
            <p:cNvSpPr>
              <a:spLocks noChangeShapeType="1"/>
            </p:cNvSpPr>
            <p:nvPr/>
          </p:nvSpPr>
          <p:spPr bwMode="auto">
            <a:xfrm flipV="1">
              <a:off x="345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66" name="Line 42"/>
            <p:cNvSpPr>
              <a:spLocks noChangeShapeType="1"/>
            </p:cNvSpPr>
            <p:nvPr/>
          </p:nvSpPr>
          <p:spPr bwMode="auto">
            <a:xfrm flipV="1">
              <a:off x="3367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67" name="Line 43"/>
            <p:cNvSpPr>
              <a:spLocks noChangeShapeType="1"/>
            </p:cNvSpPr>
            <p:nvPr/>
          </p:nvSpPr>
          <p:spPr bwMode="auto">
            <a:xfrm flipV="1">
              <a:off x="3277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68" name="Line 44"/>
            <p:cNvSpPr>
              <a:spLocks noChangeShapeType="1"/>
            </p:cNvSpPr>
            <p:nvPr/>
          </p:nvSpPr>
          <p:spPr bwMode="auto">
            <a:xfrm flipV="1">
              <a:off x="3186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69" name="Line 45"/>
            <p:cNvSpPr>
              <a:spLocks noChangeShapeType="1"/>
            </p:cNvSpPr>
            <p:nvPr/>
          </p:nvSpPr>
          <p:spPr bwMode="auto">
            <a:xfrm flipV="1">
              <a:off x="3096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70" name="Line 46"/>
            <p:cNvSpPr>
              <a:spLocks noChangeShapeType="1"/>
            </p:cNvSpPr>
            <p:nvPr/>
          </p:nvSpPr>
          <p:spPr bwMode="auto">
            <a:xfrm flipV="1">
              <a:off x="300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71" name="Line 47"/>
            <p:cNvSpPr>
              <a:spLocks noChangeShapeType="1"/>
            </p:cNvSpPr>
            <p:nvPr/>
          </p:nvSpPr>
          <p:spPr bwMode="auto">
            <a:xfrm flipV="1">
              <a:off x="291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72" name="Line 48"/>
            <p:cNvSpPr>
              <a:spLocks noChangeShapeType="1"/>
            </p:cNvSpPr>
            <p:nvPr/>
          </p:nvSpPr>
          <p:spPr bwMode="auto">
            <a:xfrm flipV="1">
              <a:off x="282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73" name="Line 49"/>
            <p:cNvSpPr>
              <a:spLocks noChangeShapeType="1"/>
            </p:cNvSpPr>
            <p:nvPr/>
          </p:nvSpPr>
          <p:spPr bwMode="auto">
            <a:xfrm flipV="1">
              <a:off x="2734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74" name="Line 50"/>
            <p:cNvSpPr>
              <a:spLocks noChangeShapeType="1"/>
            </p:cNvSpPr>
            <p:nvPr/>
          </p:nvSpPr>
          <p:spPr bwMode="auto">
            <a:xfrm flipV="1">
              <a:off x="2644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75" name="Line 51"/>
            <p:cNvSpPr>
              <a:spLocks noChangeShapeType="1"/>
            </p:cNvSpPr>
            <p:nvPr/>
          </p:nvSpPr>
          <p:spPr bwMode="auto">
            <a:xfrm flipV="1">
              <a:off x="255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76" name="Line 52"/>
            <p:cNvSpPr>
              <a:spLocks noChangeShapeType="1"/>
            </p:cNvSpPr>
            <p:nvPr/>
          </p:nvSpPr>
          <p:spPr bwMode="auto">
            <a:xfrm flipV="1">
              <a:off x="246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77" name="Line 53"/>
            <p:cNvSpPr>
              <a:spLocks noChangeShapeType="1"/>
            </p:cNvSpPr>
            <p:nvPr/>
          </p:nvSpPr>
          <p:spPr bwMode="auto">
            <a:xfrm flipV="1">
              <a:off x="2372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78" name="Line 54"/>
            <p:cNvSpPr>
              <a:spLocks noChangeShapeType="1"/>
            </p:cNvSpPr>
            <p:nvPr/>
          </p:nvSpPr>
          <p:spPr bwMode="auto">
            <a:xfrm flipV="1">
              <a:off x="2282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79" name="Line 55"/>
            <p:cNvSpPr>
              <a:spLocks noChangeShapeType="1"/>
            </p:cNvSpPr>
            <p:nvPr/>
          </p:nvSpPr>
          <p:spPr bwMode="auto">
            <a:xfrm flipV="1">
              <a:off x="219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80" name="Line 56"/>
            <p:cNvSpPr>
              <a:spLocks noChangeShapeType="1"/>
            </p:cNvSpPr>
            <p:nvPr/>
          </p:nvSpPr>
          <p:spPr bwMode="auto">
            <a:xfrm flipV="1">
              <a:off x="210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81" name="Line 57"/>
            <p:cNvSpPr>
              <a:spLocks noChangeShapeType="1"/>
            </p:cNvSpPr>
            <p:nvPr/>
          </p:nvSpPr>
          <p:spPr bwMode="auto">
            <a:xfrm flipV="1">
              <a:off x="201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82" name="Line 58"/>
            <p:cNvSpPr>
              <a:spLocks noChangeShapeType="1"/>
            </p:cNvSpPr>
            <p:nvPr/>
          </p:nvSpPr>
          <p:spPr bwMode="auto">
            <a:xfrm flipV="1">
              <a:off x="1920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83" name="Line 59"/>
            <p:cNvSpPr>
              <a:spLocks noChangeShapeType="1"/>
            </p:cNvSpPr>
            <p:nvPr/>
          </p:nvSpPr>
          <p:spPr bwMode="auto">
            <a:xfrm flipV="1">
              <a:off x="1830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84" name="Line 60"/>
            <p:cNvSpPr>
              <a:spLocks noChangeShapeType="1"/>
            </p:cNvSpPr>
            <p:nvPr/>
          </p:nvSpPr>
          <p:spPr bwMode="auto">
            <a:xfrm flipV="1">
              <a:off x="1739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85" name="Line 61"/>
            <p:cNvSpPr>
              <a:spLocks noChangeShapeType="1"/>
            </p:cNvSpPr>
            <p:nvPr/>
          </p:nvSpPr>
          <p:spPr bwMode="auto">
            <a:xfrm flipV="1">
              <a:off x="1649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86" name="Line 62"/>
            <p:cNvSpPr>
              <a:spLocks noChangeShapeType="1"/>
            </p:cNvSpPr>
            <p:nvPr/>
          </p:nvSpPr>
          <p:spPr bwMode="auto">
            <a:xfrm flipV="1">
              <a:off x="155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87" name="Line 63"/>
            <p:cNvSpPr>
              <a:spLocks noChangeShapeType="1"/>
            </p:cNvSpPr>
            <p:nvPr/>
          </p:nvSpPr>
          <p:spPr bwMode="auto">
            <a:xfrm flipV="1">
              <a:off x="146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88" name="Line 64"/>
            <p:cNvSpPr>
              <a:spLocks noChangeShapeType="1"/>
            </p:cNvSpPr>
            <p:nvPr/>
          </p:nvSpPr>
          <p:spPr bwMode="auto">
            <a:xfrm flipV="1">
              <a:off x="137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89" name="Line 65"/>
            <p:cNvSpPr>
              <a:spLocks noChangeShapeType="1"/>
            </p:cNvSpPr>
            <p:nvPr/>
          </p:nvSpPr>
          <p:spPr bwMode="auto">
            <a:xfrm flipV="1">
              <a:off x="1287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90" name="Line 66"/>
            <p:cNvSpPr>
              <a:spLocks noChangeShapeType="1"/>
            </p:cNvSpPr>
            <p:nvPr/>
          </p:nvSpPr>
          <p:spPr bwMode="auto">
            <a:xfrm flipV="1">
              <a:off x="1197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91" name="Line 67"/>
            <p:cNvSpPr>
              <a:spLocks noChangeShapeType="1"/>
            </p:cNvSpPr>
            <p:nvPr/>
          </p:nvSpPr>
          <p:spPr bwMode="auto">
            <a:xfrm flipV="1">
              <a:off x="1106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92" name="Line 68"/>
            <p:cNvSpPr>
              <a:spLocks noChangeShapeType="1"/>
            </p:cNvSpPr>
            <p:nvPr/>
          </p:nvSpPr>
          <p:spPr bwMode="auto">
            <a:xfrm flipV="1">
              <a:off x="1016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93" name="Line 69"/>
            <p:cNvSpPr>
              <a:spLocks noChangeShapeType="1"/>
            </p:cNvSpPr>
            <p:nvPr/>
          </p:nvSpPr>
          <p:spPr bwMode="auto">
            <a:xfrm flipV="1">
              <a:off x="92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94" name="Line 70"/>
            <p:cNvSpPr>
              <a:spLocks noChangeShapeType="1"/>
            </p:cNvSpPr>
            <p:nvPr/>
          </p:nvSpPr>
          <p:spPr bwMode="auto">
            <a:xfrm flipV="1">
              <a:off x="83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95" name="Line 71"/>
            <p:cNvSpPr>
              <a:spLocks noChangeShapeType="1"/>
            </p:cNvSpPr>
            <p:nvPr/>
          </p:nvSpPr>
          <p:spPr bwMode="auto">
            <a:xfrm flipV="1">
              <a:off x="74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96" name="Line 72"/>
            <p:cNvSpPr>
              <a:spLocks noChangeShapeType="1"/>
            </p:cNvSpPr>
            <p:nvPr/>
          </p:nvSpPr>
          <p:spPr bwMode="auto">
            <a:xfrm flipV="1">
              <a:off x="654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97" name="Line 73"/>
            <p:cNvSpPr>
              <a:spLocks noChangeShapeType="1"/>
            </p:cNvSpPr>
            <p:nvPr/>
          </p:nvSpPr>
          <p:spPr bwMode="auto">
            <a:xfrm flipV="1">
              <a:off x="564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98" name="Line 74"/>
            <p:cNvSpPr>
              <a:spLocks noChangeShapeType="1"/>
            </p:cNvSpPr>
            <p:nvPr/>
          </p:nvSpPr>
          <p:spPr bwMode="auto">
            <a:xfrm flipV="1">
              <a:off x="47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99" name="Line 75"/>
            <p:cNvSpPr>
              <a:spLocks noChangeShapeType="1"/>
            </p:cNvSpPr>
            <p:nvPr/>
          </p:nvSpPr>
          <p:spPr bwMode="auto">
            <a:xfrm flipV="1">
              <a:off x="38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00" name="Line 76"/>
            <p:cNvSpPr>
              <a:spLocks noChangeShapeType="1"/>
            </p:cNvSpPr>
            <p:nvPr/>
          </p:nvSpPr>
          <p:spPr bwMode="auto">
            <a:xfrm flipV="1">
              <a:off x="292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01" name="Line 77"/>
            <p:cNvSpPr>
              <a:spLocks noChangeShapeType="1"/>
            </p:cNvSpPr>
            <p:nvPr/>
          </p:nvSpPr>
          <p:spPr bwMode="auto">
            <a:xfrm flipV="1">
              <a:off x="202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02" name="Line 78"/>
            <p:cNvSpPr>
              <a:spLocks noChangeShapeType="1"/>
            </p:cNvSpPr>
            <p:nvPr/>
          </p:nvSpPr>
          <p:spPr bwMode="auto">
            <a:xfrm flipV="1">
              <a:off x="11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03" name="Line 79"/>
            <p:cNvSpPr>
              <a:spLocks noChangeShapeType="1"/>
            </p:cNvSpPr>
            <p:nvPr/>
          </p:nvSpPr>
          <p:spPr bwMode="auto">
            <a:xfrm>
              <a:off x="111" y="4642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04" name="Line 80"/>
            <p:cNvSpPr>
              <a:spLocks noChangeShapeType="1"/>
            </p:cNvSpPr>
            <p:nvPr/>
          </p:nvSpPr>
          <p:spPr bwMode="auto">
            <a:xfrm>
              <a:off x="111" y="4551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05" name="Line 81"/>
            <p:cNvSpPr>
              <a:spLocks noChangeShapeType="1"/>
            </p:cNvSpPr>
            <p:nvPr/>
          </p:nvSpPr>
          <p:spPr bwMode="auto">
            <a:xfrm>
              <a:off x="111" y="4461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06" name="Line 82"/>
            <p:cNvSpPr>
              <a:spLocks noChangeShapeType="1"/>
            </p:cNvSpPr>
            <p:nvPr/>
          </p:nvSpPr>
          <p:spPr bwMode="auto">
            <a:xfrm>
              <a:off x="111" y="4370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07" name="Line 83"/>
            <p:cNvSpPr>
              <a:spLocks noChangeShapeType="1"/>
            </p:cNvSpPr>
            <p:nvPr/>
          </p:nvSpPr>
          <p:spPr bwMode="auto">
            <a:xfrm>
              <a:off x="111" y="4279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08" name="Line 84"/>
            <p:cNvSpPr>
              <a:spLocks noChangeShapeType="1"/>
            </p:cNvSpPr>
            <p:nvPr/>
          </p:nvSpPr>
          <p:spPr bwMode="auto">
            <a:xfrm>
              <a:off x="111" y="4189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09" name="Line 85"/>
            <p:cNvSpPr>
              <a:spLocks noChangeShapeType="1"/>
            </p:cNvSpPr>
            <p:nvPr/>
          </p:nvSpPr>
          <p:spPr bwMode="auto">
            <a:xfrm>
              <a:off x="111" y="4098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10" name="Line 86"/>
            <p:cNvSpPr>
              <a:spLocks noChangeShapeType="1"/>
            </p:cNvSpPr>
            <p:nvPr/>
          </p:nvSpPr>
          <p:spPr bwMode="auto">
            <a:xfrm>
              <a:off x="111" y="4008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11" name="Line 87"/>
            <p:cNvSpPr>
              <a:spLocks noChangeShapeType="1"/>
            </p:cNvSpPr>
            <p:nvPr/>
          </p:nvSpPr>
          <p:spPr bwMode="auto">
            <a:xfrm>
              <a:off x="111" y="3917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12" name="Line 88"/>
            <p:cNvSpPr>
              <a:spLocks noChangeShapeType="1"/>
            </p:cNvSpPr>
            <p:nvPr/>
          </p:nvSpPr>
          <p:spPr bwMode="auto">
            <a:xfrm>
              <a:off x="111" y="3827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13" name="Line 89"/>
            <p:cNvSpPr>
              <a:spLocks noChangeShapeType="1"/>
            </p:cNvSpPr>
            <p:nvPr/>
          </p:nvSpPr>
          <p:spPr bwMode="auto">
            <a:xfrm>
              <a:off x="111" y="3737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14" name="Line 90"/>
            <p:cNvSpPr>
              <a:spLocks noChangeShapeType="1"/>
            </p:cNvSpPr>
            <p:nvPr/>
          </p:nvSpPr>
          <p:spPr bwMode="auto">
            <a:xfrm>
              <a:off x="111" y="3646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15" name="Line 91"/>
            <p:cNvSpPr>
              <a:spLocks noChangeShapeType="1"/>
            </p:cNvSpPr>
            <p:nvPr/>
          </p:nvSpPr>
          <p:spPr bwMode="auto">
            <a:xfrm>
              <a:off x="111" y="3556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16" name="Line 92"/>
            <p:cNvSpPr>
              <a:spLocks noChangeShapeType="1"/>
            </p:cNvSpPr>
            <p:nvPr/>
          </p:nvSpPr>
          <p:spPr bwMode="auto">
            <a:xfrm>
              <a:off x="111" y="3465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17" name="Line 93"/>
            <p:cNvSpPr>
              <a:spLocks noChangeShapeType="1"/>
            </p:cNvSpPr>
            <p:nvPr/>
          </p:nvSpPr>
          <p:spPr bwMode="auto">
            <a:xfrm>
              <a:off x="111" y="3375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18" name="Line 94"/>
            <p:cNvSpPr>
              <a:spLocks noChangeShapeType="1"/>
            </p:cNvSpPr>
            <p:nvPr/>
          </p:nvSpPr>
          <p:spPr bwMode="auto">
            <a:xfrm>
              <a:off x="111" y="3284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19" name="Line 95"/>
            <p:cNvSpPr>
              <a:spLocks noChangeShapeType="1"/>
            </p:cNvSpPr>
            <p:nvPr/>
          </p:nvSpPr>
          <p:spPr bwMode="auto">
            <a:xfrm>
              <a:off x="111" y="3194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20" name="Line 96"/>
            <p:cNvSpPr>
              <a:spLocks noChangeShapeType="1"/>
            </p:cNvSpPr>
            <p:nvPr/>
          </p:nvSpPr>
          <p:spPr bwMode="auto">
            <a:xfrm>
              <a:off x="111" y="3103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21" name="Line 97"/>
            <p:cNvSpPr>
              <a:spLocks noChangeShapeType="1"/>
            </p:cNvSpPr>
            <p:nvPr/>
          </p:nvSpPr>
          <p:spPr bwMode="auto">
            <a:xfrm>
              <a:off x="111" y="3013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22" name="Line 98"/>
            <p:cNvSpPr>
              <a:spLocks noChangeShapeType="1"/>
            </p:cNvSpPr>
            <p:nvPr/>
          </p:nvSpPr>
          <p:spPr bwMode="auto">
            <a:xfrm>
              <a:off x="111" y="2922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23" name="Line 99"/>
            <p:cNvSpPr>
              <a:spLocks noChangeShapeType="1"/>
            </p:cNvSpPr>
            <p:nvPr/>
          </p:nvSpPr>
          <p:spPr bwMode="auto">
            <a:xfrm>
              <a:off x="111" y="2832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24" name="Line 100"/>
            <p:cNvSpPr>
              <a:spLocks noChangeShapeType="1"/>
            </p:cNvSpPr>
            <p:nvPr/>
          </p:nvSpPr>
          <p:spPr bwMode="auto">
            <a:xfrm>
              <a:off x="111" y="2651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25" name="Line 101"/>
            <p:cNvSpPr>
              <a:spLocks noChangeShapeType="1"/>
            </p:cNvSpPr>
            <p:nvPr/>
          </p:nvSpPr>
          <p:spPr bwMode="auto">
            <a:xfrm>
              <a:off x="111" y="2560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26" name="Line 102"/>
            <p:cNvSpPr>
              <a:spLocks noChangeShapeType="1"/>
            </p:cNvSpPr>
            <p:nvPr/>
          </p:nvSpPr>
          <p:spPr bwMode="auto">
            <a:xfrm>
              <a:off x="111" y="2470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27" name="Line 103"/>
            <p:cNvSpPr>
              <a:spLocks noChangeShapeType="1"/>
            </p:cNvSpPr>
            <p:nvPr/>
          </p:nvSpPr>
          <p:spPr bwMode="auto">
            <a:xfrm>
              <a:off x="111" y="2379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28" name="Line 104"/>
            <p:cNvSpPr>
              <a:spLocks noChangeShapeType="1"/>
            </p:cNvSpPr>
            <p:nvPr/>
          </p:nvSpPr>
          <p:spPr bwMode="auto">
            <a:xfrm>
              <a:off x="111" y="2289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29" name="Line 105"/>
            <p:cNvSpPr>
              <a:spLocks noChangeShapeType="1"/>
            </p:cNvSpPr>
            <p:nvPr/>
          </p:nvSpPr>
          <p:spPr bwMode="auto">
            <a:xfrm>
              <a:off x="111" y="2199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30" name="Line 106"/>
            <p:cNvSpPr>
              <a:spLocks noChangeShapeType="1"/>
            </p:cNvSpPr>
            <p:nvPr/>
          </p:nvSpPr>
          <p:spPr bwMode="auto">
            <a:xfrm>
              <a:off x="111" y="2108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31" name="Line 107"/>
            <p:cNvSpPr>
              <a:spLocks noChangeShapeType="1"/>
            </p:cNvSpPr>
            <p:nvPr/>
          </p:nvSpPr>
          <p:spPr bwMode="auto">
            <a:xfrm>
              <a:off x="111" y="2018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32" name="Line 108"/>
            <p:cNvSpPr>
              <a:spLocks noChangeShapeType="1"/>
            </p:cNvSpPr>
            <p:nvPr/>
          </p:nvSpPr>
          <p:spPr bwMode="auto">
            <a:xfrm>
              <a:off x="111" y="1927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33" name="Line 109"/>
            <p:cNvSpPr>
              <a:spLocks noChangeShapeType="1"/>
            </p:cNvSpPr>
            <p:nvPr/>
          </p:nvSpPr>
          <p:spPr bwMode="auto">
            <a:xfrm>
              <a:off x="111" y="1837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34" name="Line 110"/>
            <p:cNvSpPr>
              <a:spLocks noChangeShapeType="1"/>
            </p:cNvSpPr>
            <p:nvPr/>
          </p:nvSpPr>
          <p:spPr bwMode="auto">
            <a:xfrm>
              <a:off x="111" y="1746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35" name="Line 111"/>
            <p:cNvSpPr>
              <a:spLocks noChangeShapeType="1"/>
            </p:cNvSpPr>
            <p:nvPr/>
          </p:nvSpPr>
          <p:spPr bwMode="auto">
            <a:xfrm>
              <a:off x="111" y="1656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36" name="Line 112"/>
            <p:cNvSpPr>
              <a:spLocks noChangeShapeType="1"/>
            </p:cNvSpPr>
            <p:nvPr/>
          </p:nvSpPr>
          <p:spPr bwMode="auto">
            <a:xfrm>
              <a:off x="111" y="1565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37" name="Line 113"/>
            <p:cNvSpPr>
              <a:spLocks noChangeShapeType="1"/>
            </p:cNvSpPr>
            <p:nvPr/>
          </p:nvSpPr>
          <p:spPr bwMode="auto">
            <a:xfrm>
              <a:off x="111" y="1565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38" name="Line 114"/>
            <p:cNvSpPr>
              <a:spLocks noChangeShapeType="1"/>
            </p:cNvSpPr>
            <p:nvPr/>
          </p:nvSpPr>
          <p:spPr bwMode="auto">
            <a:xfrm>
              <a:off x="111" y="1475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39" name="Line 115"/>
            <p:cNvSpPr>
              <a:spLocks noChangeShapeType="1"/>
            </p:cNvSpPr>
            <p:nvPr/>
          </p:nvSpPr>
          <p:spPr bwMode="auto">
            <a:xfrm>
              <a:off x="111" y="1384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40" name="Line 116"/>
            <p:cNvSpPr>
              <a:spLocks noChangeShapeType="1"/>
            </p:cNvSpPr>
            <p:nvPr/>
          </p:nvSpPr>
          <p:spPr bwMode="auto">
            <a:xfrm>
              <a:off x="111" y="1294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41" name="Line 117"/>
            <p:cNvSpPr>
              <a:spLocks noChangeShapeType="1"/>
            </p:cNvSpPr>
            <p:nvPr/>
          </p:nvSpPr>
          <p:spPr bwMode="auto">
            <a:xfrm>
              <a:off x="111" y="1203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42" name="Line 118"/>
            <p:cNvSpPr>
              <a:spLocks noChangeShapeType="1"/>
            </p:cNvSpPr>
            <p:nvPr/>
          </p:nvSpPr>
          <p:spPr bwMode="auto">
            <a:xfrm>
              <a:off x="111" y="1113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43" name="Line 119"/>
            <p:cNvSpPr>
              <a:spLocks noChangeShapeType="1"/>
            </p:cNvSpPr>
            <p:nvPr/>
          </p:nvSpPr>
          <p:spPr bwMode="auto">
            <a:xfrm>
              <a:off x="111" y="1022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44" name="Line 120"/>
            <p:cNvSpPr>
              <a:spLocks noChangeShapeType="1"/>
            </p:cNvSpPr>
            <p:nvPr/>
          </p:nvSpPr>
          <p:spPr bwMode="auto">
            <a:xfrm>
              <a:off x="111" y="932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45" name="Line 121"/>
            <p:cNvSpPr>
              <a:spLocks noChangeShapeType="1"/>
            </p:cNvSpPr>
            <p:nvPr/>
          </p:nvSpPr>
          <p:spPr bwMode="auto">
            <a:xfrm>
              <a:off x="111" y="842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46" name="Line 122"/>
            <p:cNvSpPr>
              <a:spLocks noChangeShapeType="1"/>
            </p:cNvSpPr>
            <p:nvPr/>
          </p:nvSpPr>
          <p:spPr bwMode="auto">
            <a:xfrm>
              <a:off x="111" y="751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47" name="Line 123"/>
            <p:cNvSpPr>
              <a:spLocks noChangeShapeType="1"/>
            </p:cNvSpPr>
            <p:nvPr/>
          </p:nvSpPr>
          <p:spPr bwMode="auto">
            <a:xfrm>
              <a:off x="111" y="661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48" name="Line 124"/>
            <p:cNvSpPr>
              <a:spLocks noChangeShapeType="1"/>
            </p:cNvSpPr>
            <p:nvPr/>
          </p:nvSpPr>
          <p:spPr bwMode="auto">
            <a:xfrm>
              <a:off x="111" y="570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49" name="Line 125"/>
            <p:cNvSpPr>
              <a:spLocks noChangeShapeType="1"/>
            </p:cNvSpPr>
            <p:nvPr/>
          </p:nvSpPr>
          <p:spPr bwMode="auto">
            <a:xfrm>
              <a:off x="111" y="480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50" name="Line 126"/>
            <p:cNvSpPr>
              <a:spLocks noChangeShapeType="1"/>
            </p:cNvSpPr>
            <p:nvPr/>
          </p:nvSpPr>
          <p:spPr bwMode="auto">
            <a:xfrm>
              <a:off x="111" y="389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51" name="Line 127"/>
            <p:cNvSpPr>
              <a:spLocks noChangeShapeType="1"/>
            </p:cNvSpPr>
            <p:nvPr/>
          </p:nvSpPr>
          <p:spPr bwMode="auto">
            <a:xfrm>
              <a:off x="111" y="298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52" name="Line 128"/>
            <p:cNvSpPr>
              <a:spLocks noChangeShapeType="1"/>
            </p:cNvSpPr>
            <p:nvPr/>
          </p:nvSpPr>
          <p:spPr bwMode="auto">
            <a:xfrm>
              <a:off x="111" y="208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53" name="Line 129"/>
            <p:cNvSpPr>
              <a:spLocks noChangeShapeType="1"/>
            </p:cNvSpPr>
            <p:nvPr/>
          </p:nvSpPr>
          <p:spPr bwMode="auto">
            <a:xfrm>
              <a:off x="111" y="117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54" name="Line 130"/>
            <p:cNvSpPr>
              <a:spLocks noChangeShapeType="1"/>
            </p:cNvSpPr>
            <p:nvPr/>
          </p:nvSpPr>
          <p:spPr bwMode="auto">
            <a:xfrm>
              <a:off x="111" y="27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5" name="Subtitle 134"/>
          <p:cNvSpPr>
            <a:spLocks noGrp="1"/>
          </p:cNvSpPr>
          <p:nvPr>
            <p:ph type="subTitle" idx="1"/>
          </p:nvPr>
        </p:nvSpPr>
        <p:spPr>
          <a:xfrm>
            <a:off x="228600" y="1752600"/>
            <a:ext cx="4800600" cy="4419600"/>
          </a:xfrm>
        </p:spPr>
        <p:txBody>
          <a:bodyPr>
            <a:normAutofit/>
          </a:bodyPr>
          <a:lstStyle/>
          <a:p>
            <a:pPr algn="l">
              <a:lnSpc>
                <a:spcPct val="80000"/>
              </a:lnSpc>
            </a:pPr>
            <a:endParaRPr lang="en-US" sz="2600" b="1" smtClean="0">
              <a:solidFill>
                <a:srgbClr val="FF0000"/>
              </a:solidFill>
              <a:latin typeface=".VnTime" pitchFamily="34" charset="0"/>
            </a:endParaRPr>
          </a:p>
          <a:p>
            <a:pPr algn="l">
              <a:lnSpc>
                <a:spcPct val="80000"/>
              </a:lnSpc>
            </a:pPr>
            <a:r>
              <a:rPr lang="en-US" sz="2600" b="1" smtClean="0">
                <a:solidFill>
                  <a:srgbClr val="FF0000"/>
                </a:solidFill>
                <a:latin typeface=".VnTime" pitchFamily="34" charset="0"/>
              </a:rPr>
              <a:t>III/ LuyÖn tËp:</a:t>
            </a:r>
          </a:p>
          <a:p>
            <a:pPr algn="l">
              <a:lnSpc>
                <a:spcPct val="80000"/>
              </a:lnSpc>
            </a:pPr>
            <a:endParaRPr lang="en-US" sz="2600" b="1" smtClean="0">
              <a:solidFill>
                <a:schemeClr val="bg1"/>
              </a:solidFill>
              <a:latin typeface=".VnTime" pitchFamily="34" charset="0"/>
            </a:endParaRPr>
          </a:p>
          <a:p>
            <a:pPr algn="l">
              <a:lnSpc>
                <a:spcPct val="80000"/>
              </a:lnSpc>
            </a:pPr>
            <a:r>
              <a:rPr lang="en-US" sz="2600" b="1" smtClean="0">
                <a:solidFill>
                  <a:schemeClr val="bg1"/>
                </a:solidFill>
                <a:latin typeface=".VnTime" pitchFamily="34" charset="0"/>
              </a:rPr>
              <a:t> * Bµi 2: </a:t>
            </a:r>
            <a:r>
              <a:rPr lang="en-US" sz="2600" i="1" smtClean="0">
                <a:solidFill>
                  <a:schemeClr val="bg1"/>
                </a:solidFill>
                <a:latin typeface=".VnTime" pitchFamily="34" charset="0"/>
              </a:rPr>
              <a:t> ViÕt mét ®o¹n v¨n theo truyÖn</a:t>
            </a:r>
            <a:r>
              <a:rPr lang="en-US" sz="2600" b="1" i="1" smtClean="0">
                <a:solidFill>
                  <a:schemeClr val="bg1"/>
                </a:solidFill>
                <a:latin typeface=".VnTime" pitchFamily="34" charset="0"/>
              </a:rPr>
              <a:t> </a:t>
            </a:r>
            <a:r>
              <a:rPr lang="en-US" sz="2600" b="1" i="1" smtClean="0">
                <a:solidFill>
                  <a:srgbClr val="FFFF00"/>
                </a:solidFill>
                <a:latin typeface=".VnTime" pitchFamily="34" charset="0"/>
              </a:rPr>
              <a:t>Nµng tiªn </a:t>
            </a:r>
            <a:r>
              <a:rPr lang="en-US" sz="2600" b="1" i="1" smtClean="0">
                <a:solidFill>
                  <a:srgbClr val="FFFF00"/>
                </a:solidFill>
                <a:latin typeface=".VnTimeH" pitchFamily="34" charset="0"/>
              </a:rPr>
              <a:t>è</a:t>
            </a:r>
            <a:r>
              <a:rPr lang="en-US" sz="2600" b="1" i="1" smtClean="0">
                <a:solidFill>
                  <a:srgbClr val="FFFF00"/>
                </a:solidFill>
                <a:latin typeface=".VnTime" pitchFamily="34" charset="0"/>
              </a:rPr>
              <a:t>c </a:t>
            </a:r>
            <a:r>
              <a:rPr lang="en-US" sz="2600" b="1" i="1" smtClean="0">
                <a:solidFill>
                  <a:schemeClr val="bg1"/>
                </a:solidFill>
                <a:latin typeface=".VnTime" pitchFamily="34" charset="0"/>
              </a:rPr>
              <a:t> </a:t>
            </a:r>
            <a:r>
              <a:rPr lang="en-US" sz="2600" i="1" smtClean="0">
                <a:solidFill>
                  <a:schemeClr val="bg1"/>
                </a:solidFill>
                <a:latin typeface=".VnTime" pitchFamily="34" charset="0"/>
              </a:rPr>
              <a:t>trong ®ã cã Ýt nhÊt hai lÇn dïng dÊu hai chÊm:</a:t>
            </a:r>
          </a:p>
          <a:p>
            <a:pPr algn="l">
              <a:lnSpc>
                <a:spcPct val="80000"/>
              </a:lnSpc>
            </a:pPr>
            <a:r>
              <a:rPr lang="en-US" sz="2600" i="1" smtClean="0">
                <a:solidFill>
                  <a:schemeClr val="bg1"/>
                </a:solidFill>
                <a:latin typeface=".VnTime" pitchFamily="34" charset="0"/>
              </a:rPr>
              <a:t>   - Mét lÇn, dÊu hai chÊm dïng ®Ó gi¶i thÝch.</a:t>
            </a:r>
          </a:p>
          <a:p>
            <a:pPr algn="l">
              <a:lnSpc>
                <a:spcPct val="80000"/>
              </a:lnSpc>
            </a:pPr>
            <a:r>
              <a:rPr lang="en-US" sz="2600" i="1" smtClean="0">
                <a:solidFill>
                  <a:schemeClr val="bg1"/>
                </a:solidFill>
                <a:latin typeface=".VnTime" pitchFamily="34" charset="0"/>
              </a:rPr>
              <a:t>   - Mét lÇn, dÊu hai chÊm  dïng ®Ó  dÉn lêi nh©n vËt</a:t>
            </a:r>
            <a:r>
              <a:rPr lang="en-US" sz="2600" smtClean="0">
                <a:solidFill>
                  <a:schemeClr val="bg1"/>
                </a:solidFill>
                <a:latin typeface=".VnTime" pitchFamily="34" charset="0"/>
              </a:rPr>
              <a:t>.</a:t>
            </a:r>
          </a:p>
        </p:txBody>
      </p:sp>
      <p:sp>
        <p:nvSpPr>
          <p:cNvPr id="30724" name="Rectangle 131"/>
          <p:cNvSpPr>
            <a:spLocks noChangeArrowheads="1"/>
          </p:cNvSpPr>
          <p:nvPr/>
        </p:nvSpPr>
        <p:spPr bwMode="auto">
          <a:xfrm>
            <a:off x="304800" y="5715000"/>
            <a:ext cx="838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.VnTime" pitchFamily="34" charset="0"/>
              </a:rPr>
              <a:t> </a:t>
            </a:r>
            <a:endParaRPr lang="en-US" sz="2400">
              <a:solidFill>
                <a:schemeClr val="bg1"/>
              </a:solidFill>
              <a:latin typeface="UNI Chu truyen thong" pitchFamily="66" charset="0"/>
            </a:endParaRPr>
          </a:p>
        </p:txBody>
      </p:sp>
      <p:sp>
        <p:nvSpPr>
          <p:cNvPr id="30725" name="Rectangle 132"/>
          <p:cNvSpPr>
            <a:spLocks noChangeArrowheads="1"/>
          </p:cNvSpPr>
          <p:nvPr/>
        </p:nvSpPr>
        <p:spPr bwMode="auto">
          <a:xfrm>
            <a:off x="685800" y="1524000"/>
            <a:ext cx="8458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.VnTime" pitchFamily="34" charset="0"/>
              </a:rPr>
              <a:t> </a:t>
            </a:r>
          </a:p>
        </p:txBody>
      </p:sp>
      <p:pic>
        <p:nvPicPr>
          <p:cNvPr id="137" name="Picture 2"/>
          <p:cNvPicPr>
            <a:picLocks noChangeAspect="1" noChangeArrowheads="1"/>
          </p:cNvPicPr>
          <p:nvPr/>
        </p:nvPicPr>
        <p:blipFill>
          <a:blip r:embed="rId3">
            <a:lum bright="10000" contrast="40000"/>
          </a:blip>
          <a:srcRect/>
          <a:stretch>
            <a:fillRect/>
          </a:stretch>
        </p:blipFill>
        <p:spPr bwMode="auto">
          <a:xfrm>
            <a:off x="4964807" y="1600200"/>
            <a:ext cx="4179194" cy="5029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1395" name="Rectangle 131"/>
          <p:cNvSpPr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100000"/>
              </a:spcBef>
            </a:pPr>
            <a:r>
              <a:rPr lang="en-US" sz="3200" b="1" u="sng">
                <a:solidFill>
                  <a:srgbClr val="FF0000"/>
                </a:solidFill>
                <a:latin typeface=".VnArial" pitchFamily="34" charset="0"/>
              </a:rPr>
              <a:t>Luyện từ và c©u </a:t>
            </a:r>
            <a:r>
              <a:rPr lang="en-US" sz="3200" b="1">
                <a:solidFill>
                  <a:srgbClr val="FF0000"/>
                </a:solidFill>
                <a:latin typeface=".VnArial" pitchFamily="34" charset="0"/>
              </a:rPr>
              <a:t/>
            </a:r>
            <a:br>
              <a:rPr lang="en-US" sz="3200" b="1">
                <a:solidFill>
                  <a:srgbClr val="FF0000"/>
                </a:solidFill>
                <a:latin typeface=".VnArial" pitchFamily="34" charset="0"/>
              </a:rPr>
            </a:br>
            <a:r>
              <a:rPr lang="en-US" sz="3200" b="1" i="1">
                <a:solidFill>
                  <a:schemeClr val="bg2"/>
                </a:solidFill>
                <a:latin typeface=".VnArial" pitchFamily="34" charset="0"/>
              </a:rPr>
              <a:t>DÊu hai chÊm</a:t>
            </a:r>
            <a:r>
              <a:rPr lang="en-US" sz="3200" b="1">
                <a:solidFill>
                  <a:schemeClr val="bg1"/>
                </a:solidFill>
                <a:latin typeface=".VnArial" pitchFamily="34" charset="0"/>
              </a:rPr>
              <a:t>                                                                  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1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1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500"/>
                                        <p:tgtEl>
                                          <p:spTgt spid="1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2562"/>
          </a:xfrm>
        </p:spPr>
        <p:txBody>
          <a:bodyPr/>
          <a:lstStyle/>
          <a:p>
            <a:r>
              <a:rPr lang="en-US" sz="2400" b="1" i="1" smtClean="0">
                <a:solidFill>
                  <a:srgbClr val="FF0000"/>
                </a:solidFill>
                <a:latin typeface=".VnTime" pitchFamily="34" charset="0"/>
              </a:rPr>
              <a:t/>
            </a:r>
            <a:br>
              <a:rPr lang="en-US" sz="2400" b="1" i="1" smtClean="0">
                <a:solidFill>
                  <a:srgbClr val="FF0000"/>
                </a:solidFill>
                <a:latin typeface=".VnTime" pitchFamily="34" charset="0"/>
              </a:rPr>
            </a:br>
            <a:r>
              <a:rPr lang="en-US" sz="2400" b="1" i="1" smtClean="0">
                <a:solidFill>
                  <a:srgbClr val="FF0000"/>
                </a:solidFill>
                <a:latin typeface=".VnTime" pitchFamily="34" charset="0"/>
              </a:rPr>
              <a:t>Em h·y quan s¸t  c¸c bøc tranh trªn vµ ®Æt mét c©u víi néi dung cña mét tranh, trong ®ã cã sö dông dÊu hai chÊm.</a:t>
            </a:r>
          </a:p>
        </p:txBody>
      </p:sp>
      <p:pic>
        <p:nvPicPr>
          <p:cNvPr id="4" name="Picture 2" descr="Ke chuye_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lum contrast="12000"/>
          </a:blip>
          <a:srcRect/>
          <a:stretch>
            <a:fillRect/>
          </a:stretch>
        </p:blipFill>
        <p:spPr>
          <a:xfrm>
            <a:off x="228600" y="1066800"/>
            <a:ext cx="4114800" cy="2743200"/>
          </a:xfrm>
          <a:ln w="38100" cap="sq">
            <a:solidFill>
              <a:srgbClr val="000000"/>
            </a:solidFill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Content Placeholder 5" descr="7-goc-anh[1]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1066800"/>
            <a:ext cx="4267200" cy="2743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lum bright="10000" contrast="20000"/>
          </a:blip>
          <a:srcRect/>
          <a:stretch>
            <a:fillRect/>
          </a:stretch>
        </p:blipFill>
        <p:spPr bwMode="auto">
          <a:xfrm>
            <a:off x="228600" y="3932238"/>
            <a:ext cx="4114800" cy="29257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6">
            <a:lum contrast="20000"/>
          </a:blip>
          <a:srcRect/>
          <a:stretch>
            <a:fillRect/>
          </a:stretch>
        </p:blipFill>
        <p:spPr bwMode="auto">
          <a:xfrm>
            <a:off x="4572000" y="3962400"/>
            <a:ext cx="4343400" cy="2895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60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79" y="-5"/>
            <a:chExt cx="6576" cy="4769"/>
          </a:xfrm>
        </p:grpSpPr>
        <p:sp>
          <p:nvSpPr>
            <p:cNvPr id="19467" name="AutoShape 3"/>
            <p:cNvSpPr>
              <a:spLocks noChangeAspect="1" noChangeArrowheads="1" noTextEdit="1"/>
            </p:cNvSpPr>
            <p:nvPr/>
          </p:nvSpPr>
          <p:spPr bwMode="auto">
            <a:xfrm>
              <a:off x="79" y="-5"/>
              <a:ext cx="6576" cy="4769"/>
            </a:xfrm>
            <a:prstGeom prst="rect">
              <a:avLst/>
            </a:prstGeom>
            <a:solidFill>
              <a:srgbClr val="002200"/>
            </a:solidFill>
            <a:ln w="3175" cap="rnd">
              <a:solidFill>
                <a:srgbClr val="005800"/>
              </a:solidFill>
              <a:prstDash val="sysDot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68" name="Line 4"/>
            <p:cNvSpPr>
              <a:spLocks noChangeShapeType="1"/>
            </p:cNvSpPr>
            <p:nvPr/>
          </p:nvSpPr>
          <p:spPr bwMode="auto">
            <a:xfrm>
              <a:off x="111" y="2741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69" name="Line 5"/>
            <p:cNvSpPr>
              <a:spLocks noChangeShapeType="1"/>
            </p:cNvSpPr>
            <p:nvPr/>
          </p:nvSpPr>
          <p:spPr bwMode="auto">
            <a:xfrm>
              <a:off x="111" y="4732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0" name="Line 6"/>
            <p:cNvSpPr>
              <a:spLocks noChangeShapeType="1"/>
            </p:cNvSpPr>
            <p:nvPr/>
          </p:nvSpPr>
          <p:spPr bwMode="auto">
            <a:xfrm flipV="1">
              <a:off x="662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1" name="Line 7"/>
            <p:cNvSpPr>
              <a:spLocks noChangeShapeType="1"/>
            </p:cNvSpPr>
            <p:nvPr/>
          </p:nvSpPr>
          <p:spPr bwMode="auto">
            <a:xfrm flipV="1">
              <a:off x="653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2" name="Line 8"/>
            <p:cNvSpPr>
              <a:spLocks noChangeShapeType="1"/>
            </p:cNvSpPr>
            <p:nvPr/>
          </p:nvSpPr>
          <p:spPr bwMode="auto">
            <a:xfrm flipV="1">
              <a:off x="6442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3" name="Line 9"/>
            <p:cNvSpPr>
              <a:spLocks noChangeShapeType="1"/>
            </p:cNvSpPr>
            <p:nvPr/>
          </p:nvSpPr>
          <p:spPr bwMode="auto">
            <a:xfrm flipV="1">
              <a:off x="635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4" name="Line 10"/>
            <p:cNvSpPr>
              <a:spLocks noChangeShapeType="1"/>
            </p:cNvSpPr>
            <p:nvPr/>
          </p:nvSpPr>
          <p:spPr bwMode="auto">
            <a:xfrm flipV="1">
              <a:off x="626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5" name="Line 11"/>
            <p:cNvSpPr>
              <a:spLocks noChangeShapeType="1"/>
            </p:cNvSpPr>
            <p:nvPr/>
          </p:nvSpPr>
          <p:spPr bwMode="auto">
            <a:xfrm flipV="1">
              <a:off x="617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6" name="Line 12"/>
            <p:cNvSpPr>
              <a:spLocks noChangeShapeType="1"/>
            </p:cNvSpPr>
            <p:nvPr/>
          </p:nvSpPr>
          <p:spPr bwMode="auto">
            <a:xfrm flipV="1">
              <a:off x="6080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7" name="Line 13"/>
            <p:cNvSpPr>
              <a:spLocks noChangeShapeType="1"/>
            </p:cNvSpPr>
            <p:nvPr/>
          </p:nvSpPr>
          <p:spPr bwMode="auto">
            <a:xfrm flipV="1">
              <a:off x="5990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8" name="Line 14"/>
            <p:cNvSpPr>
              <a:spLocks noChangeShapeType="1"/>
            </p:cNvSpPr>
            <p:nvPr/>
          </p:nvSpPr>
          <p:spPr bwMode="auto">
            <a:xfrm flipV="1">
              <a:off x="5900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9" name="Line 15"/>
            <p:cNvSpPr>
              <a:spLocks noChangeShapeType="1"/>
            </p:cNvSpPr>
            <p:nvPr/>
          </p:nvSpPr>
          <p:spPr bwMode="auto">
            <a:xfrm flipV="1">
              <a:off x="5809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80" name="Line 16"/>
            <p:cNvSpPr>
              <a:spLocks noChangeShapeType="1"/>
            </p:cNvSpPr>
            <p:nvPr/>
          </p:nvSpPr>
          <p:spPr bwMode="auto">
            <a:xfrm flipV="1">
              <a:off x="571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81" name="Line 17"/>
            <p:cNvSpPr>
              <a:spLocks noChangeShapeType="1"/>
            </p:cNvSpPr>
            <p:nvPr/>
          </p:nvSpPr>
          <p:spPr bwMode="auto">
            <a:xfrm flipV="1">
              <a:off x="562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82" name="Line 18"/>
            <p:cNvSpPr>
              <a:spLocks noChangeShapeType="1"/>
            </p:cNvSpPr>
            <p:nvPr/>
          </p:nvSpPr>
          <p:spPr bwMode="auto">
            <a:xfrm flipV="1">
              <a:off x="553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83" name="Line 19"/>
            <p:cNvSpPr>
              <a:spLocks noChangeShapeType="1"/>
            </p:cNvSpPr>
            <p:nvPr/>
          </p:nvSpPr>
          <p:spPr bwMode="auto">
            <a:xfrm flipV="1">
              <a:off x="5447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84" name="Line 20"/>
            <p:cNvSpPr>
              <a:spLocks noChangeShapeType="1"/>
            </p:cNvSpPr>
            <p:nvPr/>
          </p:nvSpPr>
          <p:spPr bwMode="auto">
            <a:xfrm flipV="1">
              <a:off x="5357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85" name="Line 21"/>
            <p:cNvSpPr>
              <a:spLocks noChangeShapeType="1"/>
            </p:cNvSpPr>
            <p:nvPr/>
          </p:nvSpPr>
          <p:spPr bwMode="auto">
            <a:xfrm flipV="1">
              <a:off x="5266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86" name="Line 22"/>
            <p:cNvSpPr>
              <a:spLocks noChangeShapeType="1"/>
            </p:cNvSpPr>
            <p:nvPr/>
          </p:nvSpPr>
          <p:spPr bwMode="auto">
            <a:xfrm flipV="1">
              <a:off x="5176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87" name="Line 23"/>
            <p:cNvSpPr>
              <a:spLocks noChangeShapeType="1"/>
            </p:cNvSpPr>
            <p:nvPr/>
          </p:nvSpPr>
          <p:spPr bwMode="auto">
            <a:xfrm flipV="1">
              <a:off x="508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88" name="Line 24"/>
            <p:cNvSpPr>
              <a:spLocks noChangeShapeType="1"/>
            </p:cNvSpPr>
            <p:nvPr/>
          </p:nvSpPr>
          <p:spPr bwMode="auto">
            <a:xfrm flipV="1">
              <a:off x="499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89" name="Line 25"/>
            <p:cNvSpPr>
              <a:spLocks noChangeShapeType="1"/>
            </p:cNvSpPr>
            <p:nvPr/>
          </p:nvSpPr>
          <p:spPr bwMode="auto">
            <a:xfrm flipV="1">
              <a:off x="490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90" name="Line 26"/>
            <p:cNvSpPr>
              <a:spLocks noChangeShapeType="1"/>
            </p:cNvSpPr>
            <p:nvPr/>
          </p:nvSpPr>
          <p:spPr bwMode="auto">
            <a:xfrm flipV="1">
              <a:off x="4814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91" name="Line 27"/>
            <p:cNvSpPr>
              <a:spLocks noChangeShapeType="1"/>
            </p:cNvSpPr>
            <p:nvPr/>
          </p:nvSpPr>
          <p:spPr bwMode="auto">
            <a:xfrm flipV="1">
              <a:off x="4724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92" name="Line 28"/>
            <p:cNvSpPr>
              <a:spLocks noChangeShapeType="1"/>
            </p:cNvSpPr>
            <p:nvPr/>
          </p:nvSpPr>
          <p:spPr bwMode="auto">
            <a:xfrm flipV="1">
              <a:off x="463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93" name="Line 29"/>
            <p:cNvSpPr>
              <a:spLocks noChangeShapeType="1"/>
            </p:cNvSpPr>
            <p:nvPr/>
          </p:nvSpPr>
          <p:spPr bwMode="auto">
            <a:xfrm flipV="1">
              <a:off x="454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94" name="Line 30"/>
            <p:cNvSpPr>
              <a:spLocks noChangeShapeType="1"/>
            </p:cNvSpPr>
            <p:nvPr/>
          </p:nvSpPr>
          <p:spPr bwMode="auto">
            <a:xfrm flipV="1">
              <a:off x="4452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95" name="Line 31"/>
            <p:cNvSpPr>
              <a:spLocks noChangeShapeType="1"/>
            </p:cNvSpPr>
            <p:nvPr/>
          </p:nvSpPr>
          <p:spPr bwMode="auto">
            <a:xfrm flipV="1">
              <a:off x="4362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96" name="Line 32"/>
            <p:cNvSpPr>
              <a:spLocks noChangeShapeType="1"/>
            </p:cNvSpPr>
            <p:nvPr/>
          </p:nvSpPr>
          <p:spPr bwMode="auto">
            <a:xfrm flipV="1">
              <a:off x="427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97" name="Line 33"/>
            <p:cNvSpPr>
              <a:spLocks noChangeShapeType="1"/>
            </p:cNvSpPr>
            <p:nvPr/>
          </p:nvSpPr>
          <p:spPr bwMode="auto">
            <a:xfrm flipV="1">
              <a:off x="418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98" name="Line 34"/>
            <p:cNvSpPr>
              <a:spLocks noChangeShapeType="1"/>
            </p:cNvSpPr>
            <p:nvPr/>
          </p:nvSpPr>
          <p:spPr bwMode="auto">
            <a:xfrm flipV="1">
              <a:off x="409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99" name="Line 35"/>
            <p:cNvSpPr>
              <a:spLocks noChangeShapeType="1"/>
            </p:cNvSpPr>
            <p:nvPr/>
          </p:nvSpPr>
          <p:spPr bwMode="auto">
            <a:xfrm flipV="1">
              <a:off x="4000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00" name="Line 36"/>
            <p:cNvSpPr>
              <a:spLocks noChangeShapeType="1"/>
            </p:cNvSpPr>
            <p:nvPr/>
          </p:nvSpPr>
          <p:spPr bwMode="auto">
            <a:xfrm flipV="1">
              <a:off x="3910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01" name="Line 37"/>
            <p:cNvSpPr>
              <a:spLocks noChangeShapeType="1"/>
            </p:cNvSpPr>
            <p:nvPr/>
          </p:nvSpPr>
          <p:spPr bwMode="auto">
            <a:xfrm flipV="1">
              <a:off x="3819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02" name="Line 38"/>
            <p:cNvSpPr>
              <a:spLocks noChangeShapeType="1"/>
            </p:cNvSpPr>
            <p:nvPr/>
          </p:nvSpPr>
          <p:spPr bwMode="auto">
            <a:xfrm flipV="1">
              <a:off x="3729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03" name="Line 39"/>
            <p:cNvSpPr>
              <a:spLocks noChangeShapeType="1"/>
            </p:cNvSpPr>
            <p:nvPr/>
          </p:nvSpPr>
          <p:spPr bwMode="auto">
            <a:xfrm flipV="1">
              <a:off x="363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04" name="Line 40"/>
            <p:cNvSpPr>
              <a:spLocks noChangeShapeType="1"/>
            </p:cNvSpPr>
            <p:nvPr/>
          </p:nvSpPr>
          <p:spPr bwMode="auto">
            <a:xfrm flipV="1">
              <a:off x="354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05" name="Line 41"/>
            <p:cNvSpPr>
              <a:spLocks noChangeShapeType="1"/>
            </p:cNvSpPr>
            <p:nvPr/>
          </p:nvSpPr>
          <p:spPr bwMode="auto">
            <a:xfrm flipV="1">
              <a:off x="345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06" name="Line 42"/>
            <p:cNvSpPr>
              <a:spLocks noChangeShapeType="1"/>
            </p:cNvSpPr>
            <p:nvPr/>
          </p:nvSpPr>
          <p:spPr bwMode="auto">
            <a:xfrm flipV="1">
              <a:off x="3367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07" name="Line 43"/>
            <p:cNvSpPr>
              <a:spLocks noChangeShapeType="1"/>
            </p:cNvSpPr>
            <p:nvPr/>
          </p:nvSpPr>
          <p:spPr bwMode="auto">
            <a:xfrm flipV="1">
              <a:off x="3277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08" name="Line 44"/>
            <p:cNvSpPr>
              <a:spLocks noChangeShapeType="1"/>
            </p:cNvSpPr>
            <p:nvPr/>
          </p:nvSpPr>
          <p:spPr bwMode="auto">
            <a:xfrm flipV="1">
              <a:off x="3186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09" name="Line 45"/>
            <p:cNvSpPr>
              <a:spLocks noChangeShapeType="1"/>
            </p:cNvSpPr>
            <p:nvPr/>
          </p:nvSpPr>
          <p:spPr bwMode="auto">
            <a:xfrm flipV="1">
              <a:off x="3096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10" name="Line 46"/>
            <p:cNvSpPr>
              <a:spLocks noChangeShapeType="1"/>
            </p:cNvSpPr>
            <p:nvPr/>
          </p:nvSpPr>
          <p:spPr bwMode="auto">
            <a:xfrm flipV="1">
              <a:off x="300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11" name="Line 47"/>
            <p:cNvSpPr>
              <a:spLocks noChangeShapeType="1"/>
            </p:cNvSpPr>
            <p:nvPr/>
          </p:nvSpPr>
          <p:spPr bwMode="auto">
            <a:xfrm flipV="1">
              <a:off x="291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12" name="Line 48"/>
            <p:cNvSpPr>
              <a:spLocks noChangeShapeType="1"/>
            </p:cNvSpPr>
            <p:nvPr/>
          </p:nvSpPr>
          <p:spPr bwMode="auto">
            <a:xfrm flipV="1">
              <a:off x="282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13" name="Line 49"/>
            <p:cNvSpPr>
              <a:spLocks noChangeShapeType="1"/>
            </p:cNvSpPr>
            <p:nvPr/>
          </p:nvSpPr>
          <p:spPr bwMode="auto">
            <a:xfrm flipV="1">
              <a:off x="2734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14" name="Line 50"/>
            <p:cNvSpPr>
              <a:spLocks noChangeShapeType="1"/>
            </p:cNvSpPr>
            <p:nvPr/>
          </p:nvSpPr>
          <p:spPr bwMode="auto">
            <a:xfrm flipV="1">
              <a:off x="2644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15" name="Line 51"/>
            <p:cNvSpPr>
              <a:spLocks noChangeShapeType="1"/>
            </p:cNvSpPr>
            <p:nvPr/>
          </p:nvSpPr>
          <p:spPr bwMode="auto">
            <a:xfrm flipV="1">
              <a:off x="255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16" name="Line 52"/>
            <p:cNvSpPr>
              <a:spLocks noChangeShapeType="1"/>
            </p:cNvSpPr>
            <p:nvPr/>
          </p:nvSpPr>
          <p:spPr bwMode="auto">
            <a:xfrm flipV="1">
              <a:off x="246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17" name="Line 53"/>
            <p:cNvSpPr>
              <a:spLocks noChangeShapeType="1"/>
            </p:cNvSpPr>
            <p:nvPr/>
          </p:nvSpPr>
          <p:spPr bwMode="auto">
            <a:xfrm flipV="1">
              <a:off x="2372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18" name="Line 54"/>
            <p:cNvSpPr>
              <a:spLocks noChangeShapeType="1"/>
            </p:cNvSpPr>
            <p:nvPr/>
          </p:nvSpPr>
          <p:spPr bwMode="auto">
            <a:xfrm flipV="1">
              <a:off x="2282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19" name="Line 55"/>
            <p:cNvSpPr>
              <a:spLocks noChangeShapeType="1"/>
            </p:cNvSpPr>
            <p:nvPr/>
          </p:nvSpPr>
          <p:spPr bwMode="auto">
            <a:xfrm flipV="1">
              <a:off x="219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20" name="Line 56"/>
            <p:cNvSpPr>
              <a:spLocks noChangeShapeType="1"/>
            </p:cNvSpPr>
            <p:nvPr/>
          </p:nvSpPr>
          <p:spPr bwMode="auto">
            <a:xfrm flipV="1">
              <a:off x="210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21" name="Line 57"/>
            <p:cNvSpPr>
              <a:spLocks noChangeShapeType="1"/>
            </p:cNvSpPr>
            <p:nvPr/>
          </p:nvSpPr>
          <p:spPr bwMode="auto">
            <a:xfrm flipV="1">
              <a:off x="201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22" name="Line 58"/>
            <p:cNvSpPr>
              <a:spLocks noChangeShapeType="1"/>
            </p:cNvSpPr>
            <p:nvPr/>
          </p:nvSpPr>
          <p:spPr bwMode="auto">
            <a:xfrm flipV="1">
              <a:off x="1920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23" name="Line 59"/>
            <p:cNvSpPr>
              <a:spLocks noChangeShapeType="1"/>
            </p:cNvSpPr>
            <p:nvPr/>
          </p:nvSpPr>
          <p:spPr bwMode="auto">
            <a:xfrm flipV="1">
              <a:off x="1830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24" name="Line 60"/>
            <p:cNvSpPr>
              <a:spLocks noChangeShapeType="1"/>
            </p:cNvSpPr>
            <p:nvPr/>
          </p:nvSpPr>
          <p:spPr bwMode="auto">
            <a:xfrm flipV="1">
              <a:off x="1739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25" name="Line 61"/>
            <p:cNvSpPr>
              <a:spLocks noChangeShapeType="1"/>
            </p:cNvSpPr>
            <p:nvPr/>
          </p:nvSpPr>
          <p:spPr bwMode="auto">
            <a:xfrm flipV="1">
              <a:off x="1649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26" name="Line 62"/>
            <p:cNvSpPr>
              <a:spLocks noChangeShapeType="1"/>
            </p:cNvSpPr>
            <p:nvPr/>
          </p:nvSpPr>
          <p:spPr bwMode="auto">
            <a:xfrm flipV="1">
              <a:off x="155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27" name="Line 63"/>
            <p:cNvSpPr>
              <a:spLocks noChangeShapeType="1"/>
            </p:cNvSpPr>
            <p:nvPr/>
          </p:nvSpPr>
          <p:spPr bwMode="auto">
            <a:xfrm flipV="1">
              <a:off x="146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28" name="Line 64"/>
            <p:cNvSpPr>
              <a:spLocks noChangeShapeType="1"/>
            </p:cNvSpPr>
            <p:nvPr/>
          </p:nvSpPr>
          <p:spPr bwMode="auto">
            <a:xfrm flipV="1">
              <a:off x="137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29" name="Line 65"/>
            <p:cNvSpPr>
              <a:spLocks noChangeShapeType="1"/>
            </p:cNvSpPr>
            <p:nvPr/>
          </p:nvSpPr>
          <p:spPr bwMode="auto">
            <a:xfrm flipV="1">
              <a:off x="1287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30" name="Line 66"/>
            <p:cNvSpPr>
              <a:spLocks noChangeShapeType="1"/>
            </p:cNvSpPr>
            <p:nvPr/>
          </p:nvSpPr>
          <p:spPr bwMode="auto">
            <a:xfrm flipV="1">
              <a:off x="1197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31" name="Line 67"/>
            <p:cNvSpPr>
              <a:spLocks noChangeShapeType="1"/>
            </p:cNvSpPr>
            <p:nvPr/>
          </p:nvSpPr>
          <p:spPr bwMode="auto">
            <a:xfrm flipV="1">
              <a:off x="1106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32" name="Line 68"/>
            <p:cNvSpPr>
              <a:spLocks noChangeShapeType="1"/>
            </p:cNvSpPr>
            <p:nvPr/>
          </p:nvSpPr>
          <p:spPr bwMode="auto">
            <a:xfrm flipV="1">
              <a:off x="1016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33" name="Line 69"/>
            <p:cNvSpPr>
              <a:spLocks noChangeShapeType="1"/>
            </p:cNvSpPr>
            <p:nvPr/>
          </p:nvSpPr>
          <p:spPr bwMode="auto">
            <a:xfrm flipV="1">
              <a:off x="92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34" name="Line 70"/>
            <p:cNvSpPr>
              <a:spLocks noChangeShapeType="1"/>
            </p:cNvSpPr>
            <p:nvPr/>
          </p:nvSpPr>
          <p:spPr bwMode="auto">
            <a:xfrm flipV="1">
              <a:off x="83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35" name="Line 71"/>
            <p:cNvSpPr>
              <a:spLocks noChangeShapeType="1"/>
            </p:cNvSpPr>
            <p:nvPr/>
          </p:nvSpPr>
          <p:spPr bwMode="auto">
            <a:xfrm flipV="1">
              <a:off x="74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36" name="Line 72"/>
            <p:cNvSpPr>
              <a:spLocks noChangeShapeType="1"/>
            </p:cNvSpPr>
            <p:nvPr/>
          </p:nvSpPr>
          <p:spPr bwMode="auto">
            <a:xfrm flipV="1">
              <a:off x="654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37" name="Line 73"/>
            <p:cNvSpPr>
              <a:spLocks noChangeShapeType="1"/>
            </p:cNvSpPr>
            <p:nvPr/>
          </p:nvSpPr>
          <p:spPr bwMode="auto">
            <a:xfrm flipV="1">
              <a:off x="564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38" name="Line 74"/>
            <p:cNvSpPr>
              <a:spLocks noChangeShapeType="1"/>
            </p:cNvSpPr>
            <p:nvPr/>
          </p:nvSpPr>
          <p:spPr bwMode="auto">
            <a:xfrm flipV="1">
              <a:off x="47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39" name="Line 75"/>
            <p:cNvSpPr>
              <a:spLocks noChangeShapeType="1"/>
            </p:cNvSpPr>
            <p:nvPr/>
          </p:nvSpPr>
          <p:spPr bwMode="auto">
            <a:xfrm flipV="1">
              <a:off x="38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40" name="Line 76"/>
            <p:cNvSpPr>
              <a:spLocks noChangeShapeType="1"/>
            </p:cNvSpPr>
            <p:nvPr/>
          </p:nvSpPr>
          <p:spPr bwMode="auto">
            <a:xfrm flipV="1">
              <a:off x="292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41" name="Line 77"/>
            <p:cNvSpPr>
              <a:spLocks noChangeShapeType="1"/>
            </p:cNvSpPr>
            <p:nvPr/>
          </p:nvSpPr>
          <p:spPr bwMode="auto">
            <a:xfrm flipV="1">
              <a:off x="202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42" name="Line 78"/>
            <p:cNvSpPr>
              <a:spLocks noChangeShapeType="1"/>
            </p:cNvSpPr>
            <p:nvPr/>
          </p:nvSpPr>
          <p:spPr bwMode="auto">
            <a:xfrm flipV="1">
              <a:off x="11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43" name="Line 79"/>
            <p:cNvSpPr>
              <a:spLocks noChangeShapeType="1"/>
            </p:cNvSpPr>
            <p:nvPr/>
          </p:nvSpPr>
          <p:spPr bwMode="auto">
            <a:xfrm>
              <a:off x="111" y="4642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44" name="Line 80"/>
            <p:cNvSpPr>
              <a:spLocks noChangeShapeType="1"/>
            </p:cNvSpPr>
            <p:nvPr/>
          </p:nvSpPr>
          <p:spPr bwMode="auto">
            <a:xfrm>
              <a:off x="111" y="4551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45" name="Line 81"/>
            <p:cNvSpPr>
              <a:spLocks noChangeShapeType="1"/>
            </p:cNvSpPr>
            <p:nvPr/>
          </p:nvSpPr>
          <p:spPr bwMode="auto">
            <a:xfrm>
              <a:off x="111" y="4461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46" name="Line 82"/>
            <p:cNvSpPr>
              <a:spLocks noChangeShapeType="1"/>
            </p:cNvSpPr>
            <p:nvPr/>
          </p:nvSpPr>
          <p:spPr bwMode="auto">
            <a:xfrm>
              <a:off x="111" y="4370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47" name="Line 83"/>
            <p:cNvSpPr>
              <a:spLocks noChangeShapeType="1"/>
            </p:cNvSpPr>
            <p:nvPr/>
          </p:nvSpPr>
          <p:spPr bwMode="auto">
            <a:xfrm>
              <a:off x="111" y="4279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48" name="Line 84"/>
            <p:cNvSpPr>
              <a:spLocks noChangeShapeType="1"/>
            </p:cNvSpPr>
            <p:nvPr/>
          </p:nvSpPr>
          <p:spPr bwMode="auto">
            <a:xfrm>
              <a:off x="111" y="4189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49" name="Line 85"/>
            <p:cNvSpPr>
              <a:spLocks noChangeShapeType="1"/>
            </p:cNvSpPr>
            <p:nvPr/>
          </p:nvSpPr>
          <p:spPr bwMode="auto">
            <a:xfrm>
              <a:off x="111" y="4098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50" name="Line 86"/>
            <p:cNvSpPr>
              <a:spLocks noChangeShapeType="1"/>
            </p:cNvSpPr>
            <p:nvPr/>
          </p:nvSpPr>
          <p:spPr bwMode="auto">
            <a:xfrm>
              <a:off x="111" y="4008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51" name="Line 87"/>
            <p:cNvSpPr>
              <a:spLocks noChangeShapeType="1"/>
            </p:cNvSpPr>
            <p:nvPr/>
          </p:nvSpPr>
          <p:spPr bwMode="auto">
            <a:xfrm>
              <a:off x="111" y="3917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52" name="Line 88"/>
            <p:cNvSpPr>
              <a:spLocks noChangeShapeType="1"/>
            </p:cNvSpPr>
            <p:nvPr/>
          </p:nvSpPr>
          <p:spPr bwMode="auto">
            <a:xfrm>
              <a:off x="111" y="3827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53" name="Line 89"/>
            <p:cNvSpPr>
              <a:spLocks noChangeShapeType="1"/>
            </p:cNvSpPr>
            <p:nvPr/>
          </p:nvSpPr>
          <p:spPr bwMode="auto">
            <a:xfrm>
              <a:off x="111" y="3737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54" name="Line 90"/>
            <p:cNvSpPr>
              <a:spLocks noChangeShapeType="1"/>
            </p:cNvSpPr>
            <p:nvPr/>
          </p:nvSpPr>
          <p:spPr bwMode="auto">
            <a:xfrm>
              <a:off x="111" y="3646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55" name="Line 91"/>
            <p:cNvSpPr>
              <a:spLocks noChangeShapeType="1"/>
            </p:cNvSpPr>
            <p:nvPr/>
          </p:nvSpPr>
          <p:spPr bwMode="auto">
            <a:xfrm>
              <a:off x="111" y="3556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56" name="Line 92"/>
            <p:cNvSpPr>
              <a:spLocks noChangeShapeType="1"/>
            </p:cNvSpPr>
            <p:nvPr/>
          </p:nvSpPr>
          <p:spPr bwMode="auto">
            <a:xfrm>
              <a:off x="111" y="3465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57" name="Line 93"/>
            <p:cNvSpPr>
              <a:spLocks noChangeShapeType="1"/>
            </p:cNvSpPr>
            <p:nvPr/>
          </p:nvSpPr>
          <p:spPr bwMode="auto">
            <a:xfrm>
              <a:off x="111" y="3375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58" name="Line 94"/>
            <p:cNvSpPr>
              <a:spLocks noChangeShapeType="1"/>
            </p:cNvSpPr>
            <p:nvPr/>
          </p:nvSpPr>
          <p:spPr bwMode="auto">
            <a:xfrm>
              <a:off x="111" y="3284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59" name="Line 95"/>
            <p:cNvSpPr>
              <a:spLocks noChangeShapeType="1"/>
            </p:cNvSpPr>
            <p:nvPr/>
          </p:nvSpPr>
          <p:spPr bwMode="auto">
            <a:xfrm>
              <a:off x="111" y="3194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60" name="Line 96"/>
            <p:cNvSpPr>
              <a:spLocks noChangeShapeType="1"/>
            </p:cNvSpPr>
            <p:nvPr/>
          </p:nvSpPr>
          <p:spPr bwMode="auto">
            <a:xfrm>
              <a:off x="111" y="3103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61" name="Line 97"/>
            <p:cNvSpPr>
              <a:spLocks noChangeShapeType="1"/>
            </p:cNvSpPr>
            <p:nvPr/>
          </p:nvSpPr>
          <p:spPr bwMode="auto">
            <a:xfrm>
              <a:off x="111" y="3013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62" name="Line 98"/>
            <p:cNvSpPr>
              <a:spLocks noChangeShapeType="1"/>
            </p:cNvSpPr>
            <p:nvPr/>
          </p:nvSpPr>
          <p:spPr bwMode="auto">
            <a:xfrm>
              <a:off x="111" y="2922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63" name="Line 99"/>
            <p:cNvSpPr>
              <a:spLocks noChangeShapeType="1"/>
            </p:cNvSpPr>
            <p:nvPr/>
          </p:nvSpPr>
          <p:spPr bwMode="auto">
            <a:xfrm>
              <a:off x="111" y="2832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64" name="Line 100"/>
            <p:cNvSpPr>
              <a:spLocks noChangeShapeType="1"/>
            </p:cNvSpPr>
            <p:nvPr/>
          </p:nvSpPr>
          <p:spPr bwMode="auto">
            <a:xfrm>
              <a:off x="111" y="2651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65" name="Line 101"/>
            <p:cNvSpPr>
              <a:spLocks noChangeShapeType="1"/>
            </p:cNvSpPr>
            <p:nvPr/>
          </p:nvSpPr>
          <p:spPr bwMode="auto">
            <a:xfrm>
              <a:off x="111" y="2560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66" name="Line 102"/>
            <p:cNvSpPr>
              <a:spLocks noChangeShapeType="1"/>
            </p:cNvSpPr>
            <p:nvPr/>
          </p:nvSpPr>
          <p:spPr bwMode="auto">
            <a:xfrm>
              <a:off x="111" y="2470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67" name="Line 103"/>
            <p:cNvSpPr>
              <a:spLocks noChangeShapeType="1"/>
            </p:cNvSpPr>
            <p:nvPr/>
          </p:nvSpPr>
          <p:spPr bwMode="auto">
            <a:xfrm>
              <a:off x="111" y="2379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68" name="Line 104"/>
            <p:cNvSpPr>
              <a:spLocks noChangeShapeType="1"/>
            </p:cNvSpPr>
            <p:nvPr/>
          </p:nvSpPr>
          <p:spPr bwMode="auto">
            <a:xfrm>
              <a:off x="111" y="2289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69" name="Line 105"/>
            <p:cNvSpPr>
              <a:spLocks noChangeShapeType="1"/>
            </p:cNvSpPr>
            <p:nvPr/>
          </p:nvSpPr>
          <p:spPr bwMode="auto">
            <a:xfrm>
              <a:off x="111" y="2199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70" name="Line 106"/>
            <p:cNvSpPr>
              <a:spLocks noChangeShapeType="1"/>
            </p:cNvSpPr>
            <p:nvPr/>
          </p:nvSpPr>
          <p:spPr bwMode="auto">
            <a:xfrm>
              <a:off x="111" y="2108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71" name="Line 107"/>
            <p:cNvSpPr>
              <a:spLocks noChangeShapeType="1"/>
            </p:cNvSpPr>
            <p:nvPr/>
          </p:nvSpPr>
          <p:spPr bwMode="auto">
            <a:xfrm>
              <a:off x="111" y="2018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72" name="Line 108"/>
            <p:cNvSpPr>
              <a:spLocks noChangeShapeType="1"/>
            </p:cNvSpPr>
            <p:nvPr/>
          </p:nvSpPr>
          <p:spPr bwMode="auto">
            <a:xfrm>
              <a:off x="111" y="1927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73" name="Line 109"/>
            <p:cNvSpPr>
              <a:spLocks noChangeShapeType="1"/>
            </p:cNvSpPr>
            <p:nvPr/>
          </p:nvSpPr>
          <p:spPr bwMode="auto">
            <a:xfrm>
              <a:off x="111" y="1837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74" name="Line 110"/>
            <p:cNvSpPr>
              <a:spLocks noChangeShapeType="1"/>
            </p:cNvSpPr>
            <p:nvPr/>
          </p:nvSpPr>
          <p:spPr bwMode="auto">
            <a:xfrm>
              <a:off x="111" y="1746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75" name="Line 111"/>
            <p:cNvSpPr>
              <a:spLocks noChangeShapeType="1"/>
            </p:cNvSpPr>
            <p:nvPr/>
          </p:nvSpPr>
          <p:spPr bwMode="auto">
            <a:xfrm>
              <a:off x="111" y="1656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76" name="Line 112"/>
            <p:cNvSpPr>
              <a:spLocks noChangeShapeType="1"/>
            </p:cNvSpPr>
            <p:nvPr/>
          </p:nvSpPr>
          <p:spPr bwMode="auto">
            <a:xfrm>
              <a:off x="111" y="1565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77" name="Line 113"/>
            <p:cNvSpPr>
              <a:spLocks noChangeShapeType="1"/>
            </p:cNvSpPr>
            <p:nvPr/>
          </p:nvSpPr>
          <p:spPr bwMode="auto">
            <a:xfrm>
              <a:off x="111" y="1565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78" name="Line 114"/>
            <p:cNvSpPr>
              <a:spLocks noChangeShapeType="1"/>
            </p:cNvSpPr>
            <p:nvPr/>
          </p:nvSpPr>
          <p:spPr bwMode="auto">
            <a:xfrm>
              <a:off x="111" y="1475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79" name="Line 115"/>
            <p:cNvSpPr>
              <a:spLocks noChangeShapeType="1"/>
            </p:cNvSpPr>
            <p:nvPr/>
          </p:nvSpPr>
          <p:spPr bwMode="auto">
            <a:xfrm>
              <a:off x="111" y="1384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80" name="Line 116"/>
            <p:cNvSpPr>
              <a:spLocks noChangeShapeType="1"/>
            </p:cNvSpPr>
            <p:nvPr/>
          </p:nvSpPr>
          <p:spPr bwMode="auto">
            <a:xfrm>
              <a:off x="111" y="1294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81" name="Line 117"/>
            <p:cNvSpPr>
              <a:spLocks noChangeShapeType="1"/>
            </p:cNvSpPr>
            <p:nvPr/>
          </p:nvSpPr>
          <p:spPr bwMode="auto">
            <a:xfrm>
              <a:off x="111" y="1203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82" name="Line 118"/>
            <p:cNvSpPr>
              <a:spLocks noChangeShapeType="1"/>
            </p:cNvSpPr>
            <p:nvPr/>
          </p:nvSpPr>
          <p:spPr bwMode="auto">
            <a:xfrm>
              <a:off x="111" y="1113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83" name="Line 119"/>
            <p:cNvSpPr>
              <a:spLocks noChangeShapeType="1"/>
            </p:cNvSpPr>
            <p:nvPr/>
          </p:nvSpPr>
          <p:spPr bwMode="auto">
            <a:xfrm>
              <a:off x="111" y="1022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84" name="Line 120"/>
            <p:cNvSpPr>
              <a:spLocks noChangeShapeType="1"/>
            </p:cNvSpPr>
            <p:nvPr/>
          </p:nvSpPr>
          <p:spPr bwMode="auto">
            <a:xfrm>
              <a:off x="111" y="932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85" name="Line 121"/>
            <p:cNvSpPr>
              <a:spLocks noChangeShapeType="1"/>
            </p:cNvSpPr>
            <p:nvPr/>
          </p:nvSpPr>
          <p:spPr bwMode="auto">
            <a:xfrm>
              <a:off x="111" y="842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86" name="Line 122"/>
            <p:cNvSpPr>
              <a:spLocks noChangeShapeType="1"/>
            </p:cNvSpPr>
            <p:nvPr/>
          </p:nvSpPr>
          <p:spPr bwMode="auto">
            <a:xfrm>
              <a:off x="111" y="751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87" name="Line 123"/>
            <p:cNvSpPr>
              <a:spLocks noChangeShapeType="1"/>
            </p:cNvSpPr>
            <p:nvPr/>
          </p:nvSpPr>
          <p:spPr bwMode="auto">
            <a:xfrm>
              <a:off x="111" y="661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88" name="Line 124"/>
            <p:cNvSpPr>
              <a:spLocks noChangeShapeType="1"/>
            </p:cNvSpPr>
            <p:nvPr/>
          </p:nvSpPr>
          <p:spPr bwMode="auto">
            <a:xfrm>
              <a:off x="111" y="570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89" name="Line 125"/>
            <p:cNvSpPr>
              <a:spLocks noChangeShapeType="1"/>
            </p:cNvSpPr>
            <p:nvPr/>
          </p:nvSpPr>
          <p:spPr bwMode="auto">
            <a:xfrm>
              <a:off x="111" y="480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90" name="Line 126"/>
            <p:cNvSpPr>
              <a:spLocks noChangeShapeType="1"/>
            </p:cNvSpPr>
            <p:nvPr/>
          </p:nvSpPr>
          <p:spPr bwMode="auto">
            <a:xfrm>
              <a:off x="111" y="389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91" name="Line 127"/>
            <p:cNvSpPr>
              <a:spLocks noChangeShapeType="1"/>
            </p:cNvSpPr>
            <p:nvPr/>
          </p:nvSpPr>
          <p:spPr bwMode="auto">
            <a:xfrm>
              <a:off x="111" y="298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92" name="Line 128"/>
            <p:cNvSpPr>
              <a:spLocks noChangeShapeType="1"/>
            </p:cNvSpPr>
            <p:nvPr/>
          </p:nvSpPr>
          <p:spPr bwMode="auto">
            <a:xfrm>
              <a:off x="111" y="208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93" name="Line 129"/>
            <p:cNvSpPr>
              <a:spLocks noChangeShapeType="1"/>
            </p:cNvSpPr>
            <p:nvPr/>
          </p:nvSpPr>
          <p:spPr bwMode="auto">
            <a:xfrm>
              <a:off x="111" y="117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94" name="Line 130"/>
            <p:cNvSpPr>
              <a:spLocks noChangeShapeType="1"/>
            </p:cNvSpPr>
            <p:nvPr/>
          </p:nvSpPr>
          <p:spPr bwMode="auto">
            <a:xfrm>
              <a:off x="111" y="27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462" name="Rectangle 131"/>
          <p:cNvSpPr>
            <a:spLocks noChangeArrowheads="1"/>
          </p:cNvSpPr>
          <p:nvPr/>
        </p:nvSpPr>
        <p:spPr bwMode="auto">
          <a:xfrm>
            <a:off x="457200" y="1981200"/>
            <a:ext cx="838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.VnTime" pitchFamily="34" charset="0"/>
              </a:rPr>
              <a:t> </a:t>
            </a:r>
            <a:endParaRPr lang="en-US" sz="2400">
              <a:solidFill>
                <a:schemeClr val="bg1"/>
              </a:solidFill>
              <a:latin typeface="UNI Chu truyen thong" pitchFamily="66" charset="0"/>
            </a:endParaRPr>
          </a:p>
        </p:txBody>
      </p:sp>
      <p:sp>
        <p:nvSpPr>
          <p:cNvPr id="139" name="Rectangle 138"/>
          <p:cNvSpPr>
            <a:spLocks noChangeArrowheads="1"/>
          </p:cNvSpPr>
          <p:nvPr/>
        </p:nvSpPr>
        <p:spPr bwMode="auto">
          <a:xfrm>
            <a:off x="685800" y="1219200"/>
            <a:ext cx="7696200" cy="204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.VnArial" pitchFamily="34" charset="0"/>
              </a:rPr>
              <a:t>* Cñng cè, dÆn dß:</a:t>
            </a:r>
          </a:p>
          <a:p>
            <a:endParaRPr lang="en-US" sz="3600" b="1">
              <a:solidFill>
                <a:srgbClr val="FF0000"/>
              </a:solidFill>
              <a:latin typeface=".VnArial" pitchFamily="34" charset="0"/>
            </a:endParaRPr>
          </a:p>
          <a:p>
            <a:r>
              <a:rPr lang="en-US" sz="2800" b="1">
                <a:solidFill>
                  <a:srgbClr val="FF0000"/>
                </a:solidFill>
                <a:latin typeface=".VnArial" pitchFamily="34" charset="0"/>
              </a:rPr>
              <a:t> </a:t>
            </a:r>
            <a:r>
              <a:rPr lang="en-US" sz="2800">
                <a:solidFill>
                  <a:srgbClr val="FFFF00"/>
                </a:solidFill>
                <a:latin typeface=".VnArial" pitchFamily="34" charset="0"/>
              </a:rPr>
              <a:t>- Bµi häc h«m nay gióp em hiÓu thªm ®iÒu g×?</a:t>
            </a:r>
          </a:p>
          <a:p>
            <a:r>
              <a:rPr lang="en-US" sz="2800">
                <a:solidFill>
                  <a:srgbClr val="FFFF00"/>
                </a:solidFill>
                <a:latin typeface=".VnArial" pitchFamily="34" charset="0"/>
              </a:rPr>
              <a:t> - DÊu hai chÊm cã t¸c dông g×?</a:t>
            </a:r>
            <a:endParaRPr lang="en-US" sz="2800" b="1">
              <a:solidFill>
                <a:srgbClr val="FF0000"/>
              </a:solidFill>
              <a:latin typeface=".VnArial" pitchFamily="34" charset="0"/>
            </a:endParaRPr>
          </a:p>
        </p:txBody>
      </p:sp>
      <p:sp>
        <p:nvSpPr>
          <p:cNvPr id="11395" name="Rectangle 131"/>
          <p:cNvSpPr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100000"/>
              </a:spcBef>
            </a:pPr>
            <a:r>
              <a:rPr lang="en-US" sz="3200" b="1" u="sng">
                <a:solidFill>
                  <a:srgbClr val="FF0000"/>
                </a:solidFill>
                <a:latin typeface=".VnArial" pitchFamily="34" charset="0"/>
              </a:rPr>
              <a:t>Luyện từ và c©u </a:t>
            </a:r>
            <a:r>
              <a:rPr lang="en-US" sz="3200" b="1">
                <a:solidFill>
                  <a:srgbClr val="FF0000"/>
                </a:solidFill>
                <a:latin typeface=".VnArial" pitchFamily="34" charset="0"/>
              </a:rPr>
              <a:t/>
            </a:r>
            <a:br>
              <a:rPr lang="en-US" sz="3200" b="1">
                <a:solidFill>
                  <a:srgbClr val="FF0000"/>
                </a:solidFill>
                <a:latin typeface=".VnArial" pitchFamily="34" charset="0"/>
              </a:rPr>
            </a:br>
            <a:r>
              <a:rPr lang="en-US" sz="3200" b="1" i="1">
                <a:solidFill>
                  <a:schemeClr val="bg2"/>
                </a:solidFill>
                <a:latin typeface=".VnArial" pitchFamily="34" charset="0"/>
              </a:rPr>
              <a:t>DÊu hai chÊm</a:t>
            </a:r>
            <a:r>
              <a:rPr lang="en-US" sz="3200" b="1">
                <a:solidFill>
                  <a:schemeClr val="bg1"/>
                </a:solidFill>
                <a:latin typeface=".VnArial" pitchFamily="34" charset="0"/>
              </a:rPr>
              <a:t>                                                                  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1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79" y="-5"/>
            <a:chExt cx="6576" cy="4769"/>
          </a:xfrm>
        </p:grpSpPr>
        <p:sp>
          <p:nvSpPr>
            <p:cNvPr id="15367" name="AutoShape 3"/>
            <p:cNvSpPr>
              <a:spLocks noChangeAspect="1" noChangeArrowheads="1" noTextEdit="1"/>
            </p:cNvSpPr>
            <p:nvPr/>
          </p:nvSpPr>
          <p:spPr bwMode="auto">
            <a:xfrm>
              <a:off x="79" y="-5"/>
              <a:ext cx="6576" cy="4769"/>
            </a:xfrm>
            <a:prstGeom prst="rect">
              <a:avLst/>
            </a:prstGeom>
            <a:solidFill>
              <a:srgbClr val="002200"/>
            </a:solidFill>
            <a:ln w="3175" cap="rnd">
              <a:solidFill>
                <a:srgbClr val="005800"/>
              </a:solidFill>
              <a:prstDash val="sysDot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68" name="Line 4"/>
            <p:cNvSpPr>
              <a:spLocks noChangeShapeType="1"/>
            </p:cNvSpPr>
            <p:nvPr/>
          </p:nvSpPr>
          <p:spPr bwMode="auto">
            <a:xfrm>
              <a:off x="111" y="2741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69" name="Line 5"/>
            <p:cNvSpPr>
              <a:spLocks noChangeShapeType="1"/>
            </p:cNvSpPr>
            <p:nvPr/>
          </p:nvSpPr>
          <p:spPr bwMode="auto">
            <a:xfrm>
              <a:off x="111" y="4732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0" name="Line 6"/>
            <p:cNvSpPr>
              <a:spLocks noChangeShapeType="1"/>
            </p:cNvSpPr>
            <p:nvPr/>
          </p:nvSpPr>
          <p:spPr bwMode="auto">
            <a:xfrm flipV="1">
              <a:off x="662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1" name="Line 7"/>
            <p:cNvSpPr>
              <a:spLocks noChangeShapeType="1"/>
            </p:cNvSpPr>
            <p:nvPr/>
          </p:nvSpPr>
          <p:spPr bwMode="auto">
            <a:xfrm flipV="1">
              <a:off x="653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2" name="Line 8"/>
            <p:cNvSpPr>
              <a:spLocks noChangeShapeType="1"/>
            </p:cNvSpPr>
            <p:nvPr/>
          </p:nvSpPr>
          <p:spPr bwMode="auto">
            <a:xfrm flipV="1">
              <a:off x="6442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3" name="Line 9"/>
            <p:cNvSpPr>
              <a:spLocks noChangeShapeType="1"/>
            </p:cNvSpPr>
            <p:nvPr/>
          </p:nvSpPr>
          <p:spPr bwMode="auto">
            <a:xfrm flipV="1">
              <a:off x="635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4" name="Line 10"/>
            <p:cNvSpPr>
              <a:spLocks noChangeShapeType="1"/>
            </p:cNvSpPr>
            <p:nvPr/>
          </p:nvSpPr>
          <p:spPr bwMode="auto">
            <a:xfrm flipV="1">
              <a:off x="626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5" name="Line 11"/>
            <p:cNvSpPr>
              <a:spLocks noChangeShapeType="1"/>
            </p:cNvSpPr>
            <p:nvPr/>
          </p:nvSpPr>
          <p:spPr bwMode="auto">
            <a:xfrm flipV="1">
              <a:off x="617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6" name="Line 12"/>
            <p:cNvSpPr>
              <a:spLocks noChangeShapeType="1"/>
            </p:cNvSpPr>
            <p:nvPr/>
          </p:nvSpPr>
          <p:spPr bwMode="auto">
            <a:xfrm flipV="1">
              <a:off x="6080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7" name="Line 13"/>
            <p:cNvSpPr>
              <a:spLocks noChangeShapeType="1"/>
            </p:cNvSpPr>
            <p:nvPr/>
          </p:nvSpPr>
          <p:spPr bwMode="auto">
            <a:xfrm flipV="1">
              <a:off x="5990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8" name="Line 14"/>
            <p:cNvSpPr>
              <a:spLocks noChangeShapeType="1"/>
            </p:cNvSpPr>
            <p:nvPr/>
          </p:nvSpPr>
          <p:spPr bwMode="auto">
            <a:xfrm flipV="1">
              <a:off x="5900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9" name="Line 15"/>
            <p:cNvSpPr>
              <a:spLocks noChangeShapeType="1"/>
            </p:cNvSpPr>
            <p:nvPr/>
          </p:nvSpPr>
          <p:spPr bwMode="auto">
            <a:xfrm flipV="1">
              <a:off x="5809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0" name="Line 16"/>
            <p:cNvSpPr>
              <a:spLocks noChangeShapeType="1"/>
            </p:cNvSpPr>
            <p:nvPr/>
          </p:nvSpPr>
          <p:spPr bwMode="auto">
            <a:xfrm flipV="1">
              <a:off x="571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1" name="Line 17"/>
            <p:cNvSpPr>
              <a:spLocks noChangeShapeType="1"/>
            </p:cNvSpPr>
            <p:nvPr/>
          </p:nvSpPr>
          <p:spPr bwMode="auto">
            <a:xfrm flipV="1">
              <a:off x="562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2" name="Line 18"/>
            <p:cNvSpPr>
              <a:spLocks noChangeShapeType="1"/>
            </p:cNvSpPr>
            <p:nvPr/>
          </p:nvSpPr>
          <p:spPr bwMode="auto">
            <a:xfrm flipV="1">
              <a:off x="553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3" name="Line 19"/>
            <p:cNvSpPr>
              <a:spLocks noChangeShapeType="1"/>
            </p:cNvSpPr>
            <p:nvPr/>
          </p:nvSpPr>
          <p:spPr bwMode="auto">
            <a:xfrm flipV="1">
              <a:off x="5447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4" name="Line 20"/>
            <p:cNvSpPr>
              <a:spLocks noChangeShapeType="1"/>
            </p:cNvSpPr>
            <p:nvPr/>
          </p:nvSpPr>
          <p:spPr bwMode="auto">
            <a:xfrm flipV="1">
              <a:off x="5357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5" name="Line 21"/>
            <p:cNvSpPr>
              <a:spLocks noChangeShapeType="1"/>
            </p:cNvSpPr>
            <p:nvPr/>
          </p:nvSpPr>
          <p:spPr bwMode="auto">
            <a:xfrm flipV="1">
              <a:off x="5266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6" name="Line 22"/>
            <p:cNvSpPr>
              <a:spLocks noChangeShapeType="1"/>
            </p:cNvSpPr>
            <p:nvPr/>
          </p:nvSpPr>
          <p:spPr bwMode="auto">
            <a:xfrm flipV="1">
              <a:off x="5176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7" name="Line 23"/>
            <p:cNvSpPr>
              <a:spLocks noChangeShapeType="1"/>
            </p:cNvSpPr>
            <p:nvPr/>
          </p:nvSpPr>
          <p:spPr bwMode="auto">
            <a:xfrm flipV="1">
              <a:off x="508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8" name="Line 24"/>
            <p:cNvSpPr>
              <a:spLocks noChangeShapeType="1"/>
            </p:cNvSpPr>
            <p:nvPr/>
          </p:nvSpPr>
          <p:spPr bwMode="auto">
            <a:xfrm flipV="1">
              <a:off x="499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9" name="Line 25"/>
            <p:cNvSpPr>
              <a:spLocks noChangeShapeType="1"/>
            </p:cNvSpPr>
            <p:nvPr/>
          </p:nvSpPr>
          <p:spPr bwMode="auto">
            <a:xfrm flipV="1">
              <a:off x="490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0" name="Line 26"/>
            <p:cNvSpPr>
              <a:spLocks noChangeShapeType="1"/>
            </p:cNvSpPr>
            <p:nvPr/>
          </p:nvSpPr>
          <p:spPr bwMode="auto">
            <a:xfrm flipV="1">
              <a:off x="4814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1" name="Line 27"/>
            <p:cNvSpPr>
              <a:spLocks noChangeShapeType="1"/>
            </p:cNvSpPr>
            <p:nvPr/>
          </p:nvSpPr>
          <p:spPr bwMode="auto">
            <a:xfrm flipV="1">
              <a:off x="4724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2" name="Line 28"/>
            <p:cNvSpPr>
              <a:spLocks noChangeShapeType="1"/>
            </p:cNvSpPr>
            <p:nvPr/>
          </p:nvSpPr>
          <p:spPr bwMode="auto">
            <a:xfrm flipV="1">
              <a:off x="463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3" name="Line 29"/>
            <p:cNvSpPr>
              <a:spLocks noChangeShapeType="1"/>
            </p:cNvSpPr>
            <p:nvPr/>
          </p:nvSpPr>
          <p:spPr bwMode="auto">
            <a:xfrm flipV="1">
              <a:off x="454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4" name="Line 30"/>
            <p:cNvSpPr>
              <a:spLocks noChangeShapeType="1"/>
            </p:cNvSpPr>
            <p:nvPr/>
          </p:nvSpPr>
          <p:spPr bwMode="auto">
            <a:xfrm flipV="1">
              <a:off x="4452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5" name="Line 31"/>
            <p:cNvSpPr>
              <a:spLocks noChangeShapeType="1"/>
            </p:cNvSpPr>
            <p:nvPr/>
          </p:nvSpPr>
          <p:spPr bwMode="auto">
            <a:xfrm flipV="1">
              <a:off x="4362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6" name="Line 32"/>
            <p:cNvSpPr>
              <a:spLocks noChangeShapeType="1"/>
            </p:cNvSpPr>
            <p:nvPr/>
          </p:nvSpPr>
          <p:spPr bwMode="auto">
            <a:xfrm flipV="1">
              <a:off x="427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7" name="Line 33"/>
            <p:cNvSpPr>
              <a:spLocks noChangeShapeType="1"/>
            </p:cNvSpPr>
            <p:nvPr/>
          </p:nvSpPr>
          <p:spPr bwMode="auto">
            <a:xfrm flipV="1">
              <a:off x="418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8" name="Line 34"/>
            <p:cNvSpPr>
              <a:spLocks noChangeShapeType="1"/>
            </p:cNvSpPr>
            <p:nvPr/>
          </p:nvSpPr>
          <p:spPr bwMode="auto">
            <a:xfrm flipV="1">
              <a:off x="409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9" name="Line 35"/>
            <p:cNvSpPr>
              <a:spLocks noChangeShapeType="1"/>
            </p:cNvSpPr>
            <p:nvPr/>
          </p:nvSpPr>
          <p:spPr bwMode="auto">
            <a:xfrm flipV="1">
              <a:off x="4000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00" name="Line 36"/>
            <p:cNvSpPr>
              <a:spLocks noChangeShapeType="1"/>
            </p:cNvSpPr>
            <p:nvPr/>
          </p:nvSpPr>
          <p:spPr bwMode="auto">
            <a:xfrm flipV="1">
              <a:off x="3910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01" name="Line 37"/>
            <p:cNvSpPr>
              <a:spLocks noChangeShapeType="1"/>
            </p:cNvSpPr>
            <p:nvPr/>
          </p:nvSpPr>
          <p:spPr bwMode="auto">
            <a:xfrm flipV="1">
              <a:off x="3819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02" name="Line 38"/>
            <p:cNvSpPr>
              <a:spLocks noChangeShapeType="1"/>
            </p:cNvSpPr>
            <p:nvPr/>
          </p:nvSpPr>
          <p:spPr bwMode="auto">
            <a:xfrm flipV="1">
              <a:off x="3729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03" name="Line 39"/>
            <p:cNvSpPr>
              <a:spLocks noChangeShapeType="1"/>
            </p:cNvSpPr>
            <p:nvPr/>
          </p:nvSpPr>
          <p:spPr bwMode="auto">
            <a:xfrm flipV="1">
              <a:off x="363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04" name="Line 40"/>
            <p:cNvSpPr>
              <a:spLocks noChangeShapeType="1"/>
            </p:cNvSpPr>
            <p:nvPr/>
          </p:nvSpPr>
          <p:spPr bwMode="auto">
            <a:xfrm flipV="1">
              <a:off x="354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05" name="Line 41"/>
            <p:cNvSpPr>
              <a:spLocks noChangeShapeType="1"/>
            </p:cNvSpPr>
            <p:nvPr/>
          </p:nvSpPr>
          <p:spPr bwMode="auto">
            <a:xfrm flipV="1">
              <a:off x="345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06" name="Line 42"/>
            <p:cNvSpPr>
              <a:spLocks noChangeShapeType="1"/>
            </p:cNvSpPr>
            <p:nvPr/>
          </p:nvSpPr>
          <p:spPr bwMode="auto">
            <a:xfrm flipV="1">
              <a:off x="3367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07" name="Line 43"/>
            <p:cNvSpPr>
              <a:spLocks noChangeShapeType="1"/>
            </p:cNvSpPr>
            <p:nvPr/>
          </p:nvSpPr>
          <p:spPr bwMode="auto">
            <a:xfrm flipV="1">
              <a:off x="3277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08" name="Line 44"/>
            <p:cNvSpPr>
              <a:spLocks noChangeShapeType="1"/>
            </p:cNvSpPr>
            <p:nvPr/>
          </p:nvSpPr>
          <p:spPr bwMode="auto">
            <a:xfrm flipV="1">
              <a:off x="3186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09" name="Line 45"/>
            <p:cNvSpPr>
              <a:spLocks noChangeShapeType="1"/>
            </p:cNvSpPr>
            <p:nvPr/>
          </p:nvSpPr>
          <p:spPr bwMode="auto">
            <a:xfrm flipV="1">
              <a:off x="3096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10" name="Line 46"/>
            <p:cNvSpPr>
              <a:spLocks noChangeShapeType="1"/>
            </p:cNvSpPr>
            <p:nvPr/>
          </p:nvSpPr>
          <p:spPr bwMode="auto">
            <a:xfrm flipV="1">
              <a:off x="300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11" name="Line 47"/>
            <p:cNvSpPr>
              <a:spLocks noChangeShapeType="1"/>
            </p:cNvSpPr>
            <p:nvPr/>
          </p:nvSpPr>
          <p:spPr bwMode="auto">
            <a:xfrm flipV="1">
              <a:off x="291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12" name="Line 48"/>
            <p:cNvSpPr>
              <a:spLocks noChangeShapeType="1"/>
            </p:cNvSpPr>
            <p:nvPr/>
          </p:nvSpPr>
          <p:spPr bwMode="auto">
            <a:xfrm flipV="1">
              <a:off x="282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13" name="Line 49"/>
            <p:cNvSpPr>
              <a:spLocks noChangeShapeType="1"/>
            </p:cNvSpPr>
            <p:nvPr/>
          </p:nvSpPr>
          <p:spPr bwMode="auto">
            <a:xfrm flipV="1">
              <a:off x="2734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14" name="Line 50"/>
            <p:cNvSpPr>
              <a:spLocks noChangeShapeType="1"/>
            </p:cNvSpPr>
            <p:nvPr/>
          </p:nvSpPr>
          <p:spPr bwMode="auto">
            <a:xfrm flipV="1">
              <a:off x="2644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15" name="Line 51"/>
            <p:cNvSpPr>
              <a:spLocks noChangeShapeType="1"/>
            </p:cNvSpPr>
            <p:nvPr/>
          </p:nvSpPr>
          <p:spPr bwMode="auto">
            <a:xfrm flipV="1">
              <a:off x="255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16" name="Line 52"/>
            <p:cNvSpPr>
              <a:spLocks noChangeShapeType="1"/>
            </p:cNvSpPr>
            <p:nvPr/>
          </p:nvSpPr>
          <p:spPr bwMode="auto">
            <a:xfrm flipV="1">
              <a:off x="246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17" name="Line 53"/>
            <p:cNvSpPr>
              <a:spLocks noChangeShapeType="1"/>
            </p:cNvSpPr>
            <p:nvPr/>
          </p:nvSpPr>
          <p:spPr bwMode="auto">
            <a:xfrm flipV="1">
              <a:off x="2372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18" name="Line 54"/>
            <p:cNvSpPr>
              <a:spLocks noChangeShapeType="1"/>
            </p:cNvSpPr>
            <p:nvPr/>
          </p:nvSpPr>
          <p:spPr bwMode="auto">
            <a:xfrm flipV="1">
              <a:off x="2282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19" name="Line 55"/>
            <p:cNvSpPr>
              <a:spLocks noChangeShapeType="1"/>
            </p:cNvSpPr>
            <p:nvPr/>
          </p:nvSpPr>
          <p:spPr bwMode="auto">
            <a:xfrm flipV="1">
              <a:off x="219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20" name="Line 56"/>
            <p:cNvSpPr>
              <a:spLocks noChangeShapeType="1"/>
            </p:cNvSpPr>
            <p:nvPr/>
          </p:nvSpPr>
          <p:spPr bwMode="auto">
            <a:xfrm flipV="1">
              <a:off x="210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21" name="Line 57"/>
            <p:cNvSpPr>
              <a:spLocks noChangeShapeType="1"/>
            </p:cNvSpPr>
            <p:nvPr/>
          </p:nvSpPr>
          <p:spPr bwMode="auto">
            <a:xfrm flipV="1">
              <a:off x="201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22" name="Line 58"/>
            <p:cNvSpPr>
              <a:spLocks noChangeShapeType="1"/>
            </p:cNvSpPr>
            <p:nvPr/>
          </p:nvSpPr>
          <p:spPr bwMode="auto">
            <a:xfrm flipV="1">
              <a:off x="1920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23" name="Line 59"/>
            <p:cNvSpPr>
              <a:spLocks noChangeShapeType="1"/>
            </p:cNvSpPr>
            <p:nvPr/>
          </p:nvSpPr>
          <p:spPr bwMode="auto">
            <a:xfrm flipV="1">
              <a:off x="1830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24" name="Line 60"/>
            <p:cNvSpPr>
              <a:spLocks noChangeShapeType="1"/>
            </p:cNvSpPr>
            <p:nvPr/>
          </p:nvSpPr>
          <p:spPr bwMode="auto">
            <a:xfrm flipV="1">
              <a:off x="1739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25" name="Line 61"/>
            <p:cNvSpPr>
              <a:spLocks noChangeShapeType="1"/>
            </p:cNvSpPr>
            <p:nvPr/>
          </p:nvSpPr>
          <p:spPr bwMode="auto">
            <a:xfrm flipV="1">
              <a:off x="1649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26" name="Line 62"/>
            <p:cNvSpPr>
              <a:spLocks noChangeShapeType="1"/>
            </p:cNvSpPr>
            <p:nvPr/>
          </p:nvSpPr>
          <p:spPr bwMode="auto">
            <a:xfrm flipV="1">
              <a:off x="155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27" name="Line 63"/>
            <p:cNvSpPr>
              <a:spLocks noChangeShapeType="1"/>
            </p:cNvSpPr>
            <p:nvPr/>
          </p:nvSpPr>
          <p:spPr bwMode="auto">
            <a:xfrm flipV="1">
              <a:off x="146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28" name="Line 64"/>
            <p:cNvSpPr>
              <a:spLocks noChangeShapeType="1"/>
            </p:cNvSpPr>
            <p:nvPr/>
          </p:nvSpPr>
          <p:spPr bwMode="auto">
            <a:xfrm flipV="1">
              <a:off x="137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29" name="Line 65"/>
            <p:cNvSpPr>
              <a:spLocks noChangeShapeType="1"/>
            </p:cNvSpPr>
            <p:nvPr/>
          </p:nvSpPr>
          <p:spPr bwMode="auto">
            <a:xfrm flipV="1">
              <a:off x="1287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30" name="Line 66"/>
            <p:cNvSpPr>
              <a:spLocks noChangeShapeType="1"/>
            </p:cNvSpPr>
            <p:nvPr/>
          </p:nvSpPr>
          <p:spPr bwMode="auto">
            <a:xfrm flipV="1">
              <a:off x="1197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31" name="Line 67"/>
            <p:cNvSpPr>
              <a:spLocks noChangeShapeType="1"/>
            </p:cNvSpPr>
            <p:nvPr/>
          </p:nvSpPr>
          <p:spPr bwMode="auto">
            <a:xfrm flipV="1">
              <a:off x="1106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32" name="Line 68"/>
            <p:cNvSpPr>
              <a:spLocks noChangeShapeType="1"/>
            </p:cNvSpPr>
            <p:nvPr/>
          </p:nvSpPr>
          <p:spPr bwMode="auto">
            <a:xfrm flipV="1">
              <a:off x="1016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33" name="Line 69"/>
            <p:cNvSpPr>
              <a:spLocks noChangeShapeType="1"/>
            </p:cNvSpPr>
            <p:nvPr/>
          </p:nvSpPr>
          <p:spPr bwMode="auto">
            <a:xfrm flipV="1">
              <a:off x="92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34" name="Line 70"/>
            <p:cNvSpPr>
              <a:spLocks noChangeShapeType="1"/>
            </p:cNvSpPr>
            <p:nvPr/>
          </p:nvSpPr>
          <p:spPr bwMode="auto">
            <a:xfrm flipV="1">
              <a:off x="83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35" name="Line 71"/>
            <p:cNvSpPr>
              <a:spLocks noChangeShapeType="1"/>
            </p:cNvSpPr>
            <p:nvPr/>
          </p:nvSpPr>
          <p:spPr bwMode="auto">
            <a:xfrm flipV="1">
              <a:off x="74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36" name="Line 72"/>
            <p:cNvSpPr>
              <a:spLocks noChangeShapeType="1"/>
            </p:cNvSpPr>
            <p:nvPr/>
          </p:nvSpPr>
          <p:spPr bwMode="auto">
            <a:xfrm flipV="1">
              <a:off x="654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37" name="Line 73"/>
            <p:cNvSpPr>
              <a:spLocks noChangeShapeType="1"/>
            </p:cNvSpPr>
            <p:nvPr/>
          </p:nvSpPr>
          <p:spPr bwMode="auto">
            <a:xfrm flipV="1">
              <a:off x="564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38" name="Line 74"/>
            <p:cNvSpPr>
              <a:spLocks noChangeShapeType="1"/>
            </p:cNvSpPr>
            <p:nvPr/>
          </p:nvSpPr>
          <p:spPr bwMode="auto">
            <a:xfrm flipV="1">
              <a:off x="47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39" name="Line 75"/>
            <p:cNvSpPr>
              <a:spLocks noChangeShapeType="1"/>
            </p:cNvSpPr>
            <p:nvPr/>
          </p:nvSpPr>
          <p:spPr bwMode="auto">
            <a:xfrm flipV="1">
              <a:off x="38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40" name="Line 76"/>
            <p:cNvSpPr>
              <a:spLocks noChangeShapeType="1"/>
            </p:cNvSpPr>
            <p:nvPr/>
          </p:nvSpPr>
          <p:spPr bwMode="auto">
            <a:xfrm flipV="1">
              <a:off x="292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41" name="Line 77"/>
            <p:cNvSpPr>
              <a:spLocks noChangeShapeType="1"/>
            </p:cNvSpPr>
            <p:nvPr/>
          </p:nvSpPr>
          <p:spPr bwMode="auto">
            <a:xfrm flipV="1">
              <a:off x="202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42" name="Line 78"/>
            <p:cNvSpPr>
              <a:spLocks noChangeShapeType="1"/>
            </p:cNvSpPr>
            <p:nvPr/>
          </p:nvSpPr>
          <p:spPr bwMode="auto">
            <a:xfrm flipV="1">
              <a:off x="11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43" name="Line 79"/>
            <p:cNvSpPr>
              <a:spLocks noChangeShapeType="1"/>
            </p:cNvSpPr>
            <p:nvPr/>
          </p:nvSpPr>
          <p:spPr bwMode="auto">
            <a:xfrm>
              <a:off x="111" y="4642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44" name="Line 80"/>
            <p:cNvSpPr>
              <a:spLocks noChangeShapeType="1"/>
            </p:cNvSpPr>
            <p:nvPr/>
          </p:nvSpPr>
          <p:spPr bwMode="auto">
            <a:xfrm>
              <a:off x="111" y="4551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45" name="Line 81"/>
            <p:cNvSpPr>
              <a:spLocks noChangeShapeType="1"/>
            </p:cNvSpPr>
            <p:nvPr/>
          </p:nvSpPr>
          <p:spPr bwMode="auto">
            <a:xfrm>
              <a:off x="111" y="4461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46" name="Line 82"/>
            <p:cNvSpPr>
              <a:spLocks noChangeShapeType="1"/>
            </p:cNvSpPr>
            <p:nvPr/>
          </p:nvSpPr>
          <p:spPr bwMode="auto">
            <a:xfrm>
              <a:off x="111" y="4370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47" name="Line 83"/>
            <p:cNvSpPr>
              <a:spLocks noChangeShapeType="1"/>
            </p:cNvSpPr>
            <p:nvPr/>
          </p:nvSpPr>
          <p:spPr bwMode="auto">
            <a:xfrm>
              <a:off x="111" y="4279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48" name="Line 84"/>
            <p:cNvSpPr>
              <a:spLocks noChangeShapeType="1"/>
            </p:cNvSpPr>
            <p:nvPr/>
          </p:nvSpPr>
          <p:spPr bwMode="auto">
            <a:xfrm>
              <a:off x="111" y="4189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49" name="Line 85"/>
            <p:cNvSpPr>
              <a:spLocks noChangeShapeType="1"/>
            </p:cNvSpPr>
            <p:nvPr/>
          </p:nvSpPr>
          <p:spPr bwMode="auto">
            <a:xfrm>
              <a:off x="111" y="4098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50" name="Line 86"/>
            <p:cNvSpPr>
              <a:spLocks noChangeShapeType="1"/>
            </p:cNvSpPr>
            <p:nvPr/>
          </p:nvSpPr>
          <p:spPr bwMode="auto">
            <a:xfrm>
              <a:off x="111" y="4008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51" name="Line 87"/>
            <p:cNvSpPr>
              <a:spLocks noChangeShapeType="1"/>
            </p:cNvSpPr>
            <p:nvPr/>
          </p:nvSpPr>
          <p:spPr bwMode="auto">
            <a:xfrm>
              <a:off x="111" y="3917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52" name="Line 88"/>
            <p:cNvSpPr>
              <a:spLocks noChangeShapeType="1"/>
            </p:cNvSpPr>
            <p:nvPr/>
          </p:nvSpPr>
          <p:spPr bwMode="auto">
            <a:xfrm>
              <a:off x="111" y="3827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53" name="Line 89"/>
            <p:cNvSpPr>
              <a:spLocks noChangeShapeType="1"/>
            </p:cNvSpPr>
            <p:nvPr/>
          </p:nvSpPr>
          <p:spPr bwMode="auto">
            <a:xfrm>
              <a:off x="111" y="3737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54" name="Line 90"/>
            <p:cNvSpPr>
              <a:spLocks noChangeShapeType="1"/>
            </p:cNvSpPr>
            <p:nvPr/>
          </p:nvSpPr>
          <p:spPr bwMode="auto">
            <a:xfrm>
              <a:off x="111" y="3646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55" name="Line 91"/>
            <p:cNvSpPr>
              <a:spLocks noChangeShapeType="1"/>
            </p:cNvSpPr>
            <p:nvPr/>
          </p:nvSpPr>
          <p:spPr bwMode="auto">
            <a:xfrm>
              <a:off x="111" y="3556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56" name="Line 92"/>
            <p:cNvSpPr>
              <a:spLocks noChangeShapeType="1"/>
            </p:cNvSpPr>
            <p:nvPr/>
          </p:nvSpPr>
          <p:spPr bwMode="auto">
            <a:xfrm>
              <a:off x="111" y="3465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57" name="Line 93"/>
            <p:cNvSpPr>
              <a:spLocks noChangeShapeType="1"/>
            </p:cNvSpPr>
            <p:nvPr/>
          </p:nvSpPr>
          <p:spPr bwMode="auto">
            <a:xfrm>
              <a:off x="111" y="3375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58" name="Line 94"/>
            <p:cNvSpPr>
              <a:spLocks noChangeShapeType="1"/>
            </p:cNvSpPr>
            <p:nvPr/>
          </p:nvSpPr>
          <p:spPr bwMode="auto">
            <a:xfrm>
              <a:off x="111" y="3284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59" name="Line 95"/>
            <p:cNvSpPr>
              <a:spLocks noChangeShapeType="1"/>
            </p:cNvSpPr>
            <p:nvPr/>
          </p:nvSpPr>
          <p:spPr bwMode="auto">
            <a:xfrm>
              <a:off x="111" y="3194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0" name="Line 96"/>
            <p:cNvSpPr>
              <a:spLocks noChangeShapeType="1"/>
            </p:cNvSpPr>
            <p:nvPr/>
          </p:nvSpPr>
          <p:spPr bwMode="auto">
            <a:xfrm>
              <a:off x="111" y="3103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1" name="Line 97"/>
            <p:cNvSpPr>
              <a:spLocks noChangeShapeType="1"/>
            </p:cNvSpPr>
            <p:nvPr/>
          </p:nvSpPr>
          <p:spPr bwMode="auto">
            <a:xfrm>
              <a:off x="111" y="3013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2" name="Line 98"/>
            <p:cNvSpPr>
              <a:spLocks noChangeShapeType="1"/>
            </p:cNvSpPr>
            <p:nvPr/>
          </p:nvSpPr>
          <p:spPr bwMode="auto">
            <a:xfrm>
              <a:off x="111" y="2922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3" name="Line 99"/>
            <p:cNvSpPr>
              <a:spLocks noChangeShapeType="1"/>
            </p:cNvSpPr>
            <p:nvPr/>
          </p:nvSpPr>
          <p:spPr bwMode="auto">
            <a:xfrm>
              <a:off x="111" y="2832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4" name="Line 100"/>
            <p:cNvSpPr>
              <a:spLocks noChangeShapeType="1"/>
            </p:cNvSpPr>
            <p:nvPr/>
          </p:nvSpPr>
          <p:spPr bwMode="auto">
            <a:xfrm>
              <a:off x="111" y="2651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5" name="Line 101"/>
            <p:cNvSpPr>
              <a:spLocks noChangeShapeType="1"/>
            </p:cNvSpPr>
            <p:nvPr/>
          </p:nvSpPr>
          <p:spPr bwMode="auto">
            <a:xfrm>
              <a:off x="111" y="2560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6" name="Line 102"/>
            <p:cNvSpPr>
              <a:spLocks noChangeShapeType="1"/>
            </p:cNvSpPr>
            <p:nvPr/>
          </p:nvSpPr>
          <p:spPr bwMode="auto">
            <a:xfrm>
              <a:off x="111" y="2470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7" name="Line 103"/>
            <p:cNvSpPr>
              <a:spLocks noChangeShapeType="1"/>
            </p:cNvSpPr>
            <p:nvPr/>
          </p:nvSpPr>
          <p:spPr bwMode="auto">
            <a:xfrm>
              <a:off x="111" y="2379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8" name="Line 104"/>
            <p:cNvSpPr>
              <a:spLocks noChangeShapeType="1"/>
            </p:cNvSpPr>
            <p:nvPr/>
          </p:nvSpPr>
          <p:spPr bwMode="auto">
            <a:xfrm>
              <a:off x="111" y="2289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9" name="Line 105"/>
            <p:cNvSpPr>
              <a:spLocks noChangeShapeType="1"/>
            </p:cNvSpPr>
            <p:nvPr/>
          </p:nvSpPr>
          <p:spPr bwMode="auto">
            <a:xfrm>
              <a:off x="111" y="2199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70" name="Line 106"/>
            <p:cNvSpPr>
              <a:spLocks noChangeShapeType="1"/>
            </p:cNvSpPr>
            <p:nvPr/>
          </p:nvSpPr>
          <p:spPr bwMode="auto">
            <a:xfrm>
              <a:off x="111" y="2108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71" name="Line 107"/>
            <p:cNvSpPr>
              <a:spLocks noChangeShapeType="1"/>
            </p:cNvSpPr>
            <p:nvPr/>
          </p:nvSpPr>
          <p:spPr bwMode="auto">
            <a:xfrm>
              <a:off x="111" y="2018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72" name="Line 108"/>
            <p:cNvSpPr>
              <a:spLocks noChangeShapeType="1"/>
            </p:cNvSpPr>
            <p:nvPr/>
          </p:nvSpPr>
          <p:spPr bwMode="auto">
            <a:xfrm>
              <a:off x="111" y="1927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73" name="Line 109"/>
            <p:cNvSpPr>
              <a:spLocks noChangeShapeType="1"/>
            </p:cNvSpPr>
            <p:nvPr/>
          </p:nvSpPr>
          <p:spPr bwMode="auto">
            <a:xfrm>
              <a:off x="111" y="1837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74" name="Line 110"/>
            <p:cNvSpPr>
              <a:spLocks noChangeShapeType="1"/>
            </p:cNvSpPr>
            <p:nvPr/>
          </p:nvSpPr>
          <p:spPr bwMode="auto">
            <a:xfrm>
              <a:off x="111" y="1746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75" name="Line 111"/>
            <p:cNvSpPr>
              <a:spLocks noChangeShapeType="1"/>
            </p:cNvSpPr>
            <p:nvPr/>
          </p:nvSpPr>
          <p:spPr bwMode="auto">
            <a:xfrm>
              <a:off x="111" y="1656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76" name="Line 112"/>
            <p:cNvSpPr>
              <a:spLocks noChangeShapeType="1"/>
            </p:cNvSpPr>
            <p:nvPr/>
          </p:nvSpPr>
          <p:spPr bwMode="auto">
            <a:xfrm>
              <a:off x="111" y="1565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77" name="Line 113"/>
            <p:cNvSpPr>
              <a:spLocks noChangeShapeType="1"/>
            </p:cNvSpPr>
            <p:nvPr/>
          </p:nvSpPr>
          <p:spPr bwMode="auto">
            <a:xfrm>
              <a:off x="111" y="1565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78" name="Line 114"/>
            <p:cNvSpPr>
              <a:spLocks noChangeShapeType="1"/>
            </p:cNvSpPr>
            <p:nvPr/>
          </p:nvSpPr>
          <p:spPr bwMode="auto">
            <a:xfrm>
              <a:off x="111" y="1475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79" name="Line 115"/>
            <p:cNvSpPr>
              <a:spLocks noChangeShapeType="1"/>
            </p:cNvSpPr>
            <p:nvPr/>
          </p:nvSpPr>
          <p:spPr bwMode="auto">
            <a:xfrm>
              <a:off x="111" y="1384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80" name="Line 116"/>
            <p:cNvSpPr>
              <a:spLocks noChangeShapeType="1"/>
            </p:cNvSpPr>
            <p:nvPr/>
          </p:nvSpPr>
          <p:spPr bwMode="auto">
            <a:xfrm>
              <a:off x="111" y="1294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81" name="Line 117"/>
            <p:cNvSpPr>
              <a:spLocks noChangeShapeType="1"/>
            </p:cNvSpPr>
            <p:nvPr/>
          </p:nvSpPr>
          <p:spPr bwMode="auto">
            <a:xfrm>
              <a:off x="111" y="1203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82" name="Line 118"/>
            <p:cNvSpPr>
              <a:spLocks noChangeShapeType="1"/>
            </p:cNvSpPr>
            <p:nvPr/>
          </p:nvSpPr>
          <p:spPr bwMode="auto">
            <a:xfrm>
              <a:off x="111" y="1113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83" name="Line 119"/>
            <p:cNvSpPr>
              <a:spLocks noChangeShapeType="1"/>
            </p:cNvSpPr>
            <p:nvPr/>
          </p:nvSpPr>
          <p:spPr bwMode="auto">
            <a:xfrm>
              <a:off x="111" y="1022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84" name="Line 120"/>
            <p:cNvSpPr>
              <a:spLocks noChangeShapeType="1"/>
            </p:cNvSpPr>
            <p:nvPr/>
          </p:nvSpPr>
          <p:spPr bwMode="auto">
            <a:xfrm>
              <a:off x="111" y="932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85" name="Line 121"/>
            <p:cNvSpPr>
              <a:spLocks noChangeShapeType="1"/>
            </p:cNvSpPr>
            <p:nvPr/>
          </p:nvSpPr>
          <p:spPr bwMode="auto">
            <a:xfrm>
              <a:off x="111" y="842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86" name="Line 122"/>
            <p:cNvSpPr>
              <a:spLocks noChangeShapeType="1"/>
            </p:cNvSpPr>
            <p:nvPr/>
          </p:nvSpPr>
          <p:spPr bwMode="auto">
            <a:xfrm>
              <a:off x="111" y="751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87" name="Line 123"/>
            <p:cNvSpPr>
              <a:spLocks noChangeShapeType="1"/>
            </p:cNvSpPr>
            <p:nvPr/>
          </p:nvSpPr>
          <p:spPr bwMode="auto">
            <a:xfrm>
              <a:off x="111" y="661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88" name="Line 124"/>
            <p:cNvSpPr>
              <a:spLocks noChangeShapeType="1"/>
            </p:cNvSpPr>
            <p:nvPr/>
          </p:nvSpPr>
          <p:spPr bwMode="auto">
            <a:xfrm>
              <a:off x="111" y="570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89" name="Line 125"/>
            <p:cNvSpPr>
              <a:spLocks noChangeShapeType="1"/>
            </p:cNvSpPr>
            <p:nvPr/>
          </p:nvSpPr>
          <p:spPr bwMode="auto">
            <a:xfrm>
              <a:off x="111" y="480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90" name="Line 126"/>
            <p:cNvSpPr>
              <a:spLocks noChangeShapeType="1"/>
            </p:cNvSpPr>
            <p:nvPr/>
          </p:nvSpPr>
          <p:spPr bwMode="auto">
            <a:xfrm>
              <a:off x="111" y="389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91" name="Line 127"/>
            <p:cNvSpPr>
              <a:spLocks noChangeShapeType="1"/>
            </p:cNvSpPr>
            <p:nvPr/>
          </p:nvSpPr>
          <p:spPr bwMode="auto">
            <a:xfrm>
              <a:off x="111" y="298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92" name="Line 128"/>
            <p:cNvSpPr>
              <a:spLocks noChangeShapeType="1"/>
            </p:cNvSpPr>
            <p:nvPr/>
          </p:nvSpPr>
          <p:spPr bwMode="auto">
            <a:xfrm>
              <a:off x="111" y="208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93" name="Line 129"/>
            <p:cNvSpPr>
              <a:spLocks noChangeShapeType="1"/>
            </p:cNvSpPr>
            <p:nvPr/>
          </p:nvSpPr>
          <p:spPr bwMode="auto">
            <a:xfrm>
              <a:off x="111" y="117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94" name="Line 130"/>
            <p:cNvSpPr>
              <a:spLocks noChangeShapeType="1"/>
            </p:cNvSpPr>
            <p:nvPr/>
          </p:nvSpPr>
          <p:spPr bwMode="auto">
            <a:xfrm>
              <a:off x="111" y="27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363" name="Rectangle 131"/>
          <p:cNvSpPr>
            <a:spLocks noChangeArrowheads="1"/>
          </p:cNvSpPr>
          <p:nvPr/>
        </p:nvSpPr>
        <p:spPr bwMode="auto">
          <a:xfrm>
            <a:off x="381000" y="304800"/>
            <a:ext cx="8382000" cy="216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.VnTime" pitchFamily="34" charset="0"/>
              </a:rPr>
              <a:t>* KiÓm tra bµi cò: </a:t>
            </a:r>
          </a:p>
          <a:p>
            <a:r>
              <a:rPr lang="en-US" sz="2800" b="1" i="1">
                <a:solidFill>
                  <a:schemeClr val="bg1"/>
                </a:solidFill>
                <a:latin typeface=".VnTime" pitchFamily="34" charset="0"/>
              </a:rPr>
              <a:t>      </a:t>
            </a:r>
            <a:r>
              <a:rPr lang="en-US" sz="2400" b="1" i="1">
                <a:solidFill>
                  <a:schemeClr val="bg1"/>
                </a:solidFill>
                <a:latin typeface=".VnTime" pitchFamily="34" charset="0"/>
              </a:rPr>
              <a:t>§iÒn dÊu c©u thÝch hîp vµo « trèng trong c©u sau:</a:t>
            </a:r>
            <a:endParaRPr lang="en-US" sz="2800" b="1" i="1">
              <a:solidFill>
                <a:schemeClr val="bg1"/>
              </a:solidFill>
              <a:latin typeface=".VnTime" pitchFamily="34" charset="0"/>
            </a:endParaRPr>
          </a:p>
          <a:p>
            <a:endParaRPr lang="en-US" sz="2800" b="1" i="1">
              <a:solidFill>
                <a:schemeClr val="bg1"/>
              </a:solidFill>
              <a:latin typeface=".VnTime" pitchFamily="34" charset="0"/>
            </a:endParaRPr>
          </a:p>
          <a:p>
            <a:r>
              <a:rPr lang="en-US" sz="2800" b="1" i="1">
                <a:solidFill>
                  <a:schemeClr val="bg1"/>
                </a:solidFill>
                <a:latin typeface=".VnTime" pitchFamily="34" charset="0"/>
              </a:rPr>
              <a:t> </a:t>
            </a:r>
            <a:r>
              <a:rPr lang="en-US" sz="2400" b="1" i="1">
                <a:solidFill>
                  <a:schemeClr val="bg1"/>
                </a:solidFill>
                <a:latin typeface=".VnTime" pitchFamily="34" charset="0"/>
              </a:rPr>
              <a:t>a) </a:t>
            </a:r>
            <a:r>
              <a:rPr lang="en-US" sz="2400">
                <a:solidFill>
                  <a:schemeClr val="bg1"/>
                </a:solidFill>
                <a:latin typeface=".VnTime" pitchFamily="34" charset="0"/>
              </a:rPr>
              <a:t>T«i cÊt tiÕng hái lín </a:t>
            </a:r>
          </a:p>
          <a:p>
            <a:r>
              <a:rPr lang="en-US" sz="2400">
                <a:solidFill>
                  <a:schemeClr val="bg1"/>
                </a:solidFill>
                <a:latin typeface=".VnTime" pitchFamily="34" charset="0"/>
              </a:rPr>
              <a:t>     - Ai ®øng chãp bu bän nµy       Ra ®©y tao nãi chuyÖn </a:t>
            </a:r>
            <a:endParaRPr lang="en-US" sz="2400">
              <a:solidFill>
                <a:schemeClr val="bg1"/>
              </a:solidFill>
              <a:latin typeface="UNI Chu truyen thong" pitchFamily="66" charset="0"/>
            </a:endParaRPr>
          </a:p>
        </p:txBody>
      </p:sp>
      <p:sp>
        <p:nvSpPr>
          <p:cNvPr id="139" name="Rounded Rectangle 138"/>
          <p:cNvSpPr/>
          <p:nvPr/>
        </p:nvSpPr>
        <p:spPr>
          <a:xfrm>
            <a:off x="3505200" y="1752600"/>
            <a:ext cx="381000" cy="304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0" name="Rounded Rectangle 139"/>
          <p:cNvSpPr/>
          <p:nvPr/>
        </p:nvSpPr>
        <p:spPr>
          <a:xfrm>
            <a:off x="4114800" y="2133600"/>
            <a:ext cx="381000" cy="304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1" name="Rounded Rectangle 140"/>
          <p:cNvSpPr/>
          <p:nvPr/>
        </p:nvSpPr>
        <p:spPr>
          <a:xfrm>
            <a:off x="7543800" y="2057400"/>
            <a:ext cx="381000" cy="304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7" name="Picture 5" descr="1310292322_wallpaper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9"/>
          <p:cNvSpPr>
            <a:spLocks noChangeArrowheads="1" noChangeShapeType="1" noTextEdit="1"/>
          </p:cNvSpPr>
          <p:nvPr/>
        </p:nvSpPr>
        <p:spPr bwMode="auto">
          <a:xfrm>
            <a:off x="609600" y="2438400"/>
            <a:ext cx="8229600" cy="203835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r>
              <a:rPr lang="vi-VN" sz="4000" b="1" kern="10">
                <a:ln w="18034">
                  <a:solidFill>
                    <a:srgbClr val="FF0000"/>
                  </a:solidFill>
                  <a:miter lim="800000"/>
                  <a:headEnd/>
                  <a:tailEnd/>
                </a:ln>
                <a:solidFill>
                  <a:srgbClr val="0000FF"/>
                </a:solidFill>
                <a:effectLst>
                  <a:outerShdw dist="23000" dir="7020039" algn="tl" rotWithShape="0">
                    <a:srgbClr val="00000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Chúc các em chăm ngoan, học giỏi</a:t>
            </a:r>
            <a:endParaRPr lang="en-US" sz="4000" b="1" kern="10">
              <a:ln w="18034">
                <a:solidFill>
                  <a:srgbClr val="FF0000"/>
                </a:solidFill>
                <a:miter lim="800000"/>
                <a:headEnd/>
                <a:tailEnd/>
              </a:ln>
              <a:solidFill>
                <a:srgbClr val="0000FF"/>
              </a:solidFill>
              <a:effectLst>
                <a:outerShdw dist="23000" dir="7020039" algn="tl" rotWithShape="0">
                  <a:srgbClr val="000000">
                    <a:alpha val="5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5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79" y="-5"/>
            <a:chExt cx="6576" cy="4769"/>
          </a:xfrm>
        </p:grpSpPr>
        <p:sp>
          <p:nvSpPr>
            <p:cNvPr id="16392" name="AutoShape 3"/>
            <p:cNvSpPr>
              <a:spLocks noChangeAspect="1" noChangeArrowheads="1" noTextEdit="1"/>
            </p:cNvSpPr>
            <p:nvPr/>
          </p:nvSpPr>
          <p:spPr bwMode="auto">
            <a:xfrm>
              <a:off x="79" y="-5"/>
              <a:ext cx="6576" cy="4769"/>
            </a:xfrm>
            <a:prstGeom prst="rect">
              <a:avLst/>
            </a:prstGeom>
            <a:solidFill>
              <a:srgbClr val="002200"/>
            </a:solidFill>
            <a:ln w="3175" cap="rnd">
              <a:solidFill>
                <a:srgbClr val="005800"/>
              </a:solidFill>
              <a:prstDash val="sysDot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93" name="Line 4"/>
            <p:cNvSpPr>
              <a:spLocks noChangeShapeType="1"/>
            </p:cNvSpPr>
            <p:nvPr/>
          </p:nvSpPr>
          <p:spPr bwMode="auto">
            <a:xfrm>
              <a:off x="111" y="2741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4" name="Line 5"/>
            <p:cNvSpPr>
              <a:spLocks noChangeShapeType="1"/>
            </p:cNvSpPr>
            <p:nvPr/>
          </p:nvSpPr>
          <p:spPr bwMode="auto">
            <a:xfrm>
              <a:off x="111" y="4732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5" name="Line 6"/>
            <p:cNvSpPr>
              <a:spLocks noChangeShapeType="1"/>
            </p:cNvSpPr>
            <p:nvPr/>
          </p:nvSpPr>
          <p:spPr bwMode="auto">
            <a:xfrm flipV="1">
              <a:off x="662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6" name="Line 7"/>
            <p:cNvSpPr>
              <a:spLocks noChangeShapeType="1"/>
            </p:cNvSpPr>
            <p:nvPr/>
          </p:nvSpPr>
          <p:spPr bwMode="auto">
            <a:xfrm flipV="1">
              <a:off x="653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7" name="Line 8"/>
            <p:cNvSpPr>
              <a:spLocks noChangeShapeType="1"/>
            </p:cNvSpPr>
            <p:nvPr/>
          </p:nvSpPr>
          <p:spPr bwMode="auto">
            <a:xfrm flipV="1">
              <a:off x="6442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8" name="Line 9"/>
            <p:cNvSpPr>
              <a:spLocks noChangeShapeType="1"/>
            </p:cNvSpPr>
            <p:nvPr/>
          </p:nvSpPr>
          <p:spPr bwMode="auto">
            <a:xfrm flipV="1">
              <a:off x="635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9" name="Line 10"/>
            <p:cNvSpPr>
              <a:spLocks noChangeShapeType="1"/>
            </p:cNvSpPr>
            <p:nvPr/>
          </p:nvSpPr>
          <p:spPr bwMode="auto">
            <a:xfrm flipV="1">
              <a:off x="626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0" name="Line 11"/>
            <p:cNvSpPr>
              <a:spLocks noChangeShapeType="1"/>
            </p:cNvSpPr>
            <p:nvPr/>
          </p:nvSpPr>
          <p:spPr bwMode="auto">
            <a:xfrm flipV="1">
              <a:off x="617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1" name="Line 12"/>
            <p:cNvSpPr>
              <a:spLocks noChangeShapeType="1"/>
            </p:cNvSpPr>
            <p:nvPr/>
          </p:nvSpPr>
          <p:spPr bwMode="auto">
            <a:xfrm flipV="1">
              <a:off x="6080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2" name="Line 13"/>
            <p:cNvSpPr>
              <a:spLocks noChangeShapeType="1"/>
            </p:cNvSpPr>
            <p:nvPr/>
          </p:nvSpPr>
          <p:spPr bwMode="auto">
            <a:xfrm flipV="1">
              <a:off x="5990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3" name="Line 14"/>
            <p:cNvSpPr>
              <a:spLocks noChangeShapeType="1"/>
            </p:cNvSpPr>
            <p:nvPr/>
          </p:nvSpPr>
          <p:spPr bwMode="auto">
            <a:xfrm flipV="1">
              <a:off x="5900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4" name="Line 15"/>
            <p:cNvSpPr>
              <a:spLocks noChangeShapeType="1"/>
            </p:cNvSpPr>
            <p:nvPr/>
          </p:nvSpPr>
          <p:spPr bwMode="auto">
            <a:xfrm flipV="1">
              <a:off x="5809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5" name="Line 16"/>
            <p:cNvSpPr>
              <a:spLocks noChangeShapeType="1"/>
            </p:cNvSpPr>
            <p:nvPr/>
          </p:nvSpPr>
          <p:spPr bwMode="auto">
            <a:xfrm flipV="1">
              <a:off x="571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6" name="Line 17"/>
            <p:cNvSpPr>
              <a:spLocks noChangeShapeType="1"/>
            </p:cNvSpPr>
            <p:nvPr/>
          </p:nvSpPr>
          <p:spPr bwMode="auto">
            <a:xfrm flipV="1">
              <a:off x="562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7" name="Line 18"/>
            <p:cNvSpPr>
              <a:spLocks noChangeShapeType="1"/>
            </p:cNvSpPr>
            <p:nvPr/>
          </p:nvSpPr>
          <p:spPr bwMode="auto">
            <a:xfrm flipV="1">
              <a:off x="553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8" name="Line 19"/>
            <p:cNvSpPr>
              <a:spLocks noChangeShapeType="1"/>
            </p:cNvSpPr>
            <p:nvPr/>
          </p:nvSpPr>
          <p:spPr bwMode="auto">
            <a:xfrm flipV="1">
              <a:off x="5447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9" name="Line 20"/>
            <p:cNvSpPr>
              <a:spLocks noChangeShapeType="1"/>
            </p:cNvSpPr>
            <p:nvPr/>
          </p:nvSpPr>
          <p:spPr bwMode="auto">
            <a:xfrm flipV="1">
              <a:off x="5357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0" name="Line 21"/>
            <p:cNvSpPr>
              <a:spLocks noChangeShapeType="1"/>
            </p:cNvSpPr>
            <p:nvPr/>
          </p:nvSpPr>
          <p:spPr bwMode="auto">
            <a:xfrm flipV="1">
              <a:off x="5266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1" name="Line 22"/>
            <p:cNvSpPr>
              <a:spLocks noChangeShapeType="1"/>
            </p:cNvSpPr>
            <p:nvPr/>
          </p:nvSpPr>
          <p:spPr bwMode="auto">
            <a:xfrm flipV="1">
              <a:off x="5176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2" name="Line 23"/>
            <p:cNvSpPr>
              <a:spLocks noChangeShapeType="1"/>
            </p:cNvSpPr>
            <p:nvPr/>
          </p:nvSpPr>
          <p:spPr bwMode="auto">
            <a:xfrm flipV="1">
              <a:off x="508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3" name="Line 24"/>
            <p:cNvSpPr>
              <a:spLocks noChangeShapeType="1"/>
            </p:cNvSpPr>
            <p:nvPr/>
          </p:nvSpPr>
          <p:spPr bwMode="auto">
            <a:xfrm flipV="1">
              <a:off x="499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4" name="Line 25"/>
            <p:cNvSpPr>
              <a:spLocks noChangeShapeType="1"/>
            </p:cNvSpPr>
            <p:nvPr/>
          </p:nvSpPr>
          <p:spPr bwMode="auto">
            <a:xfrm flipV="1">
              <a:off x="490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5" name="Line 26"/>
            <p:cNvSpPr>
              <a:spLocks noChangeShapeType="1"/>
            </p:cNvSpPr>
            <p:nvPr/>
          </p:nvSpPr>
          <p:spPr bwMode="auto">
            <a:xfrm flipV="1">
              <a:off x="4814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6" name="Line 27"/>
            <p:cNvSpPr>
              <a:spLocks noChangeShapeType="1"/>
            </p:cNvSpPr>
            <p:nvPr/>
          </p:nvSpPr>
          <p:spPr bwMode="auto">
            <a:xfrm flipV="1">
              <a:off x="4724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7" name="Line 28"/>
            <p:cNvSpPr>
              <a:spLocks noChangeShapeType="1"/>
            </p:cNvSpPr>
            <p:nvPr/>
          </p:nvSpPr>
          <p:spPr bwMode="auto">
            <a:xfrm flipV="1">
              <a:off x="463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8" name="Line 29"/>
            <p:cNvSpPr>
              <a:spLocks noChangeShapeType="1"/>
            </p:cNvSpPr>
            <p:nvPr/>
          </p:nvSpPr>
          <p:spPr bwMode="auto">
            <a:xfrm flipV="1">
              <a:off x="454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9" name="Line 30"/>
            <p:cNvSpPr>
              <a:spLocks noChangeShapeType="1"/>
            </p:cNvSpPr>
            <p:nvPr/>
          </p:nvSpPr>
          <p:spPr bwMode="auto">
            <a:xfrm flipV="1">
              <a:off x="4452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20" name="Line 31"/>
            <p:cNvSpPr>
              <a:spLocks noChangeShapeType="1"/>
            </p:cNvSpPr>
            <p:nvPr/>
          </p:nvSpPr>
          <p:spPr bwMode="auto">
            <a:xfrm flipV="1">
              <a:off x="4362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21" name="Line 32"/>
            <p:cNvSpPr>
              <a:spLocks noChangeShapeType="1"/>
            </p:cNvSpPr>
            <p:nvPr/>
          </p:nvSpPr>
          <p:spPr bwMode="auto">
            <a:xfrm flipV="1">
              <a:off x="427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22" name="Line 33"/>
            <p:cNvSpPr>
              <a:spLocks noChangeShapeType="1"/>
            </p:cNvSpPr>
            <p:nvPr/>
          </p:nvSpPr>
          <p:spPr bwMode="auto">
            <a:xfrm flipV="1">
              <a:off x="418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23" name="Line 34"/>
            <p:cNvSpPr>
              <a:spLocks noChangeShapeType="1"/>
            </p:cNvSpPr>
            <p:nvPr/>
          </p:nvSpPr>
          <p:spPr bwMode="auto">
            <a:xfrm flipV="1">
              <a:off x="409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24" name="Line 35"/>
            <p:cNvSpPr>
              <a:spLocks noChangeShapeType="1"/>
            </p:cNvSpPr>
            <p:nvPr/>
          </p:nvSpPr>
          <p:spPr bwMode="auto">
            <a:xfrm flipV="1">
              <a:off x="4000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25" name="Line 36"/>
            <p:cNvSpPr>
              <a:spLocks noChangeShapeType="1"/>
            </p:cNvSpPr>
            <p:nvPr/>
          </p:nvSpPr>
          <p:spPr bwMode="auto">
            <a:xfrm flipV="1">
              <a:off x="3910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26" name="Line 37"/>
            <p:cNvSpPr>
              <a:spLocks noChangeShapeType="1"/>
            </p:cNvSpPr>
            <p:nvPr/>
          </p:nvSpPr>
          <p:spPr bwMode="auto">
            <a:xfrm flipV="1">
              <a:off x="3819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27" name="Line 38"/>
            <p:cNvSpPr>
              <a:spLocks noChangeShapeType="1"/>
            </p:cNvSpPr>
            <p:nvPr/>
          </p:nvSpPr>
          <p:spPr bwMode="auto">
            <a:xfrm flipV="1">
              <a:off x="3729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28" name="Line 39"/>
            <p:cNvSpPr>
              <a:spLocks noChangeShapeType="1"/>
            </p:cNvSpPr>
            <p:nvPr/>
          </p:nvSpPr>
          <p:spPr bwMode="auto">
            <a:xfrm flipV="1">
              <a:off x="363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29" name="Line 40"/>
            <p:cNvSpPr>
              <a:spLocks noChangeShapeType="1"/>
            </p:cNvSpPr>
            <p:nvPr/>
          </p:nvSpPr>
          <p:spPr bwMode="auto">
            <a:xfrm flipV="1">
              <a:off x="354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30" name="Line 41"/>
            <p:cNvSpPr>
              <a:spLocks noChangeShapeType="1"/>
            </p:cNvSpPr>
            <p:nvPr/>
          </p:nvSpPr>
          <p:spPr bwMode="auto">
            <a:xfrm flipV="1">
              <a:off x="345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31" name="Line 42"/>
            <p:cNvSpPr>
              <a:spLocks noChangeShapeType="1"/>
            </p:cNvSpPr>
            <p:nvPr/>
          </p:nvSpPr>
          <p:spPr bwMode="auto">
            <a:xfrm flipV="1">
              <a:off x="3367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32" name="Line 43"/>
            <p:cNvSpPr>
              <a:spLocks noChangeShapeType="1"/>
            </p:cNvSpPr>
            <p:nvPr/>
          </p:nvSpPr>
          <p:spPr bwMode="auto">
            <a:xfrm flipV="1">
              <a:off x="3277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33" name="Line 44"/>
            <p:cNvSpPr>
              <a:spLocks noChangeShapeType="1"/>
            </p:cNvSpPr>
            <p:nvPr/>
          </p:nvSpPr>
          <p:spPr bwMode="auto">
            <a:xfrm flipV="1">
              <a:off x="3186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34" name="Line 45"/>
            <p:cNvSpPr>
              <a:spLocks noChangeShapeType="1"/>
            </p:cNvSpPr>
            <p:nvPr/>
          </p:nvSpPr>
          <p:spPr bwMode="auto">
            <a:xfrm flipV="1">
              <a:off x="3096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35" name="Line 46"/>
            <p:cNvSpPr>
              <a:spLocks noChangeShapeType="1"/>
            </p:cNvSpPr>
            <p:nvPr/>
          </p:nvSpPr>
          <p:spPr bwMode="auto">
            <a:xfrm flipV="1">
              <a:off x="300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36" name="Line 47"/>
            <p:cNvSpPr>
              <a:spLocks noChangeShapeType="1"/>
            </p:cNvSpPr>
            <p:nvPr/>
          </p:nvSpPr>
          <p:spPr bwMode="auto">
            <a:xfrm flipV="1">
              <a:off x="291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37" name="Line 48"/>
            <p:cNvSpPr>
              <a:spLocks noChangeShapeType="1"/>
            </p:cNvSpPr>
            <p:nvPr/>
          </p:nvSpPr>
          <p:spPr bwMode="auto">
            <a:xfrm flipV="1">
              <a:off x="282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38" name="Line 49"/>
            <p:cNvSpPr>
              <a:spLocks noChangeShapeType="1"/>
            </p:cNvSpPr>
            <p:nvPr/>
          </p:nvSpPr>
          <p:spPr bwMode="auto">
            <a:xfrm flipV="1">
              <a:off x="2734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39" name="Line 50"/>
            <p:cNvSpPr>
              <a:spLocks noChangeShapeType="1"/>
            </p:cNvSpPr>
            <p:nvPr/>
          </p:nvSpPr>
          <p:spPr bwMode="auto">
            <a:xfrm flipV="1">
              <a:off x="2644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0" name="Line 51"/>
            <p:cNvSpPr>
              <a:spLocks noChangeShapeType="1"/>
            </p:cNvSpPr>
            <p:nvPr/>
          </p:nvSpPr>
          <p:spPr bwMode="auto">
            <a:xfrm flipV="1">
              <a:off x="255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1" name="Line 52"/>
            <p:cNvSpPr>
              <a:spLocks noChangeShapeType="1"/>
            </p:cNvSpPr>
            <p:nvPr/>
          </p:nvSpPr>
          <p:spPr bwMode="auto">
            <a:xfrm flipV="1">
              <a:off x="246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2" name="Line 53"/>
            <p:cNvSpPr>
              <a:spLocks noChangeShapeType="1"/>
            </p:cNvSpPr>
            <p:nvPr/>
          </p:nvSpPr>
          <p:spPr bwMode="auto">
            <a:xfrm flipV="1">
              <a:off x="2372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3" name="Line 54"/>
            <p:cNvSpPr>
              <a:spLocks noChangeShapeType="1"/>
            </p:cNvSpPr>
            <p:nvPr/>
          </p:nvSpPr>
          <p:spPr bwMode="auto">
            <a:xfrm flipV="1">
              <a:off x="2282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4" name="Line 55"/>
            <p:cNvSpPr>
              <a:spLocks noChangeShapeType="1"/>
            </p:cNvSpPr>
            <p:nvPr/>
          </p:nvSpPr>
          <p:spPr bwMode="auto">
            <a:xfrm flipV="1">
              <a:off x="219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5" name="Line 56"/>
            <p:cNvSpPr>
              <a:spLocks noChangeShapeType="1"/>
            </p:cNvSpPr>
            <p:nvPr/>
          </p:nvSpPr>
          <p:spPr bwMode="auto">
            <a:xfrm flipV="1">
              <a:off x="210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6" name="Line 57"/>
            <p:cNvSpPr>
              <a:spLocks noChangeShapeType="1"/>
            </p:cNvSpPr>
            <p:nvPr/>
          </p:nvSpPr>
          <p:spPr bwMode="auto">
            <a:xfrm flipV="1">
              <a:off x="201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7" name="Line 58"/>
            <p:cNvSpPr>
              <a:spLocks noChangeShapeType="1"/>
            </p:cNvSpPr>
            <p:nvPr/>
          </p:nvSpPr>
          <p:spPr bwMode="auto">
            <a:xfrm flipV="1">
              <a:off x="1920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8" name="Line 59"/>
            <p:cNvSpPr>
              <a:spLocks noChangeShapeType="1"/>
            </p:cNvSpPr>
            <p:nvPr/>
          </p:nvSpPr>
          <p:spPr bwMode="auto">
            <a:xfrm flipV="1">
              <a:off x="1830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9" name="Line 60"/>
            <p:cNvSpPr>
              <a:spLocks noChangeShapeType="1"/>
            </p:cNvSpPr>
            <p:nvPr/>
          </p:nvSpPr>
          <p:spPr bwMode="auto">
            <a:xfrm flipV="1">
              <a:off x="1739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50" name="Line 61"/>
            <p:cNvSpPr>
              <a:spLocks noChangeShapeType="1"/>
            </p:cNvSpPr>
            <p:nvPr/>
          </p:nvSpPr>
          <p:spPr bwMode="auto">
            <a:xfrm flipV="1">
              <a:off x="1649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51" name="Line 62"/>
            <p:cNvSpPr>
              <a:spLocks noChangeShapeType="1"/>
            </p:cNvSpPr>
            <p:nvPr/>
          </p:nvSpPr>
          <p:spPr bwMode="auto">
            <a:xfrm flipV="1">
              <a:off x="155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52" name="Line 63"/>
            <p:cNvSpPr>
              <a:spLocks noChangeShapeType="1"/>
            </p:cNvSpPr>
            <p:nvPr/>
          </p:nvSpPr>
          <p:spPr bwMode="auto">
            <a:xfrm flipV="1">
              <a:off x="146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53" name="Line 64"/>
            <p:cNvSpPr>
              <a:spLocks noChangeShapeType="1"/>
            </p:cNvSpPr>
            <p:nvPr/>
          </p:nvSpPr>
          <p:spPr bwMode="auto">
            <a:xfrm flipV="1">
              <a:off x="137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54" name="Line 65"/>
            <p:cNvSpPr>
              <a:spLocks noChangeShapeType="1"/>
            </p:cNvSpPr>
            <p:nvPr/>
          </p:nvSpPr>
          <p:spPr bwMode="auto">
            <a:xfrm flipV="1">
              <a:off x="1287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55" name="Line 66"/>
            <p:cNvSpPr>
              <a:spLocks noChangeShapeType="1"/>
            </p:cNvSpPr>
            <p:nvPr/>
          </p:nvSpPr>
          <p:spPr bwMode="auto">
            <a:xfrm flipV="1">
              <a:off x="1197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56" name="Line 67"/>
            <p:cNvSpPr>
              <a:spLocks noChangeShapeType="1"/>
            </p:cNvSpPr>
            <p:nvPr/>
          </p:nvSpPr>
          <p:spPr bwMode="auto">
            <a:xfrm flipV="1">
              <a:off x="1106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57" name="Line 68"/>
            <p:cNvSpPr>
              <a:spLocks noChangeShapeType="1"/>
            </p:cNvSpPr>
            <p:nvPr/>
          </p:nvSpPr>
          <p:spPr bwMode="auto">
            <a:xfrm flipV="1">
              <a:off x="1016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58" name="Line 69"/>
            <p:cNvSpPr>
              <a:spLocks noChangeShapeType="1"/>
            </p:cNvSpPr>
            <p:nvPr/>
          </p:nvSpPr>
          <p:spPr bwMode="auto">
            <a:xfrm flipV="1">
              <a:off x="92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59" name="Line 70"/>
            <p:cNvSpPr>
              <a:spLocks noChangeShapeType="1"/>
            </p:cNvSpPr>
            <p:nvPr/>
          </p:nvSpPr>
          <p:spPr bwMode="auto">
            <a:xfrm flipV="1">
              <a:off x="83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60" name="Line 71"/>
            <p:cNvSpPr>
              <a:spLocks noChangeShapeType="1"/>
            </p:cNvSpPr>
            <p:nvPr/>
          </p:nvSpPr>
          <p:spPr bwMode="auto">
            <a:xfrm flipV="1">
              <a:off x="74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61" name="Line 72"/>
            <p:cNvSpPr>
              <a:spLocks noChangeShapeType="1"/>
            </p:cNvSpPr>
            <p:nvPr/>
          </p:nvSpPr>
          <p:spPr bwMode="auto">
            <a:xfrm flipV="1">
              <a:off x="654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62" name="Line 73"/>
            <p:cNvSpPr>
              <a:spLocks noChangeShapeType="1"/>
            </p:cNvSpPr>
            <p:nvPr/>
          </p:nvSpPr>
          <p:spPr bwMode="auto">
            <a:xfrm flipV="1">
              <a:off x="564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63" name="Line 74"/>
            <p:cNvSpPr>
              <a:spLocks noChangeShapeType="1"/>
            </p:cNvSpPr>
            <p:nvPr/>
          </p:nvSpPr>
          <p:spPr bwMode="auto">
            <a:xfrm flipV="1">
              <a:off x="47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64" name="Line 75"/>
            <p:cNvSpPr>
              <a:spLocks noChangeShapeType="1"/>
            </p:cNvSpPr>
            <p:nvPr/>
          </p:nvSpPr>
          <p:spPr bwMode="auto">
            <a:xfrm flipV="1">
              <a:off x="38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65" name="Line 76"/>
            <p:cNvSpPr>
              <a:spLocks noChangeShapeType="1"/>
            </p:cNvSpPr>
            <p:nvPr/>
          </p:nvSpPr>
          <p:spPr bwMode="auto">
            <a:xfrm flipV="1">
              <a:off x="292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66" name="Line 77"/>
            <p:cNvSpPr>
              <a:spLocks noChangeShapeType="1"/>
            </p:cNvSpPr>
            <p:nvPr/>
          </p:nvSpPr>
          <p:spPr bwMode="auto">
            <a:xfrm flipV="1">
              <a:off x="202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67" name="Line 78"/>
            <p:cNvSpPr>
              <a:spLocks noChangeShapeType="1"/>
            </p:cNvSpPr>
            <p:nvPr/>
          </p:nvSpPr>
          <p:spPr bwMode="auto">
            <a:xfrm flipV="1">
              <a:off x="11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68" name="Line 79"/>
            <p:cNvSpPr>
              <a:spLocks noChangeShapeType="1"/>
            </p:cNvSpPr>
            <p:nvPr/>
          </p:nvSpPr>
          <p:spPr bwMode="auto">
            <a:xfrm>
              <a:off x="111" y="4642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69" name="Line 80"/>
            <p:cNvSpPr>
              <a:spLocks noChangeShapeType="1"/>
            </p:cNvSpPr>
            <p:nvPr/>
          </p:nvSpPr>
          <p:spPr bwMode="auto">
            <a:xfrm>
              <a:off x="111" y="4551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70" name="Line 81"/>
            <p:cNvSpPr>
              <a:spLocks noChangeShapeType="1"/>
            </p:cNvSpPr>
            <p:nvPr/>
          </p:nvSpPr>
          <p:spPr bwMode="auto">
            <a:xfrm>
              <a:off x="111" y="4461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71" name="Line 82"/>
            <p:cNvSpPr>
              <a:spLocks noChangeShapeType="1"/>
            </p:cNvSpPr>
            <p:nvPr/>
          </p:nvSpPr>
          <p:spPr bwMode="auto">
            <a:xfrm>
              <a:off x="111" y="4370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72" name="Line 83"/>
            <p:cNvSpPr>
              <a:spLocks noChangeShapeType="1"/>
            </p:cNvSpPr>
            <p:nvPr/>
          </p:nvSpPr>
          <p:spPr bwMode="auto">
            <a:xfrm>
              <a:off x="111" y="4279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73" name="Line 84"/>
            <p:cNvSpPr>
              <a:spLocks noChangeShapeType="1"/>
            </p:cNvSpPr>
            <p:nvPr/>
          </p:nvSpPr>
          <p:spPr bwMode="auto">
            <a:xfrm>
              <a:off x="111" y="4189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74" name="Line 85"/>
            <p:cNvSpPr>
              <a:spLocks noChangeShapeType="1"/>
            </p:cNvSpPr>
            <p:nvPr/>
          </p:nvSpPr>
          <p:spPr bwMode="auto">
            <a:xfrm>
              <a:off x="111" y="4098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75" name="Line 86"/>
            <p:cNvSpPr>
              <a:spLocks noChangeShapeType="1"/>
            </p:cNvSpPr>
            <p:nvPr/>
          </p:nvSpPr>
          <p:spPr bwMode="auto">
            <a:xfrm>
              <a:off x="111" y="4008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76" name="Line 87"/>
            <p:cNvSpPr>
              <a:spLocks noChangeShapeType="1"/>
            </p:cNvSpPr>
            <p:nvPr/>
          </p:nvSpPr>
          <p:spPr bwMode="auto">
            <a:xfrm>
              <a:off x="111" y="3917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77" name="Line 88"/>
            <p:cNvSpPr>
              <a:spLocks noChangeShapeType="1"/>
            </p:cNvSpPr>
            <p:nvPr/>
          </p:nvSpPr>
          <p:spPr bwMode="auto">
            <a:xfrm>
              <a:off x="111" y="3827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78" name="Line 89"/>
            <p:cNvSpPr>
              <a:spLocks noChangeShapeType="1"/>
            </p:cNvSpPr>
            <p:nvPr/>
          </p:nvSpPr>
          <p:spPr bwMode="auto">
            <a:xfrm>
              <a:off x="111" y="3737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79" name="Line 90"/>
            <p:cNvSpPr>
              <a:spLocks noChangeShapeType="1"/>
            </p:cNvSpPr>
            <p:nvPr/>
          </p:nvSpPr>
          <p:spPr bwMode="auto">
            <a:xfrm>
              <a:off x="111" y="3646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80" name="Line 91"/>
            <p:cNvSpPr>
              <a:spLocks noChangeShapeType="1"/>
            </p:cNvSpPr>
            <p:nvPr/>
          </p:nvSpPr>
          <p:spPr bwMode="auto">
            <a:xfrm>
              <a:off x="111" y="3556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81" name="Line 92"/>
            <p:cNvSpPr>
              <a:spLocks noChangeShapeType="1"/>
            </p:cNvSpPr>
            <p:nvPr/>
          </p:nvSpPr>
          <p:spPr bwMode="auto">
            <a:xfrm>
              <a:off x="111" y="3465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82" name="Line 93"/>
            <p:cNvSpPr>
              <a:spLocks noChangeShapeType="1"/>
            </p:cNvSpPr>
            <p:nvPr/>
          </p:nvSpPr>
          <p:spPr bwMode="auto">
            <a:xfrm>
              <a:off x="111" y="3375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83" name="Line 94"/>
            <p:cNvSpPr>
              <a:spLocks noChangeShapeType="1"/>
            </p:cNvSpPr>
            <p:nvPr/>
          </p:nvSpPr>
          <p:spPr bwMode="auto">
            <a:xfrm>
              <a:off x="111" y="3284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84" name="Line 95"/>
            <p:cNvSpPr>
              <a:spLocks noChangeShapeType="1"/>
            </p:cNvSpPr>
            <p:nvPr/>
          </p:nvSpPr>
          <p:spPr bwMode="auto">
            <a:xfrm>
              <a:off x="111" y="3194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85" name="Line 96"/>
            <p:cNvSpPr>
              <a:spLocks noChangeShapeType="1"/>
            </p:cNvSpPr>
            <p:nvPr/>
          </p:nvSpPr>
          <p:spPr bwMode="auto">
            <a:xfrm>
              <a:off x="111" y="3103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86" name="Line 97"/>
            <p:cNvSpPr>
              <a:spLocks noChangeShapeType="1"/>
            </p:cNvSpPr>
            <p:nvPr/>
          </p:nvSpPr>
          <p:spPr bwMode="auto">
            <a:xfrm>
              <a:off x="111" y="3013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87" name="Line 98"/>
            <p:cNvSpPr>
              <a:spLocks noChangeShapeType="1"/>
            </p:cNvSpPr>
            <p:nvPr/>
          </p:nvSpPr>
          <p:spPr bwMode="auto">
            <a:xfrm>
              <a:off x="111" y="2922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88" name="Line 99"/>
            <p:cNvSpPr>
              <a:spLocks noChangeShapeType="1"/>
            </p:cNvSpPr>
            <p:nvPr/>
          </p:nvSpPr>
          <p:spPr bwMode="auto">
            <a:xfrm>
              <a:off x="111" y="2832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89" name="Line 100"/>
            <p:cNvSpPr>
              <a:spLocks noChangeShapeType="1"/>
            </p:cNvSpPr>
            <p:nvPr/>
          </p:nvSpPr>
          <p:spPr bwMode="auto">
            <a:xfrm>
              <a:off x="111" y="2651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0" name="Line 101"/>
            <p:cNvSpPr>
              <a:spLocks noChangeShapeType="1"/>
            </p:cNvSpPr>
            <p:nvPr/>
          </p:nvSpPr>
          <p:spPr bwMode="auto">
            <a:xfrm>
              <a:off x="111" y="2560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1" name="Line 102"/>
            <p:cNvSpPr>
              <a:spLocks noChangeShapeType="1"/>
            </p:cNvSpPr>
            <p:nvPr/>
          </p:nvSpPr>
          <p:spPr bwMode="auto">
            <a:xfrm>
              <a:off x="111" y="2470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2" name="Line 103"/>
            <p:cNvSpPr>
              <a:spLocks noChangeShapeType="1"/>
            </p:cNvSpPr>
            <p:nvPr/>
          </p:nvSpPr>
          <p:spPr bwMode="auto">
            <a:xfrm>
              <a:off x="111" y="2379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3" name="Line 104"/>
            <p:cNvSpPr>
              <a:spLocks noChangeShapeType="1"/>
            </p:cNvSpPr>
            <p:nvPr/>
          </p:nvSpPr>
          <p:spPr bwMode="auto">
            <a:xfrm>
              <a:off x="111" y="2289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4" name="Line 105"/>
            <p:cNvSpPr>
              <a:spLocks noChangeShapeType="1"/>
            </p:cNvSpPr>
            <p:nvPr/>
          </p:nvSpPr>
          <p:spPr bwMode="auto">
            <a:xfrm>
              <a:off x="111" y="2199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5" name="Line 106"/>
            <p:cNvSpPr>
              <a:spLocks noChangeShapeType="1"/>
            </p:cNvSpPr>
            <p:nvPr/>
          </p:nvSpPr>
          <p:spPr bwMode="auto">
            <a:xfrm>
              <a:off x="111" y="2108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6" name="Line 107"/>
            <p:cNvSpPr>
              <a:spLocks noChangeShapeType="1"/>
            </p:cNvSpPr>
            <p:nvPr/>
          </p:nvSpPr>
          <p:spPr bwMode="auto">
            <a:xfrm>
              <a:off x="111" y="2018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7" name="Line 108"/>
            <p:cNvSpPr>
              <a:spLocks noChangeShapeType="1"/>
            </p:cNvSpPr>
            <p:nvPr/>
          </p:nvSpPr>
          <p:spPr bwMode="auto">
            <a:xfrm>
              <a:off x="111" y="1927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8" name="Line 109"/>
            <p:cNvSpPr>
              <a:spLocks noChangeShapeType="1"/>
            </p:cNvSpPr>
            <p:nvPr/>
          </p:nvSpPr>
          <p:spPr bwMode="auto">
            <a:xfrm>
              <a:off x="111" y="1837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9" name="Line 110"/>
            <p:cNvSpPr>
              <a:spLocks noChangeShapeType="1"/>
            </p:cNvSpPr>
            <p:nvPr/>
          </p:nvSpPr>
          <p:spPr bwMode="auto">
            <a:xfrm>
              <a:off x="111" y="1746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00" name="Line 111"/>
            <p:cNvSpPr>
              <a:spLocks noChangeShapeType="1"/>
            </p:cNvSpPr>
            <p:nvPr/>
          </p:nvSpPr>
          <p:spPr bwMode="auto">
            <a:xfrm>
              <a:off x="111" y="1656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01" name="Line 112"/>
            <p:cNvSpPr>
              <a:spLocks noChangeShapeType="1"/>
            </p:cNvSpPr>
            <p:nvPr/>
          </p:nvSpPr>
          <p:spPr bwMode="auto">
            <a:xfrm>
              <a:off x="111" y="1565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02" name="Line 113"/>
            <p:cNvSpPr>
              <a:spLocks noChangeShapeType="1"/>
            </p:cNvSpPr>
            <p:nvPr/>
          </p:nvSpPr>
          <p:spPr bwMode="auto">
            <a:xfrm>
              <a:off x="111" y="1565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03" name="Line 114"/>
            <p:cNvSpPr>
              <a:spLocks noChangeShapeType="1"/>
            </p:cNvSpPr>
            <p:nvPr/>
          </p:nvSpPr>
          <p:spPr bwMode="auto">
            <a:xfrm>
              <a:off x="111" y="1475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04" name="Line 115"/>
            <p:cNvSpPr>
              <a:spLocks noChangeShapeType="1"/>
            </p:cNvSpPr>
            <p:nvPr/>
          </p:nvSpPr>
          <p:spPr bwMode="auto">
            <a:xfrm>
              <a:off x="111" y="1384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05" name="Line 116"/>
            <p:cNvSpPr>
              <a:spLocks noChangeShapeType="1"/>
            </p:cNvSpPr>
            <p:nvPr/>
          </p:nvSpPr>
          <p:spPr bwMode="auto">
            <a:xfrm>
              <a:off x="111" y="1294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06" name="Line 117"/>
            <p:cNvSpPr>
              <a:spLocks noChangeShapeType="1"/>
            </p:cNvSpPr>
            <p:nvPr/>
          </p:nvSpPr>
          <p:spPr bwMode="auto">
            <a:xfrm>
              <a:off x="111" y="1203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07" name="Line 118"/>
            <p:cNvSpPr>
              <a:spLocks noChangeShapeType="1"/>
            </p:cNvSpPr>
            <p:nvPr/>
          </p:nvSpPr>
          <p:spPr bwMode="auto">
            <a:xfrm>
              <a:off x="111" y="1113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08" name="Line 119"/>
            <p:cNvSpPr>
              <a:spLocks noChangeShapeType="1"/>
            </p:cNvSpPr>
            <p:nvPr/>
          </p:nvSpPr>
          <p:spPr bwMode="auto">
            <a:xfrm>
              <a:off x="111" y="1022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09" name="Line 120"/>
            <p:cNvSpPr>
              <a:spLocks noChangeShapeType="1"/>
            </p:cNvSpPr>
            <p:nvPr/>
          </p:nvSpPr>
          <p:spPr bwMode="auto">
            <a:xfrm>
              <a:off x="111" y="932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10" name="Line 121"/>
            <p:cNvSpPr>
              <a:spLocks noChangeShapeType="1"/>
            </p:cNvSpPr>
            <p:nvPr/>
          </p:nvSpPr>
          <p:spPr bwMode="auto">
            <a:xfrm>
              <a:off x="111" y="842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11" name="Line 122"/>
            <p:cNvSpPr>
              <a:spLocks noChangeShapeType="1"/>
            </p:cNvSpPr>
            <p:nvPr/>
          </p:nvSpPr>
          <p:spPr bwMode="auto">
            <a:xfrm>
              <a:off x="111" y="751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12" name="Line 123"/>
            <p:cNvSpPr>
              <a:spLocks noChangeShapeType="1"/>
            </p:cNvSpPr>
            <p:nvPr/>
          </p:nvSpPr>
          <p:spPr bwMode="auto">
            <a:xfrm>
              <a:off x="111" y="661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13" name="Line 124"/>
            <p:cNvSpPr>
              <a:spLocks noChangeShapeType="1"/>
            </p:cNvSpPr>
            <p:nvPr/>
          </p:nvSpPr>
          <p:spPr bwMode="auto">
            <a:xfrm>
              <a:off x="111" y="570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14" name="Line 125"/>
            <p:cNvSpPr>
              <a:spLocks noChangeShapeType="1"/>
            </p:cNvSpPr>
            <p:nvPr/>
          </p:nvSpPr>
          <p:spPr bwMode="auto">
            <a:xfrm>
              <a:off x="111" y="480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15" name="Line 126"/>
            <p:cNvSpPr>
              <a:spLocks noChangeShapeType="1"/>
            </p:cNvSpPr>
            <p:nvPr/>
          </p:nvSpPr>
          <p:spPr bwMode="auto">
            <a:xfrm>
              <a:off x="111" y="389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16" name="Line 127"/>
            <p:cNvSpPr>
              <a:spLocks noChangeShapeType="1"/>
            </p:cNvSpPr>
            <p:nvPr/>
          </p:nvSpPr>
          <p:spPr bwMode="auto">
            <a:xfrm>
              <a:off x="111" y="298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17" name="Line 128"/>
            <p:cNvSpPr>
              <a:spLocks noChangeShapeType="1"/>
            </p:cNvSpPr>
            <p:nvPr/>
          </p:nvSpPr>
          <p:spPr bwMode="auto">
            <a:xfrm>
              <a:off x="111" y="208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18" name="Line 129"/>
            <p:cNvSpPr>
              <a:spLocks noChangeShapeType="1"/>
            </p:cNvSpPr>
            <p:nvPr/>
          </p:nvSpPr>
          <p:spPr bwMode="auto">
            <a:xfrm>
              <a:off x="111" y="117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19" name="Line 130"/>
            <p:cNvSpPr>
              <a:spLocks noChangeShapeType="1"/>
            </p:cNvSpPr>
            <p:nvPr/>
          </p:nvSpPr>
          <p:spPr bwMode="auto">
            <a:xfrm>
              <a:off x="111" y="27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387" name="Rectangle 131"/>
          <p:cNvSpPr>
            <a:spLocks noChangeArrowheads="1"/>
          </p:cNvSpPr>
          <p:nvPr/>
        </p:nvSpPr>
        <p:spPr bwMode="auto">
          <a:xfrm>
            <a:off x="304800" y="381000"/>
            <a:ext cx="8382000" cy="216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.VnTime" pitchFamily="34" charset="0"/>
              </a:rPr>
              <a:t>* KiÓm tra bµi cò: </a:t>
            </a:r>
          </a:p>
          <a:p>
            <a:r>
              <a:rPr lang="en-US" sz="2800" b="1" i="1">
                <a:solidFill>
                  <a:schemeClr val="bg1"/>
                </a:solidFill>
                <a:latin typeface=".VnTime" pitchFamily="34" charset="0"/>
              </a:rPr>
              <a:t>      </a:t>
            </a:r>
            <a:r>
              <a:rPr lang="en-US" sz="2400" b="1" i="1">
                <a:solidFill>
                  <a:schemeClr val="bg1"/>
                </a:solidFill>
                <a:latin typeface=".VnTime" pitchFamily="34" charset="0"/>
              </a:rPr>
              <a:t>§iÒn dÊu c©u thÝch hîp vµo « trèng trong c©u sau:</a:t>
            </a:r>
            <a:endParaRPr lang="en-US" sz="2800" b="1" i="1">
              <a:solidFill>
                <a:schemeClr val="bg1"/>
              </a:solidFill>
              <a:latin typeface=".VnTime" pitchFamily="34" charset="0"/>
            </a:endParaRPr>
          </a:p>
          <a:p>
            <a:endParaRPr lang="en-US" sz="2800" b="1" i="1">
              <a:solidFill>
                <a:schemeClr val="bg1"/>
              </a:solidFill>
              <a:latin typeface=".VnTime" pitchFamily="34" charset="0"/>
            </a:endParaRPr>
          </a:p>
          <a:p>
            <a:r>
              <a:rPr lang="en-US" sz="2800" b="1" i="1">
                <a:solidFill>
                  <a:schemeClr val="bg1"/>
                </a:solidFill>
                <a:latin typeface=".VnTime" pitchFamily="34" charset="0"/>
              </a:rPr>
              <a:t> </a:t>
            </a:r>
            <a:r>
              <a:rPr lang="en-US" sz="2400" b="1" i="1">
                <a:solidFill>
                  <a:schemeClr val="bg1"/>
                </a:solidFill>
                <a:latin typeface=".VnTime" pitchFamily="34" charset="0"/>
              </a:rPr>
              <a:t>a) </a:t>
            </a:r>
            <a:r>
              <a:rPr lang="en-US" sz="2400">
                <a:solidFill>
                  <a:schemeClr val="bg1"/>
                </a:solidFill>
                <a:latin typeface=".VnTime" pitchFamily="34" charset="0"/>
              </a:rPr>
              <a:t>T«i cÊt tiÕng hái lín </a:t>
            </a:r>
          </a:p>
          <a:p>
            <a:r>
              <a:rPr lang="en-US" sz="2400">
                <a:solidFill>
                  <a:schemeClr val="bg1"/>
                </a:solidFill>
                <a:latin typeface=".VnTime" pitchFamily="34" charset="0"/>
              </a:rPr>
              <a:t>     - Ai ®øng chãp bu bän nµy       Ra ®©y tao nãi chuyÖn        </a:t>
            </a:r>
            <a:endParaRPr lang="en-US" sz="2400">
              <a:solidFill>
                <a:schemeClr val="bg1"/>
              </a:solidFill>
              <a:latin typeface="UNI Chu truyen thong" pitchFamily="66" charset="0"/>
            </a:endParaRPr>
          </a:p>
        </p:txBody>
      </p:sp>
      <p:sp>
        <p:nvSpPr>
          <p:cNvPr id="139" name="Rounded Rectangle 138"/>
          <p:cNvSpPr/>
          <p:nvPr/>
        </p:nvSpPr>
        <p:spPr>
          <a:xfrm>
            <a:off x="3429000" y="1828800"/>
            <a:ext cx="381000" cy="304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140" name="Rounded Rectangle 139"/>
          <p:cNvSpPr/>
          <p:nvPr/>
        </p:nvSpPr>
        <p:spPr>
          <a:xfrm>
            <a:off x="4038600" y="2209800"/>
            <a:ext cx="381000" cy="304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41" name="Rounded Rectangle 140"/>
          <p:cNvSpPr/>
          <p:nvPr/>
        </p:nvSpPr>
        <p:spPr>
          <a:xfrm>
            <a:off x="7391400" y="2133600"/>
            <a:ext cx="381000" cy="304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6391" name="Rectangle 135"/>
          <p:cNvSpPr>
            <a:spLocks noChangeArrowheads="1"/>
          </p:cNvSpPr>
          <p:nvPr/>
        </p:nvSpPr>
        <p:spPr bwMode="auto">
          <a:xfrm>
            <a:off x="609600" y="4724400"/>
            <a:ext cx="8001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.VnTime" pitchFamily="34" charset="0"/>
              </a:rPr>
              <a:t> </a:t>
            </a:r>
            <a:endParaRPr lang="en-US">
              <a:solidFill>
                <a:schemeClr val="bg1"/>
              </a:solidFill>
              <a:latin typeface="UNI Chu truyen thong" pitchFamily="66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09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79" y="-5"/>
            <a:chExt cx="6576" cy="4769"/>
          </a:xfrm>
        </p:grpSpPr>
        <p:sp>
          <p:nvSpPr>
            <p:cNvPr id="17419" name="AutoShape 3"/>
            <p:cNvSpPr>
              <a:spLocks noChangeAspect="1" noChangeArrowheads="1" noTextEdit="1"/>
            </p:cNvSpPr>
            <p:nvPr/>
          </p:nvSpPr>
          <p:spPr bwMode="auto">
            <a:xfrm>
              <a:off x="79" y="-5"/>
              <a:ext cx="6576" cy="4769"/>
            </a:xfrm>
            <a:prstGeom prst="rect">
              <a:avLst/>
            </a:prstGeom>
            <a:solidFill>
              <a:srgbClr val="002200"/>
            </a:solidFill>
            <a:ln w="3175" cap="rnd">
              <a:solidFill>
                <a:srgbClr val="005800"/>
              </a:solidFill>
              <a:prstDash val="sysDot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0" name="Line 4"/>
            <p:cNvSpPr>
              <a:spLocks noChangeShapeType="1"/>
            </p:cNvSpPr>
            <p:nvPr/>
          </p:nvSpPr>
          <p:spPr bwMode="auto">
            <a:xfrm>
              <a:off x="111" y="2741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1" name="Line 5"/>
            <p:cNvSpPr>
              <a:spLocks noChangeShapeType="1"/>
            </p:cNvSpPr>
            <p:nvPr/>
          </p:nvSpPr>
          <p:spPr bwMode="auto">
            <a:xfrm>
              <a:off x="111" y="4732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2" name="Line 6"/>
            <p:cNvSpPr>
              <a:spLocks noChangeShapeType="1"/>
            </p:cNvSpPr>
            <p:nvPr/>
          </p:nvSpPr>
          <p:spPr bwMode="auto">
            <a:xfrm flipV="1">
              <a:off x="662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3" name="Line 7"/>
            <p:cNvSpPr>
              <a:spLocks noChangeShapeType="1"/>
            </p:cNvSpPr>
            <p:nvPr/>
          </p:nvSpPr>
          <p:spPr bwMode="auto">
            <a:xfrm flipV="1">
              <a:off x="653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4" name="Line 8"/>
            <p:cNvSpPr>
              <a:spLocks noChangeShapeType="1"/>
            </p:cNvSpPr>
            <p:nvPr/>
          </p:nvSpPr>
          <p:spPr bwMode="auto">
            <a:xfrm flipV="1">
              <a:off x="6442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5" name="Line 9"/>
            <p:cNvSpPr>
              <a:spLocks noChangeShapeType="1"/>
            </p:cNvSpPr>
            <p:nvPr/>
          </p:nvSpPr>
          <p:spPr bwMode="auto">
            <a:xfrm flipV="1">
              <a:off x="635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6" name="Line 10"/>
            <p:cNvSpPr>
              <a:spLocks noChangeShapeType="1"/>
            </p:cNvSpPr>
            <p:nvPr/>
          </p:nvSpPr>
          <p:spPr bwMode="auto">
            <a:xfrm flipV="1">
              <a:off x="626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7" name="Line 11"/>
            <p:cNvSpPr>
              <a:spLocks noChangeShapeType="1"/>
            </p:cNvSpPr>
            <p:nvPr/>
          </p:nvSpPr>
          <p:spPr bwMode="auto">
            <a:xfrm flipV="1">
              <a:off x="617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8" name="Line 12"/>
            <p:cNvSpPr>
              <a:spLocks noChangeShapeType="1"/>
            </p:cNvSpPr>
            <p:nvPr/>
          </p:nvSpPr>
          <p:spPr bwMode="auto">
            <a:xfrm flipV="1">
              <a:off x="6080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9" name="Line 13"/>
            <p:cNvSpPr>
              <a:spLocks noChangeShapeType="1"/>
            </p:cNvSpPr>
            <p:nvPr/>
          </p:nvSpPr>
          <p:spPr bwMode="auto">
            <a:xfrm flipV="1">
              <a:off x="5990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0" name="Line 14"/>
            <p:cNvSpPr>
              <a:spLocks noChangeShapeType="1"/>
            </p:cNvSpPr>
            <p:nvPr/>
          </p:nvSpPr>
          <p:spPr bwMode="auto">
            <a:xfrm flipV="1">
              <a:off x="5900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1" name="Line 15"/>
            <p:cNvSpPr>
              <a:spLocks noChangeShapeType="1"/>
            </p:cNvSpPr>
            <p:nvPr/>
          </p:nvSpPr>
          <p:spPr bwMode="auto">
            <a:xfrm flipV="1">
              <a:off x="5809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2" name="Line 16"/>
            <p:cNvSpPr>
              <a:spLocks noChangeShapeType="1"/>
            </p:cNvSpPr>
            <p:nvPr/>
          </p:nvSpPr>
          <p:spPr bwMode="auto">
            <a:xfrm flipV="1">
              <a:off x="571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3" name="Line 17"/>
            <p:cNvSpPr>
              <a:spLocks noChangeShapeType="1"/>
            </p:cNvSpPr>
            <p:nvPr/>
          </p:nvSpPr>
          <p:spPr bwMode="auto">
            <a:xfrm flipV="1">
              <a:off x="562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4" name="Line 18"/>
            <p:cNvSpPr>
              <a:spLocks noChangeShapeType="1"/>
            </p:cNvSpPr>
            <p:nvPr/>
          </p:nvSpPr>
          <p:spPr bwMode="auto">
            <a:xfrm flipV="1">
              <a:off x="553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5" name="Line 19"/>
            <p:cNvSpPr>
              <a:spLocks noChangeShapeType="1"/>
            </p:cNvSpPr>
            <p:nvPr/>
          </p:nvSpPr>
          <p:spPr bwMode="auto">
            <a:xfrm flipV="1">
              <a:off x="5447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6" name="Line 20"/>
            <p:cNvSpPr>
              <a:spLocks noChangeShapeType="1"/>
            </p:cNvSpPr>
            <p:nvPr/>
          </p:nvSpPr>
          <p:spPr bwMode="auto">
            <a:xfrm flipV="1">
              <a:off x="5357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7" name="Line 21"/>
            <p:cNvSpPr>
              <a:spLocks noChangeShapeType="1"/>
            </p:cNvSpPr>
            <p:nvPr/>
          </p:nvSpPr>
          <p:spPr bwMode="auto">
            <a:xfrm flipV="1">
              <a:off x="5266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8" name="Line 22"/>
            <p:cNvSpPr>
              <a:spLocks noChangeShapeType="1"/>
            </p:cNvSpPr>
            <p:nvPr/>
          </p:nvSpPr>
          <p:spPr bwMode="auto">
            <a:xfrm flipV="1">
              <a:off x="5176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9" name="Line 23"/>
            <p:cNvSpPr>
              <a:spLocks noChangeShapeType="1"/>
            </p:cNvSpPr>
            <p:nvPr/>
          </p:nvSpPr>
          <p:spPr bwMode="auto">
            <a:xfrm flipV="1">
              <a:off x="508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40" name="Line 24"/>
            <p:cNvSpPr>
              <a:spLocks noChangeShapeType="1"/>
            </p:cNvSpPr>
            <p:nvPr/>
          </p:nvSpPr>
          <p:spPr bwMode="auto">
            <a:xfrm flipV="1">
              <a:off x="499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41" name="Line 25"/>
            <p:cNvSpPr>
              <a:spLocks noChangeShapeType="1"/>
            </p:cNvSpPr>
            <p:nvPr/>
          </p:nvSpPr>
          <p:spPr bwMode="auto">
            <a:xfrm flipV="1">
              <a:off x="490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42" name="Line 26"/>
            <p:cNvSpPr>
              <a:spLocks noChangeShapeType="1"/>
            </p:cNvSpPr>
            <p:nvPr/>
          </p:nvSpPr>
          <p:spPr bwMode="auto">
            <a:xfrm flipV="1">
              <a:off x="4814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43" name="Line 27"/>
            <p:cNvSpPr>
              <a:spLocks noChangeShapeType="1"/>
            </p:cNvSpPr>
            <p:nvPr/>
          </p:nvSpPr>
          <p:spPr bwMode="auto">
            <a:xfrm flipV="1">
              <a:off x="4724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44" name="Line 28"/>
            <p:cNvSpPr>
              <a:spLocks noChangeShapeType="1"/>
            </p:cNvSpPr>
            <p:nvPr/>
          </p:nvSpPr>
          <p:spPr bwMode="auto">
            <a:xfrm flipV="1">
              <a:off x="463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45" name="Line 29"/>
            <p:cNvSpPr>
              <a:spLocks noChangeShapeType="1"/>
            </p:cNvSpPr>
            <p:nvPr/>
          </p:nvSpPr>
          <p:spPr bwMode="auto">
            <a:xfrm flipV="1">
              <a:off x="454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46" name="Line 30"/>
            <p:cNvSpPr>
              <a:spLocks noChangeShapeType="1"/>
            </p:cNvSpPr>
            <p:nvPr/>
          </p:nvSpPr>
          <p:spPr bwMode="auto">
            <a:xfrm flipV="1">
              <a:off x="4452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47" name="Line 31"/>
            <p:cNvSpPr>
              <a:spLocks noChangeShapeType="1"/>
            </p:cNvSpPr>
            <p:nvPr/>
          </p:nvSpPr>
          <p:spPr bwMode="auto">
            <a:xfrm flipV="1">
              <a:off x="4362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48" name="Line 32"/>
            <p:cNvSpPr>
              <a:spLocks noChangeShapeType="1"/>
            </p:cNvSpPr>
            <p:nvPr/>
          </p:nvSpPr>
          <p:spPr bwMode="auto">
            <a:xfrm flipV="1">
              <a:off x="427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49" name="Line 33"/>
            <p:cNvSpPr>
              <a:spLocks noChangeShapeType="1"/>
            </p:cNvSpPr>
            <p:nvPr/>
          </p:nvSpPr>
          <p:spPr bwMode="auto">
            <a:xfrm flipV="1">
              <a:off x="418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50" name="Line 34"/>
            <p:cNvSpPr>
              <a:spLocks noChangeShapeType="1"/>
            </p:cNvSpPr>
            <p:nvPr/>
          </p:nvSpPr>
          <p:spPr bwMode="auto">
            <a:xfrm flipV="1">
              <a:off x="409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51" name="Line 35"/>
            <p:cNvSpPr>
              <a:spLocks noChangeShapeType="1"/>
            </p:cNvSpPr>
            <p:nvPr/>
          </p:nvSpPr>
          <p:spPr bwMode="auto">
            <a:xfrm flipV="1">
              <a:off x="4000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52" name="Line 36"/>
            <p:cNvSpPr>
              <a:spLocks noChangeShapeType="1"/>
            </p:cNvSpPr>
            <p:nvPr/>
          </p:nvSpPr>
          <p:spPr bwMode="auto">
            <a:xfrm flipV="1">
              <a:off x="3910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53" name="Line 37"/>
            <p:cNvSpPr>
              <a:spLocks noChangeShapeType="1"/>
            </p:cNvSpPr>
            <p:nvPr/>
          </p:nvSpPr>
          <p:spPr bwMode="auto">
            <a:xfrm flipV="1">
              <a:off x="3819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54" name="Line 38"/>
            <p:cNvSpPr>
              <a:spLocks noChangeShapeType="1"/>
            </p:cNvSpPr>
            <p:nvPr/>
          </p:nvSpPr>
          <p:spPr bwMode="auto">
            <a:xfrm flipV="1">
              <a:off x="3729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55" name="Line 39"/>
            <p:cNvSpPr>
              <a:spLocks noChangeShapeType="1"/>
            </p:cNvSpPr>
            <p:nvPr/>
          </p:nvSpPr>
          <p:spPr bwMode="auto">
            <a:xfrm flipV="1">
              <a:off x="363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56" name="Line 40"/>
            <p:cNvSpPr>
              <a:spLocks noChangeShapeType="1"/>
            </p:cNvSpPr>
            <p:nvPr/>
          </p:nvSpPr>
          <p:spPr bwMode="auto">
            <a:xfrm flipV="1">
              <a:off x="354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57" name="Line 41"/>
            <p:cNvSpPr>
              <a:spLocks noChangeShapeType="1"/>
            </p:cNvSpPr>
            <p:nvPr/>
          </p:nvSpPr>
          <p:spPr bwMode="auto">
            <a:xfrm flipV="1">
              <a:off x="345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58" name="Line 42"/>
            <p:cNvSpPr>
              <a:spLocks noChangeShapeType="1"/>
            </p:cNvSpPr>
            <p:nvPr/>
          </p:nvSpPr>
          <p:spPr bwMode="auto">
            <a:xfrm flipV="1">
              <a:off x="3367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59" name="Line 43"/>
            <p:cNvSpPr>
              <a:spLocks noChangeShapeType="1"/>
            </p:cNvSpPr>
            <p:nvPr/>
          </p:nvSpPr>
          <p:spPr bwMode="auto">
            <a:xfrm flipV="1">
              <a:off x="3277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60" name="Line 44"/>
            <p:cNvSpPr>
              <a:spLocks noChangeShapeType="1"/>
            </p:cNvSpPr>
            <p:nvPr/>
          </p:nvSpPr>
          <p:spPr bwMode="auto">
            <a:xfrm flipV="1">
              <a:off x="3186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61" name="Line 45"/>
            <p:cNvSpPr>
              <a:spLocks noChangeShapeType="1"/>
            </p:cNvSpPr>
            <p:nvPr/>
          </p:nvSpPr>
          <p:spPr bwMode="auto">
            <a:xfrm flipV="1">
              <a:off x="3096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62" name="Line 46"/>
            <p:cNvSpPr>
              <a:spLocks noChangeShapeType="1"/>
            </p:cNvSpPr>
            <p:nvPr/>
          </p:nvSpPr>
          <p:spPr bwMode="auto">
            <a:xfrm flipV="1">
              <a:off x="300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63" name="Line 47"/>
            <p:cNvSpPr>
              <a:spLocks noChangeShapeType="1"/>
            </p:cNvSpPr>
            <p:nvPr/>
          </p:nvSpPr>
          <p:spPr bwMode="auto">
            <a:xfrm flipV="1">
              <a:off x="291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64" name="Line 48"/>
            <p:cNvSpPr>
              <a:spLocks noChangeShapeType="1"/>
            </p:cNvSpPr>
            <p:nvPr/>
          </p:nvSpPr>
          <p:spPr bwMode="auto">
            <a:xfrm flipV="1">
              <a:off x="282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65" name="Line 49"/>
            <p:cNvSpPr>
              <a:spLocks noChangeShapeType="1"/>
            </p:cNvSpPr>
            <p:nvPr/>
          </p:nvSpPr>
          <p:spPr bwMode="auto">
            <a:xfrm flipV="1">
              <a:off x="2734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66" name="Line 50"/>
            <p:cNvSpPr>
              <a:spLocks noChangeShapeType="1"/>
            </p:cNvSpPr>
            <p:nvPr/>
          </p:nvSpPr>
          <p:spPr bwMode="auto">
            <a:xfrm flipV="1">
              <a:off x="2644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67" name="Line 51"/>
            <p:cNvSpPr>
              <a:spLocks noChangeShapeType="1"/>
            </p:cNvSpPr>
            <p:nvPr/>
          </p:nvSpPr>
          <p:spPr bwMode="auto">
            <a:xfrm flipV="1">
              <a:off x="255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68" name="Line 52"/>
            <p:cNvSpPr>
              <a:spLocks noChangeShapeType="1"/>
            </p:cNvSpPr>
            <p:nvPr/>
          </p:nvSpPr>
          <p:spPr bwMode="auto">
            <a:xfrm flipV="1">
              <a:off x="246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69" name="Line 53"/>
            <p:cNvSpPr>
              <a:spLocks noChangeShapeType="1"/>
            </p:cNvSpPr>
            <p:nvPr/>
          </p:nvSpPr>
          <p:spPr bwMode="auto">
            <a:xfrm flipV="1">
              <a:off x="2372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70" name="Line 54"/>
            <p:cNvSpPr>
              <a:spLocks noChangeShapeType="1"/>
            </p:cNvSpPr>
            <p:nvPr/>
          </p:nvSpPr>
          <p:spPr bwMode="auto">
            <a:xfrm flipV="1">
              <a:off x="2282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71" name="Line 55"/>
            <p:cNvSpPr>
              <a:spLocks noChangeShapeType="1"/>
            </p:cNvSpPr>
            <p:nvPr/>
          </p:nvSpPr>
          <p:spPr bwMode="auto">
            <a:xfrm flipV="1">
              <a:off x="219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72" name="Line 56"/>
            <p:cNvSpPr>
              <a:spLocks noChangeShapeType="1"/>
            </p:cNvSpPr>
            <p:nvPr/>
          </p:nvSpPr>
          <p:spPr bwMode="auto">
            <a:xfrm flipV="1">
              <a:off x="210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73" name="Line 57"/>
            <p:cNvSpPr>
              <a:spLocks noChangeShapeType="1"/>
            </p:cNvSpPr>
            <p:nvPr/>
          </p:nvSpPr>
          <p:spPr bwMode="auto">
            <a:xfrm flipV="1">
              <a:off x="201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74" name="Line 58"/>
            <p:cNvSpPr>
              <a:spLocks noChangeShapeType="1"/>
            </p:cNvSpPr>
            <p:nvPr/>
          </p:nvSpPr>
          <p:spPr bwMode="auto">
            <a:xfrm flipV="1">
              <a:off x="1920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75" name="Line 59"/>
            <p:cNvSpPr>
              <a:spLocks noChangeShapeType="1"/>
            </p:cNvSpPr>
            <p:nvPr/>
          </p:nvSpPr>
          <p:spPr bwMode="auto">
            <a:xfrm flipV="1">
              <a:off x="1830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76" name="Line 60"/>
            <p:cNvSpPr>
              <a:spLocks noChangeShapeType="1"/>
            </p:cNvSpPr>
            <p:nvPr/>
          </p:nvSpPr>
          <p:spPr bwMode="auto">
            <a:xfrm flipV="1">
              <a:off x="1739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77" name="Line 61"/>
            <p:cNvSpPr>
              <a:spLocks noChangeShapeType="1"/>
            </p:cNvSpPr>
            <p:nvPr/>
          </p:nvSpPr>
          <p:spPr bwMode="auto">
            <a:xfrm flipV="1">
              <a:off x="1649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78" name="Line 62"/>
            <p:cNvSpPr>
              <a:spLocks noChangeShapeType="1"/>
            </p:cNvSpPr>
            <p:nvPr/>
          </p:nvSpPr>
          <p:spPr bwMode="auto">
            <a:xfrm flipV="1">
              <a:off x="155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79" name="Line 63"/>
            <p:cNvSpPr>
              <a:spLocks noChangeShapeType="1"/>
            </p:cNvSpPr>
            <p:nvPr/>
          </p:nvSpPr>
          <p:spPr bwMode="auto">
            <a:xfrm flipV="1">
              <a:off x="146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80" name="Line 64"/>
            <p:cNvSpPr>
              <a:spLocks noChangeShapeType="1"/>
            </p:cNvSpPr>
            <p:nvPr/>
          </p:nvSpPr>
          <p:spPr bwMode="auto">
            <a:xfrm flipV="1">
              <a:off x="137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81" name="Line 65"/>
            <p:cNvSpPr>
              <a:spLocks noChangeShapeType="1"/>
            </p:cNvSpPr>
            <p:nvPr/>
          </p:nvSpPr>
          <p:spPr bwMode="auto">
            <a:xfrm flipV="1">
              <a:off x="1287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82" name="Line 66"/>
            <p:cNvSpPr>
              <a:spLocks noChangeShapeType="1"/>
            </p:cNvSpPr>
            <p:nvPr/>
          </p:nvSpPr>
          <p:spPr bwMode="auto">
            <a:xfrm flipV="1">
              <a:off x="1197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83" name="Line 67"/>
            <p:cNvSpPr>
              <a:spLocks noChangeShapeType="1"/>
            </p:cNvSpPr>
            <p:nvPr/>
          </p:nvSpPr>
          <p:spPr bwMode="auto">
            <a:xfrm flipV="1">
              <a:off x="1106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84" name="Line 68"/>
            <p:cNvSpPr>
              <a:spLocks noChangeShapeType="1"/>
            </p:cNvSpPr>
            <p:nvPr/>
          </p:nvSpPr>
          <p:spPr bwMode="auto">
            <a:xfrm flipV="1">
              <a:off x="1016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85" name="Line 69"/>
            <p:cNvSpPr>
              <a:spLocks noChangeShapeType="1"/>
            </p:cNvSpPr>
            <p:nvPr/>
          </p:nvSpPr>
          <p:spPr bwMode="auto">
            <a:xfrm flipV="1">
              <a:off x="92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86" name="Line 70"/>
            <p:cNvSpPr>
              <a:spLocks noChangeShapeType="1"/>
            </p:cNvSpPr>
            <p:nvPr/>
          </p:nvSpPr>
          <p:spPr bwMode="auto">
            <a:xfrm flipV="1">
              <a:off x="83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87" name="Line 71"/>
            <p:cNvSpPr>
              <a:spLocks noChangeShapeType="1"/>
            </p:cNvSpPr>
            <p:nvPr/>
          </p:nvSpPr>
          <p:spPr bwMode="auto">
            <a:xfrm flipV="1">
              <a:off x="74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88" name="Line 72"/>
            <p:cNvSpPr>
              <a:spLocks noChangeShapeType="1"/>
            </p:cNvSpPr>
            <p:nvPr/>
          </p:nvSpPr>
          <p:spPr bwMode="auto">
            <a:xfrm flipV="1">
              <a:off x="654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89" name="Line 73"/>
            <p:cNvSpPr>
              <a:spLocks noChangeShapeType="1"/>
            </p:cNvSpPr>
            <p:nvPr/>
          </p:nvSpPr>
          <p:spPr bwMode="auto">
            <a:xfrm flipV="1">
              <a:off x="564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90" name="Line 74"/>
            <p:cNvSpPr>
              <a:spLocks noChangeShapeType="1"/>
            </p:cNvSpPr>
            <p:nvPr/>
          </p:nvSpPr>
          <p:spPr bwMode="auto">
            <a:xfrm flipV="1">
              <a:off x="47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91" name="Line 75"/>
            <p:cNvSpPr>
              <a:spLocks noChangeShapeType="1"/>
            </p:cNvSpPr>
            <p:nvPr/>
          </p:nvSpPr>
          <p:spPr bwMode="auto">
            <a:xfrm flipV="1">
              <a:off x="38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92" name="Line 76"/>
            <p:cNvSpPr>
              <a:spLocks noChangeShapeType="1"/>
            </p:cNvSpPr>
            <p:nvPr/>
          </p:nvSpPr>
          <p:spPr bwMode="auto">
            <a:xfrm flipV="1">
              <a:off x="292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93" name="Line 77"/>
            <p:cNvSpPr>
              <a:spLocks noChangeShapeType="1"/>
            </p:cNvSpPr>
            <p:nvPr/>
          </p:nvSpPr>
          <p:spPr bwMode="auto">
            <a:xfrm flipV="1">
              <a:off x="202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94" name="Line 78"/>
            <p:cNvSpPr>
              <a:spLocks noChangeShapeType="1"/>
            </p:cNvSpPr>
            <p:nvPr/>
          </p:nvSpPr>
          <p:spPr bwMode="auto">
            <a:xfrm flipV="1">
              <a:off x="11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95" name="Line 79"/>
            <p:cNvSpPr>
              <a:spLocks noChangeShapeType="1"/>
            </p:cNvSpPr>
            <p:nvPr/>
          </p:nvSpPr>
          <p:spPr bwMode="auto">
            <a:xfrm>
              <a:off x="111" y="4642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96" name="Line 80"/>
            <p:cNvSpPr>
              <a:spLocks noChangeShapeType="1"/>
            </p:cNvSpPr>
            <p:nvPr/>
          </p:nvSpPr>
          <p:spPr bwMode="auto">
            <a:xfrm>
              <a:off x="111" y="4551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97" name="Line 81"/>
            <p:cNvSpPr>
              <a:spLocks noChangeShapeType="1"/>
            </p:cNvSpPr>
            <p:nvPr/>
          </p:nvSpPr>
          <p:spPr bwMode="auto">
            <a:xfrm>
              <a:off x="111" y="4461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98" name="Line 82"/>
            <p:cNvSpPr>
              <a:spLocks noChangeShapeType="1"/>
            </p:cNvSpPr>
            <p:nvPr/>
          </p:nvSpPr>
          <p:spPr bwMode="auto">
            <a:xfrm>
              <a:off x="111" y="4370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99" name="Line 83"/>
            <p:cNvSpPr>
              <a:spLocks noChangeShapeType="1"/>
            </p:cNvSpPr>
            <p:nvPr/>
          </p:nvSpPr>
          <p:spPr bwMode="auto">
            <a:xfrm>
              <a:off x="111" y="4279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00" name="Line 84"/>
            <p:cNvSpPr>
              <a:spLocks noChangeShapeType="1"/>
            </p:cNvSpPr>
            <p:nvPr/>
          </p:nvSpPr>
          <p:spPr bwMode="auto">
            <a:xfrm>
              <a:off x="111" y="4189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01" name="Line 85"/>
            <p:cNvSpPr>
              <a:spLocks noChangeShapeType="1"/>
            </p:cNvSpPr>
            <p:nvPr/>
          </p:nvSpPr>
          <p:spPr bwMode="auto">
            <a:xfrm>
              <a:off x="111" y="4098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02" name="Line 86"/>
            <p:cNvSpPr>
              <a:spLocks noChangeShapeType="1"/>
            </p:cNvSpPr>
            <p:nvPr/>
          </p:nvSpPr>
          <p:spPr bwMode="auto">
            <a:xfrm>
              <a:off x="111" y="4008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03" name="Line 87"/>
            <p:cNvSpPr>
              <a:spLocks noChangeShapeType="1"/>
            </p:cNvSpPr>
            <p:nvPr/>
          </p:nvSpPr>
          <p:spPr bwMode="auto">
            <a:xfrm>
              <a:off x="111" y="3917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04" name="Line 88"/>
            <p:cNvSpPr>
              <a:spLocks noChangeShapeType="1"/>
            </p:cNvSpPr>
            <p:nvPr/>
          </p:nvSpPr>
          <p:spPr bwMode="auto">
            <a:xfrm>
              <a:off x="111" y="3827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05" name="Line 89"/>
            <p:cNvSpPr>
              <a:spLocks noChangeShapeType="1"/>
            </p:cNvSpPr>
            <p:nvPr/>
          </p:nvSpPr>
          <p:spPr bwMode="auto">
            <a:xfrm>
              <a:off x="111" y="3737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06" name="Line 90"/>
            <p:cNvSpPr>
              <a:spLocks noChangeShapeType="1"/>
            </p:cNvSpPr>
            <p:nvPr/>
          </p:nvSpPr>
          <p:spPr bwMode="auto">
            <a:xfrm>
              <a:off x="111" y="3646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07" name="Line 91"/>
            <p:cNvSpPr>
              <a:spLocks noChangeShapeType="1"/>
            </p:cNvSpPr>
            <p:nvPr/>
          </p:nvSpPr>
          <p:spPr bwMode="auto">
            <a:xfrm>
              <a:off x="111" y="3556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08" name="Line 92"/>
            <p:cNvSpPr>
              <a:spLocks noChangeShapeType="1"/>
            </p:cNvSpPr>
            <p:nvPr/>
          </p:nvSpPr>
          <p:spPr bwMode="auto">
            <a:xfrm>
              <a:off x="111" y="3465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09" name="Line 93"/>
            <p:cNvSpPr>
              <a:spLocks noChangeShapeType="1"/>
            </p:cNvSpPr>
            <p:nvPr/>
          </p:nvSpPr>
          <p:spPr bwMode="auto">
            <a:xfrm>
              <a:off x="111" y="3375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0" name="Line 94"/>
            <p:cNvSpPr>
              <a:spLocks noChangeShapeType="1"/>
            </p:cNvSpPr>
            <p:nvPr/>
          </p:nvSpPr>
          <p:spPr bwMode="auto">
            <a:xfrm>
              <a:off x="111" y="3284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1" name="Line 95"/>
            <p:cNvSpPr>
              <a:spLocks noChangeShapeType="1"/>
            </p:cNvSpPr>
            <p:nvPr/>
          </p:nvSpPr>
          <p:spPr bwMode="auto">
            <a:xfrm>
              <a:off x="111" y="3194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2" name="Line 96"/>
            <p:cNvSpPr>
              <a:spLocks noChangeShapeType="1"/>
            </p:cNvSpPr>
            <p:nvPr/>
          </p:nvSpPr>
          <p:spPr bwMode="auto">
            <a:xfrm>
              <a:off x="111" y="3103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3" name="Line 97"/>
            <p:cNvSpPr>
              <a:spLocks noChangeShapeType="1"/>
            </p:cNvSpPr>
            <p:nvPr/>
          </p:nvSpPr>
          <p:spPr bwMode="auto">
            <a:xfrm>
              <a:off x="111" y="3013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4" name="Line 98"/>
            <p:cNvSpPr>
              <a:spLocks noChangeShapeType="1"/>
            </p:cNvSpPr>
            <p:nvPr/>
          </p:nvSpPr>
          <p:spPr bwMode="auto">
            <a:xfrm>
              <a:off x="111" y="2922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5" name="Line 99"/>
            <p:cNvSpPr>
              <a:spLocks noChangeShapeType="1"/>
            </p:cNvSpPr>
            <p:nvPr/>
          </p:nvSpPr>
          <p:spPr bwMode="auto">
            <a:xfrm>
              <a:off x="111" y="2832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6" name="Line 100"/>
            <p:cNvSpPr>
              <a:spLocks noChangeShapeType="1"/>
            </p:cNvSpPr>
            <p:nvPr/>
          </p:nvSpPr>
          <p:spPr bwMode="auto">
            <a:xfrm>
              <a:off x="111" y="2651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7" name="Line 101"/>
            <p:cNvSpPr>
              <a:spLocks noChangeShapeType="1"/>
            </p:cNvSpPr>
            <p:nvPr/>
          </p:nvSpPr>
          <p:spPr bwMode="auto">
            <a:xfrm>
              <a:off x="111" y="2560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8" name="Line 102"/>
            <p:cNvSpPr>
              <a:spLocks noChangeShapeType="1"/>
            </p:cNvSpPr>
            <p:nvPr/>
          </p:nvSpPr>
          <p:spPr bwMode="auto">
            <a:xfrm>
              <a:off x="111" y="2470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9" name="Line 103"/>
            <p:cNvSpPr>
              <a:spLocks noChangeShapeType="1"/>
            </p:cNvSpPr>
            <p:nvPr/>
          </p:nvSpPr>
          <p:spPr bwMode="auto">
            <a:xfrm>
              <a:off x="111" y="2379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20" name="Line 104"/>
            <p:cNvSpPr>
              <a:spLocks noChangeShapeType="1"/>
            </p:cNvSpPr>
            <p:nvPr/>
          </p:nvSpPr>
          <p:spPr bwMode="auto">
            <a:xfrm>
              <a:off x="111" y="2289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21" name="Line 105"/>
            <p:cNvSpPr>
              <a:spLocks noChangeShapeType="1"/>
            </p:cNvSpPr>
            <p:nvPr/>
          </p:nvSpPr>
          <p:spPr bwMode="auto">
            <a:xfrm>
              <a:off x="111" y="2199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22" name="Line 106"/>
            <p:cNvSpPr>
              <a:spLocks noChangeShapeType="1"/>
            </p:cNvSpPr>
            <p:nvPr/>
          </p:nvSpPr>
          <p:spPr bwMode="auto">
            <a:xfrm>
              <a:off x="111" y="2108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23" name="Line 107"/>
            <p:cNvSpPr>
              <a:spLocks noChangeShapeType="1"/>
            </p:cNvSpPr>
            <p:nvPr/>
          </p:nvSpPr>
          <p:spPr bwMode="auto">
            <a:xfrm>
              <a:off x="111" y="2018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24" name="Line 108"/>
            <p:cNvSpPr>
              <a:spLocks noChangeShapeType="1"/>
            </p:cNvSpPr>
            <p:nvPr/>
          </p:nvSpPr>
          <p:spPr bwMode="auto">
            <a:xfrm>
              <a:off x="111" y="1927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25" name="Line 109"/>
            <p:cNvSpPr>
              <a:spLocks noChangeShapeType="1"/>
            </p:cNvSpPr>
            <p:nvPr/>
          </p:nvSpPr>
          <p:spPr bwMode="auto">
            <a:xfrm>
              <a:off x="111" y="1837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26" name="Line 110"/>
            <p:cNvSpPr>
              <a:spLocks noChangeShapeType="1"/>
            </p:cNvSpPr>
            <p:nvPr/>
          </p:nvSpPr>
          <p:spPr bwMode="auto">
            <a:xfrm>
              <a:off x="111" y="1746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27" name="Line 111"/>
            <p:cNvSpPr>
              <a:spLocks noChangeShapeType="1"/>
            </p:cNvSpPr>
            <p:nvPr/>
          </p:nvSpPr>
          <p:spPr bwMode="auto">
            <a:xfrm>
              <a:off x="111" y="1656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28" name="Line 112"/>
            <p:cNvSpPr>
              <a:spLocks noChangeShapeType="1"/>
            </p:cNvSpPr>
            <p:nvPr/>
          </p:nvSpPr>
          <p:spPr bwMode="auto">
            <a:xfrm>
              <a:off x="111" y="1565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29" name="Line 113"/>
            <p:cNvSpPr>
              <a:spLocks noChangeShapeType="1"/>
            </p:cNvSpPr>
            <p:nvPr/>
          </p:nvSpPr>
          <p:spPr bwMode="auto">
            <a:xfrm>
              <a:off x="111" y="1565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30" name="Line 114"/>
            <p:cNvSpPr>
              <a:spLocks noChangeShapeType="1"/>
            </p:cNvSpPr>
            <p:nvPr/>
          </p:nvSpPr>
          <p:spPr bwMode="auto">
            <a:xfrm>
              <a:off x="111" y="1475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31" name="Line 115"/>
            <p:cNvSpPr>
              <a:spLocks noChangeShapeType="1"/>
            </p:cNvSpPr>
            <p:nvPr/>
          </p:nvSpPr>
          <p:spPr bwMode="auto">
            <a:xfrm>
              <a:off x="111" y="1384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32" name="Line 116"/>
            <p:cNvSpPr>
              <a:spLocks noChangeShapeType="1"/>
            </p:cNvSpPr>
            <p:nvPr/>
          </p:nvSpPr>
          <p:spPr bwMode="auto">
            <a:xfrm>
              <a:off x="111" y="1294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33" name="Line 117"/>
            <p:cNvSpPr>
              <a:spLocks noChangeShapeType="1"/>
            </p:cNvSpPr>
            <p:nvPr/>
          </p:nvSpPr>
          <p:spPr bwMode="auto">
            <a:xfrm>
              <a:off x="111" y="1203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34" name="Line 118"/>
            <p:cNvSpPr>
              <a:spLocks noChangeShapeType="1"/>
            </p:cNvSpPr>
            <p:nvPr/>
          </p:nvSpPr>
          <p:spPr bwMode="auto">
            <a:xfrm>
              <a:off x="111" y="1113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35" name="Line 119"/>
            <p:cNvSpPr>
              <a:spLocks noChangeShapeType="1"/>
            </p:cNvSpPr>
            <p:nvPr/>
          </p:nvSpPr>
          <p:spPr bwMode="auto">
            <a:xfrm>
              <a:off x="111" y="1022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36" name="Line 120"/>
            <p:cNvSpPr>
              <a:spLocks noChangeShapeType="1"/>
            </p:cNvSpPr>
            <p:nvPr/>
          </p:nvSpPr>
          <p:spPr bwMode="auto">
            <a:xfrm>
              <a:off x="111" y="932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37" name="Line 121"/>
            <p:cNvSpPr>
              <a:spLocks noChangeShapeType="1"/>
            </p:cNvSpPr>
            <p:nvPr/>
          </p:nvSpPr>
          <p:spPr bwMode="auto">
            <a:xfrm>
              <a:off x="111" y="842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38" name="Line 122"/>
            <p:cNvSpPr>
              <a:spLocks noChangeShapeType="1"/>
            </p:cNvSpPr>
            <p:nvPr/>
          </p:nvSpPr>
          <p:spPr bwMode="auto">
            <a:xfrm>
              <a:off x="111" y="751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39" name="Line 123"/>
            <p:cNvSpPr>
              <a:spLocks noChangeShapeType="1"/>
            </p:cNvSpPr>
            <p:nvPr/>
          </p:nvSpPr>
          <p:spPr bwMode="auto">
            <a:xfrm>
              <a:off x="111" y="661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40" name="Line 124"/>
            <p:cNvSpPr>
              <a:spLocks noChangeShapeType="1"/>
            </p:cNvSpPr>
            <p:nvPr/>
          </p:nvSpPr>
          <p:spPr bwMode="auto">
            <a:xfrm>
              <a:off x="111" y="570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41" name="Line 125"/>
            <p:cNvSpPr>
              <a:spLocks noChangeShapeType="1"/>
            </p:cNvSpPr>
            <p:nvPr/>
          </p:nvSpPr>
          <p:spPr bwMode="auto">
            <a:xfrm>
              <a:off x="111" y="480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42" name="Line 126"/>
            <p:cNvSpPr>
              <a:spLocks noChangeShapeType="1"/>
            </p:cNvSpPr>
            <p:nvPr/>
          </p:nvSpPr>
          <p:spPr bwMode="auto">
            <a:xfrm>
              <a:off x="111" y="389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43" name="Line 127"/>
            <p:cNvSpPr>
              <a:spLocks noChangeShapeType="1"/>
            </p:cNvSpPr>
            <p:nvPr/>
          </p:nvSpPr>
          <p:spPr bwMode="auto">
            <a:xfrm>
              <a:off x="111" y="298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44" name="Line 128"/>
            <p:cNvSpPr>
              <a:spLocks noChangeShapeType="1"/>
            </p:cNvSpPr>
            <p:nvPr/>
          </p:nvSpPr>
          <p:spPr bwMode="auto">
            <a:xfrm>
              <a:off x="111" y="208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45" name="Line 129"/>
            <p:cNvSpPr>
              <a:spLocks noChangeShapeType="1"/>
            </p:cNvSpPr>
            <p:nvPr/>
          </p:nvSpPr>
          <p:spPr bwMode="auto">
            <a:xfrm>
              <a:off x="111" y="117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46" name="Line 130"/>
            <p:cNvSpPr>
              <a:spLocks noChangeShapeType="1"/>
            </p:cNvSpPr>
            <p:nvPr/>
          </p:nvSpPr>
          <p:spPr bwMode="auto">
            <a:xfrm>
              <a:off x="111" y="27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411" name="Rectangle 131"/>
          <p:cNvSpPr>
            <a:spLocks noChangeArrowheads="1"/>
          </p:cNvSpPr>
          <p:nvPr/>
        </p:nvSpPr>
        <p:spPr bwMode="auto">
          <a:xfrm>
            <a:off x="304800" y="304800"/>
            <a:ext cx="8382000" cy="326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.VnTime" pitchFamily="34" charset="0"/>
              </a:rPr>
              <a:t>* KiÓm tra bµi cò: </a:t>
            </a:r>
          </a:p>
          <a:p>
            <a:r>
              <a:rPr lang="en-US" sz="2800" b="1" i="1">
                <a:solidFill>
                  <a:schemeClr val="bg1"/>
                </a:solidFill>
                <a:latin typeface=".VnTime" pitchFamily="34" charset="0"/>
              </a:rPr>
              <a:t>      </a:t>
            </a:r>
            <a:r>
              <a:rPr lang="en-US" sz="2400" b="1" i="1">
                <a:solidFill>
                  <a:schemeClr val="bg1"/>
                </a:solidFill>
                <a:latin typeface=".VnTime" pitchFamily="34" charset="0"/>
              </a:rPr>
              <a:t>§iÒn dÊu c©u thÝch hîp vµo « trèng trong c©u sau:</a:t>
            </a:r>
            <a:endParaRPr lang="en-US" sz="2800" b="1" i="1">
              <a:solidFill>
                <a:schemeClr val="bg1"/>
              </a:solidFill>
              <a:latin typeface=".VnTime" pitchFamily="34" charset="0"/>
            </a:endParaRPr>
          </a:p>
          <a:p>
            <a:endParaRPr lang="en-US" sz="2800" b="1" i="1">
              <a:solidFill>
                <a:schemeClr val="bg1"/>
              </a:solidFill>
              <a:latin typeface=".VnTime" pitchFamily="34" charset="0"/>
            </a:endParaRPr>
          </a:p>
          <a:p>
            <a:r>
              <a:rPr lang="en-US" sz="2800" b="1" i="1">
                <a:solidFill>
                  <a:schemeClr val="bg1"/>
                </a:solidFill>
                <a:latin typeface=".VnTime" pitchFamily="34" charset="0"/>
              </a:rPr>
              <a:t> </a:t>
            </a:r>
            <a:r>
              <a:rPr lang="en-US" sz="2400" b="1" i="1">
                <a:solidFill>
                  <a:schemeClr val="bg1"/>
                </a:solidFill>
                <a:latin typeface=".VnTime" pitchFamily="34" charset="0"/>
              </a:rPr>
              <a:t>a) </a:t>
            </a:r>
            <a:r>
              <a:rPr lang="en-US" sz="2400">
                <a:solidFill>
                  <a:schemeClr val="bg1"/>
                </a:solidFill>
                <a:latin typeface=".VnTime" pitchFamily="34" charset="0"/>
              </a:rPr>
              <a:t>T«i cÊt tiÕng hái lín </a:t>
            </a:r>
          </a:p>
          <a:p>
            <a:r>
              <a:rPr lang="en-US" sz="2400">
                <a:solidFill>
                  <a:schemeClr val="bg1"/>
                </a:solidFill>
                <a:latin typeface=".VnTime" pitchFamily="34" charset="0"/>
              </a:rPr>
              <a:t>     - Ai ®øng chãp bu bän nµy       Ra ®©y tao nãi chuyÖn        </a:t>
            </a:r>
          </a:p>
          <a:p>
            <a:r>
              <a:rPr lang="en-US" sz="2400">
                <a:solidFill>
                  <a:schemeClr val="bg1"/>
                </a:solidFill>
                <a:latin typeface=".VnTime" pitchFamily="34" charset="0"/>
              </a:rPr>
              <a:t> </a:t>
            </a:r>
          </a:p>
          <a:p>
            <a:endParaRPr lang="en-US" sz="2400">
              <a:solidFill>
                <a:schemeClr val="bg1"/>
              </a:solidFill>
              <a:latin typeface=".VnTime" pitchFamily="34" charset="0"/>
            </a:endParaRPr>
          </a:p>
          <a:p>
            <a:r>
              <a:rPr lang="en-US" sz="2400">
                <a:solidFill>
                  <a:schemeClr val="bg1"/>
                </a:solidFill>
                <a:latin typeface=".VnTime" pitchFamily="34" charset="0"/>
              </a:rPr>
              <a:t>  </a:t>
            </a:r>
            <a:endParaRPr lang="en-US" sz="2400">
              <a:solidFill>
                <a:schemeClr val="bg1"/>
              </a:solidFill>
              <a:latin typeface="UNI Chu truyen thong" pitchFamily="66" charset="0"/>
            </a:endParaRPr>
          </a:p>
        </p:txBody>
      </p:sp>
      <p:sp>
        <p:nvSpPr>
          <p:cNvPr id="139" name="Rounded Rectangle 138"/>
          <p:cNvSpPr/>
          <p:nvPr/>
        </p:nvSpPr>
        <p:spPr>
          <a:xfrm>
            <a:off x="3429000" y="1752600"/>
            <a:ext cx="381000" cy="304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140" name="Rounded Rectangle 139"/>
          <p:cNvSpPr/>
          <p:nvPr/>
        </p:nvSpPr>
        <p:spPr>
          <a:xfrm>
            <a:off x="4038600" y="2133600"/>
            <a:ext cx="381000" cy="304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41" name="Rounded Rectangle 140"/>
          <p:cNvSpPr/>
          <p:nvPr/>
        </p:nvSpPr>
        <p:spPr>
          <a:xfrm>
            <a:off x="7391400" y="2057400"/>
            <a:ext cx="381000" cy="304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7415" name="Rectangle 135"/>
          <p:cNvSpPr>
            <a:spLocks noChangeArrowheads="1"/>
          </p:cNvSpPr>
          <p:nvPr/>
        </p:nvSpPr>
        <p:spPr bwMode="auto">
          <a:xfrm>
            <a:off x="685800" y="4724400"/>
            <a:ext cx="8001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.VnTime" pitchFamily="34" charset="0"/>
              </a:rPr>
              <a:t> </a:t>
            </a:r>
            <a:endParaRPr lang="en-US">
              <a:solidFill>
                <a:schemeClr val="bg1"/>
              </a:solidFill>
              <a:latin typeface="UNI Chu truyen thong" pitchFamily="66" charset="0"/>
            </a:endParaRPr>
          </a:p>
        </p:txBody>
      </p:sp>
      <p:sp>
        <p:nvSpPr>
          <p:cNvPr id="17416" name="Rectangle 146"/>
          <p:cNvSpPr>
            <a:spLocks noChangeArrowheads="1"/>
          </p:cNvSpPr>
          <p:nvPr/>
        </p:nvSpPr>
        <p:spPr bwMode="auto">
          <a:xfrm>
            <a:off x="381000" y="2819400"/>
            <a:ext cx="83058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400">
                <a:solidFill>
                  <a:schemeClr val="bg1"/>
                </a:solidFill>
                <a:latin typeface=".VnTime" pitchFamily="34" charset="0"/>
              </a:rPr>
              <a:t>b) C« gi¸o hái c¶ líp        “ C¸c em ®· chuÈn bÞ bµi  tr­íc khi ®Õn líp ch­a      ”</a:t>
            </a:r>
            <a:endParaRPr lang="en-US" sz="2400">
              <a:latin typeface="Calibri" pitchFamily="34" charset="0"/>
            </a:endParaRPr>
          </a:p>
        </p:txBody>
      </p:sp>
      <p:sp>
        <p:nvSpPr>
          <p:cNvPr id="148" name="Rounded Rectangle 147"/>
          <p:cNvSpPr/>
          <p:nvPr/>
        </p:nvSpPr>
        <p:spPr>
          <a:xfrm>
            <a:off x="1524000" y="3276600"/>
            <a:ext cx="381000" cy="304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49" name="Rounded Rectangle 148"/>
          <p:cNvSpPr/>
          <p:nvPr/>
        </p:nvSpPr>
        <p:spPr>
          <a:xfrm>
            <a:off x="3124200" y="2971800"/>
            <a:ext cx="381000" cy="304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FF0000"/>
                </a:solidFill>
              </a:rPr>
              <a:t> 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3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79" y="-5"/>
            <a:chExt cx="6576" cy="4769"/>
          </a:xfrm>
        </p:grpSpPr>
        <p:sp>
          <p:nvSpPr>
            <p:cNvPr id="18443" name="AutoShape 3"/>
            <p:cNvSpPr>
              <a:spLocks noChangeAspect="1" noChangeArrowheads="1" noTextEdit="1"/>
            </p:cNvSpPr>
            <p:nvPr/>
          </p:nvSpPr>
          <p:spPr bwMode="auto">
            <a:xfrm>
              <a:off x="79" y="-5"/>
              <a:ext cx="6576" cy="4769"/>
            </a:xfrm>
            <a:prstGeom prst="rect">
              <a:avLst/>
            </a:prstGeom>
            <a:solidFill>
              <a:srgbClr val="002200"/>
            </a:solidFill>
            <a:ln w="3175" cap="rnd">
              <a:solidFill>
                <a:srgbClr val="005800"/>
              </a:solidFill>
              <a:prstDash val="sysDot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44" name="Line 4"/>
            <p:cNvSpPr>
              <a:spLocks noChangeShapeType="1"/>
            </p:cNvSpPr>
            <p:nvPr/>
          </p:nvSpPr>
          <p:spPr bwMode="auto">
            <a:xfrm>
              <a:off x="111" y="2741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45" name="Line 5"/>
            <p:cNvSpPr>
              <a:spLocks noChangeShapeType="1"/>
            </p:cNvSpPr>
            <p:nvPr/>
          </p:nvSpPr>
          <p:spPr bwMode="auto">
            <a:xfrm>
              <a:off x="111" y="4732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46" name="Line 6"/>
            <p:cNvSpPr>
              <a:spLocks noChangeShapeType="1"/>
            </p:cNvSpPr>
            <p:nvPr/>
          </p:nvSpPr>
          <p:spPr bwMode="auto">
            <a:xfrm flipV="1">
              <a:off x="662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47" name="Line 7"/>
            <p:cNvSpPr>
              <a:spLocks noChangeShapeType="1"/>
            </p:cNvSpPr>
            <p:nvPr/>
          </p:nvSpPr>
          <p:spPr bwMode="auto">
            <a:xfrm flipV="1">
              <a:off x="653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48" name="Line 8"/>
            <p:cNvSpPr>
              <a:spLocks noChangeShapeType="1"/>
            </p:cNvSpPr>
            <p:nvPr/>
          </p:nvSpPr>
          <p:spPr bwMode="auto">
            <a:xfrm flipV="1">
              <a:off x="6442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49" name="Line 9"/>
            <p:cNvSpPr>
              <a:spLocks noChangeShapeType="1"/>
            </p:cNvSpPr>
            <p:nvPr/>
          </p:nvSpPr>
          <p:spPr bwMode="auto">
            <a:xfrm flipV="1">
              <a:off x="635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0" name="Line 10"/>
            <p:cNvSpPr>
              <a:spLocks noChangeShapeType="1"/>
            </p:cNvSpPr>
            <p:nvPr/>
          </p:nvSpPr>
          <p:spPr bwMode="auto">
            <a:xfrm flipV="1">
              <a:off x="626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1" name="Line 11"/>
            <p:cNvSpPr>
              <a:spLocks noChangeShapeType="1"/>
            </p:cNvSpPr>
            <p:nvPr/>
          </p:nvSpPr>
          <p:spPr bwMode="auto">
            <a:xfrm flipV="1">
              <a:off x="617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2" name="Line 12"/>
            <p:cNvSpPr>
              <a:spLocks noChangeShapeType="1"/>
            </p:cNvSpPr>
            <p:nvPr/>
          </p:nvSpPr>
          <p:spPr bwMode="auto">
            <a:xfrm flipV="1">
              <a:off x="6080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3" name="Line 13"/>
            <p:cNvSpPr>
              <a:spLocks noChangeShapeType="1"/>
            </p:cNvSpPr>
            <p:nvPr/>
          </p:nvSpPr>
          <p:spPr bwMode="auto">
            <a:xfrm flipV="1">
              <a:off x="5990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4" name="Line 14"/>
            <p:cNvSpPr>
              <a:spLocks noChangeShapeType="1"/>
            </p:cNvSpPr>
            <p:nvPr/>
          </p:nvSpPr>
          <p:spPr bwMode="auto">
            <a:xfrm flipV="1">
              <a:off x="5900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5" name="Line 15"/>
            <p:cNvSpPr>
              <a:spLocks noChangeShapeType="1"/>
            </p:cNvSpPr>
            <p:nvPr/>
          </p:nvSpPr>
          <p:spPr bwMode="auto">
            <a:xfrm flipV="1">
              <a:off x="5809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6" name="Line 16"/>
            <p:cNvSpPr>
              <a:spLocks noChangeShapeType="1"/>
            </p:cNvSpPr>
            <p:nvPr/>
          </p:nvSpPr>
          <p:spPr bwMode="auto">
            <a:xfrm flipV="1">
              <a:off x="571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7" name="Line 17"/>
            <p:cNvSpPr>
              <a:spLocks noChangeShapeType="1"/>
            </p:cNvSpPr>
            <p:nvPr/>
          </p:nvSpPr>
          <p:spPr bwMode="auto">
            <a:xfrm flipV="1">
              <a:off x="562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8" name="Line 18"/>
            <p:cNvSpPr>
              <a:spLocks noChangeShapeType="1"/>
            </p:cNvSpPr>
            <p:nvPr/>
          </p:nvSpPr>
          <p:spPr bwMode="auto">
            <a:xfrm flipV="1">
              <a:off x="553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9" name="Line 19"/>
            <p:cNvSpPr>
              <a:spLocks noChangeShapeType="1"/>
            </p:cNvSpPr>
            <p:nvPr/>
          </p:nvSpPr>
          <p:spPr bwMode="auto">
            <a:xfrm flipV="1">
              <a:off x="5447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60" name="Line 20"/>
            <p:cNvSpPr>
              <a:spLocks noChangeShapeType="1"/>
            </p:cNvSpPr>
            <p:nvPr/>
          </p:nvSpPr>
          <p:spPr bwMode="auto">
            <a:xfrm flipV="1">
              <a:off x="5357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61" name="Line 21"/>
            <p:cNvSpPr>
              <a:spLocks noChangeShapeType="1"/>
            </p:cNvSpPr>
            <p:nvPr/>
          </p:nvSpPr>
          <p:spPr bwMode="auto">
            <a:xfrm flipV="1">
              <a:off x="5266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62" name="Line 22"/>
            <p:cNvSpPr>
              <a:spLocks noChangeShapeType="1"/>
            </p:cNvSpPr>
            <p:nvPr/>
          </p:nvSpPr>
          <p:spPr bwMode="auto">
            <a:xfrm flipV="1">
              <a:off x="5176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63" name="Line 23"/>
            <p:cNvSpPr>
              <a:spLocks noChangeShapeType="1"/>
            </p:cNvSpPr>
            <p:nvPr/>
          </p:nvSpPr>
          <p:spPr bwMode="auto">
            <a:xfrm flipV="1">
              <a:off x="508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64" name="Line 24"/>
            <p:cNvSpPr>
              <a:spLocks noChangeShapeType="1"/>
            </p:cNvSpPr>
            <p:nvPr/>
          </p:nvSpPr>
          <p:spPr bwMode="auto">
            <a:xfrm flipV="1">
              <a:off x="499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65" name="Line 25"/>
            <p:cNvSpPr>
              <a:spLocks noChangeShapeType="1"/>
            </p:cNvSpPr>
            <p:nvPr/>
          </p:nvSpPr>
          <p:spPr bwMode="auto">
            <a:xfrm flipV="1">
              <a:off x="490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66" name="Line 26"/>
            <p:cNvSpPr>
              <a:spLocks noChangeShapeType="1"/>
            </p:cNvSpPr>
            <p:nvPr/>
          </p:nvSpPr>
          <p:spPr bwMode="auto">
            <a:xfrm flipV="1">
              <a:off x="4814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67" name="Line 27"/>
            <p:cNvSpPr>
              <a:spLocks noChangeShapeType="1"/>
            </p:cNvSpPr>
            <p:nvPr/>
          </p:nvSpPr>
          <p:spPr bwMode="auto">
            <a:xfrm flipV="1">
              <a:off x="4724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68" name="Line 28"/>
            <p:cNvSpPr>
              <a:spLocks noChangeShapeType="1"/>
            </p:cNvSpPr>
            <p:nvPr/>
          </p:nvSpPr>
          <p:spPr bwMode="auto">
            <a:xfrm flipV="1">
              <a:off x="463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69" name="Line 29"/>
            <p:cNvSpPr>
              <a:spLocks noChangeShapeType="1"/>
            </p:cNvSpPr>
            <p:nvPr/>
          </p:nvSpPr>
          <p:spPr bwMode="auto">
            <a:xfrm flipV="1">
              <a:off x="454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70" name="Line 30"/>
            <p:cNvSpPr>
              <a:spLocks noChangeShapeType="1"/>
            </p:cNvSpPr>
            <p:nvPr/>
          </p:nvSpPr>
          <p:spPr bwMode="auto">
            <a:xfrm flipV="1">
              <a:off x="4452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71" name="Line 31"/>
            <p:cNvSpPr>
              <a:spLocks noChangeShapeType="1"/>
            </p:cNvSpPr>
            <p:nvPr/>
          </p:nvSpPr>
          <p:spPr bwMode="auto">
            <a:xfrm flipV="1">
              <a:off x="4362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72" name="Line 32"/>
            <p:cNvSpPr>
              <a:spLocks noChangeShapeType="1"/>
            </p:cNvSpPr>
            <p:nvPr/>
          </p:nvSpPr>
          <p:spPr bwMode="auto">
            <a:xfrm flipV="1">
              <a:off x="427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73" name="Line 33"/>
            <p:cNvSpPr>
              <a:spLocks noChangeShapeType="1"/>
            </p:cNvSpPr>
            <p:nvPr/>
          </p:nvSpPr>
          <p:spPr bwMode="auto">
            <a:xfrm flipV="1">
              <a:off x="418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74" name="Line 34"/>
            <p:cNvSpPr>
              <a:spLocks noChangeShapeType="1"/>
            </p:cNvSpPr>
            <p:nvPr/>
          </p:nvSpPr>
          <p:spPr bwMode="auto">
            <a:xfrm flipV="1">
              <a:off x="409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75" name="Line 35"/>
            <p:cNvSpPr>
              <a:spLocks noChangeShapeType="1"/>
            </p:cNvSpPr>
            <p:nvPr/>
          </p:nvSpPr>
          <p:spPr bwMode="auto">
            <a:xfrm flipV="1">
              <a:off x="4000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76" name="Line 36"/>
            <p:cNvSpPr>
              <a:spLocks noChangeShapeType="1"/>
            </p:cNvSpPr>
            <p:nvPr/>
          </p:nvSpPr>
          <p:spPr bwMode="auto">
            <a:xfrm flipV="1">
              <a:off x="3910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77" name="Line 37"/>
            <p:cNvSpPr>
              <a:spLocks noChangeShapeType="1"/>
            </p:cNvSpPr>
            <p:nvPr/>
          </p:nvSpPr>
          <p:spPr bwMode="auto">
            <a:xfrm flipV="1">
              <a:off x="3819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78" name="Line 38"/>
            <p:cNvSpPr>
              <a:spLocks noChangeShapeType="1"/>
            </p:cNvSpPr>
            <p:nvPr/>
          </p:nvSpPr>
          <p:spPr bwMode="auto">
            <a:xfrm flipV="1">
              <a:off x="3729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79" name="Line 39"/>
            <p:cNvSpPr>
              <a:spLocks noChangeShapeType="1"/>
            </p:cNvSpPr>
            <p:nvPr/>
          </p:nvSpPr>
          <p:spPr bwMode="auto">
            <a:xfrm flipV="1">
              <a:off x="363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80" name="Line 40"/>
            <p:cNvSpPr>
              <a:spLocks noChangeShapeType="1"/>
            </p:cNvSpPr>
            <p:nvPr/>
          </p:nvSpPr>
          <p:spPr bwMode="auto">
            <a:xfrm flipV="1">
              <a:off x="354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81" name="Line 41"/>
            <p:cNvSpPr>
              <a:spLocks noChangeShapeType="1"/>
            </p:cNvSpPr>
            <p:nvPr/>
          </p:nvSpPr>
          <p:spPr bwMode="auto">
            <a:xfrm flipV="1">
              <a:off x="345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82" name="Line 42"/>
            <p:cNvSpPr>
              <a:spLocks noChangeShapeType="1"/>
            </p:cNvSpPr>
            <p:nvPr/>
          </p:nvSpPr>
          <p:spPr bwMode="auto">
            <a:xfrm flipV="1">
              <a:off x="3367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83" name="Line 43"/>
            <p:cNvSpPr>
              <a:spLocks noChangeShapeType="1"/>
            </p:cNvSpPr>
            <p:nvPr/>
          </p:nvSpPr>
          <p:spPr bwMode="auto">
            <a:xfrm flipV="1">
              <a:off x="3277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84" name="Line 44"/>
            <p:cNvSpPr>
              <a:spLocks noChangeShapeType="1"/>
            </p:cNvSpPr>
            <p:nvPr/>
          </p:nvSpPr>
          <p:spPr bwMode="auto">
            <a:xfrm flipV="1">
              <a:off x="3186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85" name="Line 45"/>
            <p:cNvSpPr>
              <a:spLocks noChangeShapeType="1"/>
            </p:cNvSpPr>
            <p:nvPr/>
          </p:nvSpPr>
          <p:spPr bwMode="auto">
            <a:xfrm flipV="1">
              <a:off x="3096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86" name="Line 46"/>
            <p:cNvSpPr>
              <a:spLocks noChangeShapeType="1"/>
            </p:cNvSpPr>
            <p:nvPr/>
          </p:nvSpPr>
          <p:spPr bwMode="auto">
            <a:xfrm flipV="1">
              <a:off x="300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87" name="Line 47"/>
            <p:cNvSpPr>
              <a:spLocks noChangeShapeType="1"/>
            </p:cNvSpPr>
            <p:nvPr/>
          </p:nvSpPr>
          <p:spPr bwMode="auto">
            <a:xfrm flipV="1">
              <a:off x="291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88" name="Line 48"/>
            <p:cNvSpPr>
              <a:spLocks noChangeShapeType="1"/>
            </p:cNvSpPr>
            <p:nvPr/>
          </p:nvSpPr>
          <p:spPr bwMode="auto">
            <a:xfrm flipV="1">
              <a:off x="282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89" name="Line 49"/>
            <p:cNvSpPr>
              <a:spLocks noChangeShapeType="1"/>
            </p:cNvSpPr>
            <p:nvPr/>
          </p:nvSpPr>
          <p:spPr bwMode="auto">
            <a:xfrm flipV="1">
              <a:off x="2734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90" name="Line 50"/>
            <p:cNvSpPr>
              <a:spLocks noChangeShapeType="1"/>
            </p:cNvSpPr>
            <p:nvPr/>
          </p:nvSpPr>
          <p:spPr bwMode="auto">
            <a:xfrm flipV="1">
              <a:off x="2644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91" name="Line 51"/>
            <p:cNvSpPr>
              <a:spLocks noChangeShapeType="1"/>
            </p:cNvSpPr>
            <p:nvPr/>
          </p:nvSpPr>
          <p:spPr bwMode="auto">
            <a:xfrm flipV="1">
              <a:off x="255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92" name="Line 52"/>
            <p:cNvSpPr>
              <a:spLocks noChangeShapeType="1"/>
            </p:cNvSpPr>
            <p:nvPr/>
          </p:nvSpPr>
          <p:spPr bwMode="auto">
            <a:xfrm flipV="1">
              <a:off x="246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93" name="Line 53"/>
            <p:cNvSpPr>
              <a:spLocks noChangeShapeType="1"/>
            </p:cNvSpPr>
            <p:nvPr/>
          </p:nvSpPr>
          <p:spPr bwMode="auto">
            <a:xfrm flipV="1">
              <a:off x="2372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94" name="Line 54"/>
            <p:cNvSpPr>
              <a:spLocks noChangeShapeType="1"/>
            </p:cNvSpPr>
            <p:nvPr/>
          </p:nvSpPr>
          <p:spPr bwMode="auto">
            <a:xfrm flipV="1">
              <a:off x="2282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95" name="Line 55"/>
            <p:cNvSpPr>
              <a:spLocks noChangeShapeType="1"/>
            </p:cNvSpPr>
            <p:nvPr/>
          </p:nvSpPr>
          <p:spPr bwMode="auto">
            <a:xfrm flipV="1">
              <a:off x="219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96" name="Line 56"/>
            <p:cNvSpPr>
              <a:spLocks noChangeShapeType="1"/>
            </p:cNvSpPr>
            <p:nvPr/>
          </p:nvSpPr>
          <p:spPr bwMode="auto">
            <a:xfrm flipV="1">
              <a:off x="210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97" name="Line 57"/>
            <p:cNvSpPr>
              <a:spLocks noChangeShapeType="1"/>
            </p:cNvSpPr>
            <p:nvPr/>
          </p:nvSpPr>
          <p:spPr bwMode="auto">
            <a:xfrm flipV="1">
              <a:off x="201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98" name="Line 58"/>
            <p:cNvSpPr>
              <a:spLocks noChangeShapeType="1"/>
            </p:cNvSpPr>
            <p:nvPr/>
          </p:nvSpPr>
          <p:spPr bwMode="auto">
            <a:xfrm flipV="1">
              <a:off x="1920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99" name="Line 59"/>
            <p:cNvSpPr>
              <a:spLocks noChangeShapeType="1"/>
            </p:cNvSpPr>
            <p:nvPr/>
          </p:nvSpPr>
          <p:spPr bwMode="auto">
            <a:xfrm flipV="1">
              <a:off x="1830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00" name="Line 60"/>
            <p:cNvSpPr>
              <a:spLocks noChangeShapeType="1"/>
            </p:cNvSpPr>
            <p:nvPr/>
          </p:nvSpPr>
          <p:spPr bwMode="auto">
            <a:xfrm flipV="1">
              <a:off x="1739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01" name="Line 61"/>
            <p:cNvSpPr>
              <a:spLocks noChangeShapeType="1"/>
            </p:cNvSpPr>
            <p:nvPr/>
          </p:nvSpPr>
          <p:spPr bwMode="auto">
            <a:xfrm flipV="1">
              <a:off x="1649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02" name="Line 62"/>
            <p:cNvSpPr>
              <a:spLocks noChangeShapeType="1"/>
            </p:cNvSpPr>
            <p:nvPr/>
          </p:nvSpPr>
          <p:spPr bwMode="auto">
            <a:xfrm flipV="1">
              <a:off x="155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03" name="Line 63"/>
            <p:cNvSpPr>
              <a:spLocks noChangeShapeType="1"/>
            </p:cNvSpPr>
            <p:nvPr/>
          </p:nvSpPr>
          <p:spPr bwMode="auto">
            <a:xfrm flipV="1">
              <a:off x="146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04" name="Line 64"/>
            <p:cNvSpPr>
              <a:spLocks noChangeShapeType="1"/>
            </p:cNvSpPr>
            <p:nvPr/>
          </p:nvSpPr>
          <p:spPr bwMode="auto">
            <a:xfrm flipV="1">
              <a:off x="137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05" name="Line 65"/>
            <p:cNvSpPr>
              <a:spLocks noChangeShapeType="1"/>
            </p:cNvSpPr>
            <p:nvPr/>
          </p:nvSpPr>
          <p:spPr bwMode="auto">
            <a:xfrm flipV="1">
              <a:off x="1287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06" name="Line 66"/>
            <p:cNvSpPr>
              <a:spLocks noChangeShapeType="1"/>
            </p:cNvSpPr>
            <p:nvPr/>
          </p:nvSpPr>
          <p:spPr bwMode="auto">
            <a:xfrm flipV="1">
              <a:off x="1197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07" name="Line 67"/>
            <p:cNvSpPr>
              <a:spLocks noChangeShapeType="1"/>
            </p:cNvSpPr>
            <p:nvPr/>
          </p:nvSpPr>
          <p:spPr bwMode="auto">
            <a:xfrm flipV="1">
              <a:off x="1106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08" name="Line 68"/>
            <p:cNvSpPr>
              <a:spLocks noChangeShapeType="1"/>
            </p:cNvSpPr>
            <p:nvPr/>
          </p:nvSpPr>
          <p:spPr bwMode="auto">
            <a:xfrm flipV="1">
              <a:off x="1016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09" name="Line 69"/>
            <p:cNvSpPr>
              <a:spLocks noChangeShapeType="1"/>
            </p:cNvSpPr>
            <p:nvPr/>
          </p:nvSpPr>
          <p:spPr bwMode="auto">
            <a:xfrm flipV="1">
              <a:off x="92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10" name="Line 70"/>
            <p:cNvSpPr>
              <a:spLocks noChangeShapeType="1"/>
            </p:cNvSpPr>
            <p:nvPr/>
          </p:nvSpPr>
          <p:spPr bwMode="auto">
            <a:xfrm flipV="1">
              <a:off x="83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11" name="Line 71"/>
            <p:cNvSpPr>
              <a:spLocks noChangeShapeType="1"/>
            </p:cNvSpPr>
            <p:nvPr/>
          </p:nvSpPr>
          <p:spPr bwMode="auto">
            <a:xfrm flipV="1">
              <a:off x="74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12" name="Line 72"/>
            <p:cNvSpPr>
              <a:spLocks noChangeShapeType="1"/>
            </p:cNvSpPr>
            <p:nvPr/>
          </p:nvSpPr>
          <p:spPr bwMode="auto">
            <a:xfrm flipV="1">
              <a:off x="654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13" name="Line 73"/>
            <p:cNvSpPr>
              <a:spLocks noChangeShapeType="1"/>
            </p:cNvSpPr>
            <p:nvPr/>
          </p:nvSpPr>
          <p:spPr bwMode="auto">
            <a:xfrm flipV="1">
              <a:off x="564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14" name="Line 74"/>
            <p:cNvSpPr>
              <a:spLocks noChangeShapeType="1"/>
            </p:cNvSpPr>
            <p:nvPr/>
          </p:nvSpPr>
          <p:spPr bwMode="auto">
            <a:xfrm flipV="1">
              <a:off x="47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15" name="Line 75"/>
            <p:cNvSpPr>
              <a:spLocks noChangeShapeType="1"/>
            </p:cNvSpPr>
            <p:nvPr/>
          </p:nvSpPr>
          <p:spPr bwMode="auto">
            <a:xfrm flipV="1">
              <a:off x="38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16" name="Line 76"/>
            <p:cNvSpPr>
              <a:spLocks noChangeShapeType="1"/>
            </p:cNvSpPr>
            <p:nvPr/>
          </p:nvSpPr>
          <p:spPr bwMode="auto">
            <a:xfrm flipV="1">
              <a:off x="292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17" name="Line 77"/>
            <p:cNvSpPr>
              <a:spLocks noChangeShapeType="1"/>
            </p:cNvSpPr>
            <p:nvPr/>
          </p:nvSpPr>
          <p:spPr bwMode="auto">
            <a:xfrm flipV="1">
              <a:off x="202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18" name="Line 78"/>
            <p:cNvSpPr>
              <a:spLocks noChangeShapeType="1"/>
            </p:cNvSpPr>
            <p:nvPr/>
          </p:nvSpPr>
          <p:spPr bwMode="auto">
            <a:xfrm flipV="1">
              <a:off x="11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19" name="Line 79"/>
            <p:cNvSpPr>
              <a:spLocks noChangeShapeType="1"/>
            </p:cNvSpPr>
            <p:nvPr/>
          </p:nvSpPr>
          <p:spPr bwMode="auto">
            <a:xfrm>
              <a:off x="111" y="4642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20" name="Line 80"/>
            <p:cNvSpPr>
              <a:spLocks noChangeShapeType="1"/>
            </p:cNvSpPr>
            <p:nvPr/>
          </p:nvSpPr>
          <p:spPr bwMode="auto">
            <a:xfrm>
              <a:off x="111" y="4551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21" name="Line 81"/>
            <p:cNvSpPr>
              <a:spLocks noChangeShapeType="1"/>
            </p:cNvSpPr>
            <p:nvPr/>
          </p:nvSpPr>
          <p:spPr bwMode="auto">
            <a:xfrm>
              <a:off x="111" y="4461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22" name="Line 82"/>
            <p:cNvSpPr>
              <a:spLocks noChangeShapeType="1"/>
            </p:cNvSpPr>
            <p:nvPr/>
          </p:nvSpPr>
          <p:spPr bwMode="auto">
            <a:xfrm>
              <a:off x="111" y="4370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23" name="Line 83"/>
            <p:cNvSpPr>
              <a:spLocks noChangeShapeType="1"/>
            </p:cNvSpPr>
            <p:nvPr/>
          </p:nvSpPr>
          <p:spPr bwMode="auto">
            <a:xfrm>
              <a:off x="111" y="4279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24" name="Line 84"/>
            <p:cNvSpPr>
              <a:spLocks noChangeShapeType="1"/>
            </p:cNvSpPr>
            <p:nvPr/>
          </p:nvSpPr>
          <p:spPr bwMode="auto">
            <a:xfrm>
              <a:off x="111" y="4189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25" name="Line 85"/>
            <p:cNvSpPr>
              <a:spLocks noChangeShapeType="1"/>
            </p:cNvSpPr>
            <p:nvPr/>
          </p:nvSpPr>
          <p:spPr bwMode="auto">
            <a:xfrm>
              <a:off x="111" y="4098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26" name="Line 86"/>
            <p:cNvSpPr>
              <a:spLocks noChangeShapeType="1"/>
            </p:cNvSpPr>
            <p:nvPr/>
          </p:nvSpPr>
          <p:spPr bwMode="auto">
            <a:xfrm>
              <a:off x="111" y="4008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27" name="Line 87"/>
            <p:cNvSpPr>
              <a:spLocks noChangeShapeType="1"/>
            </p:cNvSpPr>
            <p:nvPr/>
          </p:nvSpPr>
          <p:spPr bwMode="auto">
            <a:xfrm>
              <a:off x="111" y="3917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28" name="Line 88"/>
            <p:cNvSpPr>
              <a:spLocks noChangeShapeType="1"/>
            </p:cNvSpPr>
            <p:nvPr/>
          </p:nvSpPr>
          <p:spPr bwMode="auto">
            <a:xfrm>
              <a:off x="111" y="3827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29" name="Line 89"/>
            <p:cNvSpPr>
              <a:spLocks noChangeShapeType="1"/>
            </p:cNvSpPr>
            <p:nvPr/>
          </p:nvSpPr>
          <p:spPr bwMode="auto">
            <a:xfrm>
              <a:off x="111" y="3737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0" name="Line 90"/>
            <p:cNvSpPr>
              <a:spLocks noChangeShapeType="1"/>
            </p:cNvSpPr>
            <p:nvPr/>
          </p:nvSpPr>
          <p:spPr bwMode="auto">
            <a:xfrm>
              <a:off x="111" y="3646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1" name="Line 91"/>
            <p:cNvSpPr>
              <a:spLocks noChangeShapeType="1"/>
            </p:cNvSpPr>
            <p:nvPr/>
          </p:nvSpPr>
          <p:spPr bwMode="auto">
            <a:xfrm>
              <a:off x="111" y="3556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2" name="Line 92"/>
            <p:cNvSpPr>
              <a:spLocks noChangeShapeType="1"/>
            </p:cNvSpPr>
            <p:nvPr/>
          </p:nvSpPr>
          <p:spPr bwMode="auto">
            <a:xfrm>
              <a:off x="111" y="3465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3" name="Line 93"/>
            <p:cNvSpPr>
              <a:spLocks noChangeShapeType="1"/>
            </p:cNvSpPr>
            <p:nvPr/>
          </p:nvSpPr>
          <p:spPr bwMode="auto">
            <a:xfrm>
              <a:off x="111" y="3375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4" name="Line 94"/>
            <p:cNvSpPr>
              <a:spLocks noChangeShapeType="1"/>
            </p:cNvSpPr>
            <p:nvPr/>
          </p:nvSpPr>
          <p:spPr bwMode="auto">
            <a:xfrm>
              <a:off x="111" y="3284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5" name="Line 95"/>
            <p:cNvSpPr>
              <a:spLocks noChangeShapeType="1"/>
            </p:cNvSpPr>
            <p:nvPr/>
          </p:nvSpPr>
          <p:spPr bwMode="auto">
            <a:xfrm>
              <a:off x="111" y="3194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6" name="Line 96"/>
            <p:cNvSpPr>
              <a:spLocks noChangeShapeType="1"/>
            </p:cNvSpPr>
            <p:nvPr/>
          </p:nvSpPr>
          <p:spPr bwMode="auto">
            <a:xfrm>
              <a:off x="111" y="3103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7" name="Line 97"/>
            <p:cNvSpPr>
              <a:spLocks noChangeShapeType="1"/>
            </p:cNvSpPr>
            <p:nvPr/>
          </p:nvSpPr>
          <p:spPr bwMode="auto">
            <a:xfrm>
              <a:off x="111" y="3013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8" name="Line 98"/>
            <p:cNvSpPr>
              <a:spLocks noChangeShapeType="1"/>
            </p:cNvSpPr>
            <p:nvPr/>
          </p:nvSpPr>
          <p:spPr bwMode="auto">
            <a:xfrm>
              <a:off x="111" y="2922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9" name="Line 99"/>
            <p:cNvSpPr>
              <a:spLocks noChangeShapeType="1"/>
            </p:cNvSpPr>
            <p:nvPr/>
          </p:nvSpPr>
          <p:spPr bwMode="auto">
            <a:xfrm>
              <a:off x="111" y="2832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40" name="Line 100"/>
            <p:cNvSpPr>
              <a:spLocks noChangeShapeType="1"/>
            </p:cNvSpPr>
            <p:nvPr/>
          </p:nvSpPr>
          <p:spPr bwMode="auto">
            <a:xfrm>
              <a:off x="111" y="2651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41" name="Line 101"/>
            <p:cNvSpPr>
              <a:spLocks noChangeShapeType="1"/>
            </p:cNvSpPr>
            <p:nvPr/>
          </p:nvSpPr>
          <p:spPr bwMode="auto">
            <a:xfrm>
              <a:off x="111" y="2560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42" name="Line 102"/>
            <p:cNvSpPr>
              <a:spLocks noChangeShapeType="1"/>
            </p:cNvSpPr>
            <p:nvPr/>
          </p:nvSpPr>
          <p:spPr bwMode="auto">
            <a:xfrm>
              <a:off x="111" y="2470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43" name="Line 103"/>
            <p:cNvSpPr>
              <a:spLocks noChangeShapeType="1"/>
            </p:cNvSpPr>
            <p:nvPr/>
          </p:nvSpPr>
          <p:spPr bwMode="auto">
            <a:xfrm>
              <a:off x="111" y="2379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44" name="Line 104"/>
            <p:cNvSpPr>
              <a:spLocks noChangeShapeType="1"/>
            </p:cNvSpPr>
            <p:nvPr/>
          </p:nvSpPr>
          <p:spPr bwMode="auto">
            <a:xfrm>
              <a:off x="111" y="2289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45" name="Line 105"/>
            <p:cNvSpPr>
              <a:spLocks noChangeShapeType="1"/>
            </p:cNvSpPr>
            <p:nvPr/>
          </p:nvSpPr>
          <p:spPr bwMode="auto">
            <a:xfrm>
              <a:off x="111" y="2199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46" name="Line 106"/>
            <p:cNvSpPr>
              <a:spLocks noChangeShapeType="1"/>
            </p:cNvSpPr>
            <p:nvPr/>
          </p:nvSpPr>
          <p:spPr bwMode="auto">
            <a:xfrm>
              <a:off x="111" y="2108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47" name="Line 107"/>
            <p:cNvSpPr>
              <a:spLocks noChangeShapeType="1"/>
            </p:cNvSpPr>
            <p:nvPr/>
          </p:nvSpPr>
          <p:spPr bwMode="auto">
            <a:xfrm>
              <a:off x="111" y="2018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48" name="Line 108"/>
            <p:cNvSpPr>
              <a:spLocks noChangeShapeType="1"/>
            </p:cNvSpPr>
            <p:nvPr/>
          </p:nvSpPr>
          <p:spPr bwMode="auto">
            <a:xfrm>
              <a:off x="111" y="1927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49" name="Line 109"/>
            <p:cNvSpPr>
              <a:spLocks noChangeShapeType="1"/>
            </p:cNvSpPr>
            <p:nvPr/>
          </p:nvSpPr>
          <p:spPr bwMode="auto">
            <a:xfrm>
              <a:off x="111" y="1837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50" name="Line 110"/>
            <p:cNvSpPr>
              <a:spLocks noChangeShapeType="1"/>
            </p:cNvSpPr>
            <p:nvPr/>
          </p:nvSpPr>
          <p:spPr bwMode="auto">
            <a:xfrm>
              <a:off x="111" y="1746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51" name="Line 111"/>
            <p:cNvSpPr>
              <a:spLocks noChangeShapeType="1"/>
            </p:cNvSpPr>
            <p:nvPr/>
          </p:nvSpPr>
          <p:spPr bwMode="auto">
            <a:xfrm>
              <a:off x="111" y="1656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52" name="Line 112"/>
            <p:cNvSpPr>
              <a:spLocks noChangeShapeType="1"/>
            </p:cNvSpPr>
            <p:nvPr/>
          </p:nvSpPr>
          <p:spPr bwMode="auto">
            <a:xfrm>
              <a:off x="111" y="1565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53" name="Line 113"/>
            <p:cNvSpPr>
              <a:spLocks noChangeShapeType="1"/>
            </p:cNvSpPr>
            <p:nvPr/>
          </p:nvSpPr>
          <p:spPr bwMode="auto">
            <a:xfrm>
              <a:off x="111" y="1565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54" name="Line 114"/>
            <p:cNvSpPr>
              <a:spLocks noChangeShapeType="1"/>
            </p:cNvSpPr>
            <p:nvPr/>
          </p:nvSpPr>
          <p:spPr bwMode="auto">
            <a:xfrm>
              <a:off x="111" y="1475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55" name="Line 115"/>
            <p:cNvSpPr>
              <a:spLocks noChangeShapeType="1"/>
            </p:cNvSpPr>
            <p:nvPr/>
          </p:nvSpPr>
          <p:spPr bwMode="auto">
            <a:xfrm>
              <a:off x="111" y="1384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56" name="Line 116"/>
            <p:cNvSpPr>
              <a:spLocks noChangeShapeType="1"/>
            </p:cNvSpPr>
            <p:nvPr/>
          </p:nvSpPr>
          <p:spPr bwMode="auto">
            <a:xfrm>
              <a:off x="111" y="1294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57" name="Line 117"/>
            <p:cNvSpPr>
              <a:spLocks noChangeShapeType="1"/>
            </p:cNvSpPr>
            <p:nvPr/>
          </p:nvSpPr>
          <p:spPr bwMode="auto">
            <a:xfrm>
              <a:off x="111" y="1203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58" name="Line 118"/>
            <p:cNvSpPr>
              <a:spLocks noChangeShapeType="1"/>
            </p:cNvSpPr>
            <p:nvPr/>
          </p:nvSpPr>
          <p:spPr bwMode="auto">
            <a:xfrm>
              <a:off x="111" y="1113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59" name="Line 119"/>
            <p:cNvSpPr>
              <a:spLocks noChangeShapeType="1"/>
            </p:cNvSpPr>
            <p:nvPr/>
          </p:nvSpPr>
          <p:spPr bwMode="auto">
            <a:xfrm>
              <a:off x="111" y="1022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60" name="Line 120"/>
            <p:cNvSpPr>
              <a:spLocks noChangeShapeType="1"/>
            </p:cNvSpPr>
            <p:nvPr/>
          </p:nvSpPr>
          <p:spPr bwMode="auto">
            <a:xfrm>
              <a:off x="111" y="932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61" name="Line 121"/>
            <p:cNvSpPr>
              <a:spLocks noChangeShapeType="1"/>
            </p:cNvSpPr>
            <p:nvPr/>
          </p:nvSpPr>
          <p:spPr bwMode="auto">
            <a:xfrm>
              <a:off x="111" y="842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62" name="Line 122"/>
            <p:cNvSpPr>
              <a:spLocks noChangeShapeType="1"/>
            </p:cNvSpPr>
            <p:nvPr/>
          </p:nvSpPr>
          <p:spPr bwMode="auto">
            <a:xfrm>
              <a:off x="111" y="751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63" name="Line 123"/>
            <p:cNvSpPr>
              <a:spLocks noChangeShapeType="1"/>
            </p:cNvSpPr>
            <p:nvPr/>
          </p:nvSpPr>
          <p:spPr bwMode="auto">
            <a:xfrm>
              <a:off x="111" y="661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64" name="Line 124"/>
            <p:cNvSpPr>
              <a:spLocks noChangeShapeType="1"/>
            </p:cNvSpPr>
            <p:nvPr/>
          </p:nvSpPr>
          <p:spPr bwMode="auto">
            <a:xfrm>
              <a:off x="111" y="570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65" name="Line 125"/>
            <p:cNvSpPr>
              <a:spLocks noChangeShapeType="1"/>
            </p:cNvSpPr>
            <p:nvPr/>
          </p:nvSpPr>
          <p:spPr bwMode="auto">
            <a:xfrm>
              <a:off x="111" y="480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66" name="Line 126"/>
            <p:cNvSpPr>
              <a:spLocks noChangeShapeType="1"/>
            </p:cNvSpPr>
            <p:nvPr/>
          </p:nvSpPr>
          <p:spPr bwMode="auto">
            <a:xfrm>
              <a:off x="111" y="389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67" name="Line 127"/>
            <p:cNvSpPr>
              <a:spLocks noChangeShapeType="1"/>
            </p:cNvSpPr>
            <p:nvPr/>
          </p:nvSpPr>
          <p:spPr bwMode="auto">
            <a:xfrm>
              <a:off x="111" y="298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68" name="Line 128"/>
            <p:cNvSpPr>
              <a:spLocks noChangeShapeType="1"/>
            </p:cNvSpPr>
            <p:nvPr/>
          </p:nvSpPr>
          <p:spPr bwMode="auto">
            <a:xfrm>
              <a:off x="111" y="208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69" name="Line 129"/>
            <p:cNvSpPr>
              <a:spLocks noChangeShapeType="1"/>
            </p:cNvSpPr>
            <p:nvPr/>
          </p:nvSpPr>
          <p:spPr bwMode="auto">
            <a:xfrm>
              <a:off x="111" y="117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70" name="Line 130"/>
            <p:cNvSpPr>
              <a:spLocks noChangeShapeType="1"/>
            </p:cNvSpPr>
            <p:nvPr/>
          </p:nvSpPr>
          <p:spPr bwMode="auto">
            <a:xfrm>
              <a:off x="111" y="27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435" name="Rectangle 131"/>
          <p:cNvSpPr>
            <a:spLocks noChangeArrowheads="1"/>
          </p:cNvSpPr>
          <p:nvPr/>
        </p:nvSpPr>
        <p:spPr bwMode="auto">
          <a:xfrm>
            <a:off x="381000" y="228600"/>
            <a:ext cx="8382000" cy="326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.VnTime" pitchFamily="34" charset="0"/>
              </a:rPr>
              <a:t>* KiÓm tra bµi cò: </a:t>
            </a:r>
          </a:p>
          <a:p>
            <a:r>
              <a:rPr lang="en-US" sz="2800" b="1" i="1">
                <a:solidFill>
                  <a:schemeClr val="bg1"/>
                </a:solidFill>
                <a:latin typeface=".VnTime" pitchFamily="34" charset="0"/>
              </a:rPr>
              <a:t>      </a:t>
            </a:r>
            <a:r>
              <a:rPr lang="en-US" sz="2400" b="1" i="1">
                <a:solidFill>
                  <a:schemeClr val="bg1"/>
                </a:solidFill>
                <a:latin typeface=".VnTime" pitchFamily="34" charset="0"/>
              </a:rPr>
              <a:t>§iÒn dÊu c©u thÝch hîp vµo « trèng trong c©u sau:</a:t>
            </a:r>
            <a:endParaRPr lang="en-US" sz="2800" b="1" i="1">
              <a:solidFill>
                <a:schemeClr val="bg1"/>
              </a:solidFill>
              <a:latin typeface=".VnTime" pitchFamily="34" charset="0"/>
            </a:endParaRPr>
          </a:p>
          <a:p>
            <a:endParaRPr lang="en-US" sz="2800" b="1" i="1">
              <a:solidFill>
                <a:schemeClr val="bg1"/>
              </a:solidFill>
              <a:latin typeface=".VnTime" pitchFamily="34" charset="0"/>
            </a:endParaRPr>
          </a:p>
          <a:p>
            <a:r>
              <a:rPr lang="en-US" sz="2800" b="1" i="1">
                <a:solidFill>
                  <a:schemeClr val="bg1"/>
                </a:solidFill>
                <a:latin typeface=".VnTime" pitchFamily="34" charset="0"/>
              </a:rPr>
              <a:t> </a:t>
            </a:r>
            <a:r>
              <a:rPr lang="en-US" sz="2400" b="1" i="1">
                <a:solidFill>
                  <a:schemeClr val="bg1"/>
                </a:solidFill>
                <a:latin typeface=".VnTime" pitchFamily="34" charset="0"/>
              </a:rPr>
              <a:t>a) </a:t>
            </a:r>
            <a:r>
              <a:rPr lang="en-US" sz="2400">
                <a:solidFill>
                  <a:schemeClr val="bg1"/>
                </a:solidFill>
                <a:latin typeface=".VnTime" pitchFamily="34" charset="0"/>
              </a:rPr>
              <a:t>T«i cÊt tiÕng hái lín </a:t>
            </a:r>
          </a:p>
          <a:p>
            <a:r>
              <a:rPr lang="en-US" sz="2400">
                <a:solidFill>
                  <a:schemeClr val="bg1"/>
                </a:solidFill>
                <a:latin typeface=".VnTime" pitchFamily="34" charset="0"/>
              </a:rPr>
              <a:t>     - Ai ®øng chãp bu bän nµy       Ra ®©y tao nãi chuyÖn        </a:t>
            </a:r>
          </a:p>
          <a:p>
            <a:r>
              <a:rPr lang="en-US" sz="2400">
                <a:solidFill>
                  <a:schemeClr val="bg1"/>
                </a:solidFill>
                <a:latin typeface=".VnTime" pitchFamily="34" charset="0"/>
              </a:rPr>
              <a:t> </a:t>
            </a:r>
          </a:p>
          <a:p>
            <a:endParaRPr lang="en-US" sz="2400">
              <a:solidFill>
                <a:schemeClr val="bg1"/>
              </a:solidFill>
              <a:latin typeface=".VnTime" pitchFamily="34" charset="0"/>
            </a:endParaRPr>
          </a:p>
          <a:p>
            <a:r>
              <a:rPr lang="en-US" sz="2400">
                <a:solidFill>
                  <a:schemeClr val="bg1"/>
                </a:solidFill>
                <a:latin typeface=".VnTime" pitchFamily="34" charset="0"/>
              </a:rPr>
              <a:t>  </a:t>
            </a:r>
            <a:endParaRPr lang="en-US" sz="2400">
              <a:solidFill>
                <a:schemeClr val="bg1"/>
              </a:solidFill>
              <a:latin typeface="UNI Chu truyen thong" pitchFamily="66" charset="0"/>
            </a:endParaRPr>
          </a:p>
        </p:txBody>
      </p:sp>
      <p:sp>
        <p:nvSpPr>
          <p:cNvPr id="139" name="Rounded Rectangle 138"/>
          <p:cNvSpPr/>
          <p:nvPr/>
        </p:nvSpPr>
        <p:spPr>
          <a:xfrm>
            <a:off x="3505200" y="1676400"/>
            <a:ext cx="381000" cy="304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140" name="Rounded Rectangle 139"/>
          <p:cNvSpPr/>
          <p:nvPr/>
        </p:nvSpPr>
        <p:spPr>
          <a:xfrm>
            <a:off x="4114800" y="2057400"/>
            <a:ext cx="381000" cy="304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41" name="Rounded Rectangle 140"/>
          <p:cNvSpPr/>
          <p:nvPr/>
        </p:nvSpPr>
        <p:spPr>
          <a:xfrm>
            <a:off x="7467600" y="1981200"/>
            <a:ext cx="381000" cy="304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8439" name="Rectangle 135"/>
          <p:cNvSpPr>
            <a:spLocks noChangeArrowheads="1"/>
          </p:cNvSpPr>
          <p:nvPr/>
        </p:nvSpPr>
        <p:spPr bwMode="auto">
          <a:xfrm>
            <a:off x="685800" y="4724400"/>
            <a:ext cx="8001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.VnTime" pitchFamily="34" charset="0"/>
              </a:rPr>
              <a:t> </a:t>
            </a:r>
            <a:endParaRPr lang="en-US">
              <a:solidFill>
                <a:schemeClr val="bg1"/>
              </a:solidFill>
              <a:latin typeface="UNI Chu truyen thong" pitchFamily="66" charset="0"/>
            </a:endParaRPr>
          </a:p>
        </p:txBody>
      </p:sp>
      <p:sp>
        <p:nvSpPr>
          <p:cNvPr id="18440" name="Rectangle 146"/>
          <p:cNvSpPr>
            <a:spLocks noChangeArrowheads="1"/>
          </p:cNvSpPr>
          <p:nvPr/>
        </p:nvSpPr>
        <p:spPr bwMode="auto">
          <a:xfrm>
            <a:off x="457200" y="2743200"/>
            <a:ext cx="83058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400">
                <a:solidFill>
                  <a:schemeClr val="bg1"/>
                </a:solidFill>
                <a:latin typeface=".VnTime" pitchFamily="34" charset="0"/>
              </a:rPr>
              <a:t>b) C« gi¸o hái c¶ líp        “ C¸c em ®· chuÈn bÞ bµi  tr­íc khi ®Õn líp ch­a       ”</a:t>
            </a:r>
            <a:endParaRPr lang="en-US" sz="2400">
              <a:latin typeface="Calibri" pitchFamily="34" charset="0"/>
            </a:endParaRPr>
          </a:p>
        </p:txBody>
      </p:sp>
      <p:sp>
        <p:nvSpPr>
          <p:cNvPr id="149" name="Rounded Rectangle 148"/>
          <p:cNvSpPr/>
          <p:nvPr/>
        </p:nvSpPr>
        <p:spPr>
          <a:xfrm>
            <a:off x="3200400" y="2895600"/>
            <a:ext cx="381000" cy="304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FF0000"/>
                </a:solidFill>
              </a:rPr>
              <a:t> :</a:t>
            </a:r>
          </a:p>
        </p:txBody>
      </p:sp>
      <p:sp>
        <p:nvSpPr>
          <p:cNvPr id="142" name="Rounded Rectangle 141"/>
          <p:cNvSpPr/>
          <p:nvPr/>
        </p:nvSpPr>
        <p:spPr>
          <a:xfrm>
            <a:off x="1676400" y="3200400"/>
            <a:ext cx="381000" cy="304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FF0000"/>
                </a:solidFill>
              </a:rPr>
              <a:t>?  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3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79" y="-5"/>
            <a:chExt cx="6576" cy="4769"/>
          </a:xfrm>
        </p:grpSpPr>
        <p:sp>
          <p:nvSpPr>
            <p:cNvPr id="33797" name="AutoShape 3"/>
            <p:cNvSpPr>
              <a:spLocks noChangeAspect="1" noChangeArrowheads="1" noTextEdit="1"/>
            </p:cNvSpPr>
            <p:nvPr/>
          </p:nvSpPr>
          <p:spPr bwMode="auto">
            <a:xfrm>
              <a:off x="79" y="-5"/>
              <a:ext cx="6576" cy="4769"/>
            </a:xfrm>
            <a:prstGeom prst="rect">
              <a:avLst/>
            </a:prstGeom>
            <a:solidFill>
              <a:srgbClr val="002200"/>
            </a:solidFill>
            <a:ln w="3175" cap="rnd">
              <a:solidFill>
                <a:srgbClr val="005800"/>
              </a:solidFill>
              <a:prstDash val="sysDot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798" name="Line 4"/>
            <p:cNvSpPr>
              <a:spLocks noChangeShapeType="1"/>
            </p:cNvSpPr>
            <p:nvPr/>
          </p:nvSpPr>
          <p:spPr bwMode="auto">
            <a:xfrm>
              <a:off x="111" y="2741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799" name="Line 5"/>
            <p:cNvSpPr>
              <a:spLocks noChangeShapeType="1"/>
            </p:cNvSpPr>
            <p:nvPr/>
          </p:nvSpPr>
          <p:spPr bwMode="auto">
            <a:xfrm>
              <a:off x="111" y="4732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00" name="Line 6"/>
            <p:cNvSpPr>
              <a:spLocks noChangeShapeType="1"/>
            </p:cNvSpPr>
            <p:nvPr/>
          </p:nvSpPr>
          <p:spPr bwMode="auto">
            <a:xfrm flipV="1">
              <a:off x="662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01" name="Line 7"/>
            <p:cNvSpPr>
              <a:spLocks noChangeShapeType="1"/>
            </p:cNvSpPr>
            <p:nvPr/>
          </p:nvSpPr>
          <p:spPr bwMode="auto">
            <a:xfrm flipV="1">
              <a:off x="653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02" name="Line 8"/>
            <p:cNvSpPr>
              <a:spLocks noChangeShapeType="1"/>
            </p:cNvSpPr>
            <p:nvPr/>
          </p:nvSpPr>
          <p:spPr bwMode="auto">
            <a:xfrm flipV="1">
              <a:off x="6442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03" name="Line 9"/>
            <p:cNvSpPr>
              <a:spLocks noChangeShapeType="1"/>
            </p:cNvSpPr>
            <p:nvPr/>
          </p:nvSpPr>
          <p:spPr bwMode="auto">
            <a:xfrm flipV="1">
              <a:off x="635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04" name="Line 10"/>
            <p:cNvSpPr>
              <a:spLocks noChangeShapeType="1"/>
            </p:cNvSpPr>
            <p:nvPr/>
          </p:nvSpPr>
          <p:spPr bwMode="auto">
            <a:xfrm flipV="1">
              <a:off x="626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05" name="Line 11"/>
            <p:cNvSpPr>
              <a:spLocks noChangeShapeType="1"/>
            </p:cNvSpPr>
            <p:nvPr/>
          </p:nvSpPr>
          <p:spPr bwMode="auto">
            <a:xfrm flipV="1">
              <a:off x="617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06" name="Line 12"/>
            <p:cNvSpPr>
              <a:spLocks noChangeShapeType="1"/>
            </p:cNvSpPr>
            <p:nvPr/>
          </p:nvSpPr>
          <p:spPr bwMode="auto">
            <a:xfrm flipV="1">
              <a:off x="6080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07" name="Line 13"/>
            <p:cNvSpPr>
              <a:spLocks noChangeShapeType="1"/>
            </p:cNvSpPr>
            <p:nvPr/>
          </p:nvSpPr>
          <p:spPr bwMode="auto">
            <a:xfrm flipV="1">
              <a:off x="5990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08" name="Line 14"/>
            <p:cNvSpPr>
              <a:spLocks noChangeShapeType="1"/>
            </p:cNvSpPr>
            <p:nvPr/>
          </p:nvSpPr>
          <p:spPr bwMode="auto">
            <a:xfrm flipV="1">
              <a:off x="5900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09" name="Line 15"/>
            <p:cNvSpPr>
              <a:spLocks noChangeShapeType="1"/>
            </p:cNvSpPr>
            <p:nvPr/>
          </p:nvSpPr>
          <p:spPr bwMode="auto">
            <a:xfrm flipV="1">
              <a:off x="5809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10" name="Line 16"/>
            <p:cNvSpPr>
              <a:spLocks noChangeShapeType="1"/>
            </p:cNvSpPr>
            <p:nvPr/>
          </p:nvSpPr>
          <p:spPr bwMode="auto">
            <a:xfrm flipV="1">
              <a:off x="571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11" name="Line 17"/>
            <p:cNvSpPr>
              <a:spLocks noChangeShapeType="1"/>
            </p:cNvSpPr>
            <p:nvPr/>
          </p:nvSpPr>
          <p:spPr bwMode="auto">
            <a:xfrm flipV="1">
              <a:off x="562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12" name="Line 18"/>
            <p:cNvSpPr>
              <a:spLocks noChangeShapeType="1"/>
            </p:cNvSpPr>
            <p:nvPr/>
          </p:nvSpPr>
          <p:spPr bwMode="auto">
            <a:xfrm flipV="1">
              <a:off x="553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13" name="Line 19"/>
            <p:cNvSpPr>
              <a:spLocks noChangeShapeType="1"/>
            </p:cNvSpPr>
            <p:nvPr/>
          </p:nvSpPr>
          <p:spPr bwMode="auto">
            <a:xfrm flipV="1">
              <a:off x="5447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14" name="Line 20"/>
            <p:cNvSpPr>
              <a:spLocks noChangeShapeType="1"/>
            </p:cNvSpPr>
            <p:nvPr/>
          </p:nvSpPr>
          <p:spPr bwMode="auto">
            <a:xfrm flipV="1">
              <a:off x="5357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15" name="Line 21"/>
            <p:cNvSpPr>
              <a:spLocks noChangeShapeType="1"/>
            </p:cNvSpPr>
            <p:nvPr/>
          </p:nvSpPr>
          <p:spPr bwMode="auto">
            <a:xfrm flipV="1">
              <a:off x="5266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16" name="Line 22"/>
            <p:cNvSpPr>
              <a:spLocks noChangeShapeType="1"/>
            </p:cNvSpPr>
            <p:nvPr/>
          </p:nvSpPr>
          <p:spPr bwMode="auto">
            <a:xfrm flipV="1">
              <a:off x="5176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17" name="Line 23"/>
            <p:cNvSpPr>
              <a:spLocks noChangeShapeType="1"/>
            </p:cNvSpPr>
            <p:nvPr/>
          </p:nvSpPr>
          <p:spPr bwMode="auto">
            <a:xfrm flipV="1">
              <a:off x="508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18" name="Line 24"/>
            <p:cNvSpPr>
              <a:spLocks noChangeShapeType="1"/>
            </p:cNvSpPr>
            <p:nvPr/>
          </p:nvSpPr>
          <p:spPr bwMode="auto">
            <a:xfrm flipV="1">
              <a:off x="499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19" name="Line 25"/>
            <p:cNvSpPr>
              <a:spLocks noChangeShapeType="1"/>
            </p:cNvSpPr>
            <p:nvPr/>
          </p:nvSpPr>
          <p:spPr bwMode="auto">
            <a:xfrm flipV="1">
              <a:off x="490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20" name="Line 26"/>
            <p:cNvSpPr>
              <a:spLocks noChangeShapeType="1"/>
            </p:cNvSpPr>
            <p:nvPr/>
          </p:nvSpPr>
          <p:spPr bwMode="auto">
            <a:xfrm flipV="1">
              <a:off x="4814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21" name="Line 27"/>
            <p:cNvSpPr>
              <a:spLocks noChangeShapeType="1"/>
            </p:cNvSpPr>
            <p:nvPr/>
          </p:nvSpPr>
          <p:spPr bwMode="auto">
            <a:xfrm flipV="1">
              <a:off x="4724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22" name="Line 28"/>
            <p:cNvSpPr>
              <a:spLocks noChangeShapeType="1"/>
            </p:cNvSpPr>
            <p:nvPr/>
          </p:nvSpPr>
          <p:spPr bwMode="auto">
            <a:xfrm flipV="1">
              <a:off x="463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23" name="Line 29"/>
            <p:cNvSpPr>
              <a:spLocks noChangeShapeType="1"/>
            </p:cNvSpPr>
            <p:nvPr/>
          </p:nvSpPr>
          <p:spPr bwMode="auto">
            <a:xfrm flipV="1">
              <a:off x="454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24" name="Line 30"/>
            <p:cNvSpPr>
              <a:spLocks noChangeShapeType="1"/>
            </p:cNvSpPr>
            <p:nvPr/>
          </p:nvSpPr>
          <p:spPr bwMode="auto">
            <a:xfrm flipV="1">
              <a:off x="4452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25" name="Line 31"/>
            <p:cNvSpPr>
              <a:spLocks noChangeShapeType="1"/>
            </p:cNvSpPr>
            <p:nvPr/>
          </p:nvSpPr>
          <p:spPr bwMode="auto">
            <a:xfrm flipV="1">
              <a:off x="4362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26" name="Line 32"/>
            <p:cNvSpPr>
              <a:spLocks noChangeShapeType="1"/>
            </p:cNvSpPr>
            <p:nvPr/>
          </p:nvSpPr>
          <p:spPr bwMode="auto">
            <a:xfrm flipV="1">
              <a:off x="427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27" name="Line 33"/>
            <p:cNvSpPr>
              <a:spLocks noChangeShapeType="1"/>
            </p:cNvSpPr>
            <p:nvPr/>
          </p:nvSpPr>
          <p:spPr bwMode="auto">
            <a:xfrm flipV="1">
              <a:off x="418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28" name="Line 34"/>
            <p:cNvSpPr>
              <a:spLocks noChangeShapeType="1"/>
            </p:cNvSpPr>
            <p:nvPr/>
          </p:nvSpPr>
          <p:spPr bwMode="auto">
            <a:xfrm flipV="1">
              <a:off x="409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29" name="Line 35"/>
            <p:cNvSpPr>
              <a:spLocks noChangeShapeType="1"/>
            </p:cNvSpPr>
            <p:nvPr/>
          </p:nvSpPr>
          <p:spPr bwMode="auto">
            <a:xfrm flipV="1">
              <a:off x="4000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30" name="Line 36"/>
            <p:cNvSpPr>
              <a:spLocks noChangeShapeType="1"/>
            </p:cNvSpPr>
            <p:nvPr/>
          </p:nvSpPr>
          <p:spPr bwMode="auto">
            <a:xfrm flipV="1">
              <a:off x="3910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31" name="Line 37"/>
            <p:cNvSpPr>
              <a:spLocks noChangeShapeType="1"/>
            </p:cNvSpPr>
            <p:nvPr/>
          </p:nvSpPr>
          <p:spPr bwMode="auto">
            <a:xfrm flipV="1">
              <a:off x="3819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32" name="Line 38"/>
            <p:cNvSpPr>
              <a:spLocks noChangeShapeType="1"/>
            </p:cNvSpPr>
            <p:nvPr/>
          </p:nvSpPr>
          <p:spPr bwMode="auto">
            <a:xfrm flipV="1">
              <a:off x="3729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33" name="Line 39"/>
            <p:cNvSpPr>
              <a:spLocks noChangeShapeType="1"/>
            </p:cNvSpPr>
            <p:nvPr/>
          </p:nvSpPr>
          <p:spPr bwMode="auto">
            <a:xfrm flipV="1">
              <a:off x="363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34" name="Line 40"/>
            <p:cNvSpPr>
              <a:spLocks noChangeShapeType="1"/>
            </p:cNvSpPr>
            <p:nvPr/>
          </p:nvSpPr>
          <p:spPr bwMode="auto">
            <a:xfrm flipV="1">
              <a:off x="354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35" name="Line 41"/>
            <p:cNvSpPr>
              <a:spLocks noChangeShapeType="1"/>
            </p:cNvSpPr>
            <p:nvPr/>
          </p:nvSpPr>
          <p:spPr bwMode="auto">
            <a:xfrm flipV="1">
              <a:off x="345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36" name="Line 42"/>
            <p:cNvSpPr>
              <a:spLocks noChangeShapeType="1"/>
            </p:cNvSpPr>
            <p:nvPr/>
          </p:nvSpPr>
          <p:spPr bwMode="auto">
            <a:xfrm flipV="1">
              <a:off x="3367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37" name="Line 43"/>
            <p:cNvSpPr>
              <a:spLocks noChangeShapeType="1"/>
            </p:cNvSpPr>
            <p:nvPr/>
          </p:nvSpPr>
          <p:spPr bwMode="auto">
            <a:xfrm flipV="1">
              <a:off x="3277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38" name="Line 44"/>
            <p:cNvSpPr>
              <a:spLocks noChangeShapeType="1"/>
            </p:cNvSpPr>
            <p:nvPr/>
          </p:nvSpPr>
          <p:spPr bwMode="auto">
            <a:xfrm flipV="1">
              <a:off x="3186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39" name="Line 45"/>
            <p:cNvSpPr>
              <a:spLocks noChangeShapeType="1"/>
            </p:cNvSpPr>
            <p:nvPr/>
          </p:nvSpPr>
          <p:spPr bwMode="auto">
            <a:xfrm flipV="1">
              <a:off x="3096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40" name="Line 46"/>
            <p:cNvSpPr>
              <a:spLocks noChangeShapeType="1"/>
            </p:cNvSpPr>
            <p:nvPr/>
          </p:nvSpPr>
          <p:spPr bwMode="auto">
            <a:xfrm flipV="1">
              <a:off x="300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41" name="Line 47"/>
            <p:cNvSpPr>
              <a:spLocks noChangeShapeType="1"/>
            </p:cNvSpPr>
            <p:nvPr/>
          </p:nvSpPr>
          <p:spPr bwMode="auto">
            <a:xfrm flipV="1">
              <a:off x="291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42" name="Line 48"/>
            <p:cNvSpPr>
              <a:spLocks noChangeShapeType="1"/>
            </p:cNvSpPr>
            <p:nvPr/>
          </p:nvSpPr>
          <p:spPr bwMode="auto">
            <a:xfrm flipV="1">
              <a:off x="282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43" name="Line 49"/>
            <p:cNvSpPr>
              <a:spLocks noChangeShapeType="1"/>
            </p:cNvSpPr>
            <p:nvPr/>
          </p:nvSpPr>
          <p:spPr bwMode="auto">
            <a:xfrm flipV="1">
              <a:off x="2734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44" name="Line 50"/>
            <p:cNvSpPr>
              <a:spLocks noChangeShapeType="1"/>
            </p:cNvSpPr>
            <p:nvPr/>
          </p:nvSpPr>
          <p:spPr bwMode="auto">
            <a:xfrm flipV="1">
              <a:off x="2644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45" name="Line 51"/>
            <p:cNvSpPr>
              <a:spLocks noChangeShapeType="1"/>
            </p:cNvSpPr>
            <p:nvPr/>
          </p:nvSpPr>
          <p:spPr bwMode="auto">
            <a:xfrm flipV="1">
              <a:off x="255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46" name="Line 52"/>
            <p:cNvSpPr>
              <a:spLocks noChangeShapeType="1"/>
            </p:cNvSpPr>
            <p:nvPr/>
          </p:nvSpPr>
          <p:spPr bwMode="auto">
            <a:xfrm flipV="1">
              <a:off x="246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47" name="Line 53"/>
            <p:cNvSpPr>
              <a:spLocks noChangeShapeType="1"/>
            </p:cNvSpPr>
            <p:nvPr/>
          </p:nvSpPr>
          <p:spPr bwMode="auto">
            <a:xfrm flipV="1">
              <a:off x="2372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48" name="Line 54"/>
            <p:cNvSpPr>
              <a:spLocks noChangeShapeType="1"/>
            </p:cNvSpPr>
            <p:nvPr/>
          </p:nvSpPr>
          <p:spPr bwMode="auto">
            <a:xfrm flipV="1">
              <a:off x="2282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49" name="Line 55"/>
            <p:cNvSpPr>
              <a:spLocks noChangeShapeType="1"/>
            </p:cNvSpPr>
            <p:nvPr/>
          </p:nvSpPr>
          <p:spPr bwMode="auto">
            <a:xfrm flipV="1">
              <a:off x="219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50" name="Line 56"/>
            <p:cNvSpPr>
              <a:spLocks noChangeShapeType="1"/>
            </p:cNvSpPr>
            <p:nvPr/>
          </p:nvSpPr>
          <p:spPr bwMode="auto">
            <a:xfrm flipV="1">
              <a:off x="210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51" name="Line 57"/>
            <p:cNvSpPr>
              <a:spLocks noChangeShapeType="1"/>
            </p:cNvSpPr>
            <p:nvPr/>
          </p:nvSpPr>
          <p:spPr bwMode="auto">
            <a:xfrm flipV="1">
              <a:off x="201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52" name="Line 58"/>
            <p:cNvSpPr>
              <a:spLocks noChangeShapeType="1"/>
            </p:cNvSpPr>
            <p:nvPr/>
          </p:nvSpPr>
          <p:spPr bwMode="auto">
            <a:xfrm flipV="1">
              <a:off x="1920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53" name="Line 59"/>
            <p:cNvSpPr>
              <a:spLocks noChangeShapeType="1"/>
            </p:cNvSpPr>
            <p:nvPr/>
          </p:nvSpPr>
          <p:spPr bwMode="auto">
            <a:xfrm flipV="1">
              <a:off x="1830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54" name="Line 60"/>
            <p:cNvSpPr>
              <a:spLocks noChangeShapeType="1"/>
            </p:cNvSpPr>
            <p:nvPr/>
          </p:nvSpPr>
          <p:spPr bwMode="auto">
            <a:xfrm flipV="1">
              <a:off x="1739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55" name="Line 61"/>
            <p:cNvSpPr>
              <a:spLocks noChangeShapeType="1"/>
            </p:cNvSpPr>
            <p:nvPr/>
          </p:nvSpPr>
          <p:spPr bwMode="auto">
            <a:xfrm flipV="1">
              <a:off x="1649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56" name="Line 62"/>
            <p:cNvSpPr>
              <a:spLocks noChangeShapeType="1"/>
            </p:cNvSpPr>
            <p:nvPr/>
          </p:nvSpPr>
          <p:spPr bwMode="auto">
            <a:xfrm flipV="1">
              <a:off x="155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57" name="Line 63"/>
            <p:cNvSpPr>
              <a:spLocks noChangeShapeType="1"/>
            </p:cNvSpPr>
            <p:nvPr/>
          </p:nvSpPr>
          <p:spPr bwMode="auto">
            <a:xfrm flipV="1">
              <a:off x="146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58" name="Line 64"/>
            <p:cNvSpPr>
              <a:spLocks noChangeShapeType="1"/>
            </p:cNvSpPr>
            <p:nvPr/>
          </p:nvSpPr>
          <p:spPr bwMode="auto">
            <a:xfrm flipV="1">
              <a:off x="137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59" name="Line 65"/>
            <p:cNvSpPr>
              <a:spLocks noChangeShapeType="1"/>
            </p:cNvSpPr>
            <p:nvPr/>
          </p:nvSpPr>
          <p:spPr bwMode="auto">
            <a:xfrm flipV="1">
              <a:off x="1287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60" name="Line 66"/>
            <p:cNvSpPr>
              <a:spLocks noChangeShapeType="1"/>
            </p:cNvSpPr>
            <p:nvPr/>
          </p:nvSpPr>
          <p:spPr bwMode="auto">
            <a:xfrm flipV="1">
              <a:off x="1197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61" name="Line 67"/>
            <p:cNvSpPr>
              <a:spLocks noChangeShapeType="1"/>
            </p:cNvSpPr>
            <p:nvPr/>
          </p:nvSpPr>
          <p:spPr bwMode="auto">
            <a:xfrm flipV="1">
              <a:off x="1106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62" name="Line 68"/>
            <p:cNvSpPr>
              <a:spLocks noChangeShapeType="1"/>
            </p:cNvSpPr>
            <p:nvPr/>
          </p:nvSpPr>
          <p:spPr bwMode="auto">
            <a:xfrm flipV="1">
              <a:off x="1016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63" name="Line 69"/>
            <p:cNvSpPr>
              <a:spLocks noChangeShapeType="1"/>
            </p:cNvSpPr>
            <p:nvPr/>
          </p:nvSpPr>
          <p:spPr bwMode="auto">
            <a:xfrm flipV="1">
              <a:off x="92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64" name="Line 70"/>
            <p:cNvSpPr>
              <a:spLocks noChangeShapeType="1"/>
            </p:cNvSpPr>
            <p:nvPr/>
          </p:nvSpPr>
          <p:spPr bwMode="auto">
            <a:xfrm flipV="1">
              <a:off x="83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65" name="Line 71"/>
            <p:cNvSpPr>
              <a:spLocks noChangeShapeType="1"/>
            </p:cNvSpPr>
            <p:nvPr/>
          </p:nvSpPr>
          <p:spPr bwMode="auto">
            <a:xfrm flipV="1">
              <a:off x="74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66" name="Line 72"/>
            <p:cNvSpPr>
              <a:spLocks noChangeShapeType="1"/>
            </p:cNvSpPr>
            <p:nvPr/>
          </p:nvSpPr>
          <p:spPr bwMode="auto">
            <a:xfrm flipV="1">
              <a:off x="654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67" name="Line 73"/>
            <p:cNvSpPr>
              <a:spLocks noChangeShapeType="1"/>
            </p:cNvSpPr>
            <p:nvPr/>
          </p:nvSpPr>
          <p:spPr bwMode="auto">
            <a:xfrm flipV="1">
              <a:off x="564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68" name="Line 74"/>
            <p:cNvSpPr>
              <a:spLocks noChangeShapeType="1"/>
            </p:cNvSpPr>
            <p:nvPr/>
          </p:nvSpPr>
          <p:spPr bwMode="auto">
            <a:xfrm flipV="1">
              <a:off x="47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69" name="Line 75"/>
            <p:cNvSpPr>
              <a:spLocks noChangeShapeType="1"/>
            </p:cNvSpPr>
            <p:nvPr/>
          </p:nvSpPr>
          <p:spPr bwMode="auto">
            <a:xfrm flipV="1">
              <a:off x="38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70" name="Line 76"/>
            <p:cNvSpPr>
              <a:spLocks noChangeShapeType="1"/>
            </p:cNvSpPr>
            <p:nvPr/>
          </p:nvSpPr>
          <p:spPr bwMode="auto">
            <a:xfrm flipV="1">
              <a:off x="292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71" name="Line 77"/>
            <p:cNvSpPr>
              <a:spLocks noChangeShapeType="1"/>
            </p:cNvSpPr>
            <p:nvPr/>
          </p:nvSpPr>
          <p:spPr bwMode="auto">
            <a:xfrm flipV="1">
              <a:off x="202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72" name="Line 78"/>
            <p:cNvSpPr>
              <a:spLocks noChangeShapeType="1"/>
            </p:cNvSpPr>
            <p:nvPr/>
          </p:nvSpPr>
          <p:spPr bwMode="auto">
            <a:xfrm flipV="1">
              <a:off x="11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73" name="Line 79"/>
            <p:cNvSpPr>
              <a:spLocks noChangeShapeType="1"/>
            </p:cNvSpPr>
            <p:nvPr/>
          </p:nvSpPr>
          <p:spPr bwMode="auto">
            <a:xfrm>
              <a:off x="111" y="4642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74" name="Line 80"/>
            <p:cNvSpPr>
              <a:spLocks noChangeShapeType="1"/>
            </p:cNvSpPr>
            <p:nvPr/>
          </p:nvSpPr>
          <p:spPr bwMode="auto">
            <a:xfrm>
              <a:off x="111" y="4551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75" name="Line 81"/>
            <p:cNvSpPr>
              <a:spLocks noChangeShapeType="1"/>
            </p:cNvSpPr>
            <p:nvPr/>
          </p:nvSpPr>
          <p:spPr bwMode="auto">
            <a:xfrm>
              <a:off x="111" y="4461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76" name="Line 82"/>
            <p:cNvSpPr>
              <a:spLocks noChangeShapeType="1"/>
            </p:cNvSpPr>
            <p:nvPr/>
          </p:nvSpPr>
          <p:spPr bwMode="auto">
            <a:xfrm>
              <a:off x="111" y="4370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77" name="Line 83"/>
            <p:cNvSpPr>
              <a:spLocks noChangeShapeType="1"/>
            </p:cNvSpPr>
            <p:nvPr/>
          </p:nvSpPr>
          <p:spPr bwMode="auto">
            <a:xfrm>
              <a:off x="111" y="4279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78" name="Line 84"/>
            <p:cNvSpPr>
              <a:spLocks noChangeShapeType="1"/>
            </p:cNvSpPr>
            <p:nvPr/>
          </p:nvSpPr>
          <p:spPr bwMode="auto">
            <a:xfrm>
              <a:off x="111" y="4189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79" name="Line 85"/>
            <p:cNvSpPr>
              <a:spLocks noChangeShapeType="1"/>
            </p:cNvSpPr>
            <p:nvPr/>
          </p:nvSpPr>
          <p:spPr bwMode="auto">
            <a:xfrm>
              <a:off x="111" y="4098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80" name="Line 86"/>
            <p:cNvSpPr>
              <a:spLocks noChangeShapeType="1"/>
            </p:cNvSpPr>
            <p:nvPr/>
          </p:nvSpPr>
          <p:spPr bwMode="auto">
            <a:xfrm>
              <a:off x="111" y="4008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81" name="Line 87"/>
            <p:cNvSpPr>
              <a:spLocks noChangeShapeType="1"/>
            </p:cNvSpPr>
            <p:nvPr/>
          </p:nvSpPr>
          <p:spPr bwMode="auto">
            <a:xfrm>
              <a:off x="111" y="3917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82" name="Line 88"/>
            <p:cNvSpPr>
              <a:spLocks noChangeShapeType="1"/>
            </p:cNvSpPr>
            <p:nvPr/>
          </p:nvSpPr>
          <p:spPr bwMode="auto">
            <a:xfrm>
              <a:off x="111" y="3827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83" name="Line 89"/>
            <p:cNvSpPr>
              <a:spLocks noChangeShapeType="1"/>
            </p:cNvSpPr>
            <p:nvPr/>
          </p:nvSpPr>
          <p:spPr bwMode="auto">
            <a:xfrm>
              <a:off x="111" y="3737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84" name="Line 90"/>
            <p:cNvSpPr>
              <a:spLocks noChangeShapeType="1"/>
            </p:cNvSpPr>
            <p:nvPr/>
          </p:nvSpPr>
          <p:spPr bwMode="auto">
            <a:xfrm>
              <a:off x="111" y="3646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85" name="Line 91"/>
            <p:cNvSpPr>
              <a:spLocks noChangeShapeType="1"/>
            </p:cNvSpPr>
            <p:nvPr/>
          </p:nvSpPr>
          <p:spPr bwMode="auto">
            <a:xfrm>
              <a:off x="111" y="3556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86" name="Line 92"/>
            <p:cNvSpPr>
              <a:spLocks noChangeShapeType="1"/>
            </p:cNvSpPr>
            <p:nvPr/>
          </p:nvSpPr>
          <p:spPr bwMode="auto">
            <a:xfrm>
              <a:off x="111" y="3465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87" name="Line 93"/>
            <p:cNvSpPr>
              <a:spLocks noChangeShapeType="1"/>
            </p:cNvSpPr>
            <p:nvPr/>
          </p:nvSpPr>
          <p:spPr bwMode="auto">
            <a:xfrm>
              <a:off x="111" y="3375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88" name="Line 94"/>
            <p:cNvSpPr>
              <a:spLocks noChangeShapeType="1"/>
            </p:cNvSpPr>
            <p:nvPr/>
          </p:nvSpPr>
          <p:spPr bwMode="auto">
            <a:xfrm>
              <a:off x="111" y="3284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89" name="Line 95"/>
            <p:cNvSpPr>
              <a:spLocks noChangeShapeType="1"/>
            </p:cNvSpPr>
            <p:nvPr/>
          </p:nvSpPr>
          <p:spPr bwMode="auto">
            <a:xfrm>
              <a:off x="111" y="3194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90" name="Line 96"/>
            <p:cNvSpPr>
              <a:spLocks noChangeShapeType="1"/>
            </p:cNvSpPr>
            <p:nvPr/>
          </p:nvSpPr>
          <p:spPr bwMode="auto">
            <a:xfrm>
              <a:off x="111" y="3103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91" name="Line 97"/>
            <p:cNvSpPr>
              <a:spLocks noChangeShapeType="1"/>
            </p:cNvSpPr>
            <p:nvPr/>
          </p:nvSpPr>
          <p:spPr bwMode="auto">
            <a:xfrm>
              <a:off x="111" y="3013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92" name="Line 98"/>
            <p:cNvSpPr>
              <a:spLocks noChangeShapeType="1"/>
            </p:cNvSpPr>
            <p:nvPr/>
          </p:nvSpPr>
          <p:spPr bwMode="auto">
            <a:xfrm>
              <a:off x="111" y="2922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93" name="Line 99"/>
            <p:cNvSpPr>
              <a:spLocks noChangeShapeType="1"/>
            </p:cNvSpPr>
            <p:nvPr/>
          </p:nvSpPr>
          <p:spPr bwMode="auto">
            <a:xfrm>
              <a:off x="111" y="2832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94" name="Line 100"/>
            <p:cNvSpPr>
              <a:spLocks noChangeShapeType="1"/>
            </p:cNvSpPr>
            <p:nvPr/>
          </p:nvSpPr>
          <p:spPr bwMode="auto">
            <a:xfrm>
              <a:off x="111" y="2651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95" name="Line 101"/>
            <p:cNvSpPr>
              <a:spLocks noChangeShapeType="1"/>
            </p:cNvSpPr>
            <p:nvPr/>
          </p:nvSpPr>
          <p:spPr bwMode="auto">
            <a:xfrm>
              <a:off x="111" y="2560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96" name="Line 102"/>
            <p:cNvSpPr>
              <a:spLocks noChangeShapeType="1"/>
            </p:cNvSpPr>
            <p:nvPr/>
          </p:nvSpPr>
          <p:spPr bwMode="auto">
            <a:xfrm>
              <a:off x="111" y="2470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97" name="Line 103"/>
            <p:cNvSpPr>
              <a:spLocks noChangeShapeType="1"/>
            </p:cNvSpPr>
            <p:nvPr/>
          </p:nvSpPr>
          <p:spPr bwMode="auto">
            <a:xfrm>
              <a:off x="111" y="2379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98" name="Line 104"/>
            <p:cNvSpPr>
              <a:spLocks noChangeShapeType="1"/>
            </p:cNvSpPr>
            <p:nvPr/>
          </p:nvSpPr>
          <p:spPr bwMode="auto">
            <a:xfrm>
              <a:off x="111" y="2289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99" name="Line 105"/>
            <p:cNvSpPr>
              <a:spLocks noChangeShapeType="1"/>
            </p:cNvSpPr>
            <p:nvPr/>
          </p:nvSpPr>
          <p:spPr bwMode="auto">
            <a:xfrm>
              <a:off x="111" y="2199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00" name="Line 106"/>
            <p:cNvSpPr>
              <a:spLocks noChangeShapeType="1"/>
            </p:cNvSpPr>
            <p:nvPr/>
          </p:nvSpPr>
          <p:spPr bwMode="auto">
            <a:xfrm>
              <a:off x="111" y="2108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01" name="Line 107"/>
            <p:cNvSpPr>
              <a:spLocks noChangeShapeType="1"/>
            </p:cNvSpPr>
            <p:nvPr/>
          </p:nvSpPr>
          <p:spPr bwMode="auto">
            <a:xfrm>
              <a:off x="111" y="2018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02" name="Line 108"/>
            <p:cNvSpPr>
              <a:spLocks noChangeShapeType="1"/>
            </p:cNvSpPr>
            <p:nvPr/>
          </p:nvSpPr>
          <p:spPr bwMode="auto">
            <a:xfrm>
              <a:off x="111" y="1927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03" name="Line 109"/>
            <p:cNvSpPr>
              <a:spLocks noChangeShapeType="1"/>
            </p:cNvSpPr>
            <p:nvPr/>
          </p:nvSpPr>
          <p:spPr bwMode="auto">
            <a:xfrm>
              <a:off x="111" y="1837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04" name="Line 110"/>
            <p:cNvSpPr>
              <a:spLocks noChangeShapeType="1"/>
            </p:cNvSpPr>
            <p:nvPr/>
          </p:nvSpPr>
          <p:spPr bwMode="auto">
            <a:xfrm>
              <a:off x="111" y="1746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05" name="Line 111"/>
            <p:cNvSpPr>
              <a:spLocks noChangeShapeType="1"/>
            </p:cNvSpPr>
            <p:nvPr/>
          </p:nvSpPr>
          <p:spPr bwMode="auto">
            <a:xfrm>
              <a:off x="111" y="1656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06" name="Line 112"/>
            <p:cNvSpPr>
              <a:spLocks noChangeShapeType="1"/>
            </p:cNvSpPr>
            <p:nvPr/>
          </p:nvSpPr>
          <p:spPr bwMode="auto">
            <a:xfrm>
              <a:off x="111" y="1565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07" name="Line 113"/>
            <p:cNvSpPr>
              <a:spLocks noChangeShapeType="1"/>
            </p:cNvSpPr>
            <p:nvPr/>
          </p:nvSpPr>
          <p:spPr bwMode="auto">
            <a:xfrm>
              <a:off x="111" y="1565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08" name="Line 114"/>
            <p:cNvSpPr>
              <a:spLocks noChangeShapeType="1"/>
            </p:cNvSpPr>
            <p:nvPr/>
          </p:nvSpPr>
          <p:spPr bwMode="auto">
            <a:xfrm>
              <a:off x="111" y="1475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09" name="Line 115"/>
            <p:cNvSpPr>
              <a:spLocks noChangeShapeType="1"/>
            </p:cNvSpPr>
            <p:nvPr/>
          </p:nvSpPr>
          <p:spPr bwMode="auto">
            <a:xfrm>
              <a:off x="111" y="1384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10" name="Line 116"/>
            <p:cNvSpPr>
              <a:spLocks noChangeShapeType="1"/>
            </p:cNvSpPr>
            <p:nvPr/>
          </p:nvSpPr>
          <p:spPr bwMode="auto">
            <a:xfrm>
              <a:off x="111" y="1294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11" name="Line 117"/>
            <p:cNvSpPr>
              <a:spLocks noChangeShapeType="1"/>
            </p:cNvSpPr>
            <p:nvPr/>
          </p:nvSpPr>
          <p:spPr bwMode="auto">
            <a:xfrm>
              <a:off x="111" y="1203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12" name="Line 118"/>
            <p:cNvSpPr>
              <a:spLocks noChangeShapeType="1"/>
            </p:cNvSpPr>
            <p:nvPr/>
          </p:nvSpPr>
          <p:spPr bwMode="auto">
            <a:xfrm>
              <a:off x="111" y="1113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13" name="Line 119"/>
            <p:cNvSpPr>
              <a:spLocks noChangeShapeType="1"/>
            </p:cNvSpPr>
            <p:nvPr/>
          </p:nvSpPr>
          <p:spPr bwMode="auto">
            <a:xfrm>
              <a:off x="111" y="1022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14" name="Line 120"/>
            <p:cNvSpPr>
              <a:spLocks noChangeShapeType="1"/>
            </p:cNvSpPr>
            <p:nvPr/>
          </p:nvSpPr>
          <p:spPr bwMode="auto">
            <a:xfrm>
              <a:off x="111" y="932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15" name="Line 121"/>
            <p:cNvSpPr>
              <a:spLocks noChangeShapeType="1"/>
            </p:cNvSpPr>
            <p:nvPr/>
          </p:nvSpPr>
          <p:spPr bwMode="auto">
            <a:xfrm>
              <a:off x="111" y="842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16" name="Line 122"/>
            <p:cNvSpPr>
              <a:spLocks noChangeShapeType="1"/>
            </p:cNvSpPr>
            <p:nvPr/>
          </p:nvSpPr>
          <p:spPr bwMode="auto">
            <a:xfrm>
              <a:off x="111" y="751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17" name="Line 123"/>
            <p:cNvSpPr>
              <a:spLocks noChangeShapeType="1"/>
            </p:cNvSpPr>
            <p:nvPr/>
          </p:nvSpPr>
          <p:spPr bwMode="auto">
            <a:xfrm>
              <a:off x="111" y="661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18" name="Line 124"/>
            <p:cNvSpPr>
              <a:spLocks noChangeShapeType="1"/>
            </p:cNvSpPr>
            <p:nvPr/>
          </p:nvSpPr>
          <p:spPr bwMode="auto">
            <a:xfrm>
              <a:off x="111" y="570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19" name="Line 125"/>
            <p:cNvSpPr>
              <a:spLocks noChangeShapeType="1"/>
            </p:cNvSpPr>
            <p:nvPr/>
          </p:nvSpPr>
          <p:spPr bwMode="auto">
            <a:xfrm>
              <a:off x="111" y="480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20" name="Line 126"/>
            <p:cNvSpPr>
              <a:spLocks noChangeShapeType="1"/>
            </p:cNvSpPr>
            <p:nvPr/>
          </p:nvSpPr>
          <p:spPr bwMode="auto">
            <a:xfrm>
              <a:off x="111" y="389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21" name="Line 127"/>
            <p:cNvSpPr>
              <a:spLocks noChangeShapeType="1"/>
            </p:cNvSpPr>
            <p:nvPr/>
          </p:nvSpPr>
          <p:spPr bwMode="auto">
            <a:xfrm>
              <a:off x="111" y="298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22" name="Line 128"/>
            <p:cNvSpPr>
              <a:spLocks noChangeShapeType="1"/>
            </p:cNvSpPr>
            <p:nvPr/>
          </p:nvSpPr>
          <p:spPr bwMode="auto">
            <a:xfrm>
              <a:off x="111" y="208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23" name="Line 129"/>
            <p:cNvSpPr>
              <a:spLocks noChangeShapeType="1"/>
            </p:cNvSpPr>
            <p:nvPr/>
          </p:nvSpPr>
          <p:spPr bwMode="auto">
            <a:xfrm>
              <a:off x="111" y="117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24" name="Line 130"/>
            <p:cNvSpPr>
              <a:spLocks noChangeShapeType="1"/>
            </p:cNvSpPr>
            <p:nvPr/>
          </p:nvSpPr>
          <p:spPr bwMode="auto">
            <a:xfrm>
              <a:off x="111" y="27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395" name="Rectangle 13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 anchor="t">
            <a:spAutoFit/>
          </a:bodyPr>
          <a:lstStyle/>
          <a:p>
            <a:pPr>
              <a:spcBef>
                <a:spcPct val="100000"/>
              </a:spcBef>
            </a:pPr>
            <a:r>
              <a:rPr lang="en-US" sz="3200" b="1" u="sng" smtClean="0">
                <a:solidFill>
                  <a:srgbClr val="FF0000"/>
                </a:solidFill>
                <a:latin typeface=".VnArial" pitchFamily="34" charset="0"/>
              </a:rPr>
              <a:t>Luyện từ và c©u </a:t>
            </a:r>
            <a:r>
              <a:rPr lang="en-US" sz="3200" b="1" smtClean="0">
                <a:solidFill>
                  <a:srgbClr val="FF0000"/>
                </a:solidFill>
                <a:latin typeface=".VnArial" pitchFamily="34" charset="0"/>
              </a:rPr>
              <a:t/>
            </a:r>
            <a:br>
              <a:rPr lang="en-US" sz="3200" b="1" smtClean="0">
                <a:solidFill>
                  <a:srgbClr val="FF0000"/>
                </a:solidFill>
                <a:latin typeface=".VnArial" pitchFamily="34" charset="0"/>
              </a:rPr>
            </a:br>
            <a:r>
              <a:rPr lang="en-US" sz="3200" b="1" i="1" smtClean="0">
                <a:solidFill>
                  <a:schemeClr val="bg2"/>
                </a:solidFill>
                <a:latin typeface=".VnArial" pitchFamily="34" charset="0"/>
              </a:rPr>
              <a:t>DÊu hai chÊm</a:t>
            </a:r>
            <a:r>
              <a:rPr lang="en-US" sz="3200" b="1" smtClean="0">
                <a:solidFill>
                  <a:schemeClr val="bg1"/>
                </a:solidFill>
                <a:latin typeface=".VnArial" pitchFamily="34" charset="0"/>
              </a:rPr>
              <a:t>                                                                  </a:t>
            </a:r>
          </a:p>
        </p:txBody>
      </p:sp>
      <p:sp>
        <p:nvSpPr>
          <p:cNvPr id="33795" name="Rectangle 131"/>
          <p:cNvSpPr>
            <a:spLocks noChangeArrowheads="1"/>
          </p:cNvSpPr>
          <p:nvPr/>
        </p:nvSpPr>
        <p:spPr bwMode="auto">
          <a:xfrm>
            <a:off x="304800" y="4419600"/>
            <a:ext cx="838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.VnTime" pitchFamily="34" charset="0"/>
              </a:rPr>
              <a:t> </a:t>
            </a:r>
            <a:endParaRPr lang="en-US" sz="2400">
              <a:solidFill>
                <a:schemeClr val="bg1"/>
              </a:solidFill>
              <a:latin typeface="UNI Chu truyen thong" pitchFamily="66" charset="0"/>
            </a:endParaRPr>
          </a:p>
        </p:txBody>
      </p:sp>
      <p:sp>
        <p:nvSpPr>
          <p:cNvPr id="133" name="Rectangle 131"/>
          <p:cNvSpPr txBox="1">
            <a:spLocks noChangeArrowheads="1"/>
          </p:cNvSpPr>
          <p:nvPr/>
        </p:nvSpPr>
        <p:spPr>
          <a:xfrm>
            <a:off x="228600" y="1143000"/>
            <a:ext cx="8686800" cy="5643563"/>
          </a:xfrm>
          <a:prstGeom prst="rect">
            <a:avLst/>
          </a:prstGeom>
          <a:noFill/>
          <a:ln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100000"/>
              </a:spcBef>
            </a:pPr>
            <a:r>
              <a:rPr lang="en-US" sz="2800" b="1" dirty="0">
                <a:solidFill>
                  <a:schemeClr val="bg1"/>
                </a:solidFill>
                <a:latin typeface="HP001 4 hàng"/>
              </a:rPr>
              <a:t>     </a:t>
            </a:r>
            <a:r>
              <a:rPr lang="en-US" sz="2800" b="1" dirty="0">
                <a:solidFill>
                  <a:srgbClr val="FF0000"/>
                </a:solidFill>
                <a:latin typeface=".VnTime" pitchFamily="34" charset="0"/>
              </a:rPr>
              <a:t> I/ </a:t>
            </a:r>
            <a:r>
              <a:rPr lang="en-US" sz="2800" b="1" dirty="0" err="1">
                <a:solidFill>
                  <a:srgbClr val="FF0000"/>
                </a:solidFill>
                <a:latin typeface=".VnTime" pitchFamily="34" charset="0"/>
              </a:rPr>
              <a:t>NhËn</a:t>
            </a:r>
            <a:r>
              <a:rPr lang="en-US" sz="2800" b="1" dirty="0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Time" pitchFamily="34" charset="0"/>
              </a:rPr>
              <a:t>xÐt</a:t>
            </a:r>
            <a:r>
              <a:rPr lang="en-US" sz="2800" b="1" dirty="0">
                <a:solidFill>
                  <a:srgbClr val="FF0000"/>
                </a:solidFill>
                <a:latin typeface=".VnTime" pitchFamily="34" charset="0"/>
              </a:rPr>
              <a:t>: </a:t>
            </a:r>
            <a:r>
              <a:rPr lang="en-US" sz="2800" i="1" dirty="0">
                <a:solidFill>
                  <a:schemeClr val="bg2"/>
                </a:solidFill>
                <a:latin typeface=".VnTime" pitchFamily="34" charset="0"/>
              </a:rPr>
              <a:t> </a:t>
            </a:r>
            <a:r>
              <a:rPr lang="en-US" sz="2800" i="1" dirty="0" err="1">
                <a:solidFill>
                  <a:schemeClr val="bg2"/>
                </a:solidFill>
                <a:latin typeface=".VnTime" pitchFamily="34" charset="0"/>
              </a:rPr>
              <a:t>Trong</a:t>
            </a:r>
            <a:r>
              <a:rPr lang="en-US" sz="2800" i="1" dirty="0">
                <a:solidFill>
                  <a:schemeClr val="bg2"/>
                </a:solidFill>
                <a:latin typeface=".VnTime" pitchFamily="34" charset="0"/>
              </a:rPr>
              <a:t> </a:t>
            </a:r>
            <a:r>
              <a:rPr lang="en-US" sz="2800" i="1" dirty="0" err="1">
                <a:solidFill>
                  <a:schemeClr val="bg2"/>
                </a:solidFill>
                <a:latin typeface=".VnTime" pitchFamily="34" charset="0"/>
              </a:rPr>
              <a:t>c¸c</a:t>
            </a:r>
            <a:r>
              <a:rPr lang="en-US" sz="2800" i="1" dirty="0">
                <a:solidFill>
                  <a:schemeClr val="bg2"/>
                </a:solidFill>
                <a:latin typeface=".VnTime" pitchFamily="34" charset="0"/>
              </a:rPr>
              <a:t> </a:t>
            </a:r>
            <a:r>
              <a:rPr lang="en-US" sz="2800" i="1" dirty="0" err="1">
                <a:solidFill>
                  <a:schemeClr val="bg2"/>
                </a:solidFill>
                <a:latin typeface=".VnTime" pitchFamily="34" charset="0"/>
              </a:rPr>
              <a:t>c©u</a:t>
            </a:r>
            <a:r>
              <a:rPr lang="en-US" sz="2800" i="1" dirty="0">
                <a:solidFill>
                  <a:schemeClr val="bg2"/>
                </a:solidFill>
                <a:latin typeface=".VnTime" pitchFamily="34" charset="0"/>
              </a:rPr>
              <a:t> </a:t>
            </a:r>
            <a:r>
              <a:rPr lang="en-US" sz="2800" i="1" dirty="0" err="1">
                <a:solidFill>
                  <a:schemeClr val="bg2"/>
                </a:solidFill>
                <a:latin typeface=".VnTime" pitchFamily="34" charset="0"/>
              </a:rPr>
              <a:t>v¨n</a:t>
            </a:r>
            <a:r>
              <a:rPr lang="en-US" sz="2800" i="1" dirty="0">
                <a:solidFill>
                  <a:schemeClr val="bg2"/>
                </a:solidFill>
                <a:latin typeface=".VnTime" pitchFamily="34" charset="0"/>
              </a:rPr>
              <a:t>, </a:t>
            </a:r>
            <a:r>
              <a:rPr lang="en-US" sz="2800" i="1" dirty="0" err="1">
                <a:solidFill>
                  <a:schemeClr val="bg2"/>
                </a:solidFill>
                <a:latin typeface=".VnTime" pitchFamily="34" charset="0"/>
              </a:rPr>
              <a:t>c©u</a:t>
            </a:r>
            <a:r>
              <a:rPr lang="en-US" sz="2800" i="1" dirty="0">
                <a:solidFill>
                  <a:schemeClr val="bg2"/>
                </a:solidFill>
                <a:latin typeface=".VnTime" pitchFamily="34" charset="0"/>
              </a:rPr>
              <a:t> </a:t>
            </a:r>
            <a:r>
              <a:rPr lang="en-US" sz="2800" i="1" dirty="0" err="1">
                <a:solidFill>
                  <a:schemeClr val="bg2"/>
                </a:solidFill>
                <a:latin typeface=".VnTime" pitchFamily="34" charset="0"/>
              </a:rPr>
              <a:t>th</a:t>
            </a:r>
            <a:r>
              <a:rPr lang="en-US" sz="2800" i="1" dirty="0">
                <a:solidFill>
                  <a:schemeClr val="bg2"/>
                </a:solidFill>
                <a:latin typeface=".VnTime" pitchFamily="34" charset="0"/>
              </a:rPr>
              <a:t>¬ </a:t>
            </a:r>
            <a:r>
              <a:rPr lang="en-US" sz="2800" i="1" dirty="0" err="1">
                <a:solidFill>
                  <a:schemeClr val="bg2"/>
                </a:solidFill>
                <a:latin typeface=".VnTime" pitchFamily="34" charset="0"/>
              </a:rPr>
              <a:t>sau</a:t>
            </a:r>
            <a:r>
              <a:rPr lang="en-US" sz="2800" i="1" dirty="0">
                <a:solidFill>
                  <a:schemeClr val="bg2"/>
                </a:solidFill>
                <a:latin typeface=".VnTime" pitchFamily="34" charset="0"/>
              </a:rPr>
              <a:t>  ®©y, </a:t>
            </a:r>
            <a:r>
              <a:rPr lang="en-US" sz="2800" i="1" dirty="0" err="1">
                <a:solidFill>
                  <a:schemeClr val="bg2"/>
                </a:solidFill>
                <a:latin typeface=".VnTime" pitchFamily="34" charset="0"/>
              </a:rPr>
              <a:t>dÊu</a:t>
            </a:r>
            <a:r>
              <a:rPr lang="en-US" sz="2800" i="1" dirty="0">
                <a:solidFill>
                  <a:schemeClr val="bg2"/>
                </a:solidFill>
                <a:latin typeface=".VnTime" pitchFamily="34" charset="0"/>
              </a:rPr>
              <a:t> </a:t>
            </a:r>
            <a:r>
              <a:rPr lang="en-US" sz="2800" i="1" dirty="0" err="1">
                <a:solidFill>
                  <a:schemeClr val="bg2"/>
                </a:solidFill>
                <a:latin typeface=".VnTime" pitchFamily="34" charset="0"/>
              </a:rPr>
              <a:t>hai</a:t>
            </a:r>
            <a:r>
              <a:rPr lang="en-US" sz="2800" i="1" dirty="0">
                <a:solidFill>
                  <a:schemeClr val="bg2"/>
                </a:solidFill>
                <a:latin typeface=".VnTime" pitchFamily="34" charset="0"/>
              </a:rPr>
              <a:t> </a:t>
            </a:r>
            <a:r>
              <a:rPr lang="en-US" sz="2800" i="1" dirty="0" err="1">
                <a:solidFill>
                  <a:schemeClr val="bg2"/>
                </a:solidFill>
                <a:latin typeface=".VnTime" pitchFamily="34" charset="0"/>
              </a:rPr>
              <a:t>chÊm</a:t>
            </a:r>
            <a:r>
              <a:rPr lang="en-US" sz="2800" i="1" dirty="0">
                <a:solidFill>
                  <a:schemeClr val="bg2"/>
                </a:solidFill>
                <a:latin typeface=".VnTime" pitchFamily="34" charset="0"/>
              </a:rPr>
              <a:t> </a:t>
            </a:r>
            <a:r>
              <a:rPr lang="en-US" sz="2800" i="1" dirty="0" err="1">
                <a:solidFill>
                  <a:schemeClr val="bg2"/>
                </a:solidFill>
                <a:latin typeface=".VnTime" pitchFamily="34" charset="0"/>
              </a:rPr>
              <a:t>cã</a:t>
            </a:r>
            <a:r>
              <a:rPr lang="en-US" sz="2800" i="1" dirty="0">
                <a:solidFill>
                  <a:schemeClr val="bg2"/>
                </a:solidFill>
                <a:latin typeface=".VnTime" pitchFamily="34" charset="0"/>
              </a:rPr>
              <a:t> </a:t>
            </a:r>
            <a:r>
              <a:rPr lang="en-US" sz="2800" i="1" dirty="0" err="1">
                <a:solidFill>
                  <a:schemeClr val="bg2"/>
                </a:solidFill>
                <a:latin typeface=".VnTime" pitchFamily="34" charset="0"/>
              </a:rPr>
              <a:t>t¸c</a:t>
            </a:r>
            <a:r>
              <a:rPr lang="en-US" sz="2800" i="1" dirty="0">
                <a:solidFill>
                  <a:schemeClr val="bg2"/>
                </a:solidFill>
                <a:latin typeface=".VnTime" pitchFamily="34" charset="0"/>
              </a:rPr>
              <a:t> </a:t>
            </a:r>
            <a:r>
              <a:rPr lang="en-US" sz="2800" i="1" dirty="0" err="1">
                <a:solidFill>
                  <a:schemeClr val="bg2"/>
                </a:solidFill>
                <a:latin typeface=".VnTime" pitchFamily="34" charset="0"/>
              </a:rPr>
              <a:t>dông</a:t>
            </a:r>
            <a:r>
              <a:rPr lang="en-US" sz="2800" i="1" dirty="0">
                <a:solidFill>
                  <a:schemeClr val="bg2"/>
                </a:solidFill>
                <a:latin typeface=".VnTime" pitchFamily="34" charset="0"/>
              </a:rPr>
              <a:t> g×? </a:t>
            </a:r>
          </a:p>
          <a:p>
            <a:pPr>
              <a:spcBef>
                <a:spcPct val="100000"/>
              </a:spcBef>
            </a:pPr>
            <a:r>
              <a:rPr lang="en-US" sz="2800" b="1" i="1" dirty="0">
                <a:solidFill>
                  <a:schemeClr val="bg2"/>
                </a:solidFill>
                <a:latin typeface=".VnTime" pitchFamily="34" charset="0"/>
              </a:rPr>
              <a:t>     </a:t>
            </a:r>
            <a:r>
              <a:rPr lang="en-US" sz="2800" b="1" dirty="0">
                <a:solidFill>
                  <a:srgbClr val="FFFF00"/>
                </a:solidFill>
                <a:latin typeface=".VnTime" pitchFamily="34" charset="0"/>
              </a:rPr>
              <a:t>a) </a:t>
            </a:r>
            <a:r>
              <a:rPr lang="en-US" sz="2800" dirty="0" err="1">
                <a:solidFill>
                  <a:srgbClr val="FFFF00"/>
                </a:solidFill>
                <a:latin typeface=".VnTime" pitchFamily="34" charset="0"/>
              </a:rPr>
              <a:t>Chñ</a:t>
            </a:r>
            <a:r>
              <a:rPr lang="en-US" sz="2800" dirty="0">
                <a:solidFill>
                  <a:srgbClr val="FFFF00"/>
                </a:solidFill>
                <a:latin typeface=".VnTime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.VnTime" pitchFamily="34" charset="0"/>
              </a:rPr>
              <a:t>tÞch</a:t>
            </a:r>
            <a:r>
              <a:rPr lang="en-US" sz="2800" dirty="0">
                <a:solidFill>
                  <a:srgbClr val="FFFF00"/>
                </a:solidFill>
                <a:latin typeface=".VnTime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.VnTime" pitchFamily="34" charset="0"/>
              </a:rPr>
              <a:t>Hå</a:t>
            </a:r>
            <a:r>
              <a:rPr lang="en-US" sz="2800" dirty="0">
                <a:solidFill>
                  <a:srgbClr val="FFFF00"/>
                </a:solidFill>
                <a:latin typeface=".VnTime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.VnTime" pitchFamily="34" charset="0"/>
              </a:rPr>
              <a:t>ChÝ</a:t>
            </a:r>
            <a:r>
              <a:rPr lang="en-US" sz="2800" dirty="0">
                <a:solidFill>
                  <a:srgbClr val="FFFF00"/>
                </a:solidFill>
                <a:latin typeface=".VnTime" pitchFamily="34" charset="0"/>
              </a:rPr>
              <a:t> Minh </a:t>
            </a:r>
            <a:r>
              <a:rPr lang="en-US" sz="2800" dirty="0" err="1">
                <a:solidFill>
                  <a:srgbClr val="FFFF00"/>
                </a:solidFill>
                <a:latin typeface=".VnTime" pitchFamily="34" charset="0"/>
              </a:rPr>
              <a:t>nãi</a:t>
            </a:r>
            <a:r>
              <a:rPr lang="en-US" sz="2800" dirty="0">
                <a:solidFill>
                  <a:srgbClr val="FFFF00"/>
                </a:solidFill>
                <a:latin typeface=".VnTime" pitchFamily="34" charset="0"/>
              </a:rPr>
              <a:t> : “ </a:t>
            </a:r>
            <a:r>
              <a:rPr lang="en-US" sz="2800" dirty="0" err="1">
                <a:solidFill>
                  <a:srgbClr val="FFFF00"/>
                </a:solidFill>
                <a:latin typeface=".VnTime" pitchFamily="34" charset="0"/>
              </a:rPr>
              <a:t>T«i</a:t>
            </a:r>
            <a:r>
              <a:rPr lang="en-US" sz="2800" dirty="0">
                <a:solidFill>
                  <a:srgbClr val="FFFF00"/>
                </a:solidFill>
                <a:latin typeface=".VnTime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.VnTime" pitchFamily="34" charset="0"/>
              </a:rPr>
              <a:t>chØ</a:t>
            </a:r>
            <a:r>
              <a:rPr lang="en-US" sz="2800" dirty="0">
                <a:solidFill>
                  <a:srgbClr val="FFFF00"/>
                </a:solidFill>
                <a:latin typeface=".VnTime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.VnTime" pitchFamily="34" charset="0"/>
              </a:rPr>
              <a:t>cã</a:t>
            </a:r>
            <a:r>
              <a:rPr lang="en-US" sz="2800" dirty="0">
                <a:solidFill>
                  <a:srgbClr val="FFFF00"/>
                </a:solidFill>
                <a:latin typeface=".VnTime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.VnTime" pitchFamily="34" charset="0"/>
              </a:rPr>
              <a:t>mét</a:t>
            </a:r>
            <a:r>
              <a:rPr lang="en-US" sz="2800" dirty="0">
                <a:solidFill>
                  <a:srgbClr val="FFFF00"/>
                </a:solidFill>
                <a:latin typeface=".VnTime" pitchFamily="34" charset="0"/>
              </a:rPr>
              <a:t> ham </a:t>
            </a:r>
            <a:r>
              <a:rPr lang="en-US" sz="2800" dirty="0" err="1">
                <a:solidFill>
                  <a:srgbClr val="FFFF00"/>
                </a:solidFill>
                <a:latin typeface=".VnTime" pitchFamily="34" charset="0"/>
              </a:rPr>
              <a:t>muèn</a:t>
            </a:r>
            <a:r>
              <a:rPr lang="en-US" sz="2800" dirty="0">
                <a:solidFill>
                  <a:srgbClr val="FFFF00"/>
                </a:solidFill>
                <a:latin typeface=".VnTime" pitchFamily="34" charset="0"/>
              </a:rPr>
              <a:t>, ham </a:t>
            </a:r>
            <a:r>
              <a:rPr lang="en-US" sz="2800" dirty="0" err="1">
                <a:solidFill>
                  <a:srgbClr val="FFFF00"/>
                </a:solidFill>
                <a:latin typeface=".VnTime" pitchFamily="34" charset="0"/>
              </a:rPr>
              <a:t>muèn</a:t>
            </a:r>
            <a:r>
              <a:rPr lang="en-US" sz="2800" dirty="0">
                <a:solidFill>
                  <a:srgbClr val="FFFF00"/>
                </a:solidFill>
                <a:latin typeface=".VnTime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.VnTime" pitchFamily="34" charset="0"/>
              </a:rPr>
              <a:t>tét</a:t>
            </a:r>
            <a:r>
              <a:rPr lang="en-US" sz="2800" dirty="0">
                <a:solidFill>
                  <a:srgbClr val="FFFF00"/>
                </a:solidFill>
                <a:latin typeface=".VnTime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.VnTime" pitchFamily="34" charset="0"/>
              </a:rPr>
              <a:t>bËc</a:t>
            </a:r>
            <a:r>
              <a:rPr lang="en-US" sz="2800" dirty="0">
                <a:solidFill>
                  <a:srgbClr val="FFFF00"/>
                </a:solidFill>
                <a:latin typeface=".VnTime" pitchFamily="34" charset="0"/>
              </a:rPr>
              <a:t> , lµ </a:t>
            </a:r>
            <a:r>
              <a:rPr lang="en-US" sz="2800" dirty="0" err="1">
                <a:solidFill>
                  <a:srgbClr val="FFFF00"/>
                </a:solidFill>
                <a:latin typeface=".VnTime" pitchFamily="34" charset="0"/>
              </a:rPr>
              <a:t>lµm</a:t>
            </a:r>
            <a:r>
              <a:rPr lang="en-US" sz="2800" dirty="0">
                <a:solidFill>
                  <a:srgbClr val="FFFF00"/>
                </a:solidFill>
                <a:latin typeface=".VnTime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.VnTime" pitchFamily="34" charset="0"/>
              </a:rPr>
              <a:t>sao</a:t>
            </a:r>
            <a:r>
              <a:rPr lang="en-US" sz="2800" dirty="0">
                <a:solidFill>
                  <a:srgbClr val="FFFF00"/>
                </a:solidFill>
                <a:latin typeface=".VnTime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.VnTime" pitchFamily="34" charset="0"/>
              </a:rPr>
              <a:t>cho</a:t>
            </a:r>
            <a:r>
              <a:rPr lang="en-US" sz="2800" dirty="0">
                <a:solidFill>
                  <a:srgbClr val="FFFF00"/>
                </a:solidFill>
                <a:latin typeface=".VnTime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.VnTime" pitchFamily="34" charset="0"/>
              </a:rPr>
              <a:t>n­íc</a:t>
            </a:r>
            <a:r>
              <a:rPr lang="en-US" sz="2800" dirty="0">
                <a:solidFill>
                  <a:srgbClr val="FFFF00"/>
                </a:solidFill>
                <a:latin typeface=".VnTime" pitchFamily="34" charset="0"/>
              </a:rPr>
              <a:t> ta </a:t>
            </a:r>
            <a:r>
              <a:rPr lang="en-US" sz="2800" dirty="0" err="1">
                <a:solidFill>
                  <a:srgbClr val="FFFF00"/>
                </a:solidFill>
                <a:latin typeface=".VnTime" pitchFamily="34" charset="0"/>
              </a:rPr>
              <a:t>hoµn</a:t>
            </a:r>
            <a:r>
              <a:rPr lang="en-US" sz="2800" dirty="0">
                <a:solidFill>
                  <a:srgbClr val="FFFF00"/>
                </a:solidFill>
                <a:latin typeface=".VnTime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.VnTime" pitchFamily="34" charset="0"/>
              </a:rPr>
              <a:t>toµn</a:t>
            </a:r>
            <a:r>
              <a:rPr lang="en-US" sz="2800" dirty="0">
                <a:solidFill>
                  <a:srgbClr val="FFFF00"/>
                </a:solidFill>
                <a:latin typeface=".VnTime" pitchFamily="34" charset="0"/>
              </a:rPr>
              <a:t> ®</a:t>
            </a:r>
            <a:r>
              <a:rPr lang="en-US" sz="2800" dirty="0" err="1">
                <a:solidFill>
                  <a:srgbClr val="FFFF00"/>
                </a:solidFill>
                <a:latin typeface=".VnTime" pitchFamily="34" charset="0"/>
              </a:rPr>
              <a:t>éc</a:t>
            </a:r>
            <a:r>
              <a:rPr lang="en-US" sz="2800" dirty="0">
                <a:solidFill>
                  <a:srgbClr val="FFFF00"/>
                </a:solidFill>
                <a:latin typeface=".VnTime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.VnTime" pitchFamily="34" charset="0"/>
              </a:rPr>
              <a:t>lËp</a:t>
            </a:r>
            <a:r>
              <a:rPr lang="en-US" sz="2800" dirty="0">
                <a:solidFill>
                  <a:srgbClr val="FFFF00"/>
                </a:solidFill>
                <a:latin typeface=".VnTime" pitchFamily="34" charset="0"/>
              </a:rPr>
              <a:t>, </a:t>
            </a:r>
            <a:r>
              <a:rPr lang="en-US" sz="2800" dirty="0" err="1">
                <a:solidFill>
                  <a:srgbClr val="FFFF00"/>
                </a:solidFill>
                <a:latin typeface=".VnTime" pitchFamily="34" charset="0"/>
              </a:rPr>
              <a:t>d©n</a:t>
            </a:r>
            <a:r>
              <a:rPr lang="en-US" sz="2800" dirty="0">
                <a:solidFill>
                  <a:srgbClr val="FFFF00"/>
                </a:solidFill>
                <a:latin typeface=".VnTime" pitchFamily="34" charset="0"/>
              </a:rPr>
              <a:t> ta </a:t>
            </a:r>
            <a:r>
              <a:rPr lang="en-US" sz="2800" dirty="0" err="1">
                <a:solidFill>
                  <a:srgbClr val="FFFF00"/>
                </a:solidFill>
                <a:latin typeface=".VnTime" pitchFamily="34" charset="0"/>
              </a:rPr>
              <a:t>hoµn</a:t>
            </a:r>
            <a:r>
              <a:rPr lang="en-US" sz="2800" dirty="0">
                <a:solidFill>
                  <a:srgbClr val="FFFF00"/>
                </a:solidFill>
                <a:latin typeface=".VnTime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.VnTime" pitchFamily="34" charset="0"/>
              </a:rPr>
              <a:t>toµn</a:t>
            </a:r>
            <a:r>
              <a:rPr lang="en-US" sz="2800" dirty="0">
                <a:solidFill>
                  <a:srgbClr val="FFFF00"/>
                </a:solidFill>
                <a:latin typeface=".VnTime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.VnTime" pitchFamily="34" charset="0"/>
              </a:rPr>
              <a:t>tù</a:t>
            </a:r>
            <a:r>
              <a:rPr lang="en-US" sz="2800" dirty="0">
                <a:solidFill>
                  <a:srgbClr val="FFFF00"/>
                </a:solidFill>
                <a:latin typeface=".VnTime" pitchFamily="34" charset="0"/>
              </a:rPr>
              <a:t> do, ®</a:t>
            </a:r>
            <a:r>
              <a:rPr lang="en-US" sz="2800" dirty="0" err="1">
                <a:solidFill>
                  <a:srgbClr val="FFFF00"/>
                </a:solidFill>
                <a:latin typeface=".VnTime" pitchFamily="34" charset="0"/>
              </a:rPr>
              <a:t>ång</a:t>
            </a:r>
            <a:r>
              <a:rPr lang="en-US" sz="2800" dirty="0">
                <a:solidFill>
                  <a:srgbClr val="FFFF00"/>
                </a:solidFill>
                <a:latin typeface=".VnTime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.VnTime" pitchFamily="34" charset="0"/>
              </a:rPr>
              <a:t>bµo</a:t>
            </a:r>
            <a:r>
              <a:rPr lang="en-US" sz="2800" dirty="0">
                <a:solidFill>
                  <a:srgbClr val="FFFF00"/>
                </a:solidFill>
                <a:latin typeface=".VnTime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.VnTime" pitchFamily="34" charset="0"/>
              </a:rPr>
              <a:t>ai</a:t>
            </a:r>
            <a:r>
              <a:rPr lang="en-US" sz="2800" dirty="0">
                <a:solidFill>
                  <a:srgbClr val="FFFF00"/>
                </a:solidFill>
                <a:latin typeface=".VnTime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.VnTime" pitchFamily="34" charset="0"/>
              </a:rPr>
              <a:t>còng</a:t>
            </a:r>
            <a:r>
              <a:rPr lang="en-US" sz="2800" dirty="0">
                <a:solidFill>
                  <a:srgbClr val="FFFF00"/>
                </a:solidFill>
                <a:latin typeface=".VnTime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.VnTime" pitchFamily="34" charset="0"/>
              </a:rPr>
              <a:t>cã</a:t>
            </a:r>
            <a:r>
              <a:rPr lang="en-US" sz="2800" dirty="0">
                <a:solidFill>
                  <a:srgbClr val="FFFF00"/>
                </a:solidFill>
                <a:latin typeface=".VnTime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.VnTime" pitchFamily="34" charset="0"/>
              </a:rPr>
              <a:t>c¬m</a:t>
            </a:r>
            <a:r>
              <a:rPr lang="en-US" sz="2800" dirty="0">
                <a:solidFill>
                  <a:srgbClr val="FFFF00"/>
                </a:solidFill>
                <a:latin typeface=".VnTime" pitchFamily="34" charset="0"/>
              </a:rPr>
              <a:t> ¨n, ¸o </a:t>
            </a:r>
            <a:r>
              <a:rPr lang="en-US" sz="2800" dirty="0" err="1">
                <a:solidFill>
                  <a:srgbClr val="FFFF00"/>
                </a:solidFill>
                <a:latin typeface=".VnTime" pitchFamily="34" charset="0"/>
              </a:rPr>
              <a:t>mÆc</a:t>
            </a:r>
            <a:r>
              <a:rPr lang="en-US" sz="2800" dirty="0">
                <a:solidFill>
                  <a:srgbClr val="FFFF00"/>
                </a:solidFill>
                <a:latin typeface=".VnTime" pitchFamily="34" charset="0"/>
              </a:rPr>
              <a:t>, </a:t>
            </a:r>
            <a:r>
              <a:rPr lang="en-US" sz="2800" dirty="0" err="1">
                <a:solidFill>
                  <a:srgbClr val="FFFF00"/>
                </a:solidFill>
                <a:latin typeface=".VnTime" pitchFamily="34" charset="0"/>
              </a:rPr>
              <a:t>ai</a:t>
            </a:r>
            <a:r>
              <a:rPr lang="en-US" sz="2800" dirty="0">
                <a:solidFill>
                  <a:srgbClr val="FFFF00"/>
                </a:solidFill>
                <a:latin typeface=".VnTime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.VnTime" pitchFamily="34" charset="0"/>
              </a:rPr>
              <a:t>còng</a:t>
            </a:r>
            <a:r>
              <a:rPr lang="en-US" sz="2800" dirty="0">
                <a:solidFill>
                  <a:srgbClr val="FFFF00"/>
                </a:solidFill>
                <a:latin typeface=".VnTime" pitchFamily="34" charset="0"/>
              </a:rPr>
              <a:t> ®­</a:t>
            </a:r>
            <a:r>
              <a:rPr lang="en-US" sz="2800" dirty="0" err="1">
                <a:solidFill>
                  <a:srgbClr val="FFFF00"/>
                </a:solidFill>
                <a:latin typeface=".VnTime" pitchFamily="34" charset="0"/>
              </a:rPr>
              <a:t>îc</a:t>
            </a:r>
            <a:r>
              <a:rPr lang="en-US" sz="2800" dirty="0">
                <a:solidFill>
                  <a:srgbClr val="FFFF00"/>
                </a:solidFill>
                <a:latin typeface=".VnTime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.VnTime" pitchFamily="34" charset="0"/>
              </a:rPr>
              <a:t>häc</a:t>
            </a:r>
            <a:r>
              <a:rPr lang="en-US" sz="2800" dirty="0">
                <a:solidFill>
                  <a:srgbClr val="FFFF00"/>
                </a:solidFill>
                <a:latin typeface=".VnTime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.VnTime" pitchFamily="34" charset="0"/>
              </a:rPr>
              <a:t>hµnh</a:t>
            </a:r>
            <a:r>
              <a:rPr lang="en-US" sz="2800" dirty="0">
                <a:solidFill>
                  <a:srgbClr val="FFFF00"/>
                </a:solidFill>
                <a:latin typeface=".VnTime" pitchFamily="34" charset="0"/>
              </a:rPr>
              <a:t>.” </a:t>
            </a:r>
            <a:r>
              <a:rPr lang="en-US" sz="2800" dirty="0" err="1">
                <a:solidFill>
                  <a:srgbClr val="FFFF00"/>
                </a:solidFill>
                <a:latin typeface=".VnTime" pitchFamily="34" charset="0"/>
              </a:rPr>
              <a:t>NguyÖn</a:t>
            </a:r>
            <a:r>
              <a:rPr lang="en-US" sz="2800" dirty="0">
                <a:solidFill>
                  <a:srgbClr val="FFFF00"/>
                </a:solidFill>
                <a:latin typeface=".VnTime" pitchFamily="34" charset="0"/>
              </a:rPr>
              <a:t>  </a:t>
            </a:r>
            <a:r>
              <a:rPr lang="en-US" sz="2800" dirty="0" err="1">
                <a:solidFill>
                  <a:srgbClr val="FFFF00"/>
                </a:solidFill>
                <a:latin typeface=".VnTime" pitchFamily="34" charset="0"/>
              </a:rPr>
              <a:t>väng</a:t>
            </a:r>
            <a:r>
              <a:rPr lang="en-US" sz="2800" dirty="0">
                <a:solidFill>
                  <a:srgbClr val="FFFF00"/>
                </a:solidFill>
                <a:latin typeface=".VnTime" pitchFamily="34" charset="0"/>
              </a:rPr>
              <a:t> ®ã chi </a:t>
            </a:r>
            <a:r>
              <a:rPr lang="en-US" sz="2800" dirty="0" err="1">
                <a:solidFill>
                  <a:srgbClr val="FFFF00"/>
                </a:solidFill>
                <a:latin typeface=".VnTime" pitchFamily="34" charset="0"/>
              </a:rPr>
              <a:t>phèi</a:t>
            </a:r>
            <a:r>
              <a:rPr lang="en-US" sz="2800" dirty="0">
                <a:solidFill>
                  <a:srgbClr val="FFFF00"/>
                </a:solidFill>
                <a:latin typeface=".VnTime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.VnTime" pitchFamily="34" charset="0"/>
              </a:rPr>
              <a:t>mäi</a:t>
            </a:r>
            <a:r>
              <a:rPr lang="en-US" sz="2800" dirty="0">
                <a:solidFill>
                  <a:srgbClr val="FFFF00"/>
                </a:solidFill>
                <a:latin typeface=".VnTime" pitchFamily="34" charset="0"/>
              </a:rPr>
              <a:t> ý </a:t>
            </a:r>
            <a:r>
              <a:rPr lang="en-US" sz="2800" dirty="0" err="1">
                <a:solidFill>
                  <a:srgbClr val="FFFF00"/>
                </a:solidFill>
                <a:latin typeface=".VnTime" pitchFamily="34" charset="0"/>
              </a:rPr>
              <a:t>nghÜ</a:t>
            </a:r>
            <a:r>
              <a:rPr lang="en-US" sz="2800" dirty="0">
                <a:solidFill>
                  <a:srgbClr val="FFFF00"/>
                </a:solidFill>
                <a:latin typeface=".VnTime" pitchFamily="34" charset="0"/>
              </a:rPr>
              <a:t> vµ </a:t>
            </a:r>
            <a:r>
              <a:rPr lang="en-US" sz="2800" dirty="0" err="1">
                <a:solidFill>
                  <a:srgbClr val="FFFF00"/>
                </a:solidFill>
                <a:latin typeface=".VnTime" pitchFamily="34" charset="0"/>
              </a:rPr>
              <a:t>hµnh</a:t>
            </a:r>
            <a:r>
              <a:rPr lang="en-US" sz="2800" dirty="0">
                <a:solidFill>
                  <a:srgbClr val="FFFF00"/>
                </a:solidFill>
                <a:latin typeface=".VnTime" pitchFamily="34" charset="0"/>
              </a:rPr>
              <a:t> ®</a:t>
            </a:r>
            <a:r>
              <a:rPr lang="en-US" sz="2800" dirty="0" err="1">
                <a:solidFill>
                  <a:srgbClr val="FFFF00"/>
                </a:solidFill>
                <a:latin typeface=".VnTime" pitchFamily="34" charset="0"/>
              </a:rPr>
              <a:t>éng</a:t>
            </a:r>
            <a:r>
              <a:rPr lang="en-US" sz="2800" dirty="0">
                <a:solidFill>
                  <a:srgbClr val="FFFF00"/>
                </a:solidFill>
                <a:latin typeface=".VnTime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.VnTime" pitchFamily="34" charset="0"/>
              </a:rPr>
              <a:t>trong</a:t>
            </a:r>
            <a:r>
              <a:rPr lang="en-US" sz="2800" dirty="0">
                <a:solidFill>
                  <a:srgbClr val="FFFF00"/>
                </a:solidFill>
                <a:latin typeface=".VnTime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.VnTime" pitchFamily="34" charset="0"/>
              </a:rPr>
              <a:t>suèt</a:t>
            </a:r>
            <a:r>
              <a:rPr lang="en-US" sz="2800" dirty="0">
                <a:solidFill>
                  <a:srgbClr val="FFFF00"/>
                </a:solidFill>
                <a:latin typeface=".VnTime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.VnTime" pitchFamily="34" charset="0"/>
              </a:rPr>
              <a:t>cuéc</a:t>
            </a:r>
            <a:r>
              <a:rPr lang="en-US" sz="2800" dirty="0">
                <a:solidFill>
                  <a:srgbClr val="FFFF00"/>
                </a:solidFill>
                <a:latin typeface=".VnTime" pitchFamily="34" charset="0"/>
              </a:rPr>
              <a:t> ®</a:t>
            </a:r>
            <a:r>
              <a:rPr lang="en-US" sz="2800" dirty="0" err="1">
                <a:solidFill>
                  <a:srgbClr val="FFFF00"/>
                </a:solidFill>
                <a:latin typeface=".VnTime" pitchFamily="34" charset="0"/>
              </a:rPr>
              <a:t>êi</a:t>
            </a:r>
            <a:r>
              <a:rPr lang="en-US" sz="2800" dirty="0">
                <a:solidFill>
                  <a:srgbClr val="FFFF00"/>
                </a:solidFill>
                <a:latin typeface=".VnTime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.VnTime" pitchFamily="34" charset="0"/>
              </a:rPr>
              <a:t>cña</a:t>
            </a:r>
            <a:r>
              <a:rPr lang="en-US" sz="2800" dirty="0">
                <a:solidFill>
                  <a:srgbClr val="FFFF00"/>
                </a:solidFill>
                <a:latin typeface=".VnTime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.VnTime" pitchFamily="34" charset="0"/>
              </a:rPr>
              <a:t>ng­êi</a:t>
            </a:r>
            <a:r>
              <a:rPr lang="en-US" sz="2800" dirty="0">
                <a:solidFill>
                  <a:srgbClr val="FFFF00"/>
                </a:solidFill>
                <a:latin typeface=".VnTime" pitchFamily="34" charset="0"/>
              </a:rPr>
              <a:t>.                        </a:t>
            </a:r>
            <a:r>
              <a:rPr lang="en-US" sz="2800" i="1" dirty="0">
                <a:solidFill>
                  <a:srgbClr val="FFFF00"/>
                </a:solidFill>
                <a:latin typeface=".VnTime" pitchFamily="34" charset="0"/>
              </a:rPr>
              <a:t> </a:t>
            </a:r>
            <a:r>
              <a:rPr lang="en-US" sz="2800" i="1" dirty="0">
                <a:solidFill>
                  <a:srgbClr val="FF0000"/>
                </a:solidFill>
                <a:latin typeface=".VnTime" pitchFamily="34" charset="0"/>
              </a:rPr>
              <a:t>Theo: </a:t>
            </a:r>
            <a:r>
              <a:rPr lang="en-US" sz="2800" b="1" i="1" dirty="0" err="1" smtClean="0">
                <a:solidFill>
                  <a:srgbClr val="FF0000"/>
                </a:solidFill>
                <a:latin typeface=".VnTime" pitchFamily="34" charset="0"/>
              </a:rPr>
              <a:t>Tr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800" b="1" i="1" dirty="0" err="1" smtClean="0">
                <a:solidFill>
                  <a:srgbClr val="FF0000"/>
                </a:solidFill>
                <a:latin typeface=".VnTime" pitchFamily="34" charset="0"/>
              </a:rPr>
              <a:t>­êng</a:t>
            </a:r>
            <a:r>
              <a:rPr lang="en-US" sz="2800" b="1" i="1" dirty="0" smtClean="0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.VnTime" pitchFamily="34" charset="0"/>
              </a:rPr>
              <a:t>Chinh</a:t>
            </a:r>
            <a:endParaRPr lang="en-US" sz="2800" b="1" i="1" dirty="0">
              <a:solidFill>
                <a:srgbClr val="FF0000"/>
              </a:solidFill>
              <a:latin typeface=".VnTime" pitchFamily="34" charset="0"/>
            </a:endParaRPr>
          </a:p>
          <a:p>
            <a:pPr>
              <a:spcBef>
                <a:spcPct val="100000"/>
              </a:spcBef>
            </a:pPr>
            <a:r>
              <a:rPr lang="en-US" sz="2800" b="1" dirty="0">
                <a:solidFill>
                  <a:srgbClr val="FFFF00"/>
                </a:solidFill>
                <a:latin typeface=".VnTime" pitchFamily="34" charset="0"/>
              </a:rPr>
              <a:t>       b) </a:t>
            </a:r>
            <a:r>
              <a:rPr lang="en-US" sz="2800" dirty="0" err="1">
                <a:solidFill>
                  <a:srgbClr val="FFFF00"/>
                </a:solidFill>
                <a:latin typeface=".VnTime" pitchFamily="34" charset="0"/>
              </a:rPr>
              <a:t>T«i</a:t>
            </a:r>
            <a:r>
              <a:rPr lang="en-US" sz="2800" dirty="0">
                <a:solidFill>
                  <a:srgbClr val="FFFF00"/>
                </a:solidFill>
                <a:latin typeface=".VnTime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.VnTime" pitchFamily="34" charset="0"/>
              </a:rPr>
              <a:t>xoÌ</a:t>
            </a:r>
            <a:r>
              <a:rPr lang="en-US" sz="2800" dirty="0">
                <a:solidFill>
                  <a:srgbClr val="FFFF00"/>
                </a:solidFill>
                <a:latin typeface=".VnTime" pitchFamily="34" charset="0"/>
              </a:rPr>
              <a:t> c¶ </a:t>
            </a:r>
            <a:r>
              <a:rPr lang="en-US" sz="2800" dirty="0" err="1">
                <a:solidFill>
                  <a:srgbClr val="FFFF00"/>
                </a:solidFill>
                <a:latin typeface=".VnTime" pitchFamily="34" charset="0"/>
              </a:rPr>
              <a:t>hai</a:t>
            </a:r>
            <a:r>
              <a:rPr lang="en-US" sz="2800" dirty="0">
                <a:solidFill>
                  <a:srgbClr val="FFFF00"/>
                </a:solidFill>
                <a:latin typeface=".VnTime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.VnTime" pitchFamily="34" charset="0"/>
              </a:rPr>
              <a:t>cµng</a:t>
            </a:r>
            <a:r>
              <a:rPr lang="en-US" sz="2800" dirty="0">
                <a:solidFill>
                  <a:srgbClr val="FFFF00"/>
                </a:solidFill>
                <a:latin typeface=".VnTime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.VnTime" pitchFamily="34" charset="0"/>
              </a:rPr>
              <a:t>ra</a:t>
            </a:r>
            <a:r>
              <a:rPr lang="en-US" sz="2800" dirty="0">
                <a:solidFill>
                  <a:srgbClr val="FFFF00"/>
                </a:solidFill>
                <a:latin typeface=".VnTime" pitchFamily="34" charset="0"/>
              </a:rPr>
              <a:t> , </a:t>
            </a:r>
            <a:r>
              <a:rPr lang="en-US" sz="2800" dirty="0" err="1">
                <a:solidFill>
                  <a:srgbClr val="FFFF00"/>
                </a:solidFill>
                <a:latin typeface=".VnTime" pitchFamily="34" charset="0"/>
              </a:rPr>
              <a:t>b¶o</a:t>
            </a:r>
            <a:r>
              <a:rPr lang="en-US" sz="2800" dirty="0">
                <a:solidFill>
                  <a:srgbClr val="FFFF00"/>
                </a:solidFill>
                <a:latin typeface=".VnTime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.VnTime" pitchFamily="34" charset="0"/>
              </a:rPr>
              <a:t>chÞ</a:t>
            </a:r>
            <a:r>
              <a:rPr lang="en-US" sz="2800" dirty="0">
                <a:solidFill>
                  <a:srgbClr val="FFFF00"/>
                </a:solidFill>
                <a:latin typeface=".VnTime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.VnTime" pitchFamily="34" charset="0"/>
              </a:rPr>
              <a:t>Nh</a:t>
            </a:r>
            <a:r>
              <a:rPr lang="en-US" sz="2800" dirty="0">
                <a:solidFill>
                  <a:srgbClr val="FFFF00"/>
                </a:solidFill>
                <a:latin typeface=".VnTime" pitchFamily="34" charset="0"/>
              </a:rPr>
              <a:t>µ </a:t>
            </a:r>
            <a:r>
              <a:rPr lang="en-US" sz="2800" dirty="0" err="1">
                <a:solidFill>
                  <a:srgbClr val="FFFF00"/>
                </a:solidFill>
                <a:latin typeface=".VnTime" pitchFamily="34" charset="0"/>
              </a:rPr>
              <a:t>Trß</a:t>
            </a:r>
            <a:r>
              <a:rPr lang="en-US" sz="2800" dirty="0">
                <a:solidFill>
                  <a:srgbClr val="FFFF00"/>
                </a:solidFill>
                <a:latin typeface=".VnTime" pitchFamily="34" charset="0"/>
              </a:rPr>
              <a:t>:</a:t>
            </a:r>
          </a:p>
          <a:p>
            <a:r>
              <a:rPr lang="en-US" sz="2800" dirty="0">
                <a:solidFill>
                  <a:srgbClr val="FFFF00"/>
                </a:solidFill>
                <a:latin typeface=".VnTime" pitchFamily="34" charset="0"/>
              </a:rPr>
              <a:t>        - </a:t>
            </a:r>
            <a:r>
              <a:rPr lang="en-US" sz="2800" dirty="0" err="1">
                <a:solidFill>
                  <a:srgbClr val="FFFF00"/>
                </a:solidFill>
                <a:latin typeface=".VnTime" pitchFamily="34" charset="0"/>
              </a:rPr>
              <a:t>Em</a:t>
            </a:r>
            <a:r>
              <a:rPr lang="en-US" sz="2800" dirty="0">
                <a:solidFill>
                  <a:srgbClr val="FFFF00"/>
                </a:solidFill>
                <a:latin typeface=".VnTime" pitchFamily="34" charset="0"/>
              </a:rPr>
              <a:t> ®</a:t>
            </a:r>
            <a:r>
              <a:rPr lang="en-US" sz="2800" dirty="0" err="1">
                <a:solidFill>
                  <a:srgbClr val="FFFF00"/>
                </a:solidFill>
                <a:latin typeface=".VnTime" pitchFamily="34" charset="0"/>
              </a:rPr>
              <a:t>õng</a:t>
            </a:r>
            <a:r>
              <a:rPr lang="en-US" sz="2800" dirty="0">
                <a:solidFill>
                  <a:srgbClr val="FFFF00"/>
                </a:solidFill>
                <a:latin typeface=".VnTime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.VnTime" pitchFamily="34" charset="0"/>
              </a:rPr>
              <a:t>sî</a:t>
            </a:r>
            <a:r>
              <a:rPr lang="en-US" sz="2800" dirty="0">
                <a:solidFill>
                  <a:srgbClr val="FFFF00"/>
                </a:solidFill>
                <a:latin typeface=".VnTime" pitchFamily="34" charset="0"/>
              </a:rPr>
              <a:t>. </a:t>
            </a:r>
            <a:r>
              <a:rPr lang="en-US" sz="2800" dirty="0" err="1">
                <a:solidFill>
                  <a:srgbClr val="FFFF00"/>
                </a:solidFill>
                <a:latin typeface=".VnTime" pitchFamily="34" charset="0"/>
              </a:rPr>
              <a:t>H·y</a:t>
            </a:r>
            <a:r>
              <a:rPr lang="en-US" sz="2800" dirty="0">
                <a:solidFill>
                  <a:srgbClr val="FFFF00"/>
                </a:solidFill>
                <a:latin typeface=".VnTime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.VnTime" pitchFamily="34" charset="0"/>
              </a:rPr>
              <a:t>trë</a:t>
            </a:r>
            <a:r>
              <a:rPr lang="en-US" sz="2800" dirty="0">
                <a:solidFill>
                  <a:srgbClr val="FFFF00"/>
                </a:solidFill>
                <a:latin typeface=".VnTime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.VnTime" pitchFamily="34" charset="0"/>
              </a:rPr>
              <a:t>vÒ</a:t>
            </a:r>
            <a:r>
              <a:rPr lang="en-US" sz="2800" dirty="0">
                <a:solidFill>
                  <a:srgbClr val="FFFF00"/>
                </a:solidFill>
                <a:latin typeface=".VnTime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.VnTime" pitchFamily="34" charset="0"/>
              </a:rPr>
              <a:t>cïng</a:t>
            </a:r>
            <a:r>
              <a:rPr lang="en-US" sz="2800" dirty="0">
                <a:solidFill>
                  <a:srgbClr val="FFFF00"/>
                </a:solidFill>
                <a:latin typeface=".VnTime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.VnTime" pitchFamily="34" charset="0"/>
              </a:rPr>
              <a:t>víi</a:t>
            </a:r>
            <a:r>
              <a:rPr lang="en-US" sz="2800" dirty="0">
                <a:solidFill>
                  <a:srgbClr val="FFFF00"/>
                </a:solidFill>
                <a:latin typeface=".VnTime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.VnTime" pitchFamily="34" charset="0"/>
              </a:rPr>
              <a:t>t«i</a:t>
            </a:r>
            <a:r>
              <a:rPr lang="en-US" sz="2800" dirty="0">
                <a:solidFill>
                  <a:srgbClr val="FFFF00"/>
                </a:solidFill>
                <a:latin typeface=".VnTime" pitchFamily="34" charset="0"/>
              </a:rPr>
              <a:t> ®©y.</a:t>
            </a:r>
          </a:p>
          <a:p>
            <a:r>
              <a:rPr lang="en-US" sz="2800" i="1" dirty="0">
                <a:solidFill>
                  <a:srgbClr val="FF0000"/>
                </a:solidFill>
                <a:latin typeface=".VnTime" pitchFamily="34" charset="0"/>
              </a:rPr>
              <a:t>                                                                     T« </a:t>
            </a:r>
            <a:r>
              <a:rPr lang="en-US" sz="2800" i="1" dirty="0" err="1">
                <a:solidFill>
                  <a:srgbClr val="FF0000"/>
                </a:solidFill>
                <a:latin typeface=".VnTime" pitchFamily="34" charset="0"/>
              </a:rPr>
              <a:t>Hoµi</a:t>
            </a:r>
            <a:endParaRPr lang="en-US" sz="2800" dirty="0">
              <a:solidFill>
                <a:srgbClr val="FFFF00"/>
              </a:solidFill>
              <a:latin typeface=".VnTime" pitchFamily="34" charset="0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1000"/>
                                        <p:tgtEl>
                                          <p:spTgt spid="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1000"/>
                                        <p:tgtEl>
                                          <p:spTgt spid="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1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79" y="-5"/>
            <a:chExt cx="6576" cy="4769"/>
          </a:xfrm>
        </p:grpSpPr>
        <p:sp>
          <p:nvSpPr>
            <p:cNvPr id="20485" name="AutoShape 3"/>
            <p:cNvSpPr>
              <a:spLocks noChangeAspect="1" noChangeArrowheads="1" noTextEdit="1"/>
            </p:cNvSpPr>
            <p:nvPr/>
          </p:nvSpPr>
          <p:spPr bwMode="auto">
            <a:xfrm>
              <a:off x="79" y="-5"/>
              <a:ext cx="6576" cy="4769"/>
            </a:xfrm>
            <a:prstGeom prst="rect">
              <a:avLst/>
            </a:prstGeom>
            <a:solidFill>
              <a:srgbClr val="002200"/>
            </a:solidFill>
            <a:ln w="3175" cap="rnd">
              <a:solidFill>
                <a:srgbClr val="005800"/>
              </a:solidFill>
              <a:prstDash val="sysDot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86" name="Line 4"/>
            <p:cNvSpPr>
              <a:spLocks noChangeShapeType="1"/>
            </p:cNvSpPr>
            <p:nvPr/>
          </p:nvSpPr>
          <p:spPr bwMode="auto">
            <a:xfrm>
              <a:off x="111" y="2741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7" name="Line 5"/>
            <p:cNvSpPr>
              <a:spLocks noChangeShapeType="1"/>
            </p:cNvSpPr>
            <p:nvPr/>
          </p:nvSpPr>
          <p:spPr bwMode="auto">
            <a:xfrm>
              <a:off x="111" y="4732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8" name="Line 6"/>
            <p:cNvSpPr>
              <a:spLocks noChangeShapeType="1"/>
            </p:cNvSpPr>
            <p:nvPr/>
          </p:nvSpPr>
          <p:spPr bwMode="auto">
            <a:xfrm flipV="1">
              <a:off x="662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9" name="Line 7"/>
            <p:cNvSpPr>
              <a:spLocks noChangeShapeType="1"/>
            </p:cNvSpPr>
            <p:nvPr/>
          </p:nvSpPr>
          <p:spPr bwMode="auto">
            <a:xfrm flipV="1">
              <a:off x="653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0" name="Line 8"/>
            <p:cNvSpPr>
              <a:spLocks noChangeShapeType="1"/>
            </p:cNvSpPr>
            <p:nvPr/>
          </p:nvSpPr>
          <p:spPr bwMode="auto">
            <a:xfrm flipV="1">
              <a:off x="6442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1" name="Line 9"/>
            <p:cNvSpPr>
              <a:spLocks noChangeShapeType="1"/>
            </p:cNvSpPr>
            <p:nvPr/>
          </p:nvSpPr>
          <p:spPr bwMode="auto">
            <a:xfrm flipV="1">
              <a:off x="635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2" name="Line 10"/>
            <p:cNvSpPr>
              <a:spLocks noChangeShapeType="1"/>
            </p:cNvSpPr>
            <p:nvPr/>
          </p:nvSpPr>
          <p:spPr bwMode="auto">
            <a:xfrm flipV="1">
              <a:off x="626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3" name="Line 11"/>
            <p:cNvSpPr>
              <a:spLocks noChangeShapeType="1"/>
            </p:cNvSpPr>
            <p:nvPr/>
          </p:nvSpPr>
          <p:spPr bwMode="auto">
            <a:xfrm flipV="1">
              <a:off x="617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4" name="Line 12"/>
            <p:cNvSpPr>
              <a:spLocks noChangeShapeType="1"/>
            </p:cNvSpPr>
            <p:nvPr/>
          </p:nvSpPr>
          <p:spPr bwMode="auto">
            <a:xfrm flipV="1">
              <a:off x="6080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5" name="Line 13"/>
            <p:cNvSpPr>
              <a:spLocks noChangeShapeType="1"/>
            </p:cNvSpPr>
            <p:nvPr/>
          </p:nvSpPr>
          <p:spPr bwMode="auto">
            <a:xfrm flipV="1">
              <a:off x="5990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6" name="Line 14"/>
            <p:cNvSpPr>
              <a:spLocks noChangeShapeType="1"/>
            </p:cNvSpPr>
            <p:nvPr/>
          </p:nvSpPr>
          <p:spPr bwMode="auto">
            <a:xfrm flipV="1">
              <a:off x="5900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7" name="Line 15"/>
            <p:cNvSpPr>
              <a:spLocks noChangeShapeType="1"/>
            </p:cNvSpPr>
            <p:nvPr/>
          </p:nvSpPr>
          <p:spPr bwMode="auto">
            <a:xfrm flipV="1">
              <a:off x="5809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8" name="Line 16"/>
            <p:cNvSpPr>
              <a:spLocks noChangeShapeType="1"/>
            </p:cNvSpPr>
            <p:nvPr/>
          </p:nvSpPr>
          <p:spPr bwMode="auto">
            <a:xfrm flipV="1">
              <a:off x="571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9" name="Line 17"/>
            <p:cNvSpPr>
              <a:spLocks noChangeShapeType="1"/>
            </p:cNvSpPr>
            <p:nvPr/>
          </p:nvSpPr>
          <p:spPr bwMode="auto">
            <a:xfrm flipV="1">
              <a:off x="562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0" name="Line 18"/>
            <p:cNvSpPr>
              <a:spLocks noChangeShapeType="1"/>
            </p:cNvSpPr>
            <p:nvPr/>
          </p:nvSpPr>
          <p:spPr bwMode="auto">
            <a:xfrm flipV="1">
              <a:off x="553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1" name="Line 19"/>
            <p:cNvSpPr>
              <a:spLocks noChangeShapeType="1"/>
            </p:cNvSpPr>
            <p:nvPr/>
          </p:nvSpPr>
          <p:spPr bwMode="auto">
            <a:xfrm flipV="1">
              <a:off x="5447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2" name="Line 20"/>
            <p:cNvSpPr>
              <a:spLocks noChangeShapeType="1"/>
            </p:cNvSpPr>
            <p:nvPr/>
          </p:nvSpPr>
          <p:spPr bwMode="auto">
            <a:xfrm flipV="1">
              <a:off x="5357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3" name="Line 21"/>
            <p:cNvSpPr>
              <a:spLocks noChangeShapeType="1"/>
            </p:cNvSpPr>
            <p:nvPr/>
          </p:nvSpPr>
          <p:spPr bwMode="auto">
            <a:xfrm flipV="1">
              <a:off x="5266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4" name="Line 22"/>
            <p:cNvSpPr>
              <a:spLocks noChangeShapeType="1"/>
            </p:cNvSpPr>
            <p:nvPr/>
          </p:nvSpPr>
          <p:spPr bwMode="auto">
            <a:xfrm flipV="1">
              <a:off x="5176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5" name="Line 23"/>
            <p:cNvSpPr>
              <a:spLocks noChangeShapeType="1"/>
            </p:cNvSpPr>
            <p:nvPr/>
          </p:nvSpPr>
          <p:spPr bwMode="auto">
            <a:xfrm flipV="1">
              <a:off x="508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6" name="Line 24"/>
            <p:cNvSpPr>
              <a:spLocks noChangeShapeType="1"/>
            </p:cNvSpPr>
            <p:nvPr/>
          </p:nvSpPr>
          <p:spPr bwMode="auto">
            <a:xfrm flipV="1">
              <a:off x="499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7" name="Line 25"/>
            <p:cNvSpPr>
              <a:spLocks noChangeShapeType="1"/>
            </p:cNvSpPr>
            <p:nvPr/>
          </p:nvSpPr>
          <p:spPr bwMode="auto">
            <a:xfrm flipV="1">
              <a:off x="490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8" name="Line 26"/>
            <p:cNvSpPr>
              <a:spLocks noChangeShapeType="1"/>
            </p:cNvSpPr>
            <p:nvPr/>
          </p:nvSpPr>
          <p:spPr bwMode="auto">
            <a:xfrm flipV="1">
              <a:off x="4814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9" name="Line 27"/>
            <p:cNvSpPr>
              <a:spLocks noChangeShapeType="1"/>
            </p:cNvSpPr>
            <p:nvPr/>
          </p:nvSpPr>
          <p:spPr bwMode="auto">
            <a:xfrm flipV="1">
              <a:off x="4724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10" name="Line 28"/>
            <p:cNvSpPr>
              <a:spLocks noChangeShapeType="1"/>
            </p:cNvSpPr>
            <p:nvPr/>
          </p:nvSpPr>
          <p:spPr bwMode="auto">
            <a:xfrm flipV="1">
              <a:off x="463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11" name="Line 29"/>
            <p:cNvSpPr>
              <a:spLocks noChangeShapeType="1"/>
            </p:cNvSpPr>
            <p:nvPr/>
          </p:nvSpPr>
          <p:spPr bwMode="auto">
            <a:xfrm flipV="1">
              <a:off x="454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12" name="Line 30"/>
            <p:cNvSpPr>
              <a:spLocks noChangeShapeType="1"/>
            </p:cNvSpPr>
            <p:nvPr/>
          </p:nvSpPr>
          <p:spPr bwMode="auto">
            <a:xfrm flipV="1">
              <a:off x="4452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13" name="Line 31"/>
            <p:cNvSpPr>
              <a:spLocks noChangeShapeType="1"/>
            </p:cNvSpPr>
            <p:nvPr/>
          </p:nvSpPr>
          <p:spPr bwMode="auto">
            <a:xfrm flipV="1">
              <a:off x="4362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14" name="Line 32"/>
            <p:cNvSpPr>
              <a:spLocks noChangeShapeType="1"/>
            </p:cNvSpPr>
            <p:nvPr/>
          </p:nvSpPr>
          <p:spPr bwMode="auto">
            <a:xfrm flipV="1">
              <a:off x="427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15" name="Line 33"/>
            <p:cNvSpPr>
              <a:spLocks noChangeShapeType="1"/>
            </p:cNvSpPr>
            <p:nvPr/>
          </p:nvSpPr>
          <p:spPr bwMode="auto">
            <a:xfrm flipV="1">
              <a:off x="418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16" name="Line 34"/>
            <p:cNvSpPr>
              <a:spLocks noChangeShapeType="1"/>
            </p:cNvSpPr>
            <p:nvPr/>
          </p:nvSpPr>
          <p:spPr bwMode="auto">
            <a:xfrm flipV="1">
              <a:off x="409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17" name="Line 35"/>
            <p:cNvSpPr>
              <a:spLocks noChangeShapeType="1"/>
            </p:cNvSpPr>
            <p:nvPr/>
          </p:nvSpPr>
          <p:spPr bwMode="auto">
            <a:xfrm flipV="1">
              <a:off x="4000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18" name="Line 36"/>
            <p:cNvSpPr>
              <a:spLocks noChangeShapeType="1"/>
            </p:cNvSpPr>
            <p:nvPr/>
          </p:nvSpPr>
          <p:spPr bwMode="auto">
            <a:xfrm flipV="1">
              <a:off x="3910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19" name="Line 37"/>
            <p:cNvSpPr>
              <a:spLocks noChangeShapeType="1"/>
            </p:cNvSpPr>
            <p:nvPr/>
          </p:nvSpPr>
          <p:spPr bwMode="auto">
            <a:xfrm flipV="1">
              <a:off x="3819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20" name="Line 38"/>
            <p:cNvSpPr>
              <a:spLocks noChangeShapeType="1"/>
            </p:cNvSpPr>
            <p:nvPr/>
          </p:nvSpPr>
          <p:spPr bwMode="auto">
            <a:xfrm flipV="1">
              <a:off x="3729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21" name="Line 39"/>
            <p:cNvSpPr>
              <a:spLocks noChangeShapeType="1"/>
            </p:cNvSpPr>
            <p:nvPr/>
          </p:nvSpPr>
          <p:spPr bwMode="auto">
            <a:xfrm flipV="1">
              <a:off x="363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22" name="Line 40"/>
            <p:cNvSpPr>
              <a:spLocks noChangeShapeType="1"/>
            </p:cNvSpPr>
            <p:nvPr/>
          </p:nvSpPr>
          <p:spPr bwMode="auto">
            <a:xfrm flipV="1">
              <a:off x="354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23" name="Line 41"/>
            <p:cNvSpPr>
              <a:spLocks noChangeShapeType="1"/>
            </p:cNvSpPr>
            <p:nvPr/>
          </p:nvSpPr>
          <p:spPr bwMode="auto">
            <a:xfrm flipV="1">
              <a:off x="345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24" name="Line 42"/>
            <p:cNvSpPr>
              <a:spLocks noChangeShapeType="1"/>
            </p:cNvSpPr>
            <p:nvPr/>
          </p:nvSpPr>
          <p:spPr bwMode="auto">
            <a:xfrm flipV="1">
              <a:off x="3367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25" name="Line 43"/>
            <p:cNvSpPr>
              <a:spLocks noChangeShapeType="1"/>
            </p:cNvSpPr>
            <p:nvPr/>
          </p:nvSpPr>
          <p:spPr bwMode="auto">
            <a:xfrm flipV="1">
              <a:off x="3277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26" name="Line 44"/>
            <p:cNvSpPr>
              <a:spLocks noChangeShapeType="1"/>
            </p:cNvSpPr>
            <p:nvPr/>
          </p:nvSpPr>
          <p:spPr bwMode="auto">
            <a:xfrm flipV="1">
              <a:off x="3186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27" name="Line 45"/>
            <p:cNvSpPr>
              <a:spLocks noChangeShapeType="1"/>
            </p:cNvSpPr>
            <p:nvPr/>
          </p:nvSpPr>
          <p:spPr bwMode="auto">
            <a:xfrm flipV="1">
              <a:off x="3096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28" name="Line 46"/>
            <p:cNvSpPr>
              <a:spLocks noChangeShapeType="1"/>
            </p:cNvSpPr>
            <p:nvPr/>
          </p:nvSpPr>
          <p:spPr bwMode="auto">
            <a:xfrm flipV="1">
              <a:off x="300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29" name="Line 47"/>
            <p:cNvSpPr>
              <a:spLocks noChangeShapeType="1"/>
            </p:cNvSpPr>
            <p:nvPr/>
          </p:nvSpPr>
          <p:spPr bwMode="auto">
            <a:xfrm flipV="1">
              <a:off x="291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30" name="Line 48"/>
            <p:cNvSpPr>
              <a:spLocks noChangeShapeType="1"/>
            </p:cNvSpPr>
            <p:nvPr/>
          </p:nvSpPr>
          <p:spPr bwMode="auto">
            <a:xfrm flipV="1">
              <a:off x="282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31" name="Line 49"/>
            <p:cNvSpPr>
              <a:spLocks noChangeShapeType="1"/>
            </p:cNvSpPr>
            <p:nvPr/>
          </p:nvSpPr>
          <p:spPr bwMode="auto">
            <a:xfrm flipV="1">
              <a:off x="2734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32" name="Line 50"/>
            <p:cNvSpPr>
              <a:spLocks noChangeShapeType="1"/>
            </p:cNvSpPr>
            <p:nvPr/>
          </p:nvSpPr>
          <p:spPr bwMode="auto">
            <a:xfrm flipV="1">
              <a:off x="2644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33" name="Line 51"/>
            <p:cNvSpPr>
              <a:spLocks noChangeShapeType="1"/>
            </p:cNvSpPr>
            <p:nvPr/>
          </p:nvSpPr>
          <p:spPr bwMode="auto">
            <a:xfrm flipV="1">
              <a:off x="255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34" name="Line 52"/>
            <p:cNvSpPr>
              <a:spLocks noChangeShapeType="1"/>
            </p:cNvSpPr>
            <p:nvPr/>
          </p:nvSpPr>
          <p:spPr bwMode="auto">
            <a:xfrm flipV="1">
              <a:off x="246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35" name="Line 53"/>
            <p:cNvSpPr>
              <a:spLocks noChangeShapeType="1"/>
            </p:cNvSpPr>
            <p:nvPr/>
          </p:nvSpPr>
          <p:spPr bwMode="auto">
            <a:xfrm flipV="1">
              <a:off x="2372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36" name="Line 54"/>
            <p:cNvSpPr>
              <a:spLocks noChangeShapeType="1"/>
            </p:cNvSpPr>
            <p:nvPr/>
          </p:nvSpPr>
          <p:spPr bwMode="auto">
            <a:xfrm flipV="1">
              <a:off x="2282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37" name="Line 55"/>
            <p:cNvSpPr>
              <a:spLocks noChangeShapeType="1"/>
            </p:cNvSpPr>
            <p:nvPr/>
          </p:nvSpPr>
          <p:spPr bwMode="auto">
            <a:xfrm flipV="1">
              <a:off x="219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38" name="Line 56"/>
            <p:cNvSpPr>
              <a:spLocks noChangeShapeType="1"/>
            </p:cNvSpPr>
            <p:nvPr/>
          </p:nvSpPr>
          <p:spPr bwMode="auto">
            <a:xfrm flipV="1">
              <a:off x="210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39" name="Line 57"/>
            <p:cNvSpPr>
              <a:spLocks noChangeShapeType="1"/>
            </p:cNvSpPr>
            <p:nvPr/>
          </p:nvSpPr>
          <p:spPr bwMode="auto">
            <a:xfrm flipV="1">
              <a:off x="201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40" name="Line 58"/>
            <p:cNvSpPr>
              <a:spLocks noChangeShapeType="1"/>
            </p:cNvSpPr>
            <p:nvPr/>
          </p:nvSpPr>
          <p:spPr bwMode="auto">
            <a:xfrm flipV="1">
              <a:off x="1920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41" name="Line 59"/>
            <p:cNvSpPr>
              <a:spLocks noChangeShapeType="1"/>
            </p:cNvSpPr>
            <p:nvPr/>
          </p:nvSpPr>
          <p:spPr bwMode="auto">
            <a:xfrm flipV="1">
              <a:off x="1830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42" name="Line 60"/>
            <p:cNvSpPr>
              <a:spLocks noChangeShapeType="1"/>
            </p:cNvSpPr>
            <p:nvPr/>
          </p:nvSpPr>
          <p:spPr bwMode="auto">
            <a:xfrm flipV="1">
              <a:off x="1739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43" name="Line 61"/>
            <p:cNvSpPr>
              <a:spLocks noChangeShapeType="1"/>
            </p:cNvSpPr>
            <p:nvPr/>
          </p:nvSpPr>
          <p:spPr bwMode="auto">
            <a:xfrm flipV="1">
              <a:off x="1649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44" name="Line 62"/>
            <p:cNvSpPr>
              <a:spLocks noChangeShapeType="1"/>
            </p:cNvSpPr>
            <p:nvPr/>
          </p:nvSpPr>
          <p:spPr bwMode="auto">
            <a:xfrm flipV="1">
              <a:off x="155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45" name="Line 63"/>
            <p:cNvSpPr>
              <a:spLocks noChangeShapeType="1"/>
            </p:cNvSpPr>
            <p:nvPr/>
          </p:nvSpPr>
          <p:spPr bwMode="auto">
            <a:xfrm flipV="1">
              <a:off x="146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46" name="Line 64"/>
            <p:cNvSpPr>
              <a:spLocks noChangeShapeType="1"/>
            </p:cNvSpPr>
            <p:nvPr/>
          </p:nvSpPr>
          <p:spPr bwMode="auto">
            <a:xfrm flipV="1">
              <a:off x="137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47" name="Line 65"/>
            <p:cNvSpPr>
              <a:spLocks noChangeShapeType="1"/>
            </p:cNvSpPr>
            <p:nvPr/>
          </p:nvSpPr>
          <p:spPr bwMode="auto">
            <a:xfrm flipV="1">
              <a:off x="1287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48" name="Line 66"/>
            <p:cNvSpPr>
              <a:spLocks noChangeShapeType="1"/>
            </p:cNvSpPr>
            <p:nvPr/>
          </p:nvSpPr>
          <p:spPr bwMode="auto">
            <a:xfrm flipV="1">
              <a:off x="1197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49" name="Line 67"/>
            <p:cNvSpPr>
              <a:spLocks noChangeShapeType="1"/>
            </p:cNvSpPr>
            <p:nvPr/>
          </p:nvSpPr>
          <p:spPr bwMode="auto">
            <a:xfrm flipV="1">
              <a:off x="1106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50" name="Line 68"/>
            <p:cNvSpPr>
              <a:spLocks noChangeShapeType="1"/>
            </p:cNvSpPr>
            <p:nvPr/>
          </p:nvSpPr>
          <p:spPr bwMode="auto">
            <a:xfrm flipV="1">
              <a:off x="1016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51" name="Line 69"/>
            <p:cNvSpPr>
              <a:spLocks noChangeShapeType="1"/>
            </p:cNvSpPr>
            <p:nvPr/>
          </p:nvSpPr>
          <p:spPr bwMode="auto">
            <a:xfrm flipV="1">
              <a:off x="92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52" name="Line 70"/>
            <p:cNvSpPr>
              <a:spLocks noChangeShapeType="1"/>
            </p:cNvSpPr>
            <p:nvPr/>
          </p:nvSpPr>
          <p:spPr bwMode="auto">
            <a:xfrm flipV="1">
              <a:off x="83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53" name="Line 71"/>
            <p:cNvSpPr>
              <a:spLocks noChangeShapeType="1"/>
            </p:cNvSpPr>
            <p:nvPr/>
          </p:nvSpPr>
          <p:spPr bwMode="auto">
            <a:xfrm flipV="1">
              <a:off x="74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54" name="Line 72"/>
            <p:cNvSpPr>
              <a:spLocks noChangeShapeType="1"/>
            </p:cNvSpPr>
            <p:nvPr/>
          </p:nvSpPr>
          <p:spPr bwMode="auto">
            <a:xfrm flipV="1">
              <a:off x="654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55" name="Line 73"/>
            <p:cNvSpPr>
              <a:spLocks noChangeShapeType="1"/>
            </p:cNvSpPr>
            <p:nvPr/>
          </p:nvSpPr>
          <p:spPr bwMode="auto">
            <a:xfrm flipV="1">
              <a:off x="564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56" name="Line 74"/>
            <p:cNvSpPr>
              <a:spLocks noChangeShapeType="1"/>
            </p:cNvSpPr>
            <p:nvPr/>
          </p:nvSpPr>
          <p:spPr bwMode="auto">
            <a:xfrm flipV="1">
              <a:off x="47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57" name="Line 75"/>
            <p:cNvSpPr>
              <a:spLocks noChangeShapeType="1"/>
            </p:cNvSpPr>
            <p:nvPr/>
          </p:nvSpPr>
          <p:spPr bwMode="auto">
            <a:xfrm flipV="1">
              <a:off x="38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58" name="Line 76"/>
            <p:cNvSpPr>
              <a:spLocks noChangeShapeType="1"/>
            </p:cNvSpPr>
            <p:nvPr/>
          </p:nvSpPr>
          <p:spPr bwMode="auto">
            <a:xfrm flipV="1">
              <a:off x="292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59" name="Line 77"/>
            <p:cNvSpPr>
              <a:spLocks noChangeShapeType="1"/>
            </p:cNvSpPr>
            <p:nvPr/>
          </p:nvSpPr>
          <p:spPr bwMode="auto">
            <a:xfrm flipV="1">
              <a:off x="202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60" name="Line 78"/>
            <p:cNvSpPr>
              <a:spLocks noChangeShapeType="1"/>
            </p:cNvSpPr>
            <p:nvPr/>
          </p:nvSpPr>
          <p:spPr bwMode="auto">
            <a:xfrm flipV="1">
              <a:off x="11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61" name="Line 79"/>
            <p:cNvSpPr>
              <a:spLocks noChangeShapeType="1"/>
            </p:cNvSpPr>
            <p:nvPr/>
          </p:nvSpPr>
          <p:spPr bwMode="auto">
            <a:xfrm>
              <a:off x="111" y="4642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62" name="Line 80"/>
            <p:cNvSpPr>
              <a:spLocks noChangeShapeType="1"/>
            </p:cNvSpPr>
            <p:nvPr/>
          </p:nvSpPr>
          <p:spPr bwMode="auto">
            <a:xfrm>
              <a:off x="111" y="4551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63" name="Line 81"/>
            <p:cNvSpPr>
              <a:spLocks noChangeShapeType="1"/>
            </p:cNvSpPr>
            <p:nvPr/>
          </p:nvSpPr>
          <p:spPr bwMode="auto">
            <a:xfrm>
              <a:off x="111" y="4461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64" name="Line 82"/>
            <p:cNvSpPr>
              <a:spLocks noChangeShapeType="1"/>
            </p:cNvSpPr>
            <p:nvPr/>
          </p:nvSpPr>
          <p:spPr bwMode="auto">
            <a:xfrm>
              <a:off x="111" y="4370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65" name="Line 83"/>
            <p:cNvSpPr>
              <a:spLocks noChangeShapeType="1"/>
            </p:cNvSpPr>
            <p:nvPr/>
          </p:nvSpPr>
          <p:spPr bwMode="auto">
            <a:xfrm>
              <a:off x="111" y="4279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66" name="Line 84"/>
            <p:cNvSpPr>
              <a:spLocks noChangeShapeType="1"/>
            </p:cNvSpPr>
            <p:nvPr/>
          </p:nvSpPr>
          <p:spPr bwMode="auto">
            <a:xfrm>
              <a:off x="111" y="4189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67" name="Line 85"/>
            <p:cNvSpPr>
              <a:spLocks noChangeShapeType="1"/>
            </p:cNvSpPr>
            <p:nvPr/>
          </p:nvSpPr>
          <p:spPr bwMode="auto">
            <a:xfrm>
              <a:off x="111" y="4098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68" name="Line 86"/>
            <p:cNvSpPr>
              <a:spLocks noChangeShapeType="1"/>
            </p:cNvSpPr>
            <p:nvPr/>
          </p:nvSpPr>
          <p:spPr bwMode="auto">
            <a:xfrm>
              <a:off x="111" y="4008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69" name="Line 87"/>
            <p:cNvSpPr>
              <a:spLocks noChangeShapeType="1"/>
            </p:cNvSpPr>
            <p:nvPr/>
          </p:nvSpPr>
          <p:spPr bwMode="auto">
            <a:xfrm>
              <a:off x="111" y="3917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70" name="Line 88"/>
            <p:cNvSpPr>
              <a:spLocks noChangeShapeType="1"/>
            </p:cNvSpPr>
            <p:nvPr/>
          </p:nvSpPr>
          <p:spPr bwMode="auto">
            <a:xfrm>
              <a:off x="111" y="3827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71" name="Line 89"/>
            <p:cNvSpPr>
              <a:spLocks noChangeShapeType="1"/>
            </p:cNvSpPr>
            <p:nvPr/>
          </p:nvSpPr>
          <p:spPr bwMode="auto">
            <a:xfrm>
              <a:off x="111" y="3737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72" name="Line 90"/>
            <p:cNvSpPr>
              <a:spLocks noChangeShapeType="1"/>
            </p:cNvSpPr>
            <p:nvPr/>
          </p:nvSpPr>
          <p:spPr bwMode="auto">
            <a:xfrm>
              <a:off x="111" y="3646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73" name="Line 91"/>
            <p:cNvSpPr>
              <a:spLocks noChangeShapeType="1"/>
            </p:cNvSpPr>
            <p:nvPr/>
          </p:nvSpPr>
          <p:spPr bwMode="auto">
            <a:xfrm>
              <a:off x="111" y="3556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74" name="Line 92"/>
            <p:cNvSpPr>
              <a:spLocks noChangeShapeType="1"/>
            </p:cNvSpPr>
            <p:nvPr/>
          </p:nvSpPr>
          <p:spPr bwMode="auto">
            <a:xfrm>
              <a:off x="111" y="3465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75" name="Line 93"/>
            <p:cNvSpPr>
              <a:spLocks noChangeShapeType="1"/>
            </p:cNvSpPr>
            <p:nvPr/>
          </p:nvSpPr>
          <p:spPr bwMode="auto">
            <a:xfrm>
              <a:off x="111" y="3375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76" name="Line 94"/>
            <p:cNvSpPr>
              <a:spLocks noChangeShapeType="1"/>
            </p:cNvSpPr>
            <p:nvPr/>
          </p:nvSpPr>
          <p:spPr bwMode="auto">
            <a:xfrm>
              <a:off x="111" y="3284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77" name="Line 95"/>
            <p:cNvSpPr>
              <a:spLocks noChangeShapeType="1"/>
            </p:cNvSpPr>
            <p:nvPr/>
          </p:nvSpPr>
          <p:spPr bwMode="auto">
            <a:xfrm>
              <a:off x="111" y="3194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78" name="Line 96"/>
            <p:cNvSpPr>
              <a:spLocks noChangeShapeType="1"/>
            </p:cNvSpPr>
            <p:nvPr/>
          </p:nvSpPr>
          <p:spPr bwMode="auto">
            <a:xfrm>
              <a:off x="111" y="3103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79" name="Line 97"/>
            <p:cNvSpPr>
              <a:spLocks noChangeShapeType="1"/>
            </p:cNvSpPr>
            <p:nvPr/>
          </p:nvSpPr>
          <p:spPr bwMode="auto">
            <a:xfrm>
              <a:off x="111" y="3013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80" name="Line 98"/>
            <p:cNvSpPr>
              <a:spLocks noChangeShapeType="1"/>
            </p:cNvSpPr>
            <p:nvPr/>
          </p:nvSpPr>
          <p:spPr bwMode="auto">
            <a:xfrm>
              <a:off x="111" y="2922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81" name="Line 99"/>
            <p:cNvSpPr>
              <a:spLocks noChangeShapeType="1"/>
            </p:cNvSpPr>
            <p:nvPr/>
          </p:nvSpPr>
          <p:spPr bwMode="auto">
            <a:xfrm>
              <a:off x="111" y="2832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82" name="Line 100"/>
            <p:cNvSpPr>
              <a:spLocks noChangeShapeType="1"/>
            </p:cNvSpPr>
            <p:nvPr/>
          </p:nvSpPr>
          <p:spPr bwMode="auto">
            <a:xfrm>
              <a:off x="111" y="2651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83" name="Line 101"/>
            <p:cNvSpPr>
              <a:spLocks noChangeShapeType="1"/>
            </p:cNvSpPr>
            <p:nvPr/>
          </p:nvSpPr>
          <p:spPr bwMode="auto">
            <a:xfrm>
              <a:off x="111" y="2560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84" name="Line 102"/>
            <p:cNvSpPr>
              <a:spLocks noChangeShapeType="1"/>
            </p:cNvSpPr>
            <p:nvPr/>
          </p:nvSpPr>
          <p:spPr bwMode="auto">
            <a:xfrm>
              <a:off x="111" y="2470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85" name="Line 103"/>
            <p:cNvSpPr>
              <a:spLocks noChangeShapeType="1"/>
            </p:cNvSpPr>
            <p:nvPr/>
          </p:nvSpPr>
          <p:spPr bwMode="auto">
            <a:xfrm>
              <a:off x="111" y="2379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86" name="Line 104"/>
            <p:cNvSpPr>
              <a:spLocks noChangeShapeType="1"/>
            </p:cNvSpPr>
            <p:nvPr/>
          </p:nvSpPr>
          <p:spPr bwMode="auto">
            <a:xfrm>
              <a:off x="111" y="2289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87" name="Line 105"/>
            <p:cNvSpPr>
              <a:spLocks noChangeShapeType="1"/>
            </p:cNvSpPr>
            <p:nvPr/>
          </p:nvSpPr>
          <p:spPr bwMode="auto">
            <a:xfrm>
              <a:off x="111" y="2199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88" name="Line 106"/>
            <p:cNvSpPr>
              <a:spLocks noChangeShapeType="1"/>
            </p:cNvSpPr>
            <p:nvPr/>
          </p:nvSpPr>
          <p:spPr bwMode="auto">
            <a:xfrm>
              <a:off x="111" y="2108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89" name="Line 107"/>
            <p:cNvSpPr>
              <a:spLocks noChangeShapeType="1"/>
            </p:cNvSpPr>
            <p:nvPr/>
          </p:nvSpPr>
          <p:spPr bwMode="auto">
            <a:xfrm>
              <a:off x="111" y="2018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90" name="Line 108"/>
            <p:cNvSpPr>
              <a:spLocks noChangeShapeType="1"/>
            </p:cNvSpPr>
            <p:nvPr/>
          </p:nvSpPr>
          <p:spPr bwMode="auto">
            <a:xfrm>
              <a:off x="111" y="1927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91" name="Line 109"/>
            <p:cNvSpPr>
              <a:spLocks noChangeShapeType="1"/>
            </p:cNvSpPr>
            <p:nvPr/>
          </p:nvSpPr>
          <p:spPr bwMode="auto">
            <a:xfrm>
              <a:off x="111" y="1837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92" name="Line 110"/>
            <p:cNvSpPr>
              <a:spLocks noChangeShapeType="1"/>
            </p:cNvSpPr>
            <p:nvPr/>
          </p:nvSpPr>
          <p:spPr bwMode="auto">
            <a:xfrm>
              <a:off x="111" y="1746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93" name="Line 111"/>
            <p:cNvSpPr>
              <a:spLocks noChangeShapeType="1"/>
            </p:cNvSpPr>
            <p:nvPr/>
          </p:nvSpPr>
          <p:spPr bwMode="auto">
            <a:xfrm>
              <a:off x="111" y="1656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94" name="Line 112"/>
            <p:cNvSpPr>
              <a:spLocks noChangeShapeType="1"/>
            </p:cNvSpPr>
            <p:nvPr/>
          </p:nvSpPr>
          <p:spPr bwMode="auto">
            <a:xfrm>
              <a:off x="111" y="1565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95" name="Line 113"/>
            <p:cNvSpPr>
              <a:spLocks noChangeShapeType="1"/>
            </p:cNvSpPr>
            <p:nvPr/>
          </p:nvSpPr>
          <p:spPr bwMode="auto">
            <a:xfrm>
              <a:off x="111" y="1565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96" name="Line 114"/>
            <p:cNvSpPr>
              <a:spLocks noChangeShapeType="1"/>
            </p:cNvSpPr>
            <p:nvPr/>
          </p:nvSpPr>
          <p:spPr bwMode="auto">
            <a:xfrm>
              <a:off x="111" y="1475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97" name="Line 115"/>
            <p:cNvSpPr>
              <a:spLocks noChangeShapeType="1"/>
            </p:cNvSpPr>
            <p:nvPr/>
          </p:nvSpPr>
          <p:spPr bwMode="auto">
            <a:xfrm>
              <a:off x="111" y="1384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98" name="Line 116"/>
            <p:cNvSpPr>
              <a:spLocks noChangeShapeType="1"/>
            </p:cNvSpPr>
            <p:nvPr/>
          </p:nvSpPr>
          <p:spPr bwMode="auto">
            <a:xfrm>
              <a:off x="111" y="1294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99" name="Line 117"/>
            <p:cNvSpPr>
              <a:spLocks noChangeShapeType="1"/>
            </p:cNvSpPr>
            <p:nvPr/>
          </p:nvSpPr>
          <p:spPr bwMode="auto">
            <a:xfrm>
              <a:off x="111" y="1203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00" name="Line 118"/>
            <p:cNvSpPr>
              <a:spLocks noChangeShapeType="1"/>
            </p:cNvSpPr>
            <p:nvPr/>
          </p:nvSpPr>
          <p:spPr bwMode="auto">
            <a:xfrm>
              <a:off x="111" y="1113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01" name="Line 119"/>
            <p:cNvSpPr>
              <a:spLocks noChangeShapeType="1"/>
            </p:cNvSpPr>
            <p:nvPr/>
          </p:nvSpPr>
          <p:spPr bwMode="auto">
            <a:xfrm>
              <a:off x="111" y="1022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02" name="Line 120"/>
            <p:cNvSpPr>
              <a:spLocks noChangeShapeType="1"/>
            </p:cNvSpPr>
            <p:nvPr/>
          </p:nvSpPr>
          <p:spPr bwMode="auto">
            <a:xfrm>
              <a:off x="111" y="932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03" name="Line 121"/>
            <p:cNvSpPr>
              <a:spLocks noChangeShapeType="1"/>
            </p:cNvSpPr>
            <p:nvPr/>
          </p:nvSpPr>
          <p:spPr bwMode="auto">
            <a:xfrm>
              <a:off x="111" y="842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04" name="Line 122"/>
            <p:cNvSpPr>
              <a:spLocks noChangeShapeType="1"/>
            </p:cNvSpPr>
            <p:nvPr/>
          </p:nvSpPr>
          <p:spPr bwMode="auto">
            <a:xfrm>
              <a:off x="111" y="751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05" name="Line 123"/>
            <p:cNvSpPr>
              <a:spLocks noChangeShapeType="1"/>
            </p:cNvSpPr>
            <p:nvPr/>
          </p:nvSpPr>
          <p:spPr bwMode="auto">
            <a:xfrm>
              <a:off x="111" y="661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06" name="Line 124"/>
            <p:cNvSpPr>
              <a:spLocks noChangeShapeType="1"/>
            </p:cNvSpPr>
            <p:nvPr/>
          </p:nvSpPr>
          <p:spPr bwMode="auto">
            <a:xfrm>
              <a:off x="111" y="570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07" name="Line 125"/>
            <p:cNvSpPr>
              <a:spLocks noChangeShapeType="1"/>
            </p:cNvSpPr>
            <p:nvPr/>
          </p:nvSpPr>
          <p:spPr bwMode="auto">
            <a:xfrm>
              <a:off x="111" y="480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08" name="Line 126"/>
            <p:cNvSpPr>
              <a:spLocks noChangeShapeType="1"/>
            </p:cNvSpPr>
            <p:nvPr/>
          </p:nvSpPr>
          <p:spPr bwMode="auto">
            <a:xfrm>
              <a:off x="111" y="389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09" name="Line 127"/>
            <p:cNvSpPr>
              <a:spLocks noChangeShapeType="1"/>
            </p:cNvSpPr>
            <p:nvPr/>
          </p:nvSpPr>
          <p:spPr bwMode="auto">
            <a:xfrm>
              <a:off x="111" y="298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10" name="Line 128"/>
            <p:cNvSpPr>
              <a:spLocks noChangeShapeType="1"/>
            </p:cNvSpPr>
            <p:nvPr/>
          </p:nvSpPr>
          <p:spPr bwMode="auto">
            <a:xfrm>
              <a:off x="111" y="208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11" name="Line 129"/>
            <p:cNvSpPr>
              <a:spLocks noChangeShapeType="1"/>
            </p:cNvSpPr>
            <p:nvPr/>
          </p:nvSpPr>
          <p:spPr bwMode="auto">
            <a:xfrm>
              <a:off x="111" y="117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12" name="Line 130"/>
            <p:cNvSpPr>
              <a:spLocks noChangeShapeType="1"/>
            </p:cNvSpPr>
            <p:nvPr/>
          </p:nvSpPr>
          <p:spPr bwMode="auto">
            <a:xfrm>
              <a:off x="111" y="27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482" name="Rectangle 131"/>
          <p:cNvSpPr>
            <a:spLocks noChangeArrowheads="1"/>
          </p:cNvSpPr>
          <p:nvPr/>
        </p:nvSpPr>
        <p:spPr bwMode="auto">
          <a:xfrm>
            <a:off x="381000" y="1295400"/>
            <a:ext cx="838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.VnTime" pitchFamily="34" charset="0"/>
              </a:rPr>
              <a:t> </a:t>
            </a:r>
            <a:endParaRPr lang="en-US" sz="2400">
              <a:solidFill>
                <a:schemeClr val="bg1"/>
              </a:solidFill>
              <a:latin typeface="UNI Chu truyen thong" pitchFamily="66" charset="0"/>
            </a:endParaRPr>
          </a:p>
        </p:txBody>
      </p:sp>
      <p:sp>
        <p:nvSpPr>
          <p:cNvPr id="133" name="Title 132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762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2800" dirty="0" smtClean="0">
                <a:solidFill>
                  <a:srgbClr val="FF0000"/>
                </a:solidFill>
                <a:latin typeface=".VnTime" pitchFamily="34" charset="0"/>
              </a:rPr>
              <a:t>c)                   Bµ </a:t>
            </a:r>
            <a:r>
              <a:rPr lang="en-US" sz="2800" dirty="0" err="1" smtClean="0">
                <a:solidFill>
                  <a:srgbClr val="FF0000"/>
                </a:solidFill>
                <a:latin typeface=".VnTime" pitchFamily="34" charset="0"/>
              </a:rPr>
              <a:t>th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800" dirty="0" err="1" smtClean="0">
                <a:solidFill>
                  <a:srgbClr val="FF0000"/>
                </a:solidFill>
                <a:latin typeface=".VnTime" pitchFamily="34" charset="0"/>
              </a:rPr>
              <a:t>­¬</a:t>
            </a:r>
            <a:r>
              <a:rPr lang="en-US" sz="2800" dirty="0" err="1" smtClean="0">
                <a:solidFill>
                  <a:srgbClr val="FF0000"/>
                </a:solidFill>
                <a:latin typeface=".VnTime" pitchFamily="34" charset="0"/>
              </a:rPr>
              <a:t>ng</a:t>
            </a:r>
            <a:r>
              <a:rPr lang="en-US" sz="2800" dirty="0" smtClean="0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.VnTime" pitchFamily="34" charset="0"/>
              </a:rPr>
              <a:t>kh«ng</a:t>
            </a:r>
            <a:r>
              <a:rPr lang="en-US" sz="2800" dirty="0" smtClean="0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.VnTime" pitchFamily="34" charset="0"/>
              </a:rPr>
              <a:t>muèn</a:t>
            </a:r>
            <a:r>
              <a:rPr lang="en-US" sz="2800" dirty="0" smtClean="0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.VnTime" pitchFamily="34" charset="0"/>
              </a:rPr>
              <a:t>b¸n</a:t>
            </a:r>
            <a:r>
              <a:rPr lang="en-US" sz="2800" dirty="0" smtClean="0">
                <a:solidFill>
                  <a:srgbClr val="FF0000"/>
                </a:solidFill>
                <a:latin typeface=".VnTime" pitchFamily="34" charset="0"/>
              </a:rPr>
              <a:t/>
            </a:r>
            <a:br>
              <a:rPr lang="en-US" sz="2800" dirty="0" smtClean="0">
                <a:solidFill>
                  <a:srgbClr val="FF0000"/>
                </a:solidFill>
                <a:latin typeface=".VnTime" pitchFamily="34" charset="0"/>
              </a:rPr>
            </a:br>
            <a:r>
              <a:rPr lang="en-US" sz="2800" dirty="0" smtClean="0">
                <a:solidFill>
                  <a:srgbClr val="FF0000"/>
                </a:solidFill>
                <a:latin typeface=".VnTime" pitchFamily="34" charset="0"/>
              </a:rPr>
              <a:t>                      </a:t>
            </a:r>
            <a:r>
              <a:rPr lang="en-US" sz="2800" dirty="0" err="1" smtClean="0">
                <a:solidFill>
                  <a:srgbClr val="FF0000"/>
                </a:solidFill>
                <a:latin typeface=".VnTime" pitchFamily="34" charset="0"/>
              </a:rPr>
              <a:t>BÌn</a:t>
            </a:r>
            <a:r>
              <a:rPr lang="en-US" sz="2800" dirty="0" smtClean="0">
                <a:solidFill>
                  <a:srgbClr val="FF0000"/>
                </a:solidFill>
                <a:latin typeface=".VnTime" pitchFamily="34" charset="0"/>
              </a:rPr>
              <a:t>  </a:t>
            </a:r>
            <a:r>
              <a:rPr lang="en-US" sz="2800" dirty="0" err="1" smtClean="0">
                <a:solidFill>
                  <a:srgbClr val="FF0000"/>
                </a:solidFill>
                <a:latin typeface=".VnTime" pitchFamily="34" charset="0"/>
              </a:rPr>
              <a:t>th</a:t>
            </a:r>
            <a:r>
              <a:rPr lang="en-US" sz="2800" dirty="0" smtClean="0">
                <a:solidFill>
                  <a:srgbClr val="FF0000"/>
                </a:solidFill>
                <a:latin typeface=".VnTime" pitchFamily="34" charset="0"/>
              </a:rPr>
              <a:t>¶ </a:t>
            </a:r>
            <a:r>
              <a:rPr lang="en-US" sz="2800" dirty="0" err="1" smtClean="0">
                <a:solidFill>
                  <a:srgbClr val="FF0000"/>
                </a:solidFill>
                <a:latin typeface=".VnTime" pitchFamily="34" charset="0"/>
              </a:rPr>
              <a:t>vµo</a:t>
            </a:r>
            <a:r>
              <a:rPr lang="en-US" sz="2800" dirty="0" smtClean="0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.VnTime" pitchFamily="34" charset="0"/>
              </a:rPr>
              <a:t>trong</a:t>
            </a:r>
            <a:r>
              <a:rPr lang="en-US" sz="2800" dirty="0" smtClean="0">
                <a:solidFill>
                  <a:srgbClr val="FF0000"/>
                </a:solidFill>
                <a:latin typeface=".VnTime" pitchFamily="34" charset="0"/>
              </a:rPr>
              <a:t> chum.</a:t>
            </a:r>
          </a:p>
        </p:txBody>
      </p:sp>
      <p:sp>
        <p:nvSpPr>
          <p:cNvPr id="134" name="Title 132"/>
          <p:cNvSpPr txBox="1">
            <a:spLocks/>
          </p:cNvSpPr>
          <p:nvPr/>
        </p:nvSpPr>
        <p:spPr>
          <a:xfrm>
            <a:off x="228600" y="1066800"/>
            <a:ext cx="7772400" cy="32004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800" dirty="0">
                <a:solidFill>
                  <a:srgbClr val="FFFF00"/>
                </a:solidFill>
                <a:latin typeface=".VnTime" pitchFamily="34" charset="0"/>
              </a:rPr>
              <a:t>                        </a:t>
            </a:r>
            <a:r>
              <a:rPr lang="en-US" sz="2800" dirty="0" err="1">
                <a:solidFill>
                  <a:srgbClr val="FFFF00"/>
                </a:solidFill>
                <a:latin typeface=".VnTime" pitchFamily="34" charset="0"/>
              </a:rPr>
              <a:t>Råi</a:t>
            </a:r>
            <a:r>
              <a:rPr lang="en-US" sz="2800" dirty="0">
                <a:solidFill>
                  <a:srgbClr val="FFFF00"/>
                </a:solidFill>
                <a:latin typeface=".VnTime" pitchFamily="34" charset="0"/>
              </a:rPr>
              <a:t>  bµ l¹i ®i </a:t>
            </a:r>
            <a:r>
              <a:rPr lang="en-US" sz="2800" dirty="0" err="1">
                <a:solidFill>
                  <a:srgbClr val="FFFF00"/>
                </a:solidFill>
                <a:latin typeface=".VnTime" pitchFamily="34" charset="0"/>
              </a:rPr>
              <a:t>lµm</a:t>
            </a:r>
            <a:endParaRPr lang="en-US" sz="2800" dirty="0">
              <a:solidFill>
                <a:srgbClr val="FFFF00"/>
              </a:solidFill>
              <a:latin typeface=".VnTime" pitchFamily="34" charset="0"/>
            </a:endParaRPr>
          </a:p>
          <a:p>
            <a:r>
              <a:rPr lang="en-US" sz="2800" dirty="0">
                <a:solidFill>
                  <a:srgbClr val="FFFF00"/>
                </a:solidFill>
                <a:latin typeface=".VnTime" pitchFamily="34" charset="0"/>
              </a:rPr>
              <a:t>                        §</a:t>
            </a:r>
            <a:r>
              <a:rPr lang="en-US" sz="2800" dirty="0" err="1">
                <a:solidFill>
                  <a:srgbClr val="FFFF00"/>
                </a:solidFill>
                <a:latin typeface=".VnTime" pitchFamily="34" charset="0"/>
              </a:rPr>
              <a:t>Õn</a:t>
            </a:r>
            <a:r>
              <a:rPr lang="en-US" sz="2800" dirty="0">
                <a:solidFill>
                  <a:srgbClr val="FFFF00"/>
                </a:solidFill>
                <a:latin typeface=".VnTime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.VnTime" pitchFamily="34" charset="0"/>
              </a:rPr>
              <a:t>khi</a:t>
            </a:r>
            <a:r>
              <a:rPr lang="en-US" sz="2800" dirty="0">
                <a:solidFill>
                  <a:srgbClr val="FFFF00"/>
                </a:solidFill>
                <a:latin typeface=".VnTime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.VnTime" pitchFamily="34" charset="0"/>
              </a:rPr>
              <a:t>vÒ</a:t>
            </a:r>
            <a:r>
              <a:rPr lang="en-US" sz="2800" dirty="0">
                <a:solidFill>
                  <a:srgbClr val="FFFF00"/>
                </a:solidFill>
                <a:latin typeface=".VnTime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.VnTime" pitchFamily="34" charset="0"/>
              </a:rPr>
              <a:t>thÊy</a:t>
            </a:r>
            <a:r>
              <a:rPr lang="en-US" sz="2800" dirty="0">
                <a:solidFill>
                  <a:srgbClr val="FFFF00"/>
                </a:solidFill>
                <a:latin typeface=".VnTime" pitchFamily="34" charset="0"/>
              </a:rPr>
              <a:t> l¹:</a:t>
            </a:r>
          </a:p>
          <a:p>
            <a:r>
              <a:rPr lang="en-US" sz="2800" dirty="0">
                <a:solidFill>
                  <a:srgbClr val="FFFF00"/>
                </a:solidFill>
                <a:latin typeface=".VnTime" pitchFamily="34" charset="0"/>
              </a:rPr>
              <a:t>                        </a:t>
            </a:r>
            <a:r>
              <a:rPr lang="en-US" sz="2800" dirty="0" err="1">
                <a:solidFill>
                  <a:srgbClr val="FFFF00"/>
                </a:solidFill>
                <a:latin typeface=".VnTime" pitchFamily="34" charset="0"/>
              </a:rPr>
              <a:t>S©n</a:t>
            </a:r>
            <a:r>
              <a:rPr lang="en-US" sz="2800" dirty="0">
                <a:solidFill>
                  <a:srgbClr val="FFFF00"/>
                </a:solidFill>
                <a:latin typeface=".VnTime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.VnTime" pitchFamily="34" charset="0"/>
              </a:rPr>
              <a:t>nh</a:t>
            </a:r>
            <a:r>
              <a:rPr lang="en-US" sz="2800" dirty="0">
                <a:solidFill>
                  <a:srgbClr val="FFFF00"/>
                </a:solidFill>
                <a:latin typeface=".VnTime" pitchFamily="34" charset="0"/>
              </a:rPr>
              <a:t>µ </a:t>
            </a:r>
            <a:r>
              <a:rPr lang="en-US" sz="2800" dirty="0" err="1">
                <a:solidFill>
                  <a:srgbClr val="FFFF00"/>
                </a:solidFill>
                <a:latin typeface=".VnTime" pitchFamily="34" charset="0"/>
              </a:rPr>
              <a:t>sao</a:t>
            </a:r>
            <a:r>
              <a:rPr lang="en-US" sz="2800" dirty="0">
                <a:solidFill>
                  <a:srgbClr val="FFFF00"/>
                </a:solidFill>
                <a:latin typeface=".VnTime" pitchFamily="34" charset="0"/>
              </a:rPr>
              <a:t> s¹ch </a:t>
            </a:r>
            <a:r>
              <a:rPr lang="en-US" sz="2800" dirty="0" err="1">
                <a:solidFill>
                  <a:srgbClr val="FFFF00"/>
                </a:solidFill>
                <a:latin typeface=".VnTime" pitchFamily="34" charset="0"/>
              </a:rPr>
              <a:t>qu</a:t>
            </a:r>
            <a:r>
              <a:rPr lang="en-US" sz="2800" dirty="0">
                <a:solidFill>
                  <a:srgbClr val="FFFF00"/>
                </a:solidFill>
                <a:latin typeface=".VnTime" pitchFamily="34" charset="0"/>
              </a:rPr>
              <a:t>¸</a:t>
            </a:r>
          </a:p>
          <a:p>
            <a:r>
              <a:rPr lang="en-US" sz="2800" dirty="0">
                <a:solidFill>
                  <a:srgbClr val="FFFF00"/>
                </a:solidFill>
                <a:latin typeface=".VnTime" pitchFamily="34" charset="0"/>
              </a:rPr>
              <a:t>                        §µn </a:t>
            </a:r>
            <a:r>
              <a:rPr lang="en-US" sz="2800" dirty="0" err="1">
                <a:solidFill>
                  <a:srgbClr val="FFFF00"/>
                </a:solidFill>
                <a:latin typeface=".VnTime" pitchFamily="34" charset="0"/>
              </a:rPr>
              <a:t>lîn</a:t>
            </a:r>
            <a:r>
              <a:rPr lang="en-US" sz="2800" dirty="0">
                <a:solidFill>
                  <a:srgbClr val="FFFF00"/>
                </a:solidFill>
                <a:latin typeface=".VnTime" pitchFamily="34" charset="0"/>
              </a:rPr>
              <a:t> ®· </a:t>
            </a:r>
            <a:r>
              <a:rPr lang="en-US" sz="2800" dirty="0" smtClean="0">
                <a:solidFill>
                  <a:srgbClr val="FFFF00"/>
                </a:solidFill>
                <a:latin typeface=".VnTime" pitchFamily="34" charset="0"/>
              </a:rPr>
              <a:t>®­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800" dirty="0" err="1" smtClean="0">
                <a:solidFill>
                  <a:srgbClr val="FFFF00"/>
                </a:solidFill>
                <a:latin typeface=".VnTime" pitchFamily="34" charset="0"/>
              </a:rPr>
              <a:t>îc</a:t>
            </a:r>
            <a:r>
              <a:rPr lang="en-US" sz="2800" dirty="0" smtClean="0">
                <a:solidFill>
                  <a:srgbClr val="FFFF00"/>
                </a:solidFill>
                <a:latin typeface=".VnTime" pitchFamily="34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.VnTime" pitchFamily="34" charset="0"/>
              </a:rPr>
              <a:t>¨n</a:t>
            </a:r>
          </a:p>
          <a:p>
            <a:r>
              <a:rPr lang="en-US" sz="2800" dirty="0">
                <a:solidFill>
                  <a:srgbClr val="FFFF00"/>
                </a:solidFill>
                <a:latin typeface=".VnTime" pitchFamily="34" charset="0"/>
              </a:rPr>
              <a:t>                        </a:t>
            </a:r>
            <a:r>
              <a:rPr lang="en-US" sz="2800" dirty="0" err="1">
                <a:solidFill>
                  <a:srgbClr val="FFFF00"/>
                </a:solidFill>
                <a:latin typeface=".VnTime" pitchFamily="34" charset="0"/>
              </a:rPr>
              <a:t>C¬n</a:t>
            </a:r>
            <a:r>
              <a:rPr lang="en-US" sz="2800" dirty="0">
                <a:solidFill>
                  <a:srgbClr val="FFFF00"/>
                </a:solidFill>
                <a:latin typeface=".VnTime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.VnTime" pitchFamily="34" charset="0"/>
              </a:rPr>
              <a:t>nư­íc</a:t>
            </a:r>
            <a:r>
              <a:rPr lang="en-US" sz="2800" dirty="0" smtClean="0">
                <a:solidFill>
                  <a:srgbClr val="FFFF00"/>
                </a:solidFill>
                <a:latin typeface=".VnTime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.VnTime" pitchFamily="34" charset="0"/>
              </a:rPr>
              <a:t>nÊu</a:t>
            </a:r>
            <a:r>
              <a:rPr lang="en-US" sz="2800" dirty="0">
                <a:solidFill>
                  <a:srgbClr val="FFFF00"/>
                </a:solidFill>
                <a:latin typeface=".VnTime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.VnTime" pitchFamily="34" charset="0"/>
              </a:rPr>
              <a:t>tinh</a:t>
            </a:r>
            <a:r>
              <a:rPr lang="en-US" sz="2800" dirty="0">
                <a:solidFill>
                  <a:srgbClr val="FFFF00"/>
                </a:solidFill>
                <a:latin typeface=".VnTime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.VnTime" pitchFamily="34" charset="0"/>
              </a:rPr>
              <a:t>t­ư¬m</a:t>
            </a:r>
            <a:endParaRPr lang="en-US" sz="2800" dirty="0">
              <a:solidFill>
                <a:srgbClr val="FFFF00"/>
              </a:solidFill>
              <a:latin typeface=".VnTime" pitchFamily="34" charset="0"/>
            </a:endParaRPr>
          </a:p>
          <a:p>
            <a:r>
              <a:rPr lang="en-US" sz="2800" dirty="0">
                <a:solidFill>
                  <a:srgbClr val="FFFF00"/>
                </a:solidFill>
                <a:latin typeface=".VnTime" pitchFamily="34" charset="0"/>
              </a:rPr>
              <a:t>                        </a:t>
            </a:r>
            <a:r>
              <a:rPr lang="en-US" sz="2800" dirty="0" err="1" smtClean="0">
                <a:solidFill>
                  <a:srgbClr val="FFFF00"/>
                </a:solidFill>
                <a:latin typeface=".VnTime" pitchFamily="34" charset="0"/>
              </a:rPr>
              <a:t>V­ưên</a:t>
            </a:r>
            <a:r>
              <a:rPr lang="en-US" sz="2800" dirty="0" smtClean="0">
                <a:solidFill>
                  <a:srgbClr val="FFFF00"/>
                </a:solidFill>
                <a:latin typeface=".VnTime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.VnTime" pitchFamily="34" charset="0"/>
              </a:rPr>
              <a:t>rau</a:t>
            </a:r>
            <a:r>
              <a:rPr lang="en-US" sz="2800" dirty="0">
                <a:solidFill>
                  <a:srgbClr val="FFFF00"/>
                </a:solidFill>
                <a:latin typeface=".VnTime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.VnTime" pitchFamily="34" charset="0"/>
              </a:rPr>
              <a:t>tư­¬</a:t>
            </a:r>
            <a:r>
              <a:rPr lang="en-US" sz="2800" dirty="0" err="1">
                <a:solidFill>
                  <a:srgbClr val="FFFF00"/>
                </a:solidFill>
                <a:latin typeface=".VnTime" pitchFamily="34" charset="0"/>
              </a:rPr>
              <a:t>i</a:t>
            </a:r>
            <a:r>
              <a:rPr lang="en-US" sz="2800" dirty="0">
                <a:solidFill>
                  <a:srgbClr val="FFFF00"/>
                </a:solidFill>
                <a:latin typeface=".VnTime" pitchFamily="34" charset="0"/>
              </a:rPr>
              <a:t> s¹ch </a:t>
            </a:r>
            <a:r>
              <a:rPr lang="en-US" sz="2800" dirty="0" err="1">
                <a:solidFill>
                  <a:srgbClr val="FFFF00"/>
                </a:solidFill>
                <a:latin typeface=".VnTime" pitchFamily="34" charset="0"/>
              </a:rPr>
              <a:t>cá</a:t>
            </a:r>
            <a:endParaRPr lang="en-US" sz="2800" dirty="0">
              <a:solidFill>
                <a:srgbClr val="FFFF00"/>
              </a:solidFill>
              <a:latin typeface=".VnTime" pitchFamily="34" charset="0"/>
            </a:endParaRPr>
          </a:p>
          <a:p>
            <a:r>
              <a:rPr lang="en-US" sz="2800" dirty="0">
                <a:solidFill>
                  <a:srgbClr val="FFFF00"/>
                </a:solidFill>
                <a:latin typeface=".VnTime" pitchFamily="34" charset="0"/>
              </a:rPr>
              <a:t>                                        </a:t>
            </a:r>
            <a:r>
              <a:rPr lang="en-US" sz="2800" b="1" i="1" dirty="0" err="1">
                <a:solidFill>
                  <a:srgbClr val="FF0000"/>
                </a:solidFill>
                <a:latin typeface=".VnTime" pitchFamily="34" charset="0"/>
              </a:rPr>
              <a:t>Phan</a:t>
            </a:r>
            <a:r>
              <a:rPr lang="en-US" sz="2800" b="1" i="1" dirty="0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.VnTime" pitchFamily="34" charset="0"/>
              </a:rPr>
              <a:t>ThÞ</a:t>
            </a:r>
            <a:r>
              <a:rPr lang="en-US" sz="2800" b="1" i="1" dirty="0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.VnTime" pitchFamily="34" charset="0"/>
              </a:rPr>
              <a:t>Thanh</a:t>
            </a:r>
            <a:r>
              <a:rPr lang="en-US" sz="2800" b="1" i="1" dirty="0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.VnTime" pitchFamily="34" charset="0"/>
              </a:rPr>
              <a:t>Nhµn</a:t>
            </a:r>
            <a:endParaRPr lang="en-US" sz="2800" dirty="0">
              <a:solidFill>
                <a:srgbClr val="FFFF00"/>
              </a:solidFill>
              <a:latin typeface=".VnTime" pitchFamily="34" charset="0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5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79" y="-5"/>
            <a:chExt cx="6576" cy="4769"/>
          </a:xfrm>
        </p:grpSpPr>
        <p:sp>
          <p:nvSpPr>
            <p:cNvPr id="21509" name="AutoShape 3"/>
            <p:cNvSpPr>
              <a:spLocks noChangeAspect="1" noChangeArrowheads="1" noTextEdit="1"/>
            </p:cNvSpPr>
            <p:nvPr/>
          </p:nvSpPr>
          <p:spPr bwMode="auto">
            <a:xfrm>
              <a:off x="79" y="-5"/>
              <a:ext cx="6576" cy="4769"/>
            </a:xfrm>
            <a:prstGeom prst="rect">
              <a:avLst/>
            </a:prstGeom>
            <a:solidFill>
              <a:srgbClr val="002200"/>
            </a:solidFill>
            <a:ln w="3175" cap="rnd">
              <a:solidFill>
                <a:srgbClr val="005800"/>
              </a:solidFill>
              <a:prstDash val="sysDot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10" name="Line 4"/>
            <p:cNvSpPr>
              <a:spLocks noChangeShapeType="1"/>
            </p:cNvSpPr>
            <p:nvPr/>
          </p:nvSpPr>
          <p:spPr bwMode="auto">
            <a:xfrm>
              <a:off x="111" y="2741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1" name="Line 5"/>
            <p:cNvSpPr>
              <a:spLocks noChangeShapeType="1"/>
            </p:cNvSpPr>
            <p:nvPr/>
          </p:nvSpPr>
          <p:spPr bwMode="auto">
            <a:xfrm>
              <a:off x="111" y="4732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2" name="Line 6"/>
            <p:cNvSpPr>
              <a:spLocks noChangeShapeType="1"/>
            </p:cNvSpPr>
            <p:nvPr/>
          </p:nvSpPr>
          <p:spPr bwMode="auto">
            <a:xfrm flipV="1">
              <a:off x="662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3" name="Line 7"/>
            <p:cNvSpPr>
              <a:spLocks noChangeShapeType="1"/>
            </p:cNvSpPr>
            <p:nvPr/>
          </p:nvSpPr>
          <p:spPr bwMode="auto">
            <a:xfrm flipV="1">
              <a:off x="653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4" name="Line 8"/>
            <p:cNvSpPr>
              <a:spLocks noChangeShapeType="1"/>
            </p:cNvSpPr>
            <p:nvPr/>
          </p:nvSpPr>
          <p:spPr bwMode="auto">
            <a:xfrm flipV="1">
              <a:off x="6442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5" name="Line 9"/>
            <p:cNvSpPr>
              <a:spLocks noChangeShapeType="1"/>
            </p:cNvSpPr>
            <p:nvPr/>
          </p:nvSpPr>
          <p:spPr bwMode="auto">
            <a:xfrm flipV="1">
              <a:off x="635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6" name="Line 10"/>
            <p:cNvSpPr>
              <a:spLocks noChangeShapeType="1"/>
            </p:cNvSpPr>
            <p:nvPr/>
          </p:nvSpPr>
          <p:spPr bwMode="auto">
            <a:xfrm flipV="1">
              <a:off x="626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7" name="Line 11"/>
            <p:cNvSpPr>
              <a:spLocks noChangeShapeType="1"/>
            </p:cNvSpPr>
            <p:nvPr/>
          </p:nvSpPr>
          <p:spPr bwMode="auto">
            <a:xfrm flipV="1">
              <a:off x="617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8" name="Line 12"/>
            <p:cNvSpPr>
              <a:spLocks noChangeShapeType="1"/>
            </p:cNvSpPr>
            <p:nvPr/>
          </p:nvSpPr>
          <p:spPr bwMode="auto">
            <a:xfrm flipV="1">
              <a:off x="6080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9" name="Line 13"/>
            <p:cNvSpPr>
              <a:spLocks noChangeShapeType="1"/>
            </p:cNvSpPr>
            <p:nvPr/>
          </p:nvSpPr>
          <p:spPr bwMode="auto">
            <a:xfrm flipV="1">
              <a:off x="5990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0" name="Line 14"/>
            <p:cNvSpPr>
              <a:spLocks noChangeShapeType="1"/>
            </p:cNvSpPr>
            <p:nvPr/>
          </p:nvSpPr>
          <p:spPr bwMode="auto">
            <a:xfrm flipV="1">
              <a:off x="5900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1" name="Line 15"/>
            <p:cNvSpPr>
              <a:spLocks noChangeShapeType="1"/>
            </p:cNvSpPr>
            <p:nvPr/>
          </p:nvSpPr>
          <p:spPr bwMode="auto">
            <a:xfrm flipV="1">
              <a:off x="5809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2" name="Line 16"/>
            <p:cNvSpPr>
              <a:spLocks noChangeShapeType="1"/>
            </p:cNvSpPr>
            <p:nvPr/>
          </p:nvSpPr>
          <p:spPr bwMode="auto">
            <a:xfrm flipV="1">
              <a:off x="571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3" name="Line 17"/>
            <p:cNvSpPr>
              <a:spLocks noChangeShapeType="1"/>
            </p:cNvSpPr>
            <p:nvPr/>
          </p:nvSpPr>
          <p:spPr bwMode="auto">
            <a:xfrm flipV="1">
              <a:off x="562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4" name="Line 18"/>
            <p:cNvSpPr>
              <a:spLocks noChangeShapeType="1"/>
            </p:cNvSpPr>
            <p:nvPr/>
          </p:nvSpPr>
          <p:spPr bwMode="auto">
            <a:xfrm flipV="1">
              <a:off x="553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5" name="Line 19"/>
            <p:cNvSpPr>
              <a:spLocks noChangeShapeType="1"/>
            </p:cNvSpPr>
            <p:nvPr/>
          </p:nvSpPr>
          <p:spPr bwMode="auto">
            <a:xfrm flipV="1">
              <a:off x="5447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6" name="Line 20"/>
            <p:cNvSpPr>
              <a:spLocks noChangeShapeType="1"/>
            </p:cNvSpPr>
            <p:nvPr/>
          </p:nvSpPr>
          <p:spPr bwMode="auto">
            <a:xfrm flipV="1">
              <a:off x="5357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7" name="Line 21"/>
            <p:cNvSpPr>
              <a:spLocks noChangeShapeType="1"/>
            </p:cNvSpPr>
            <p:nvPr/>
          </p:nvSpPr>
          <p:spPr bwMode="auto">
            <a:xfrm flipV="1">
              <a:off x="5266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8" name="Line 22"/>
            <p:cNvSpPr>
              <a:spLocks noChangeShapeType="1"/>
            </p:cNvSpPr>
            <p:nvPr/>
          </p:nvSpPr>
          <p:spPr bwMode="auto">
            <a:xfrm flipV="1">
              <a:off x="5176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9" name="Line 23"/>
            <p:cNvSpPr>
              <a:spLocks noChangeShapeType="1"/>
            </p:cNvSpPr>
            <p:nvPr/>
          </p:nvSpPr>
          <p:spPr bwMode="auto">
            <a:xfrm flipV="1">
              <a:off x="508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0" name="Line 24"/>
            <p:cNvSpPr>
              <a:spLocks noChangeShapeType="1"/>
            </p:cNvSpPr>
            <p:nvPr/>
          </p:nvSpPr>
          <p:spPr bwMode="auto">
            <a:xfrm flipV="1">
              <a:off x="499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1" name="Line 25"/>
            <p:cNvSpPr>
              <a:spLocks noChangeShapeType="1"/>
            </p:cNvSpPr>
            <p:nvPr/>
          </p:nvSpPr>
          <p:spPr bwMode="auto">
            <a:xfrm flipV="1">
              <a:off x="490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2" name="Line 26"/>
            <p:cNvSpPr>
              <a:spLocks noChangeShapeType="1"/>
            </p:cNvSpPr>
            <p:nvPr/>
          </p:nvSpPr>
          <p:spPr bwMode="auto">
            <a:xfrm flipV="1">
              <a:off x="4814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3" name="Line 27"/>
            <p:cNvSpPr>
              <a:spLocks noChangeShapeType="1"/>
            </p:cNvSpPr>
            <p:nvPr/>
          </p:nvSpPr>
          <p:spPr bwMode="auto">
            <a:xfrm flipV="1">
              <a:off x="4724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4" name="Line 28"/>
            <p:cNvSpPr>
              <a:spLocks noChangeShapeType="1"/>
            </p:cNvSpPr>
            <p:nvPr/>
          </p:nvSpPr>
          <p:spPr bwMode="auto">
            <a:xfrm flipV="1">
              <a:off x="463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5" name="Line 29"/>
            <p:cNvSpPr>
              <a:spLocks noChangeShapeType="1"/>
            </p:cNvSpPr>
            <p:nvPr/>
          </p:nvSpPr>
          <p:spPr bwMode="auto">
            <a:xfrm flipV="1">
              <a:off x="454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6" name="Line 30"/>
            <p:cNvSpPr>
              <a:spLocks noChangeShapeType="1"/>
            </p:cNvSpPr>
            <p:nvPr/>
          </p:nvSpPr>
          <p:spPr bwMode="auto">
            <a:xfrm flipV="1">
              <a:off x="4452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7" name="Line 31"/>
            <p:cNvSpPr>
              <a:spLocks noChangeShapeType="1"/>
            </p:cNvSpPr>
            <p:nvPr/>
          </p:nvSpPr>
          <p:spPr bwMode="auto">
            <a:xfrm flipV="1">
              <a:off x="4362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8" name="Line 32"/>
            <p:cNvSpPr>
              <a:spLocks noChangeShapeType="1"/>
            </p:cNvSpPr>
            <p:nvPr/>
          </p:nvSpPr>
          <p:spPr bwMode="auto">
            <a:xfrm flipV="1">
              <a:off x="427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9" name="Line 33"/>
            <p:cNvSpPr>
              <a:spLocks noChangeShapeType="1"/>
            </p:cNvSpPr>
            <p:nvPr/>
          </p:nvSpPr>
          <p:spPr bwMode="auto">
            <a:xfrm flipV="1">
              <a:off x="418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40" name="Line 34"/>
            <p:cNvSpPr>
              <a:spLocks noChangeShapeType="1"/>
            </p:cNvSpPr>
            <p:nvPr/>
          </p:nvSpPr>
          <p:spPr bwMode="auto">
            <a:xfrm flipV="1">
              <a:off x="409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41" name="Line 35"/>
            <p:cNvSpPr>
              <a:spLocks noChangeShapeType="1"/>
            </p:cNvSpPr>
            <p:nvPr/>
          </p:nvSpPr>
          <p:spPr bwMode="auto">
            <a:xfrm flipV="1">
              <a:off x="4000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42" name="Line 36"/>
            <p:cNvSpPr>
              <a:spLocks noChangeShapeType="1"/>
            </p:cNvSpPr>
            <p:nvPr/>
          </p:nvSpPr>
          <p:spPr bwMode="auto">
            <a:xfrm flipV="1">
              <a:off x="3910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43" name="Line 37"/>
            <p:cNvSpPr>
              <a:spLocks noChangeShapeType="1"/>
            </p:cNvSpPr>
            <p:nvPr/>
          </p:nvSpPr>
          <p:spPr bwMode="auto">
            <a:xfrm flipV="1">
              <a:off x="3819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44" name="Line 38"/>
            <p:cNvSpPr>
              <a:spLocks noChangeShapeType="1"/>
            </p:cNvSpPr>
            <p:nvPr/>
          </p:nvSpPr>
          <p:spPr bwMode="auto">
            <a:xfrm flipV="1">
              <a:off x="3729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45" name="Line 39"/>
            <p:cNvSpPr>
              <a:spLocks noChangeShapeType="1"/>
            </p:cNvSpPr>
            <p:nvPr/>
          </p:nvSpPr>
          <p:spPr bwMode="auto">
            <a:xfrm flipV="1">
              <a:off x="363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46" name="Line 40"/>
            <p:cNvSpPr>
              <a:spLocks noChangeShapeType="1"/>
            </p:cNvSpPr>
            <p:nvPr/>
          </p:nvSpPr>
          <p:spPr bwMode="auto">
            <a:xfrm flipV="1">
              <a:off x="354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47" name="Line 41"/>
            <p:cNvSpPr>
              <a:spLocks noChangeShapeType="1"/>
            </p:cNvSpPr>
            <p:nvPr/>
          </p:nvSpPr>
          <p:spPr bwMode="auto">
            <a:xfrm flipV="1">
              <a:off x="345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48" name="Line 42"/>
            <p:cNvSpPr>
              <a:spLocks noChangeShapeType="1"/>
            </p:cNvSpPr>
            <p:nvPr/>
          </p:nvSpPr>
          <p:spPr bwMode="auto">
            <a:xfrm flipV="1">
              <a:off x="3367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49" name="Line 43"/>
            <p:cNvSpPr>
              <a:spLocks noChangeShapeType="1"/>
            </p:cNvSpPr>
            <p:nvPr/>
          </p:nvSpPr>
          <p:spPr bwMode="auto">
            <a:xfrm flipV="1">
              <a:off x="3277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50" name="Line 44"/>
            <p:cNvSpPr>
              <a:spLocks noChangeShapeType="1"/>
            </p:cNvSpPr>
            <p:nvPr/>
          </p:nvSpPr>
          <p:spPr bwMode="auto">
            <a:xfrm flipV="1">
              <a:off x="3186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51" name="Line 45"/>
            <p:cNvSpPr>
              <a:spLocks noChangeShapeType="1"/>
            </p:cNvSpPr>
            <p:nvPr/>
          </p:nvSpPr>
          <p:spPr bwMode="auto">
            <a:xfrm flipV="1">
              <a:off x="3096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52" name="Line 46"/>
            <p:cNvSpPr>
              <a:spLocks noChangeShapeType="1"/>
            </p:cNvSpPr>
            <p:nvPr/>
          </p:nvSpPr>
          <p:spPr bwMode="auto">
            <a:xfrm flipV="1">
              <a:off x="300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53" name="Line 47"/>
            <p:cNvSpPr>
              <a:spLocks noChangeShapeType="1"/>
            </p:cNvSpPr>
            <p:nvPr/>
          </p:nvSpPr>
          <p:spPr bwMode="auto">
            <a:xfrm flipV="1">
              <a:off x="291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54" name="Line 48"/>
            <p:cNvSpPr>
              <a:spLocks noChangeShapeType="1"/>
            </p:cNvSpPr>
            <p:nvPr/>
          </p:nvSpPr>
          <p:spPr bwMode="auto">
            <a:xfrm flipV="1">
              <a:off x="282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55" name="Line 49"/>
            <p:cNvSpPr>
              <a:spLocks noChangeShapeType="1"/>
            </p:cNvSpPr>
            <p:nvPr/>
          </p:nvSpPr>
          <p:spPr bwMode="auto">
            <a:xfrm flipV="1">
              <a:off x="2734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56" name="Line 50"/>
            <p:cNvSpPr>
              <a:spLocks noChangeShapeType="1"/>
            </p:cNvSpPr>
            <p:nvPr/>
          </p:nvSpPr>
          <p:spPr bwMode="auto">
            <a:xfrm flipV="1">
              <a:off x="2644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57" name="Line 51"/>
            <p:cNvSpPr>
              <a:spLocks noChangeShapeType="1"/>
            </p:cNvSpPr>
            <p:nvPr/>
          </p:nvSpPr>
          <p:spPr bwMode="auto">
            <a:xfrm flipV="1">
              <a:off x="255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58" name="Line 52"/>
            <p:cNvSpPr>
              <a:spLocks noChangeShapeType="1"/>
            </p:cNvSpPr>
            <p:nvPr/>
          </p:nvSpPr>
          <p:spPr bwMode="auto">
            <a:xfrm flipV="1">
              <a:off x="246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59" name="Line 53"/>
            <p:cNvSpPr>
              <a:spLocks noChangeShapeType="1"/>
            </p:cNvSpPr>
            <p:nvPr/>
          </p:nvSpPr>
          <p:spPr bwMode="auto">
            <a:xfrm flipV="1">
              <a:off x="2372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60" name="Line 54"/>
            <p:cNvSpPr>
              <a:spLocks noChangeShapeType="1"/>
            </p:cNvSpPr>
            <p:nvPr/>
          </p:nvSpPr>
          <p:spPr bwMode="auto">
            <a:xfrm flipV="1">
              <a:off x="2282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61" name="Line 55"/>
            <p:cNvSpPr>
              <a:spLocks noChangeShapeType="1"/>
            </p:cNvSpPr>
            <p:nvPr/>
          </p:nvSpPr>
          <p:spPr bwMode="auto">
            <a:xfrm flipV="1">
              <a:off x="219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62" name="Line 56"/>
            <p:cNvSpPr>
              <a:spLocks noChangeShapeType="1"/>
            </p:cNvSpPr>
            <p:nvPr/>
          </p:nvSpPr>
          <p:spPr bwMode="auto">
            <a:xfrm flipV="1">
              <a:off x="210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63" name="Line 57"/>
            <p:cNvSpPr>
              <a:spLocks noChangeShapeType="1"/>
            </p:cNvSpPr>
            <p:nvPr/>
          </p:nvSpPr>
          <p:spPr bwMode="auto">
            <a:xfrm flipV="1">
              <a:off x="201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64" name="Line 58"/>
            <p:cNvSpPr>
              <a:spLocks noChangeShapeType="1"/>
            </p:cNvSpPr>
            <p:nvPr/>
          </p:nvSpPr>
          <p:spPr bwMode="auto">
            <a:xfrm flipV="1">
              <a:off x="1920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65" name="Line 59"/>
            <p:cNvSpPr>
              <a:spLocks noChangeShapeType="1"/>
            </p:cNvSpPr>
            <p:nvPr/>
          </p:nvSpPr>
          <p:spPr bwMode="auto">
            <a:xfrm flipV="1">
              <a:off x="1830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66" name="Line 60"/>
            <p:cNvSpPr>
              <a:spLocks noChangeShapeType="1"/>
            </p:cNvSpPr>
            <p:nvPr/>
          </p:nvSpPr>
          <p:spPr bwMode="auto">
            <a:xfrm flipV="1">
              <a:off x="1739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67" name="Line 61"/>
            <p:cNvSpPr>
              <a:spLocks noChangeShapeType="1"/>
            </p:cNvSpPr>
            <p:nvPr/>
          </p:nvSpPr>
          <p:spPr bwMode="auto">
            <a:xfrm flipV="1">
              <a:off x="1649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68" name="Line 62"/>
            <p:cNvSpPr>
              <a:spLocks noChangeShapeType="1"/>
            </p:cNvSpPr>
            <p:nvPr/>
          </p:nvSpPr>
          <p:spPr bwMode="auto">
            <a:xfrm flipV="1">
              <a:off x="155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69" name="Line 63"/>
            <p:cNvSpPr>
              <a:spLocks noChangeShapeType="1"/>
            </p:cNvSpPr>
            <p:nvPr/>
          </p:nvSpPr>
          <p:spPr bwMode="auto">
            <a:xfrm flipV="1">
              <a:off x="146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70" name="Line 64"/>
            <p:cNvSpPr>
              <a:spLocks noChangeShapeType="1"/>
            </p:cNvSpPr>
            <p:nvPr/>
          </p:nvSpPr>
          <p:spPr bwMode="auto">
            <a:xfrm flipV="1">
              <a:off x="137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71" name="Line 65"/>
            <p:cNvSpPr>
              <a:spLocks noChangeShapeType="1"/>
            </p:cNvSpPr>
            <p:nvPr/>
          </p:nvSpPr>
          <p:spPr bwMode="auto">
            <a:xfrm flipV="1">
              <a:off x="1287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72" name="Line 66"/>
            <p:cNvSpPr>
              <a:spLocks noChangeShapeType="1"/>
            </p:cNvSpPr>
            <p:nvPr/>
          </p:nvSpPr>
          <p:spPr bwMode="auto">
            <a:xfrm flipV="1">
              <a:off x="1197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73" name="Line 67"/>
            <p:cNvSpPr>
              <a:spLocks noChangeShapeType="1"/>
            </p:cNvSpPr>
            <p:nvPr/>
          </p:nvSpPr>
          <p:spPr bwMode="auto">
            <a:xfrm flipV="1">
              <a:off x="1106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74" name="Line 68"/>
            <p:cNvSpPr>
              <a:spLocks noChangeShapeType="1"/>
            </p:cNvSpPr>
            <p:nvPr/>
          </p:nvSpPr>
          <p:spPr bwMode="auto">
            <a:xfrm flipV="1">
              <a:off x="1016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75" name="Line 69"/>
            <p:cNvSpPr>
              <a:spLocks noChangeShapeType="1"/>
            </p:cNvSpPr>
            <p:nvPr/>
          </p:nvSpPr>
          <p:spPr bwMode="auto">
            <a:xfrm flipV="1">
              <a:off x="92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76" name="Line 70"/>
            <p:cNvSpPr>
              <a:spLocks noChangeShapeType="1"/>
            </p:cNvSpPr>
            <p:nvPr/>
          </p:nvSpPr>
          <p:spPr bwMode="auto">
            <a:xfrm flipV="1">
              <a:off x="83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77" name="Line 71"/>
            <p:cNvSpPr>
              <a:spLocks noChangeShapeType="1"/>
            </p:cNvSpPr>
            <p:nvPr/>
          </p:nvSpPr>
          <p:spPr bwMode="auto">
            <a:xfrm flipV="1">
              <a:off x="74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78" name="Line 72"/>
            <p:cNvSpPr>
              <a:spLocks noChangeShapeType="1"/>
            </p:cNvSpPr>
            <p:nvPr/>
          </p:nvSpPr>
          <p:spPr bwMode="auto">
            <a:xfrm flipV="1">
              <a:off x="654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79" name="Line 73"/>
            <p:cNvSpPr>
              <a:spLocks noChangeShapeType="1"/>
            </p:cNvSpPr>
            <p:nvPr/>
          </p:nvSpPr>
          <p:spPr bwMode="auto">
            <a:xfrm flipV="1">
              <a:off x="564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80" name="Line 74"/>
            <p:cNvSpPr>
              <a:spLocks noChangeShapeType="1"/>
            </p:cNvSpPr>
            <p:nvPr/>
          </p:nvSpPr>
          <p:spPr bwMode="auto">
            <a:xfrm flipV="1">
              <a:off x="47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81" name="Line 75"/>
            <p:cNvSpPr>
              <a:spLocks noChangeShapeType="1"/>
            </p:cNvSpPr>
            <p:nvPr/>
          </p:nvSpPr>
          <p:spPr bwMode="auto">
            <a:xfrm flipV="1">
              <a:off x="38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82" name="Line 76"/>
            <p:cNvSpPr>
              <a:spLocks noChangeShapeType="1"/>
            </p:cNvSpPr>
            <p:nvPr/>
          </p:nvSpPr>
          <p:spPr bwMode="auto">
            <a:xfrm flipV="1">
              <a:off x="292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83" name="Line 77"/>
            <p:cNvSpPr>
              <a:spLocks noChangeShapeType="1"/>
            </p:cNvSpPr>
            <p:nvPr/>
          </p:nvSpPr>
          <p:spPr bwMode="auto">
            <a:xfrm flipV="1">
              <a:off x="202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84" name="Line 78"/>
            <p:cNvSpPr>
              <a:spLocks noChangeShapeType="1"/>
            </p:cNvSpPr>
            <p:nvPr/>
          </p:nvSpPr>
          <p:spPr bwMode="auto">
            <a:xfrm flipV="1">
              <a:off x="11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85" name="Line 79"/>
            <p:cNvSpPr>
              <a:spLocks noChangeShapeType="1"/>
            </p:cNvSpPr>
            <p:nvPr/>
          </p:nvSpPr>
          <p:spPr bwMode="auto">
            <a:xfrm>
              <a:off x="111" y="4642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86" name="Line 80"/>
            <p:cNvSpPr>
              <a:spLocks noChangeShapeType="1"/>
            </p:cNvSpPr>
            <p:nvPr/>
          </p:nvSpPr>
          <p:spPr bwMode="auto">
            <a:xfrm>
              <a:off x="111" y="4551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87" name="Line 81"/>
            <p:cNvSpPr>
              <a:spLocks noChangeShapeType="1"/>
            </p:cNvSpPr>
            <p:nvPr/>
          </p:nvSpPr>
          <p:spPr bwMode="auto">
            <a:xfrm>
              <a:off x="111" y="4461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88" name="Line 82"/>
            <p:cNvSpPr>
              <a:spLocks noChangeShapeType="1"/>
            </p:cNvSpPr>
            <p:nvPr/>
          </p:nvSpPr>
          <p:spPr bwMode="auto">
            <a:xfrm>
              <a:off x="111" y="4370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89" name="Line 83"/>
            <p:cNvSpPr>
              <a:spLocks noChangeShapeType="1"/>
            </p:cNvSpPr>
            <p:nvPr/>
          </p:nvSpPr>
          <p:spPr bwMode="auto">
            <a:xfrm>
              <a:off x="111" y="4279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90" name="Line 84"/>
            <p:cNvSpPr>
              <a:spLocks noChangeShapeType="1"/>
            </p:cNvSpPr>
            <p:nvPr/>
          </p:nvSpPr>
          <p:spPr bwMode="auto">
            <a:xfrm>
              <a:off x="111" y="4189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91" name="Line 85"/>
            <p:cNvSpPr>
              <a:spLocks noChangeShapeType="1"/>
            </p:cNvSpPr>
            <p:nvPr/>
          </p:nvSpPr>
          <p:spPr bwMode="auto">
            <a:xfrm>
              <a:off x="111" y="4098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92" name="Line 86"/>
            <p:cNvSpPr>
              <a:spLocks noChangeShapeType="1"/>
            </p:cNvSpPr>
            <p:nvPr/>
          </p:nvSpPr>
          <p:spPr bwMode="auto">
            <a:xfrm>
              <a:off x="111" y="4008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93" name="Line 87"/>
            <p:cNvSpPr>
              <a:spLocks noChangeShapeType="1"/>
            </p:cNvSpPr>
            <p:nvPr/>
          </p:nvSpPr>
          <p:spPr bwMode="auto">
            <a:xfrm>
              <a:off x="111" y="3917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94" name="Line 88"/>
            <p:cNvSpPr>
              <a:spLocks noChangeShapeType="1"/>
            </p:cNvSpPr>
            <p:nvPr/>
          </p:nvSpPr>
          <p:spPr bwMode="auto">
            <a:xfrm>
              <a:off x="111" y="3827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95" name="Line 89"/>
            <p:cNvSpPr>
              <a:spLocks noChangeShapeType="1"/>
            </p:cNvSpPr>
            <p:nvPr/>
          </p:nvSpPr>
          <p:spPr bwMode="auto">
            <a:xfrm>
              <a:off x="111" y="3737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96" name="Line 90"/>
            <p:cNvSpPr>
              <a:spLocks noChangeShapeType="1"/>
            </p:cNvSpPr>
            <p:nvPr/>
          </p:nvSpPr>
          <p:spPr bwMode="auto">
            <a:xfrm>
              <a:off x="111" y="3646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97" name="Line 91"/>
            <p:cNvSpPr>
              <a:spLocks noChangeShapeType="1"/>
            </p:cNvSpPr>
            <p:nvPr/>
          </p:nvSpPr>
          <p:spPr bwMode="auto">
            <a:xfrm>
              <a:off x="111" y="3556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98" name="Line 92"/>
            <p:cNvSpPr>
              <a:spLocks noChangeShapeType="1"/>
            </p:cNvSpPr>
            <p:nvPr/>
          </p:nvSpPr>
          <p:spPr bwMode="auto">
            <a:xfrm>
              <a:off x="111" y="3465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99" name="Line 93"/>
            <p:cNvSpPr>
              <a:spLocks noChangeShapeType="1"/>
            </p:cNvSpPr>
            <p:nvPr/>
          </p:nvSpPr>
          <p:spPr bwMode="auto">
            <a:xfrm>
              <a:off x="111" y="3375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00" name="Line 94"/>
            <p:cNvSpPr>
              <a:spLocks noChangeShapeType="1"/>
            </p:cNvSpPr>
            <p:nvPr/>
          </p:nvSpPr>
          <p:spPr bwMode="auto">
            <a:xfrm>
              <a:off x="111" y="3284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01" name="Line 95"/>
            <p:cNvSpPr>
              <a:spLocks noChangeShapeType="1"/>
            </p:cNvSpPr>
            <p:nvPr/>
          </p:nvSpPr>
          <p:spPr bwMode="auto">
            <a:xfrm>
              <a:off x="111" y="3194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02" name="Line 96"/>
            <p:cNvSpPr>
              <a:spLocks noChangeShapeType="1"/>
            </p:cNvSpPr>
            <p:nvPr/>
          </p:nvSpPr>
          <p:spPr bwMode="auto">
            <a:xfrm>
              <a:off x="111" y="3103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03" name="Line 97"/>
            <p:cNvSpPr>
              <a:spLocks noChangeShapeType="1"/>
            </p:cNvSpPr>
            <p:nvPr/>
          </p:nvSpPr>
          <p:spPr bwMode="auto">
            <a:xfrm>
              <a:off x="111" y="3013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04" name="Line 98"/>
            <p:cNvSpPr>
              <a:spLocks noChangeShapeType="1"/>
            </p:cNvSpPr>
            <p:nvPr/>
          </p:nvSpPr>
          <p:spPr bwMode="auto">
            <a:xfrm>
              <a:off x="111" y="2922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05" name="Line 99"/>
            <p:cNvSpPr>
              <a:spLocks noChangeShapeType="1"/>
            </p:cNvSpPr>
            <p:nvPr/>
          </p:nvSpPr>
          <p:spPr bwMode="auto">
            <a:xfrm>
              <a:off x="111" y="2832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06" name="Line 100"/>
            <p:cNvSpPr>
              <a:spLocks noChangeShapeType="1"/>
            </p:cNvSpPr>
            <p:nvPr/>
          </p:nvSpPr>
          <p:spPr bwMode="auto">
            <a:xfrm>
              <a:off x="111" y="2651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07" name="Line 101"/>
            <p:cNvSpPr>
              <a:spLocks noChangeShapeType="1"/>
            </p:cNvSpPr>
            <p:nvPr/>
          </p:nvSpPr>
          <p:spPr bwMode="auto">
            <a:xfrm>
              <a:off x="111" y="2560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08" name="Line 102"/>
            <p:cNvSpPr>
              <a:spLocks noChangeShapeType="1"/>
            </p:cNvSpPr>
            <p:nvPr/>
          </p:nvSpPr>
          <p:spPr bwMode="auto">
            <a:xfrm>
              <a:off x="111" y="2470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09" name="Line 103"/>
            <p:cNvSpPr>
              <a:spLocks noChangeShapeType="1"/>
            </p:cNvSpPr>
            <p:nvPr/>
          </p:nvSpPr>
          <p:spPr bwMode="auto">
            <a:xfrm>
              <a:off x="111" y="2379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0" name="Line 104"/>
            <p:cNvSpPr>
              <a:spLocks noChangeShapeType="1"/>
            </p:cNvSpPr>
            <p:nvPr/>
          </p:nvSpPr>
          <p:spPr bwMode="auto">
            <a:xfrm>
              <a:off x="111" y="2289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1" name="Line 105"/>
            <p:cNvSpPr>
              <a:spLocks noChangeShapeType="1"/>
            </p:cNvSpPr>
            <p:nvPr/>
          </p:nvSpPr>
          <p:spPr bwMode="auto">
            <a:xfrm>
              <a:off x="111" y="2199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2" name="Line 106"/>
            <p:cNvSpPr>
              <a:spLocks noChangeShapeType="1"/>
            </p:cNvSpPr>
            <p:nvPr/>
          </p:nvSpPr>
          <p:spPr bwMode="auto">
            <a:xfrm>
              <a:off x="111" y="2108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3" name="Line 107"/>
            <p:cNvSpPr>
              <a:spLocks noChangeShapeType="1"/>
            </p:cNvSpPr>
            <p:nvPr/>
          </p:nvSpPr>
          <p:spPr bwMode="auto">
            <a:xfrm>
              <a:off x="111" y="2018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4" name="Line 108"/>
            <p:cNvSpPr>
              <a:spLocks noChangeShapeType="1"/>
            </p:cNvSpPr>
            <p:nvPr/>
          </p:nvSpPr>
          <p:spPr bwMode="auto">
            <a:xfrm>
              <a:off x="111" y="1927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5" name="Line 109"/>
            <p:cNvSpPr>
              <a:spLocks noChangeShapeType="1"/>
            </p:cNvSpPr>
            <p:nvPr/>
          </p:nvSpPr>
          <p:spPr bwMode="auto">
            <a:xfrm>
              <a:off x="111" y="1837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6" name="Line 110"/>
            <p:cNvSpPr>
              <a:spLocks noChangeShapeType="1"/>
            </p:cNvSpPr>
            <p:nvPr/>
          </p:nvSpPr>
          <p:spPr bwMode="auto">
            <a:xfrm>
              <a:off x="111" y="1746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7" name="Line 111"/>
            <p:cNvSpPr>
              <a:spLocks noChangeShapeType="1"/>
            </p:cNvSpPr>
            <p:nvPr/>
          </p:nvSpPr>
          <p:spPr bwMode="auto">
            <a:xfrm>
              <a:off x="111" y="1656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8" name="Line 112"/>
            <p:cNvSpPr>
              <a:spLocks noChangeShapeType="1"/>
            </p:cNvSpPr>
            <p:nvPr/>
          </p:nvSpPr>
          <p:spPr bwMode="auto">
            <a:xfrm>
              <a:off x="111" y="1565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9" name="Line 113"/>
            <p:cNvSpPr>
              <a:spLocks noChangeShapeType="1"/>
            </p:cNvSpPr>
            <p:nvPr/>
          </p:nvSpPr>
          <p:spPr bwMode="auto">
            <a:xfrm>
              <a:off x="111" y="1565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20" name="Line 114"/>
            <p:cNvSpPr>
              <a:spLocks noChangeShapeType="1"/>
            </p:cNvSpPr>
            <p:nvPr/>
          </p:nvSpPr>
          <p:spPr bwMode="auto">
            <a:xfrm>
              <a:off x="111" y="1475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21" name="Line 115"/>
            <p:cNvSpPr>
              <a:spLocks noChangeShapeType="1"/>
            </p:cNvSpPr>
            <p:nvPr/>
          </p:nvSpPr>
          <p:spPr bwMode="auto">
            <a:xfrm>
              <a:off x="111" y="1384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22" name="Line 116"/>
            <p:cNvSpPr>
              <a:spLocks noChangeShapeType="1"/>
            </p:cNvSpPr>
            <p:nvPr/>
          </p:nvSpPr>
          <p:spPr bwMode="auto">
            <a:xfrm>
              <a:off x="111" y="1294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23" name="Line 117"/>
            <p:cNvSpPr>
              <a:spLocks noChangeShapeType="1"/>
            </p:cNvSpPr>
            <p:nvPr/>
          </p:nvSpPr>
          <p:spPr bwMode="auto">
            <a:xfrm>
              <a:off x="111" y="1203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24" name="Line 118"/>
            <p:cNvSpPr>
              <a:spLocks noChangeShapeType="1"/>
            </p:cNvSpPr>
            <p:nvPr/>
          </p:nvSpPr>
          <p:spPr bwMode="auto">
            <a:xfrm>
              <a:off x="111" y="1113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25" name="Line 119"/>
            <p:cNvSpPr>
              <a:spLocks noChangeShapeType="1"/>
            </p:cNvSpPr>
            <p:nvPr/>
          </p:nvSpPr>
          <p:spPr bwMode="auto">
            <a:xfrm>
              <a:off x="111" y="1022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26" name="Line 120"/>
            <p:cNvSpPr>
              <a:spLocks noChangeShapeType="1"/>
            </p:cNvSpPr>
            <p:nvPr/>
          </p:nvSpPr>
          <p:spPr bwMode="auto">
            <a:xfrm>
              <a:off x="111" y="932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27" name="Line 121"/>
            <p:cNvSpPr>
              <a:spLocks noChangeShapeType="1"/>
            </p:cNvSpPr>
            <p:nvPr/>
          </p:nvSpPr>
          <p:spPr bwMode="auto">
            <a:xfrm>
              <a:off x="111" y="842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28" name="Line 122"/>
            <p:cNvSpPr>
              <a:spLocks noChangeShapeType="1"/>
            </p:cNvSpPr>
            <p:nvPr/>
          </p:nvSpPr>
          <p:spPr bwMode="auto">
            <a:xfrm>
              <a:off x="111" y="751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29" name="Line 123"/>
            <p:cNvSpPr>
              <a:spLocks noChangeShapeType="1"/>
            </p:cNvSpPr>
            <p:nvPr/>
          </p:nvSpPr>
          <p:spPr bwMode="auto">
            <a:xfrm>
              <a:off x="111" y="661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30" name="Line 124"/>
            <p:cNvSpPr>
              <a:spLocks noChangeShapeType="1"/>
            </p:cNvSpPr>
            <p:nvPr/>
          </p:nvSpPr>
          <p:spPr bwMode="auto">
            <a:xfrm>
              <a:off x="111" y="570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31" name="Line 125"/>
            <p:cNvSpPr>
              <a:spLocks noChangeShapeType="1"/>
            </p:cNvSpPr>
            <p:nvPr/>
          </p:nvSpPr>
          <p:spPr bwMode="auto">
            <a:xfrm>
              <a:off x="111" y="480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32" name="Line 126"/>
            <p:cNvSpPr>
              <a:spLocks noChangeShapeType="1"/>
            </p:cNvSpPr>
            <p:nvPr/>
          </p:nvSpPr>
          <p:spPr bwMode="auto">
            <a:xfrm>
              <a:off x="111" y="389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33" name="Line 127"/>
            <p:cNvSpPr>
              <a:spLocks noChangeShapeType="1"/>
            </p:cNvSpPr>
            <p:nvPr/>
          </p:nvSpPr>
          <p:spPr bwMode="auto">
            <a:xfrm>
              <a:off x="111" y="298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34" name="Line 128"/>
            <p:cNvSpPr>
              <a:spLocks noChangeShapeType="1"/>
            </p:cNvSpPr>
            <p:nvPr/>
          </p:nvSpPr>
          <p:spPr bwMode="auto">
            <a:xfrm>
              <a:off x="111" y="208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35" name="Line 129"/>
            <p:cNvSpPr>
              <a:spLocks noChangeShapeType="1"/>
            </p:cNvSpPr>
            <p:nvPr/>
          </p:nvSpPr>
          <p:spPr bwMode="auto">
            <a:xfrm>
              <a:off x="111" y="117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36" name="Line 130"/>
            <p:cNvSpPr>
              <a:spLocks noChangeShapeType="1"/>
            </p:cNvSpPr>
            <p:nvPr/>
          </p:nvSpPr>
          <p:spPr bwMode="auto">
            <a:xfrm>
              <a:off x="111" y="27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507" name="Rectangle 131"/>
          <p:cNvSpPr>
            <a:spLocks noChangeArrowheads="1"/>
          </p:cNvSpPr>
          <p:nvPr/>
        </p:nvSpPr>
        <p:spPr bwMode="auto">
          <a:xfrm>
            <a:off x="304800" y="4419600"/>
            <a:ext cx="838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.VnTime" pitchFamily="34" charset="0"/>
              </a:rPr>
              <a:t> </a:t>
            </a:r>
            <a:endParaRPr lang="en-US" sz="2400">
              <a:solidFill>
                <a:schemeClr val="bg1"/>
              </a:solidFill>
              <a:latin typeface="UNI Chu truyen thong" pitchFamily="66" charset="0"/>
            </a:endParaRPr>
          </a:p>
        </p:txBody>
      </p:sp>
      <p:sp>
        <p:nvSpPr>
          <p:cNvPr id="133" name="Rectangle 131"/>
          <p:cNvSpPr txBox="1">
            <a:spLocks noChangeArrowheads="1"/>
          </p:cNvSpPr>
          <p:nvPr/>
        </p:nvSpPr>
        <p:spPr>
          <a:xfrm>
            <a:off x="228600" y="1143000"/>
            <a:ext cx="8915400" cy="5643563"/>
          </a:xfrm>
          <a:prstGeom prst="rect">
            <a:avLst/>
          </a:prstGeom>
          <a:noFill/>
          <a:ln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100000"/>
              </a:spcBef>
            </a:pPr>
            <a:r>
              <a:rPr lang="en-US" sz="2800" b="1">
                <a:solidFill>
                  <a:schemeClr val="bg1"/>
                </a:solidFill>
                <a:latin typeface="HP001 4 hàng"/>
              </a:rPr>
              <a:t>     </a:t>
            </a:r>
            <a:r>
              <a:rPr lang="en-US" sz="2800" b="1">
                <a:solidFill>
                  <a:srgbClr val="FF0000"/>
                </a:solidFill>
                <a:latin typeface=".VnTime" pitchFamily="34" charset="0"/>
              </a:rPr>
              <a:t> I/ NhËn xÐt: </a:t>
            </a:r>
            <a:r>
              <a:rPr lang="en-US" sz="2800" i="1">
                <a:solidFill>
                  <a:schemeClr val="bg2"/>
                </a:solidFill>
                <a:latin typeface=".VnTime" pitchFamily="34" charset="0"/>
              </a:rPr>
              <a:t> Trong c¸c c©u v¨n, c©u th¬ sau  ®©y, dÊu hai chÊm cã t¸c dông g×?</a:t>
            </a:r>
          </a:p>
          <a:p>
            <a:pPr>
              <a:spcBef>
                <a:spcPct val="100000"/>
              </a:spcBef>
            </a:pPr>
            <a:r>
              <a:rPr lang="en-US" sz="2800" b="1" i="1">
                <a:solidFill>
                  <a:schemeClr val="bg2"/>
                </a:solidFill>
                <a:latin typeface=".VnTime" pitchFamily="34" charset="0"/>
              </a:rPr>
              <a:t>     </a:t>
            </a:r>
            <a:r>
              <a:rPr lang="en-US" sz="2800" b="1">
                <a:solidFill>
                  <a:srgbClr val="FFFF00"/>
                </a:solidFill>
                <a:latin typeface=".VnTime" pitchFamily="34" charset="0"/>
              </a:rPr>
              <a:t>a) </a:t>
            </a:r>
            <a:r>
              <a:rPr lang="en-US" sz="2800">
                <a:solidFill>
                  <a:srgbClr val="FFFF00"/>
                </a:solidFill>
                <a:latin typeface=".VnTime" pitchFamily="34" charset="0"/>
              </a:rPr>
              <a:t>Chñ tÞch Hå ChÝ Minh nãi</a:t>
            </a:r>
            <a:r>
              <a:rPr lang="en-US" sz="2800" u="sng">
                <a:solidFill>
                  <a:srgbClr val="FFFF00"/>
                </a:solidFill>
                <a:latin typeface=".VnTime" pitchFamily="34" charset="0"/>
              </a:rPr>
              <a:t> </a:t>
            </a:r>
            <a:r>
              <a:rPr lang="en-US" sz="2800" u="sng">
                <a:solidFill>
                  <a:srgbClr val="FF0000"/>
                </a:solidFill>
                <a:latin typeface=".VnTime" pitchFamily="34" charset="0"/>
              </a:rPr>
              <a:t>: “ </a:t>
            </a:r>
            <a:r>
              <a:rPr lang="en-US" sz="2800">
                <a:solidFill>
                  <a:srgbClr val="FFFF00"/>
                </a:solidFill>
                <a:latin typeface=".VnTime" pitchFamily="34" charset="0"/>
              </a:rPr>
              <a:t>T«</a:t>
            </a:r>
            <a:r>
              <a:rPr lang="en-US" sz="2800" u="sng">
                <a:solidFill>
                  <a:srgbClr val="FFFF00"/>
                </a:solidFill>
                <a:latin typeface=".VnTime" pitchFamily="34" charset="0"/>
              </a:rPr>
              <a:t>i</a:t>
            </a:r>
            <a:r>
              <a:rPr lang="en-US" sz="2800">
                <a:solidFill>
                  <a:srgbClr val="FFFF00"/>
                </a:solidFill>
                <a:latin typeface=".VnTime" pitchFamily="34" charset="0"/>
              </a:rPr>
              <a:t> chØ cã mét ham muèn, ham muèn tét bËc , lµ lµm sao cho n­íc ta hoµn toµn ®éc lËp, d©n ta hoµn toµn tù do, ®ång bµo ai còng cã c¬m ¨n, ¸o mÆc, ai còng ®­îc häc hµnh.</a:t>
            </a:r>
            <a:r>
              <a:rPr lang="en-US" sz="2800">
                <a:solidFill>
                  <a:srgbClr val="FF0000"/>
                </a:solidFill>
                <a:latin typeface=".VnTime" pitchFamily="34" charset="0"/>
              </a:rPr>
              <a:t>” </a:t>
            </a:r>
            <a:r>
              <a:rPr lang="en-US" sz="2800">
                <a:solidFill>
                  <a:srgbClr val="FFFF00"/>
                </a:solidFill>
                <a:latin typeface=".VnTime" pitchFamily="34" charset="0"/>
              </a:rPr>
              <a:t>NguyÖn  väng ®ã chi phèi mäi ý nghÜ vµ hµnh ®éng trong suèt cuéc ®êi cña ng­êi.                        </a:t>
            </a:r>
            <a:r>
              <a:rPr lang="en-US" sz="2800" i="1">
                <a:solidFill>
                  <a:srgbClr val="FFFF00"/>
                </a:solidFill>
                <a:latin typeface=".VnTime" pitchFamily="34" charset="0"/>
              </a:rPr>
              <a:t> </a:t>
            </a:r>
            <a:r>
              <a:rPr lang="en-US" sz="2800" i="1">
                <a:solidFill>
                  <a:srgbClr val="FF0000"/>
                </a:solidFill>
                <a:latin typeface=".VnTime" pitchFamily="34" charset="0"/>
              </a:rPr>
              <a:t>Theo: </a:t>
            </a:r>
            <a:r>
              <a:rPr lang="en-US" sz="2800" b="1" i="1">
                <a:solidFill>
                  <a:srgbClr val="FF0000"/>
                </a:solidFill>
                <a:latin typeface=".VnTime" pitchFamily="34" charset="0"/>
              </a:rPr>
              <a:t>Tr­êng Chinh</a:t>
            </a:r>
          </a:p>
          <a:p>
            <a:pPr>
              <a:spcBef>
                <a:spcPct val="100000"/>
              </a:spcBef>
            </a:pPr>
            <a:r>
              <a:rPr lang="en-US" sz="2800" b="1" i="1">
                <a:solidFill>
                  <a:srgbClr val="FF0000"/>
                </a:solidFill>
                <a:latin typeface=".VnTime" pitchFamily="34" charset="0"/>
              </a:rPr>
              <a:t>    </a:t>
            </a:r>
            <a:r>
              <a:rPr lang="en-US" sz="2800" i="1">
                <a:solidFill>
                  <a:schemeClr val="bg1"/>
                </a:solidFill>
                <a:latin typeface=".VnTime" pitchFamily="34" charset="0"/>
              </a:rPr>
              <a:t>* DÊu  hai chÊm b¸o hiÖu phÇn sau lµ lêi nãi cña B¸c Hå.                    - </a:t>
            </a:r>
            <a:r>
              <a:rPr lang="en-US" sz="2800" i="1">
                <a:solidFill>
                  <a:schemeClr val="bg1"/>
                </a:solidFill>
                <a:latin typeface=".VnTimeH" pitchFamily="34" charset="0"/>
              </a:rPr>
              <a:t>ë  </a:t>
            </a:r>
            <a:r>
              <a:rPr lang="en-US" sz="2800" i="1">
                <a:solidFill>
                  <a:schemeClr val="bg1"/>
                </a:solidFill>
                <a:latin typeface=".VnTime" pitchFamily="34" charset="0"/>
              </a:rPr>
              <a:t>tr­êng  hîp nµy, dÊu hai chÊm dïng phèi hîp víi dÊu ngoÆc kÐp</a:t>
            </a:r>
            <a:endParaRPr lang="en-US" sz="2800">
              <a:solidFill>
                <a:srgbClr val="FFFF00"/>
              </a:solidFill>
              <a:latin typeface=".VnTime" pitchFamily="34" charset="0"/>
            </a:endParaRPr>
          </a:p>
        </p:txBody>
      </p:sp>
      <p:sp>
        <p:nvSpPr>
          <p:cNvPr id="11395" name="Rectangle 131"/>
          <p:cNvSpPr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100000"/>
              </a:spcBef>
            </a:pPr>
            <a:r>
              <a:rPr lang="en-US" sz="3200" b="1" u="sng">
                <a:solidFill>
                  <a:srgbClr val="FF0000"/>
                </a:solidFill>
                <a:latin typeface=".VnArial" pitchFamily="34" charset="0"/>
              </a:rPr>
              <a:t>Luyện từ và c©u </a:t>
            </a:r>
            <a:r>
              <a:rPr lang="en-US" sz="3200" b="1">
                <a:solidFill>
                  <a:srgbClr val="FF0000"/>
                </a:solidFill>
                <a:latin typeface=".VnArial" pitchFamily="34" charset="0"/>
              </a:rPr>
              <a:t/>
            </a:r>
            <a:br>
              <a:rPr lang="en-US" sz="3200" b="1">
                <a:solidFill>
                  <a:srgbClr val="FF0000"/>
                </a:solidFill>
                <a:latin typeface=".VnArial" pitchFamily="34" charset="0"/>
              </a:rPr>
            </a:br>
            <a:r>
              <a:rPr lang="en-US" sz="3200" b="1" i="1">
                <a:solidFill>
                  <a:schemeClr val="bg2"/>
                </a:solidFill>
                <a:latin typeface=".VnArial" pitchFamily="34" charset="0"/>
              </a:rPr>
              <a:t>DÊu hai chÊm</a:t>
            </a:r>
            <a:r>
              <a:rPr lang="en-US" sz="3200" b="1">
                <a:solidFill>
                  <a:schemeClr val="bg1"/>
                </a:solidFill>
                <a:latin typeface=".VnArial" pitchFamily="34" charset="0"/>
              </a:rPr>
              <a:t>                                                                  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29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79" y="-5"/>
            <a:chExt cx="6576" cy="4769"/>
          </a:xfrm>
        </p:grpSpPr>
        <p:sp>
          <p:nvSpPr>
            <p:cNvPr id="22533" name="AutoShape 3"/>
            <p:cNvSpPr>
              <a:spLocks noChangeAspect="1" noChangeArrowheads="1" noTextEdit="1"/>
            </p:cNvSpPr>
            <p:nvPr/>
          </p:nvSpPr>
          <p:spPr bwMode="auto">
            <a:xfrm>
              <a:off x="79" y="-5"/>
              <a:ext cx="6576" cy="4769"/>
            </a:xfrm>
            <a:prstGeom prst="rect">
              <a:avLst/>
            </a:prstGeom>
            <a:solidFill>
              <a:srgbClr val="002200"/>
            </a:solidFill>
            <a:ln w="3175" cap="rnd">
              <a:solidFill>
                <a:srgbClr val="005800"/>
              </a:solidFill>
              <a:prstDash val="sysDot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34" name="Line 4"/>
            <p:cNvSpPr>
              <a:spLocks noChangeShapeType="1"/>
            </p:cNvSpPr>
            <p:nvPr/>
          </p:nvSpPr>
          <p:spPr bwMode="auto">
            <a:xfrm>
              <a:off x="111" y="2741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35" name="Line 5"/>
            <p:cNvSpPr>
              <a:spLocks noChangeShapeType="1"/>
            </p:cNvSpPr>
            <p:nvPr/>
          </p:nvSpPr>
          <p:spPr bwMode="auto">
            <a:xfrm>
              <a:off x="111" y="4732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36" name="Line 6"/>
            <p:cNvSpPr>
              <a:spLocks noChangeShapeType="1"/>
            </p:cNvSpPr>
            <p:nvPr/>
          </p:nvSpPr>
          <p:spPr bwMode="auto">
            <a:xfrm flipV="1">
              <a:off x="662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37" name="Line 7"/>
            <p:cNvSpPr>
              <a:spLocks noChangeShapeType="1"/>
            </p:cNvSpPr>
            <p:nvPr/>
          </p:nvSpPr>
          <p:spPr bwMode="auto">
            <a:xfrm flipV="1">
              <a:off x="653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38" name="Line 8"/>
            <p:cNvSpPr>
              <a:spLocks noChangeShapeType="1"/>
            </p:cNvSpPr>
            <p:nvPr/>
          </p:nvSpPr>
          <p:spPr bwMode="auto">
            <a:xfrm flipV="1">
              <a:off x="6442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39" name="Line 9"/>
            <p:cNvSpPr>
              <a:spLocks noChangeShapeType="1"/>
            </p:cNvSpPr>
            <p:nvPr/>
          </p:nvSpPr>
          <p:spPr bwMode="auto">
            <a:xfrm flipV="1">
              <a:off x="635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0" name="Line 10"/>
            <p:cNvSpPr>
              <a:spLocks noChangeShapeType="1"/>
            </p:cNvSpPr>
            <p:nvPr/>
          </p:nvSpPr>
          <p:spPr bwMode="auto">
            <a:xfrm flipV="1">
              <a:off x="626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1" name="Line 11"/>
            <p:cNvSpPr>
              <a:spLocks noChangeShapeType="1"/>
            </p:cNvSpPr>
            <p:nvPr/>
          </p:nvSpPr>
          <p:spPr bwMode="auto">
            <a:xfrm flipV="1">
              <a:off x="617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2" name="Line 12"/>
            <p:cNvSpPr>
              <a:spLocks noChangeShapeType="1"/>
            </p:cNvSpPr>
            <p:nvPr/>
          </p:nvSpPr>
          <p:spPr bwMode="auto">
            <a:xfrm flipV="1">
              <a:off x="6080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3" name="Line 13"/>
            <p:cNvSpPr>
              <a:spLocks noChangeShapeType="1"/>
            </p:cNvSpPr>
            <p:nvPr/>
          </p:nvSpPr>
          <p:spPr bwMode="auto">
            <a:xfrm flipV="1">
              <a:off x="5990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4" name="Line 14"/>
            <p:cNvSpPr>
              <a:spLocks noChangeShapeType="1"/>
            </p:cNvSpPr>
            <p:nvPr/>
          </p:nvSpPr>
          <p:spPr bwMode="auto">
            <a:xfrm flipV="1">
              <a:off x="5900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5" name="Line 15"/>
            <p:cNvSpPr>
              <a:spLocks noChangeShapeType="1"/>
            </p:cNvSpPr>
            <p:nvPr/>
          </p:nvSpPr>
          <p:spPr bwMode="auto">
            <a:xfrm flipV="1">
              <a:off x="5809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6" name="Line 16"/>
            <p:cNvSpPr>
              <a:spLocks noChangeShapeType="1"/>
            </p:cNvSpPr>
            <p:nvPr/>
          </p:nvSpPr>
          <p:spPr bwMode="auto">
            <a:xfrm flipV="1">
              <a:off x="571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7" name="Line 17"/>
            <p:cNvSpPr>
              <a:spLocks noChangeShapeType="1"/>
            </p:cNvSpPr>
            <p:nvPr/>
          </p:nvSpPr>
          <p:spPr bwMode="auto">
            <a:xfrm flipV="1">
              <a:off x="562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8" name="Line 18"/>
            <p:cNvSpPr>
              <a:spLocks noChangeShapeType="1"/>
            </p:cNvSpPr>
            <p:nvPr/>
          </p:nvSpPr>
          <p:spPr bwMode="auto">
            <a:xfrm flipV="1">
              <a:off x="553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9" name="Line 19"/>
            <p:cNvSpPr>
              <a:spLocks noChangeShapeType="1"/>
            </p:cNvSpPr>
            <p:nvPr/>
          </p:nvSpPr>
          <p:spPr bwMode="auto">
            <a:xfrm flipV="1">
              <a:off x="5447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50" name="Line 20"/>
            <p:cNvSpPr>
              <a:spLocks noChangeShapeType="1"/>
            </p:cNvSpPr>
            <p:nvPr/>
          </p:nvSpPr>
          <p:spPr bwMode="auto">
            <a:xfrm flipV="1">
              <a:off x="5357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51" name="Line 21"/>
            <p:cNvSpPr>
              <a:spLocks noChangeShapeType="1"/>
            </p:cNvSpPr>
            <p:nvPr/>
          </p:nvSpPr>
          <p:spPr bwMode="auto">
            <a:xfrm flipV="1">
              <a:off x="5266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52" name="Line 22"/>
            <p:cNvSpPr>
              <a:spLocks noChangeShapeType="1"/>
            </p:cNvSpPr>
            <p:nvPr/>
          </p:nvSpPr>
          <p:spPr bwMode="auto">
            <a:xfrm flipV="1">
              <a:off x="5176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53" name="Line 23"/>
            <p:cNvSpPr>
              <a:spLocks noChangeShapeType="1"/>
            </p:cNvSpPr>
            <p:nvPr/>
          </p:nvSpPr>
          <p:spPr bwMode="auto">
            <a:xfrm flipV="1">
              <a:off x="508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54" name="Line 24"/>
            <p:cNvSpPr>
              <a:spLocks noChangeShapeType="1"/>
            </p:cNvSpPr>
            <p:nvPr/>
          </p:nvSpPr>
          <p:spPr bwMode="auto">
            <a:xfrm flipV="1">
              <a:off x="499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55" name="Line 25"/>
            <p:cNvSpPr>
              <a:spLocks noChangeShapeType="1"/>
            </p:cNvSpPr>
            <p:nvPr/>
          </p:nvSpPr>
          <p:spPr bwMode="auto">
            <a:xfrm flipV="1">
              <a:off x="490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56" name="Line 26"/>
            <p:cNvSpPr>
              <a:spLocks noChangeShapeType="1"/>
            </p:cNvSpPr>
            <p:nvPr/>
          </p:nvSpPr>
          <p:spPr bwMode="auto">
            <a:xfrm flipV="1">
              <a:off x="4814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57" name="Line 27"/>
            <p:cNvSpPr>
              <a:spLocks noChangeShapeType="1"/>
            </p:cNvSpPr>
            <p:nvPr/>
          </p:nvSpPr>
          <p:spPr bwMode="auto">
            <a:xfrm flipV="1">
              <a:off x="4724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58" name="Line 28"/>
            <p:cNvSpPr>
              <a:spLocks noChangeShapeType="1"/>
            </p:cNvSpPr>
            <p:nvPr/>
          </p:nvSpPr>
          <p:spPr bwMode="auto">
            <a:xfrm flipV="1">
              <a:off x="463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59" name="Line 29"/>
            <p:cNvSpPr>
              <a:spLocks noChangeShapeType="1"/>
            </p:cNvSpPr>
            <p:nvPr/>
          </p:nvSpPr>
          <p:spPr bwMode="auto">
            <a:xfrm flipV="1">
              <a:off x="454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60" name="Line 30"/>
            <p:cNvSpPr>
              <a:spLocks noChangeShapeType="1"/>
            </p:cNvSpPr>
            <p:nvPr/>
          </p:nvSpPr>
          <p:spPr bwMode="auto">
            <a:xfrm flipV="1">
              <a:off x="4452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61" name="Line 31"/>
            <p:cNvSpPr>
              <a:spLocks noChangeShapeType="1"/>
            </p:cNvSpPr>
            <p:nvPr/>
          </p:nvSpPr>
          <p:spPr bwMode="auto">
            <a:xfrm flipV="1">
              <a:off x="4362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62" name="Line 32"/>
            <p:cNvSpPr>
              <a:spLocks noChangeShapeType="1"/>
            </p:cNvSpPr>
            <p:nvPr/>
          </p:nvSpPr>
          <p:spPr bwMode="auto">
            <a:xfrm flipV="1">
              <a:off x="427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63" name="Line 33"/>
            <p:cNvSpPr>
              <a:spLocks noChangeShapeType="1"/>
            </p:cNvSpPr>
            <p:nvPr/>
          </p:nvSpPr>
          <p:spPr bwMode="auto">
            <a:xfrm flipV="1">
              <a:off x="418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64" name="Line 34"/>
            <p:cNvSpPr>
              <a:spLocks noChangeShapeType="1"/>
            </p:cNvSpPr>
            <p:nvPr/>
          </p:nvSpPr>
          <p:spPr bwMode="auto">
            <a:xfrm flipV="1">
              <a:off x="409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65" name="Line 35"/>
            <p:cNvSpPr>
              <a:spLocks noChangeShapeType="1"/>
            </p:cNvSpPr>
            <p:nvPr/>
          </p:nvSpPr>
          <p:spPr bwMode="auto">
            <a:xfrm flipV="1">
              <a:off x="4000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66" name="Line 36"/>
            <p:cNvSpPr>
              <a:spLocks noChangeShapeType="1"/>
            </p:cNvSpPr>
            <p:nvPr/>
          </p:nvSpPr>
          <p:spPr bwMode="auto">
            <a:xfrm flipV="1">
              <a:off x="3910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67" name="Line 37"/>
            <p:cNvSpPr>
              <a:spLocks noChangeShapeType="1"/>
            </p:cNvSpPr>
            <p:nvPr/>
          </p:nvSpPr>
          <p:spPr bwMode="auto">
            <a:xfrm flipV="1">
              <a:off x="3819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68" name="Line 38"/>
            <p:cNvSpPr>
              <a:spLocks noChangeShapeType="1"/>
            </p:cNvSpPr>
            <p:nvPr/>
          </p:nvSpPr>
          <p:spPr bwMode="auto">
            <a:xfrm flipV="1">
              <a:off x="3729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69" name="Line 39"/>
            <p:cNvSpPr>
              <a:spLocks noChangeShapeType="1"/>
            </p:cNvSpPr>
            <p:nvPr/>
          </p:nvSpPr>
          <p:spPr bwMode="auto">
            <a:xfrm flipV="1">
              <a:off x="363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70" name="Line 40"/>
            <p:cNvSpPr>
              <a:spLocks noChangeShapeType="1"/>
            </p:cNvSpPr>
            <p:nvPr/>
          </p:nvSpPr>
          <p:spPr bwMode="auto">
            <a:xfrm flipV="1">
              <a:off x="354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71" name="Line 41"/>
            <p:cNvSpPr>
              <a:spLocks noChangeShapeType="1"/>
            </p:cNvSpPr>
            <p:nvPr/>
          </p:nvSpPr>
          <p:spPr bwMode="auto">
            <a:xfrm flipV="1">
              <a:off x="345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72" name="Line 42"/>
            <p:cNvSpPr>
              <a:spLocks noChangeShapeType="1"/>
            </p:cNvSpPr>
            <p:nvPr/>
          </p:nvSpPr>
          <p:spPr bwMode="auto">
            <a:xfrm flipV="1">
              <a:off x="3367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73" name="Line 43"/>
            <p:cNvSpPr>
              <a:spLocks noChangeShapeType="1"/>
            </p:cNvSpPr>
            <p:nvPr/>
          </p:nvSpPr>
          <p:spPr bwMode="auto">
            <a:xfrm flipV="1">
              <a:off x="3277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74" name="Line 44"/>
            <p:cNvSpPr>
              <a:spLocks noChangeShapeType="1"/>
            </p:cNvSpPr>
            <p:nvPr/>
          </p:nvSpPr>
          <p:spPr bwMode="auto">
            <a:xfrm flipV="1">
              <a:off x="3186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75" name="Line 45"/>
            <p:cNvSpPr>
              <a:spLocks noChangeShapeType="1"/>
            </p:cNvSpPr>
            <p:nvPr/>
          </p:nvSpPr>
          <p:spPr bwMode="auto">
            <a:xfrm flipV="1">
              <a:off x="3096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76" name="Line 46"/>
            <p:cNvSpPr>
              <a:spLocks noChangeShapeType="1"/>
            </p:cNvSpPr>
            <p:nvPr/>
          </p:nvSpPr>
          <p:spPr bwMode="auto">
            <a:xfrm flipV="1">
              <a:off x="300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77" name="Line 47"/>
            <p:cNvSpPr>
              <a:spLocks noChangeShapeType="1"/>
            </p:cNvSpPr>
            <p:nvPr/>
          </p:nvSpPr>
          <p:spPr bwMode="auto">
            <a:xfrm flipV="1">
              <a:off x="291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78" name="Line 48"/>
            <p:cNvSpPr>
              <a:spLocks noChangeShapeType="1"/>
            </p:cNvSpPr>
            <p:nvPr/>
          </p:nvSpPr>
          <p:spPr bwMode="auto">
            <a:xfrm flipV="1">
              <a:off x="282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79" name="Line 49"/>
            <p:cNvSpPr>
              <a:spLocks noChangeShapeType="1"/>
            </p:cNvSpPr>
            <p:nvPr/>
          </p:nvSpPr>
          <p:spPr bwMode="auto">
            <a:xfrm flipV="1">
              <a:off x="2734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80" name="Line 50"/>
            <p:cNvSpPr>
              <a:spLocks noChangeShapeType="1"/>
            </p:cNvSpPr>
            <p:nvPr/>
          </p:nvSpPr>
          <p:spPr bwMode="auto">
            <a:xfrm flipV="1">
              <a:off x="2644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81" name="Line 51"/>
            <p:cNvSpPr>
              <a:spLocks noChangeShapeType="1"/>
            </p:cNvSpPr>
            <p:nvPr/>
          </p:nvSpPr>
          <p:spPr bwMode="auto">
            <a:xfrm flipV="1">
              <a:off x="255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82" name="Line 52"/>
            <p:cNvSpPr>
              <a:spLocks noChangeShapeType="1"/>
            </p:cNvSpPr>
            <p:nvPr/>
          </p:nvSpPr>
          <p:spPr bwMode="auto">
            <a:xfrm flipV="1">
              <a:off x="246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83" name="Line 53"/>
            <p:cNvSpPr>
              <a:spLocks noChangeShapeType="1"/>
            </p:cNvSpPr>
            <p:nvPr/>
          </p:nvSpPr>
          <p:spPr bwMode="auto">
            <a:xfrm flipV="1">
              <a:off x="2372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84" name="Line 54"/>
            <p:cNvSpPr>
              <a:spLocks noChangeShapeType="1"/>
            </p:cNvSpPr>
            <p:nvPr/>
          </p:nvSpPr>
          <p:spPr bwMode="auto">
            <a:xfrm flipV="1">
              <a:off x="2282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85" name="Line 55"/>
            <p:cNvSpPr>
              <a:spLocks noChangeShapeType="1"/>
            </p:cNvSpPr>
            <p:nvPr/>
          </p:nvSpPr>
          <p:spPr bwMode="auto">
            <a:xfrm flipV="1">
              <a:off x="219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86" name="Line 56"/>
            <p:cNvSpPr>
              <a:spLocks noChangeShapeType="1"/>
            </p:cNvSpPr>
            <p:nvPr/>
          </p:nvSpPr>
          <p:spPr bwMode="auto">
            <a:xfrm flipV="1">
              <a:off x="210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87" name="Line 57"/>
            <p:cNvSpPr>
              <a:spLocks noChangeShapeType="1"/>
            </p:cNvSpPr>
            <p:nvPr/>
          </p:nvSpPr>
          <p:spPr bwMode="auto">
            <a:xfrm flipV="1">
              <a:off x="201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88" name="Line 58"/>
            <p:cNvSpPr>
              <a:spLocks noChangeShapeType="1"/>
            </p:cNvSpPr>
            <p:nvPr/>
          </p:nvSpPr>
          <p:spPr bwMode="auto">
            <a:xfrm flipV="1">
              <a:off x="1920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89" name="Line 59"/>
            <p:cNvSpPr>
              <a:spLocks noChangeShapeType="1"/>
            </p:cNvSpPr>
            <p:nvPr/>
          </p:nvSpPr>
          <p:spPr bwMode="auto">
            <a:xfrm flipV="1">
              <a:off x="1830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90" name="Line 60"/>
            <p:cNvSpPr>
              <a:spLocks noChangeShapeType="1"/>
            </p:cNvSpPr>
            <p:nvPr/>
          </p:nvSpPr>
          <p:spPr bwMode="auto">
            <a:xfrm flipV="1">
              <a:off x="1739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91" name="Line 61"/>
            <p:cNvSpPr>
              <a:spLocks noChangeShapeType="1"/>
            </p:cNvSpPr>
            <p:nvPr/>
          </p:nvSpPr>
          <p:spPr bwMode="auto">
            <a:xfrm flipV="1">
              <a:off x="1649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92" name="Line 62"/>
            <p:cNvSpPr>
              <a:spLocks noChangeShapeType="1"/>
            </p:cNvSpPr>
            <p:nvPr/>
          </p:nvSpPr>
          <p:spPr bwMode="auto">
            <a:xfrm flipV="1">
              <a:off x="155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93" name="Line 63"/>
            <p:cNvSpPr>
              <a:spLocks noChangeShapeType="1"/>
            </p:cNvSpPr>
            <p:nvPr/>
          </p:nvSpPr>
          <p:spPr bwMode="auto">
            <a:xfrm flipV="1">
              <a:off x="146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94" name="Line 64"/>
            <p:cNvSpPr>
              <a:spLocks noChangeShapeType="1"/>
            </p:cNvSpPr>
            <p:nvPr/>
          </p:nvSpPr>
          <p:spPr bwMode="auto">
            <a:xfrm flipV="1">
              <a:off x="137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95" name="Line 65"/>
            <p:cNvSpPr>
              <a:spLocks noChangeShapeType="1"/>
            </p:cNvSpPr>
            <p:nvPr/>
          </p:nvSpPr>
          <p:spPr bwMode="auto">
            <a:xfrm flipV="1">
              <a:off x="1287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96" name="Line 66"/>
            <p:cNvSpPr>
              <a:spLocks noChangeShapeType="1"/>
            </p:cNvSpPr>
            <p:nvPr/>
          </p:nvSpPr>
          <p:spPr bwMode="auto">
            <a:xfrm flipV="1">
              <a:off x="1197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97" name="Line 67"/>
            <p:cNvSpPr>
              <a:spLocks noChangeShapeType="1"/>
            </p:cNvSpPr>
            <p:nvPr/>
          </p:nvSpPr>
          <p:spPr bwMode="auto">
            <a:xfrm flipV="1">
              <a:off x="1106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98" name="Line 68"/>
            <p:cNvSpPr>
              <a:spLocks noChangeShapeType="1"/>
            </p:cNvSpPr>
            <p:nvPr/>
          </p:nvSpPr>
          <p:spPr bwMode="auto">
            <a:xfrm flipV="1">
              <a:off x="1016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99" name="Line 69"/>
            <p:cNvSpPr>
              <a:spLocks noChangeShapeType="1"/>
            </p:cNvSpPr>
            <p:nvPr/>
          </p:nvSpPr>
          <p:spPr bwMode="auto">
            <a:xfrm flipV="1">
              <a:off x="92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00" name="Line 70"/>
            <p:cNvSpPr>
              <a:spLocks noChangeShapeType="1"/>
            </p:cNvSpPr>
            <p:nvPr/>
          </p:nvSpPr>
          <p:spPr bwMode="auto">
            <a:xfrm flipV="1">
              <a:off x="83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01" name="Line 71"/>
            <p:cNvSpPr>
              <a:spLocks noChangeShapeType="1"/>
            </p:cNvSpPr>
            <p:nvPr/>
          </p:nvSpPr>
          <p:spPr bwMode="auto">
            <a:xfrm flipV="1">
              <a:off x="74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02" name="Line 72"/>
            <p:cNvSpPr>
              <a:spLocks noChangeShapeType="1"/>
            </p:cNvSpPr>
            <p:nvPr/>
          </p:nvSpPr>
          <p:spPr bwMode="auto">
            <a:xfrm flipV="1">
              <a:off x="654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03" name="Line 73"/>
            <p:cNvSpPr>
              <a:spLocks noChangeShapeType="1"/>
            </p:cNvSpPr>
            <p:nvPr/>
          </p:nvSpPr>
          <p:spPr bwMode="auto">
            <a:xfrm flipV="1">
              <a:off x="564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04" name="Line 74"/>
            <p:cNvSpPr>
              <a:spLocks noChangeShapeType="1"/>
            </p:cNvSpPr>
            <p:nvPr/>
          </p:nvSpPr>
          <p:spPr bwMode="auto">
            <a:xfrm flipV="1">
              <a:off x="47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05" name="Line 75"/>
            <p:cNvSpPr>
              <a:spLocks noChangeShapeType="1"/>
            </p:cNvSpPr>
            <p:nvPr/>
          </p:nvSpPr>
          <p:spPr bwMode="auto">
            <a:xfrm flipV="1">
              <a:off x="38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06" name="Line 76"/>
            <p:cNvSpPr>
              <a:spLocks noChangeShapeType="1"/>
            </p:cNvSpPr>
            <p:nvPr/>
          </p:nvSpPr>
          <p:spPr bwMode="auto">
            <a:xfrm flipV="1">
              <a:off x="292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07" name="Line 77"/>
            <p:cNvSpPr>
              <a:spLocks noChangeShapeType="1"/>
            </p:cNvSpPr>
            <p:nvPr/>
          </p:nvSpPr>
          <p:spPr bwMode="auto">
            <a:xfrm flipV="1">
              <a:off x="202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08" name="Line 78"/>
            <p:cNvSpPr>
              <a:spLocks noChangeShapeType="1"/>
            </p:cNvSpPr>
            <p:nvPr/>
          </p:nvSpPr>
          <p:spPr bwMode="auto">
            <a:xfrm flipV="1">
              <a:off x="11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09" name="Line 79"/>
            <p:cNvSpPr>
              <a:spLocks noChangeShapeType="1"/>
            </p:cNvSpPr>
            <p:nvPr/>
          </p:nvSpPr>
          <p:spPr bwMode="auto">
            <a:xfrm>
              <a:off x="111" y="4642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10" name="Line 80"/>
            <p:cNvSpPr>
              <a:spLocks noChangeShapeType="1"/>
            </p:cNvSpPr>
            <p:nvPr/>
          </p:nvSpPr>
          <p:spPr bwMode="auto">
            <a:xfrm>
              <a:off x="111" y="4551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11" name="Line 81"/>
            <p:cNvSpPr>
              <a:spLocks noChangeShapeType="1"/>
            </p:cNvSpPr>
            <p:nvPr/>
          </p:nvSpPr>
          <p:spPr bwMode="auto">
            <a:xfrm>
              <a:off x="111" y="4461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12" name="Line 82"/>
            <p:cNvSpPr>
              <a:spLocks noChangeShapeType="1"/>
            </p:cNvSpPr>
            <p:nvPr/>
          </p:nvSpPr>
          <p:spPr bwMode="auto">
            <a:xfrm>
              <a:off x="111" y="4370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13" name="Line 83"/>
            <p:cNvSpPr>
              <a:spLocks noChangeShapeType="1"/>
            </p:cNvSpPr>
            <p:nvPr/>
          </p:nvSpPr>
          <p:spPr bwMode="auto">
            <a:xfrm>
              <a:off x="111" y="4279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14" name="Line 84"/>
            <p:cNvSpPr>
              <a:spLocks noChangeShapeType="1"/>
            </p:cNvSpPr>
            <p:nvPr/>
          </p:nvSpPr>
          <p:spPr bwMode="auto">
            <a:xfrm>
              <a:off x="111" y="4189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15" name="Line 85"/>
            <p:cNvSpPr>
              <a:spLocks noChangeShapeType="1"/>
            </p:cNvSpPr>
            <p:nvPr/>
          </p:nvSpPr>
          <p:spPr bwMode="auto">
            <a:xfrm>
              <a:off x="111" y="4098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16" name="Line 86"/>
            <p:cNvSpPr>
              <a:spLocks noChangeShapeType="1"/>
            </p:cNvSpPr>
            <p:nvPr/>
          </p:nvSpPr>
          <p:spPr bwMode="auto">
            <a:xfrm>
              <a:off x="111" y="4008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17" name="Line 87"/>
            <p:cNvSpPr>
              <a:spLocks noChangeShapeType="1"/>
            </p:cNvSpPr>
            <p:nvPr/>
          </p:nvSpPr>
          <p:spPr bwMode="auto">
            <a:xfrm>
              <a:off x="111" y="3917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18" name="Line 88"/>
            <p:cNvSpPr>
              <a:spLocks noChangeShapeType="1"/>
            </p:cNvSpPr>
            <p:nvPr/>
          </p:nvSpPr>
          <p:spPr bwMode="auto">
            <a:xfrm>
              <a:off x="111" y="3827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19" name="Line 89"/>
            <p:cNvSpPr>
              <a:spLocks noChangeShapeType="1"/>
            </p:cNvSpPr>
            <p:nvPr/>
          </p:nvSpPr>
          <p:spPr bwMode="auto">
            <a:xfrm>
              <a:off x="111" y="3737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20" name="Line 90"/>
            <p:cNvSpPr>
              <a:spLocks noChangeShapeType="1"/>
            </p:cNvSpPr>
            <p:nvPr/>
          </p:nvSpPr>
          <p:spPr bwMode="auto">
            <a:xfrm>
              <a:off x="111" y="3646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21" name="Line 91"/>
            <p:cNvSpPr>
              <a:spLocks noChangeShapeType="1"/>
            </p:cNvSpPr>
            <p:nvPr/>
          </p:nvSpPr>
          <p:spPr bwMode="auto">
            <a:xfrm>
              <a:off x="111" y="3556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22" name="Line 92"/>
            <p:cNvSpPr>
              <a:spLocks noChangeShapeType="1"/>
            </p:cNvSpPr>
            <p:nvPr/>
          </p:nvSpPr>
          <p:spPr bwMode="auto">
            <a:xfrm>
              <a:off x="111" y="3465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23" name="Line 93"/>
            <p:cNvSpPr>
              <a:spLocks noChangeShapeType="1"/>
            </p:cNvSpPr>
            <p:nvPr/>
          </p:nvSpPr>
          <p:spPr bwMode="auto">
            <a:xfrm>
              <a:off x="111" y="3375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24" name="Line 94"/>
            <p:cNvSpPr>
              <a:spLocks noChangeShapeType="1"/>
            </p:cNvSpPr>
            <p:nvPr/>
          </p:nvSpPr>
          <p:spPr bwMode="auto">
            <a:xfrm>
              <a:off x="111" y="3284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25" name="Line 95"/>
            <p:cNvSpPr>
              <a:spLocks noChangeShapeType="1"/>
            </p:cNvSpPr>
            <p:nvPr/>
          </p:nvSpPr>
          <p:spPr bwMode="auto">
            <a:xfrm>
              <a:off x="111" y="3194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26" name="Line 96"/>
            <p:cNvSpPr>
              <a:spLocks noChangeShapeType="1"/>
            </p:cNvSpPr>
            <p:nvPr/>
          </p:nvSpPr>
          <p:spPr bwMode="auto">
            <a:xfrm>
              <a:off x="111" y="3103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27" name="Line 97"/>
            <p:cNvSpPr>
              <a:spLocks noChangeShapeType="1"/>
            </p:cNvSpPr>
            <p:nvPr/>
          </p:nvSpPr>
          <p:spPr bwMode="auto">
            <a:xfrm>
              <a:off x="111" y="3013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28" name="Line 98"/>
            <p:cNvSpPr>
              <a:spLocks noChangeShapeType="1"/>
            </p:cNvSpPr>
            <p:nvPr/>
          </p:nvSpPr>
          <p:spPr bwMode="auto">
            <a:xfrm>
              <a:off x="111" y="2922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29" name="Line 99"/>
            <p:cNvSpPr>
              <a:spLocks noChangeShapeType="1"/>
            </p:cNvSpPr>
            <p:nvPr/>
          </p:nvSpPr>
          <p:spPr bwMode="auto">
            <a:xfrm>
              <a:off x="111" y="2832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30" name="Line 100"/>
            <p:cNvSpPr>
              <a:spLocks noChangeShapeType="1"/>
            </p:cNvSpPr>
            <p:nvPr/>
          </p:nvSpPr>
          <p:spPr bwMode="auto">
            <a:xfrm>
              <a:off x="111" y="2651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31" name="Line 101"/>
            <p:cNvSpPr>
              <a:spLocks noChangeShapeType="1"/>
            </p:cNvSpPr>
            <p:nvPr/>
          </p:nvSpPr>
          <p:spPr bwMode="auto">
            <a:xfrm>
              <a:off x="111" y="2560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32" name="Line 102"/>
            <p:cNvSpPr>
              <a:spLocks noChangeShapeType="1"/>
            </p:cNvSpPr>
            <p:nvPr/>
          </p:nvSpPr>
          <p:spPr bwMode="auto">
            <a:xfrm>
              <a:off x="111" y="2470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33" name="Line 103"/>
            <p:cNvSpPr>
              <a:spLocks noChangeShapeType="1"/>
            </p:cNvSpPr>
            <p:nvPr/>
          </p:nvSpPr>
          <p:spPr bwMode="auto">
            <a:xfrm>
              <a:off x="111" y="2379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34" name="Line 104"/>
            <p:cNvSpPr>
              <a:spLocks noChangeShapeType="1"/>
            </p:cNvSpPr>
            <p:nvPr/>
          </p:nvSpPr>
          <p:spPr bwMode="auto">
            <a:xfrm>
              <a:off x="111" y="2289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35" name="Line 105"/>
            <p:cNvSpPr>
              <a:spLocks noChangeShapeType="1"/>
            </p:cNvSpPr>
            <p:nvPr/>
          </p:nvSpPr>
          <p:spPr bwMode="auto">
            <a:xfrm>
              <a:off x="111" y="2199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36" name="Line 106"/>
            <p:cNvSpPr>
              <a:spLocks noChangeShapeType="1"/>
            </p:cNvSpPr>
            <p:nvPr/>
          </p:nvSpPr>
          <p:spPr bwMode="auto">
            <a:xfrm>
              <a:off x="111" y="2108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37" name="Line 107"/>
            <p:cNvSpPr>
              <a:spLocks noChangeShapeType="1"/>
            </p:cNvSpPr>
            <p:nvPr/>
          </p:nvSpPr>
          <p:spPr bwMode="auto">
            <a:xfrm>
              <a:off x="111" y="2018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38" name="Line 108"/>
            <p:cNvSpPr>
              <a:spLocks noChangeShapeType="1"/>
            </p:cNvSpPr>
            <p:nvPr/>
          </p:nvSpPr>
          <p:spPr bwMode="auto">
            <a:xfrm>
              <a:off x="111" y="1927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39" name="Line 109"/>
            <p:cNvSpPr>
              <a:spLocks noChangeShapeType="1"/>
            </p:cNvSpPr>
            <p:nvPr/>
          </p:nvSpPr>
          <p:spPr bwMode="auto">
            <a:xfrm>
              <a:off x="111" y="1837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40" name="Line 110"/>
            <p:cNvSpPr>
              <a:spLocks noChangeShapeType="1"/>
            </p:cNvSpPr>
            <p:nvPr/>
          </p:nvSpPr>
          <p:spPr bwMode="auto">
            <a:xfrm>
              <a:off x="111" y="1746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41" name="Line 111"/>
            <p:cNvSpPr>
              <a:spLocks noChangeShapeType="1"/>
            </p:cNvSpPr>
            <p:nvPr/>
          </p:nvSpPr>
          <p:spPr bwMode="auto">
            <a:xfrm>
              <a:off x="111" y="1656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42" name="Line 112"/>
            <p:cNvSpPr>
              <a:spLocks noChangeShapeType="1"/>
            </p:cNvSpPr>
            <p:nvPr/>
          </p:nvSpPr>
          <p:spPr bwMode="auto">
            <a:xfrm>
              <a:off x="111" y="1565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43" name="Line 113"/>
            <p:cNvSpPr>
              <a:spLocks noChangeShapeType="1"/>
            </p:cNvSpPr>
            <p:nvPr/>
          </p:nvSpPr>
          <p:spPr bwMode="auto">
            <a:xfrm>
              <a:off x="111" y="1565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44" name="Line 114"/>
            <p:cNvSpPr>
              <a:spLocks noChangeShapeType="1"/>
            </p:cNvSpPr>
            <p:nvPr/>
          </p:nvSpPr>
          <p:spPr bwMode="auto">
            <a:xfrm>
              <a:off x="111" y="1475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45" name="Line 115"/>
            <p:cNvSpPr>
              <a:spLocks noChangeShapeType="1"/>
            </p:cNvSpPr>
            <p:nvPr/>
          </p:nvSpPr>
          <p:spPr bwMode="auto">
            <a:xfrm>
              <a:off x="111" y="1384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46" name="Line 116"/>
            <p:cNvSpPr>
              <a:spLocks noChangeShapeType="1"/>
            </p:cNvSpPr>
            <p:nvPr/>
          </p:nvSpPr>
          <p:spPr bwMode="auto">
            <a:xfrm>
              <a:off x="111" y="1294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47" name="Line 117"/>
            <p:cNvSpPr>
              <a:spLocks noChangeShapeType="1"/>
            </p:cNvSpPr>
            <p:nvPr/>
          </p:nvSpPr>
          <p:spPr bwMode="auto">
            <a:xfrm>
              <a:off x="111" y="1203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48" name="Line 118"/>
            <p:cNvSpPr>
              <a:spLocks noChangeShapeType="1"/>
            </p:cNvSpPr>
            <p:nvPr/>
          </p:nvSpPr>
          <p:spPr bwMode="auto">
            <a:xfrm>
              <a:off x="111" y="1113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49" name="Line 119"/>
            <p:cNvSpPr>
              <a:spLocks noChangeShapeType="1"/>
            </p:cNvSpPr>
            <p:nvPr/>
          </p:nvSpPr>
          <p:spPr bwMode="auto">
            <a:xfrm>
              <a:off x="111" y="1022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50" name="Line 120"/>
            <p:cNvSpPr>
              <a:spLocks noChangeShapeType="1"/>
            </p:cNvSpPr>
            <p:nvPr/>
          </p:nvSpPr>
          <p:spPr bwMode="auto">
            <a:xfrm>
              <a:off x="111" y="932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51" name="Line 121"/>
            <p:cNvSpPr>
              <a:spLocks noChangeShapeType="1"/>
            </p:cNvSpPr>
            <p:nvPr/>
          </p:nvSpPr>
          <p:spPr bwMode="auto">
            <a:xfrm>
              <a:off x="111" y="842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52" name="Line 122"/>
            <p:cNvSpPr>
              <a:spLocks noChangeShapeType="1"/>
            </p:cNvSpPr>
            <p:nvPr/>
          </p:nvSpPr>
          <p:spPr bwMode="auto">
            <a:xfrm>
              <a:off x="111" y="751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53" name="Line 123"/>
            <p:cNvSpPr>
              <a:spLocks noChangeShapeType="1"/>
            </p:cNvSpPr>
            <p:nvPr/>
          </p:nvSpPr>
          <p:spPr bwMode="auto">
            <a:xfrm>
              <a:off x="111" y="661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54" name="Line 124"/>
            <p:cNvSpPr>
              <a:spLocks noChangeShapeType="1"/>
            </p:cNvSpPr>
            <p:nvPr/>
          </p:nvSpPr>
          <p:spPr bwMode="auto">
            <a:xfrm>
              <a:off x="111" y="570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55" name="Line 125"/>
            <p:cNvSpPr>
              <a:spLocks noChangeShapeType="1"/>
            </p:cNvSpPr>
            <p:nvPr/>
          </p:nvSpPr>
          <p:spPr bwMode="auto">
            <a:xfrm>
              <a:off x="111" y="480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56" name="Line 126"/>
            <p:cNvSpPr>
              <a:spLocks noChangeShapeType="1"/>
            </p:cNvSpPr>
            <p:nvPr/>
          </p:nvSpPr>
          <p:spPr bwMode="auto">
            <a:xfrm>
              <a:off x="111" y="389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57" name="Line 127"/>
            <p:cNvSpPr>
              <a:spLocks noChangeShapeType="1"/>
            </p:cNvSpPr>
            <p:nvPr/>
          </p:nvSpPr>
          <p:spPr bwMode="auto">
            <a:xfrm>
              <a:off x="111" y="298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58" name="Line 128"/>
            <p:cNvSpPr>
              <a:spLocks noChangeShapeType="1"/>
            </p:cNvSpPr>
            <p:nvPr/>
          </p:nvSpPr>
          <p:spPr bwMode="auto">
            <a:xfrm>
              <a:off x="111" y="208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59" name="Line 129"/>
            <p:cNvSpPr>
              <a:spLocks noChangeShapeType="1"/>
            </p:cNvSpPr>
            <p:nvPr/>
          </p:nvSpPr>
          <p:spPr bwMode="auto">
            <a:xfrm>
              <a:off x="111" y="117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60" name="Line 130"/>
            <p:cNvSpPr>
              <a:spLocks noChangeShapeType="1"/>
            </p:cNvSpPr>
            <p:nvPr/>
          </p:nvSpPr>
          <p:spPr bwMode="auto">
            <a:xfrm>
              <a:off x="111" y="27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2531" name="Rectangle 131"/>
          <p:cNvSpPr>
            <a:spLocks noChangeArrowheads="1"/>
          </p:cNvSpPr>
          <p:nvPr/>
        </p:nvSpPr>
        <p:spPr bwMode="auto">
          <a:xfrm>
            <a:off x="304800" y="4419600"/>
            <a:ext cx="838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.VnTime" pitchFamily="34" charset="0"/>
              </a:rPr>
              <a:t> </a:t>
            </a:r>
            <a:endParaRPr lang="en-US" sz="2400">
              <a:solidFill>
                <a:schemeClr val="bg1"/>
              </a:solidFill>
              <a:latin typeface="UNI Chu truyen thong" pitchFamily="66" charset="0"/>
            </a:endParaRPr>
          </a:p>
        </p:txBody>
      </p:sp>
      <p:sp>
        <p:nvSpPr>
          <p:cNvPr id="133" name="Rectangle 131"/>
          <p:cNvSpPr txBox="1">
            <a:spLocks noChangeArrowheads="1"/>
          </p:cNvSpPr>
          <p:nvPr/>
        </p:nvSpPr>
        <p:spPr>
          <a:xfrm>
            <a:off x="228600" y="1371600"/>
            <a:ext cx="8686800" cy="3935413"/>
          </a:xfrm>
          <a:prstGeom prst="rect">
            <a:avLst/>
          </a:prstGeom>
          <a:noFill/>
          <a:ln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100000"/>
              </a:spcBef>
            </a:pPr>
            <a:r>
              <a:rPr lang="en-US" sz="2800" b="1">
                <a:solidFill>
                  <a:schemeClr val="bg1"/>
                </a:solidFill>
                <a:latin typeface="HP001 4 hàng"/>
              </a:rPr>
              <a:t>     </a:t>
            </a:r>
            <a:r>
              <a:rPr lang="en-US" sz="2800" b="1">
                <a:solidFill>
                  <a:srgbClr val="FF0000"/>
                </a:solidFill>
                <a:latin typeface=".VnTime" pitchFamily="34" charset="0"/>
              </a:rPr>
              <a:t> I/ NhËn xÐt: </a:t>
            </a:r>
            <a:r>
              <a:rPr lang="en-US" sz="2800" i="1">
                <a:solidFill>
                  <a:schemeClr val="bg2"/>
                </a:solidFill>
                <a:latin typeface=".VnTime" pitchFamily="34" charset="0"/>
              </a:rPr>
              <a:t> Trong c¸c c©u v¨n, c©u th¬ sau  ®©y, dÊu hai chÊm cã t¸c dông g×?</a:t>
            </a:r>
          </a:p>
          <a:p>
            <a:r>
              <a:rPr lang="en-US" sz="2800" b="1" i="1">
                <a:solidFill>
                  <a:schemeClr val="bg2"/>
                </a:solidFill>
                <a:latin typeface=".VnTime" pitchFamily="34" charset="0"/>
              </a:rPr>
              <a:t>   </a:t>
            </a:r>
          </a:p>
          <a:p>
            <a:r>
              <a:rPr lang="en-US" sz="2800" b="1" i="1">
                <a:solidFill>
                  <a:schemeClr val="bg2"/>
                </a:solidFill>
                <a:latin typeface=".VnTime" pitchFamily="34" charset="0"/>
              </a:rPr>
              <a:t>           </a:t>
            </a:r>
            <a:r>
              <a:rPr lang="en-US" sz="2800" b="1">
                <a:solidFill>
                  <a:srgbClr val="FFFF00"/>
                </a:solidFill>
                <a:latin typeface=".VnTime" pitchFamily="34" charset="0"/>
              </a:rPr>
              <a:t> b) </a:t>
            </a:r>
            <a:r>
              <a:rPr lang="en-US" sz="2800">
                <a:solidFill>
                  <a:srgbClr val="FFFF00"/>
                </a:solidFill>
                <a:latin typeface=".VnTime" pitchFamily="34" charset="0"/>
              </a:rPr>
              <a:t>T«i xoÌ c¶ hai cµng ra , b¶o chÞ Nhµ Trß</a:t>
            </a:r>
            <a:r>
              <a:rPr lang="en-US" sz="2800">
                <a:solidFill>
                  <a:srgbClr val="FF0000"/>
                </a:solidFill>
                <a:latin typeface=".VnTime" pitchFamily="34" charset="0"/>
              </a:rPr>
              <a:t>:</a:t>
            </a:r>
          </a:p>
          <a:p>
            <a:r>
              <a:rPr lang="en-US" sz="2800">
                <a:solidFill>
                  <a:srgbClr val="FFFF00"/>
                </a:solidFill>
                <a:latin typeface=".VnTime" pitchFamily="34" charset="0"/>
              </a:rPr>
              <a:t>                 </a:t>
            </a:r>
            <a:r>
              <a:rPr lang="en-US" sz="2800">
                <a:solidFill>
                  <a:srgbClr val="FF0000"/>
                </a:solidFill>
                <a:latin typeface=".VnTime" pitchFamily="34" charset="0"/>
              </a:rPr>
              <a:t>-</a:t>
            </a:r>
            <a:r>
              <a:rPr lang="en-US" sz="2800">
                <a:solidFill>
                  <a:srgbClr val="FFFF00"/>
                </a:solidFill>
                <a:latin typeface=".VnTime" pitchFamily="34" charset="0"/>
              </a:rPr>
              <a:t> Em ®õng sî. H·y trë vÒ cïng víi t«i ®©y.</a:t>
            </a:r>
          </a:p>
          <a:p>
            <a:r>
              <a:rPr lang="en-US" sz="2800" i="1">
                <a:solidFill>
                  <a:srgbClr val="FF0000"/>
                </a:solidFill>
                <a:latin typeface=".VnTime" pitchFamily="34" charset="0"/>
              </a:rPr>
              <a:t>                                                                      T« Hoµ</a:t>
            </a:r>
          </a:p>
          <a:p>
            <a:r>
              <a:rPr lang="en-US" sz="2800" b="1" i="1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en-US" sz="2800" i="1">
                <a:solidFill>
                  <a:schemeClr val="bg1"/>
                </a:solidFill>
                <a:latin typeface=".VnTime" pitchFamily="34" charset="0"/>
              </a:rPr>
              <a:t>* DÊu  hai chÊm b¸o hiÖu c©u sau lµ lêi nãi cña DÕ MÌn.                             </a:t>
            </a:r>
          </a:p>
          <a:p>
            <a:r>
              <a:rPr lang="en-US" sz="2800" i="1">
                <a:solidFill>
                  <a:schemeClr val="bg1"/>
                </a:solidFill>
                <a:latin typeface=".VnTime" pitchFamily="34" charset="0"/>
              </a:rPr>
              <a:t> - </a:t>
            </a:r>
            <a:r>
              <a:rPr lang="en-US" sz="2800" i="1">
                <a:solidFill>
                  <a:schemeClr val="bg1"/>
                </a:solidFill>
                <a:latin typeface=".VnTimeH" pitchFamily="34" charset="0"/>
              </a:rPr>
              <a:t>ë  </a:t>
            </a:r>
            <a:r>
              <a:rPr lang="en-US" sz="2800" i="1">
                <a:solidFill>
                  <a:schemeClr val="bg1"/>
                </a:solidFill>
                <a:latin typeface=".VnTime" pitchFamily="34" charset="0"/>
              </a:rPr>
              <a:t>tr­êng  hîp  nµy, dÊu hai chÊm dïng phèi hîp víi dÊu       </a:t>
            </a:r>
          </a:p>
          <a:p>
            <a:r>
              <a:rPr lang="en-US" sz="2800" i="1">
                <a:solidFill>
                  <a:schemeClr val="bg1"/>
                </a:solidFill>
                <a:latin typeface=".VnTime" pitchFamily="34" charset="0"/>
              </a:rPr>
              <a:t>         g¹ch ®Çu dßng.</a:t>
            </a:r>
            <a:r>
              <a:rPr lang="en-US" sz="2800" b="1">
                <a:solidFill>
                  <a:schemeClr val="bg1"/>
                </a:solidFill>
                <a:latin typeface="HP001 4 hàng"/>
              </a:rPr>
              <a:t>                                                              </a:t>
            </a:r>
          </a:p>
        </p:txBody>
      </p:sp>
      <p:sp>
        <p:nvSpPr>
          <p:cNvPr id="11395" name="Rectangle 131"/>
          <p:cNvSpPr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100000"/>
              </a:spcBef>
            </a:pPr>
            <a:r>
              <a:rPr lang="en-US" sz="3200" b="1" u="sng">
                <a:solidFill>
                  <a:srgbClr val="FF0000"/>
                </a:solidFill>
                <a:latin typeface=".VnArial" pitchFamily="34" charset="0"/>
              </a:rPr>
              <a:t>Luyện từ và c©u </a:t>
            </a:r>
            <a:r>
              <a:rPr lang="en-US" sz="3200" b="1">
                <a:solidFill>
                  <a:srgbClr val="FF0000"/>
                </a:solidFill>
                <a:latin typeface=".VnArial" pitchFamily="34" charset="0"/>
              </a:rPr>
              <a:t/>
            </a:r>
            <a:br>
              <a:rPr lang="en-US" sz="3200" b="1">
                <a:solidFill>
                  <a:srgbClr val="FF0000"/>
                </a:solidFill>
                <a:latin typeface=".VnArial" pitchFamily="34" charset="0"/>
              </a:rPr>
            </a:br>
            <a:r>
              <a:rPr lang="en-US" sz="3200" b="1" i="1">
                <a:solidFill>
                  <a:schemeClr val="bg2"/>
                </a:solidFill>
                <a:latin typeface=".VnArial" pitchFamily="34" charset="0"/>
              </a:rPr>
              <a:t>DÊu hai chÊm</a:t>
            </a:r>
            <a:r>
              <a:rPr lang="en-US" sz="3200" b="1">
                <a:solidFill>
                  <a:schemeClr val="bg1"/>
                </a:solidFill>
                <a:latin typeface=".VnArial" pitchFamily="34" charset="0"/>
              </a:rPr>
              <a:t>                                                                  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000"/>
                                        <p:tgtEl>
                                          <p:spTgt spid="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1000"/>
                                        <p:tgtEl>
                                          <p:spTgt spid="1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1000"/>
                                        <p:tgtEl>
                                          <p:spTgt spid="1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1000"/>
                                        <p:tgtEl>
                                          <p:spTgt spid="1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7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69&quot;/&gt;&lt;/object&gt;&lt;object type=&quot;3&quot; unique_id=&quot;10004&quot;&gt;&lt;property id=&quot;20148&quot; value=&quot;5&quot;/&gt;&lt;property id=&quot;20300&quot; value=&quot;Slide 2&quot;/&gt;&lt;property id=&quot;20307&quot; value=&quot;272&quot;/&gt;&lt;/object&gt;&lt;object type=&quot;3&quot; unique_id=&quot;10005&quot;&gt;&lt;property id=&quot;20148&quot; value=&quot;5&quot;/&gt;&lt;property id=&quot;20300&quot; value=&quot;Slide 3&quot;/&gt;&lt;property id=&quot;20307&quot; value=&quot;282&quot;/&gt;&lt;/object&gt;&lt;object type=&quot;3&quot; unique_id=&quot;10006&quot;&gt;&lt;property id=&quot;20148&quot; value=&quot;5&quot;/&gt;&lt;property id=&quot;20300&quot; value=&quot;Slide 4&quot;/&gt;&lt;property id=&quot;20307&quot; value=&quot;284&quot;/&gt;&lt;/object&gt;&lt;object type=&quot;3&quot; unique_id=&quot;10007&quot;&gt;&lt;property id=&quot;20148&quot; value=&quot;5&quot;/&gt;&lt;property id=&quot;20300&quot; value=&quot;Slide 5&quot;/&gt;&lt;property id=&quot;20307&quot; value=&quot;286&quot;/&gt;&lt;/object&gt;&lt;object type=&quot;3&quot; unique_id=&quot;10008&quot;&gt;&lt;property id=&quot;20148&quot; value=&quot;5&quot;/&gt;&lt;property id=&quot;20300&quot; value=&quot;Slide 6 - &amp;quot;Luyện từ và c©u &amp;#x0D;&amp;#x0A;DÊu hai chÊm                                                                  &amp;quot;&quot;/&gt;&lt;property id=&quot;20307&quot; value=&quot;290&quot;/&gt;&lt;/object&gt;&lt;object type=&quot;3&quot; unique_id=&quot;10009&quot;&gt;&lt;property id=&quot;20148&quot; value=&quot;5&quot;/&gt;&lt;property id=&quot;20300&quot; value=&quot;Slide 7 - &amp;quot;c)                   Bµ th­¬ng kh«ng muèn b¸n&amp;#x0D;&amp;#x0A;                      BÌn  th¶ vµo trong chum.&amp;quot;&quot;/&gt;&lt;property id=&quot;20307&quot; value=&quot;298&quot;/&gt;&lt;/object&gt;&lt;object type=&quot;3&quot; unique_id=&quot;10010&quot;&gt;&lt;property id=&quot;20148&quot; value=&quot;5&quot;/&gt;&lt;property id=&quot;20300&quot; value=&quot;Slide 8&quot;/&gt;&lt;property id=&quot;20307&quot; value=&quot;302&quot;/&gt;&lt;/object&gt;&lt;object type=&quot;3&quot; unique_id=&quot;10011&quot;&gt;&lt;property id=&quot;20148&quot; value=&quot;5&quot;/&gt;&lt;property id=&quot;20300&quot; value=&quot;Slide 9&quot;/&gt;&lt;property id=&quot;20307&quot; value=&quot;304&quot;/&gt;&lt;/object&gt;&lt;object type=&quot;3&quot; unique_id=&quot;10012&quot;&gt;&lt;property id=&quot;20148&quot; value=&quot;5&quot;/&gt;&lt;property id=&quot;20300&quot; value=&quot;Slide 10&quot;/&gt;&lt;property id=&quot;20307&quot; value=&quot;306&quot;/&gt;&lt;/object&gt;&lt;object type=&quot;3&quot; unique_id=&quot;10013&quot;&gt;&lt;property id=&quot;20148&quot; value=&quot;5&quot;/&gt;&lt;property id=&quot;20300&quot; value=&quot;Slide 11&quot;/&gt;&lt;property id=&quot;20307&quot; value=&quot;296&quot;/&gt;&lt;/object&gt;&lt;object type=&quot;3&quot; unique_id=&quot;10014&quot;&gt;&lt;property id=&quot;20148&quot; value=&quot;5&quot;/&gt;&lt;property id=&quot;20300&quot; value=&quot;Slide 12&quot;/&gt;&lt;property id=&quot;20307&quot; value=&quot;295&quot;/&gt;&lt;/object&gt;&lt;object type=&quot;3&quot; unique_id=&quot;10015&quot;&gt;&lt;property id=&quot;20148&quot; value=&quot;5&quot;/&gt;&lt;property id=&quot;20300&quot; value=&quot;Slide 13&quot;/&gt;&lt;property id=&quot;20307&quot; value=&quot;294&quot;/&gt;&lt;/object&gt;&lt;object type=&quot;3&quot; unique_id=&quot;10016&quot;&gt;&lt;property id=&quot;20148&quot; value=&quot;5&quot;/&gt;&lt;property id=&quot;20300&quot; value=&quot;Slide 14 - &amp;quot;PHIÕU HäC TËP &amp;#x0D;&amp;#x0A;&amp;#x0D;&amp;#x0A;     * Bµi 1 ( 23): Trong c¸c c©u sau, mçi dÊu hai chÊm cã t¸c gi?&amp;#x0D;&amp;#x0A;     a) T«i thë dµi:&amp;#x0D;&amp;#x0A;         -&quot;/&gt;&lt;property id=&quot;20307&quot; value=&quot;320&quot;/&gt;&lt;/object&gt;&lt;object type=&quot;3&quot; unique_id=&quot;10017&quot;&gt;&lt;property id=&quot;20148&quot; value=&quot;5&quot;/&gt;&lt;property id=&quot;20300&quot; value=&quot;Slide 15&quot;/&gt;&lt;property id=&quot;20307&quot; value=&quot;309&quot;/&gt;&lt;/object&gt;&lt;object type=&quot;3&quot; unique_id=&quot;10018&quot;&gt;&lt;property id=&quot;20148&quot; value=&quot;5&quot;/&gt;&lt;property id=&quot;20300&quot; value=&quot;Slide 16&quot;/&gt;&lt;property id=&quot;20307&quot; value=&quot;310&quot;/&gt;&lt;/object&gt;&lt;object type=&quot;3&quot; unique_id=&quot;10019&quot;&gt;&lt;property id=&quot;20148&quot; value=&quot;5&quot;/&gt;&lt;property id=&quot;20300&quot; value=&quot;Slide 17&quot;/&gt;&lt;property id=&quot;20307&quot; value=&quot;312&quot;/&gt;&lt;/object&gt;&lt;object type=&quot;3&quot; unique_id=&quot;10020&quot;&gt;&lt;property id=&quot;20148&quot; value=&quot;5&quot;/&gt;&lt;property id=&quot;20300&quot; value=&quot;Slide 18 - &amp;quot;&amp;#x0D;&amp;#x0A;Em h·y quan s¸t  c¸c bøc tranh trªn vµ ®Æt mét c©u víi néi dung cña mét tranh, trong ®ã cã sö dông dÊu hai chÊm.&amp;quot;&quot;/&gt;&lt;property id=&quot;20307&quot; value=&quot;313&quot;/&gt;&lt;/object&gt;&lt;object type=&quot;3&quot; unique_id=&quot;10021&quot;&gt;&lt;property id=&quot;20148&quot; value=&quot;5&quot;/&gt;&lt;property id=&quot;20300&quot; value=&quot;Slide 19&quot;/&gt;&lt;property id=&quot;20307&quot; value=&quot;318&quot;/&gt;&lt;/object&gt;&lt;object type=&quot;3&quot; unique_id=&quot;10022&quot;&gt;&lt;property id=&quot;20148&quot; value=&quot;5&quot;/&gt;&lt;property id=&quot;20300&quot; value=&quot;Slide 20&quot;/&gt;&lt;property id=&quot;20307&quot; value=&quot;322&quot;/&gt;&lt;/object&gt;&lt;/object&gt;&lt;object type=&quot;8&quot; unique_id=&quot;10044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573</TotalTime>
  <Words>1537</Words>
  <Application>Microsoft Office PowerPoint</Application>
  <PresentationFormat>On-screen Show (4:3)</PresentationFormat>
  <Paragraphs>149</Paragraphs>
  <Slides>20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Luyện từ và c©u  DÊu hai chÊm                                                                  </vt:lpstr>
      <vt:lpstr>c)                   Bµ thư­¬ng kh«ng muèn b¸n                       BÌn  th¶ vµo trong chum.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PHIÕU HäC TËP        * Bµi 1 ( 23): Trong c¸c c©u sau, mçi dÊu hai chÊm cã t¸c gi?      a) T«i thë dµi:          - Cßn ®øa bÞ ®iÓm kh«ng, nã tả thÕ nµo?          - Nã kh«ng tả, kh«ng viÕt gi hÕt. Nã nép giÊy tr¾ng cho c«. H«m                                    cho bµi c« giËn l¾m. C« hái: “ Sao cho kh«ng chÞu lµm bµi?”                    + DÊu hai chÊm thø nhÊt cã t¸c dông:………………………………           + DÊu hai chÊm thø hai cã t¸c dông :………………………………            b) D­íi tÇm c¸nh chó chuån chuån  b©y giê lµ luü tre xanh ri rµo trong           giã, lµ bê ao víi  nh­ng khãm khoai n­íc rung rinh. Råi nh­ng cảnh          tuyÖt ®Ñp cña  ®Êt n­íc  hiÖn ra: c¸nh  ®ång víi nh­ng ®µn tr©u thung           thang gÆp cá; dßng  s«ng víi  nh­ng ®oµn thuyÒn ng­­îc xu«i.                  + DÊu hai chÊm cã t¸c dông………………………………………….</vt:lpstr>
      <vt:lpstr>PowerPoint Presentation</vt:lpstr>
      <vt:lpstr>PowerPoint Presentation</vt:lpstr>
      <vt:lpstr>PowerPoint Presentation</vt:lpstr>
      <vt:lpstr> Em h·y quan s¸t  c¸c bøc tranh trªn vµ ®Æt mét c©u víi néi dung cña mét tranh, trong ®ã cã sö dông dÊu hai chÊm.</vt:lpstr>
      <vt:lpstr>PowerPoint Presentation</vt:lpstr>
      <vt:lpstr>PowerPoint Presentation</vt:lpstr>
    </vt:vector>
  </TitlesOfParts>
  <Company>ABC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Goodluck</dc:creator>
  <cp:lastModifiedBy>Dang Le Phan Danh</cp:lastModifiedBy>
  <cp:revision>237</cp:revision>
  <dcterms:created xsi:type="dcterms:W3CDTF">2010-08-11T14:57:40Z</dcterms:created>
  <dcterms:modified xsi:type="dcterms:W3CDTF">2016-09-15T01:52:04Z</dcterms:modified>
</cp:coreProperties>
</file>