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309" r:id="rId3"/>
    <p:sldId id="259" r:id="rId4"/>
    <p:sldId id="271" r:id="rId5"/>
    <p:sldId id="269" r:id="rId6"/>
    <p:sldId id="266" r:id="rId7"/>
    <p:sldId id="267" r:id="rId8"/>
    <p:sldId id="268" r:id="rId9"/>
    <p:sldId id="272" r:id="rId10"/>
    <p:sldId id="303" r:id="rId11"/>
    <p:sldId id="273" r:id="rId12"/>
    <p:sldId id="293" r:id="rId13"/>
    <p:sldId id="294" r:id="rId14"/>
    <p:sldId id="275" r:id="rId15"/>
    <p:sldId id="304" r:id="rId16"/>
    <p:sldId id="276" r:id="rId17"/>
    <p:sldId id="277" r:id="rId18"/>
    <p:sldId id="305" r:id="rId19"/>
    <p:sldId id="295" r:id="rId20"/>
    <p:sldId id="306" r:id="rId21"/>
    <p:sldId id="299" r:id="rId22"/>
    <p:sldId id="298" r:id="rId23"/>
    <p:sldId id="300" r:id="rId24"/>
    <p:sldId id="289" r:id="rId25"/>
    <p:sldId id="301" r:id="rId26"/>
    <p:sldId id="302" r:id="rId27"/>
    <p:sldId id="290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>
      <p:cViewPr>
        <p:scale>
          <a:sx n="79" d="100"/>
          <a:sy n="79" d="100"/>
        </p:scale>
        <p:origin x="-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5C81-DBC3-4069-B266-CFE9CD831E80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303A-6CC2-49C0-A98E-4C8F46AB4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3E85-279A-46CB-B77E-250C4441DF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303A-6CC2-49C0-A98E-4C8F46AB48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C5E670-E983-4EA6-B9E8-831CC1FEBA73}" type="slidenum">
              <a:rPr lang="en-AU" smtClean="0"/>
              <a:pPr/>
              <a:t>22</a:t>
            </a:fld>
            <a:endParaRPr lang="en-A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798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9521A-389B-4D54-B8EA-B256BCDBD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EB801-A3F0-491B-852C-9E3CBBD6A4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2D04-F223-41D2-9D8D-F1FDCAD08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61A8-6AC3-46F3-8992-B5DD4B7A0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98AA-2025-4335-80F8-C1F2039748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01469-EC0F-4B80-9081-73065141A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C5731-AAFE-4194-B786-4B2A71DB8F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71D63-23C2-40A6-A545-6C0E91EE5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941D6-7C5B-4BF6-9A52-3503AEC7C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0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F713F-5084-41B7-AD93-1E4B21E52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53E7D-3088-49E1-B6B0-757FDB0A0E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F1398-F45C-44CD-AD32-9E94F1230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5F98-3303-42CE-942C-C030CD235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A511-9A73-4147-B547-5C4BD149764D}" type="datetimeFigureOut">
              <a:rPr lang="en-US" smtClean="0"/>
              <a:pPr/>
              <a:t>01/03/2016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AD9CF8-1849-49F9-BCAE-1FE05FA5B2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127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302375"/>
            <a:ext cx="32035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4213" y="2133600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667000"/>
            <a:ext cx="807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 SÁNG VÀ VIỆC BAO VỆ ĐÔI MẮT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76200" y="0"/>
            <a:ext cx="9144000" cy="7010400"/>
            <a:chOff x="0" y="0"/>
            <a:chExt cx="9144000" cy="7010400"/>
          </a:xfrm>
        </p:grpSpPr>
        <p:pic>
          <p:nvPicPr>
            <p:cNvPr id="11289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02768"/>
              <a:ext cx="2209800" cy="290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62800" y="3962400"/>
              <a:ext cx="1981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16" descr="BELLBRD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14478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16" descr="BELLBRD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V="1">
              <a:off x="73152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46760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048000" y="6106180"/>
            <a:ext cx="3048000" cy="523220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Năm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học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: 2015-2016</a:t>
            </a:r>
          </a:p>
        </p:txBody>
      </p: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0" y="4059238"/>
            <a:ext cx="3048000" cy="1655762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1281" name="Picture 26" descr="cosmo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5" descr="BOOK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4" descr="BOOK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3" descr="QUILLPE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112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12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48" y="170840"/>
            <a:ext cx="4191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" y="0"/>
            <a:ext cx="4582236" cy="403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413161">
            <a:off x="1632751" y="2475313"/>
            <a:ext cx="24565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ngoại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9362874">
            <a:off x="4727025" y="637935"/>
            <a:ext cx="1571264" cy="7216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1976" y="3202854"/>
            <a:ext cx="1437917" cy="589865"/>
          </a:xfrm>
          <a:prstGeom prst="rect">
            <a:avLst/>
          </a:prstGeom>
        </p:spPr>
        <p:txBody>
          <a:bodyPr wrap="square">
            <a:prstTxWarp prst="textCurveUp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433214">
            <a:off x="6711407" y="2382979"/>
            <a:ext cx="1511529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4" y="4277774"/>
            <a:ext cx="4414710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ngoại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698347" y="4277774"/>
            <a:ext cx="4332602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lửa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hàn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bụi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chảy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hỏng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2932113" y="2428875"/>
            <a:ext cx="3003550" cy="21605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" y="3875638"/>
            <a:ext cx="278729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" y="974782"/>
            <a:ext cx="278729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98142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8519"/>
            <a:ext cx="2981420" cy="213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-132462" y="32337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3200400"/>
            <a:ext cx="271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laze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8600" y="6175625"/>
            <a:ext cx="2655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nê-ông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62675" y="6248400"/>
            <a:ext cx="298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29200" y="1828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843213" y="1828800"/>
            <a:ext cx="96678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5" name="Straight Arrow Connector 4104"/>
          <p:cNvCxnSpPr/>
          <p:nvPr/>
        </p:nvCxnSpPr>
        <p:spPr>
          <a:xfrm flipH="1">
            <a:off x="2823284" y="4502288"/>
            <a:ext cx="966787" cy="696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8" name="Straight Arrow Connector 4107"/>
          <p:cNvCxnSpPr/>
          <p:nvPr/>
        </p:nvCxnSpPr>
        <p:spPr>
          <a:xfrm>
            <a:off x="5029200" y="4495800"/>
            <a:ext cx="9906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89874" y="183518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50" y="-49151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94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48" grpId="0"/>
      <p:bldP spid="1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912" y="3071443"/>
            <a:ext cx="8229600" cy="3429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800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61" y="1778901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384412" y="1884326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9906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động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2: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việc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để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tác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do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gây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ra.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28600" y="2895600"/>
            <a:ext cx="4800600" cy="244947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114800" cy="426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Sun 8"/>
          <p:cNvSpPr/>
          <p:nvPr/>
        </p:nvSpPr>
        <p:spPr>
          <a:xfrm>
            <a:off x="7670042" y="2362200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8382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581400" cy="4800600"/>
          </a:xfrm>
          <a:noFill/>
          <a:ln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57600" y="10236"/>
            <a:ext cx="5219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</a:rPr>
              <a:t> :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Che</a:t>
            </a:r>
            <a:r>
              <a:rPr lang="en-US" sz="2400" dirty="0" smtClean="0">
                <a:latin typeface="Times New Roman" pitchFamily="18" charset="0"/>
              </a:rPr>
              <a:t> ô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râm</a:t>
            </a:r>
            <a:endParaRPr lang="en-US" sz="2400" dirty="0" smtClean="0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176818"/>
            <a:ext cx="1524000" cy="16331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00949" y="4147782"/>
            <a:ext cx="1543051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9222" y="2142130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62751" y="2012476"/>
            <a:ext cx="2593785" cy="18316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59222" y="4044856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ô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48250" y="3974342"/>
            <a:ext cx="2571750" cy="2045458"/>
          </a:xfrm>
          <a:prstGeom prst="rightArrow">
            <a:avLst>
              <a:gd name="adj1" fmla="val 50000"/>
              <a:gd name="adj2" fmla="val 408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2771064" y="1342597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052" y="884238"/>
            <a:ext cx="6172200" cy="639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ln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26" y="2011618"/>
            <a:ext cx="3691613" cy="411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-85968" y="940708"/>
            <a:ext cx="2971800" cy="1036638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547863" y="1943074"/>
            <a:ext cx="3679427" cy="461806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32" y="1738340"/>
            <a:ext cx="3872367" cy="4763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9184" y="2216466"/>
            <a:ext cx="11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09" y="1779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420" y="205364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863" y="-37988"/>
            <a:ext cx="525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77" y="128246"/>
            <a:ext cx="701372" cy="5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7" grpId="0" animBg="1"/>
      <p:bldP spid="18" grpId="0" animBg="1"/>
      <p:bldP spid="3" grpId="0"/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339867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05135" y="2467749"/>
            <a:ext cx="8657530" cy="435053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ô.</a:t>
            </a:r>
          </a:p>
          <a:p>
            <a:pPr>
              <a:buNone/>
            </a:pPr>
            <a:r>
              <a:rPr lang="en-US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142028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4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7433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205135" y="2362367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146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gây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hại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cho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0070C0"/>
                </a:solidFill>
              </a:rPr>
              <a:t/>
            </a:r>
            <a:br>
              <a:rPr lang="vi-VN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914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0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049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7" y="1676400"/>
            <a:ext cx="4087815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82" y="1645276"/>
            <a:ext cx="4114799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9" y="4182652"/>
            <a:ext cx="4102993" cy="254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27" y="4239256"/>
            <a:ext cx="4087815" cy="252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1905000" y="0"/>
            <a:ext cx="7239000" cy="1524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76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133600" y="2133600"/>
            <a:ext cx="5562600" cy="1933575"/>
          </a:xfrm>
          <a:prstGeom prst="cloudCallout">
            <a:avLst>
              <a:gd name="adj1" fmla="val 218"/>
              <a:gd name="adj2" fmla="val 9499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 smtClean="0">
                <a:solidFill>
                  <a:schemeClr val="tx2"/>
                </a:solidFill>
                <a:latin typeface="Times New Roman" pitchFamily="18" charset="0"/>
              </a:rPr>
              <a:t>Kiểm tra bài cũ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vi-VN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6868" name="Picture 4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419600"/>
            <a:ext cx="3240088" cy="2276475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22338" y="1295400"/>
            <a:ext cx="28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pic>
        <p:nvPicPr>
          <p:cNvPr id="36871" name="Picture 7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0" y="0"/>
            <a:ext cx="13335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37338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1600200" y="1752600"/>
            <a:ext cx="3810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1600200" y="205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447800" y="1897063"/>
            <a:ext cx="838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752600" y="2209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43" name="Text Box 23"/>
          <p:cNvSpPr txBox="1">
            <a:spLocks noChangeArrowheads="1"/>
          </p:cNvSpPr>
          <p:nvPr/>
        </p:nvSpPr>
        <p:spPr bwMode="auto">
          <a:xfrm>
            <a:off x="685800" y="4495800"/>
            <a:ext cx="28956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1524000" y="4495800"/>
            <a:ext cx="5334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01" y="818785"/>
            <a:ext cx="4152900" cy="297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53" y="3962400"/>
            <a:ext cx="4139648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Flowchart: Stored Data 3"/>
          <p:cNvSpPr/>
          <p:nvPr/>
        </p:nvSpPr>
        <p:spPr>
          <a:xfrm>
            <a:off x="115210" y="852868"/>
            <a:ext cx="4756701" cy="2903633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Bàn học kê cạnh cửa sổ để ánh sáng có thể chiếu vào 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Chọn hướng ngồi phù hợp để tránh chói mắt do ánh sáng mặt trời chiếu vào</a:t>
            </a:r>
            <a:r>
              <a:rPr lang="vi-VN" sz="20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vi-VN" sz="2000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165652" y="3962400"/>
            <a:ext cx="4760014" cy="289560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Khi học bài nên đặt đèn ở phía bên trái, thấp hơn đầu để ánh sáng điện không trực tiếp chiếu vào mắt, không tạo bóng tối khi đọc hay viết.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-76200"/>
            <a:ext cx="590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Một số việc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nên</a:t>
            </a:r>
            <a:r>
              <a:rPr lang="en-US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làm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7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35052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32004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762000" y="4419600"/>
            <a:ext cx="2362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413719" name="Picture 23" descr="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809" y="4125820"/>
            <a:ext cx="4098878" cy="2536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44915"/>
            <a:ext cx="4075687" cy="274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Flowchart: Stored Data 2"/>
          <p:cNvSpPr/>
          <p:nvPr/>
        </p:nvSpPr>
        <p:spPr>
          <a:xfrm>
            <a:off x="46196" y="1063160"/>
            <a:ext cx="4813852" cy="2633615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FF"/>
                </a:solidFill>
                <a:latin typeface="Times New Roman (Headings)"/>
              </a:rPr>
              <a:t>Nhìn quá lâu vào màn hình vi tính và dùng máy tính quá khuya sẽ ảnh hưởng đến sức khoẻ và có hại cho mắt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5" name="Flowchart: Stored Data 4"/>
          <p:cNvSpPr/>
          <p:nvPr/>
        </p:nvSpPr>
        <p:spPr>
          <a:xfrm>
            <a:off x="46196" y="4108711"/>
            <a:ext cx="4739878" cy="253620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phía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dòng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mỏi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cận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01512" y="-22915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Times New Roman" pitchFamily="18" charset="0"/>
              </a:rPr>
              <a:t>Một số việc cần tránh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36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3124200"/>
            <a:ext cx="9122535" cy="3276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Học, đọc sách dưới ánh sáng quá yếu hoặc quá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đều có hại cho mắt.</a:t>
            </a:r>
            <a:endParaRPr lang="vi-VN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 quá lâu vào màn hình máy tính, ti –vi cũng làm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590800"/>
            <a:ext cx="2057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84" y="3599226"/>
            <a:ext cx="2402032" cy="67061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599" y="217249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416525" y="2299088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08933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3200400"/>
            <a:ext cx="59436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0927" y="2123359"/>
            <a:ext cx="8229600" cy="163121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4 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Liên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thực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938967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quen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tivi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" y="533400"/>
            <a:ext cx="91440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lâu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Mỗi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chương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tivi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đổi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vài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phòng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bật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hoặc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lệch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so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với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màn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291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3516" y="174938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xem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tivi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546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371600"/>
            <a:ext cx="937260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endParaRPr lang="en-US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à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vận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chân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nhìn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góc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hợp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Khoảng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giữa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diện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tờ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giấy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33-35 cm.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được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đang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nằm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		</a:t>
            </a:r>
            <a:endParaRPr lang="en-AU" sz="3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4800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ngồi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học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24458" y="1652492"/>
            <a:ext cx="1608483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84483" y="-109717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0" y="2185964"/>
            <a:ext cx="9144000" cy="4114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hỏng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lâu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màn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11198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9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0" y="2057400"/>
            <a:ext cx="609600" cy="5334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2590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0" y="2590800"/>
            <a:ext cx="609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816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5" name="Picture 1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0"/>
            <a:ext cx="1320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2936_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400">
            <a:off x="333366" y="177232"/>
            <a:ext cx="1066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8" name="Oval 27"/>
          <p:cNvSpPr/>
          <p:nvPr/>
        </p:nvSpPr>
        <p:spPr>
          <a:xfrm>
            <a:off x="228600" y="2514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8600" y="1905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3657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" y="3048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42672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4876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54864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16764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81000"/>
            <a:ext cx="4902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Ô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Chữ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Kì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Diệu</a:t>
            </a:r>
            <a:endParaRPr lang="en-US" sz="5400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43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200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72000" y="31242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62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912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0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816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08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0" y="36576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9624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3528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1816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352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72000" y="42672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62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00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1816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7912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72000" y="4876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229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7912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104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181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4008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010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72000" y="5410199"/>
            <a:ext cx="609600" cy="6354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9624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7912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1816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00800" y="5410199"/>
            <a:ext cx="609600" cy="6096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3528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572000" y="5994975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9624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7912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1816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228600" y="6019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AutoShape 276"/>
          <p:cNvSpPr>
            <a:spLocks noChangeArrowheads="1"/>
          </p:cNvSpPr>
          <p:nvPr/>
        </p:nvSpPr>
        <p:spPr bwMode="auto">
          <a:xfrm>
            <a:off x="1219200" y="0"/>
            <a:ext cx="6248400" cy="1752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 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205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C    S 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43000" y="22860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3000" y="28956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43000" y="3505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Horizontal Scroll 85"/>
          <p:cNvSpPr/>
          <p:nvPr/>
        </p:nvSpPr>
        <p:spPr>
          <a:xfrm>
            <a:off x="1219200" y="0"/>
            <a:ext cx="6400800" cy="1676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“………….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9800" y="2590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  N    H   S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N   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Horizontal Scroll 97"/>
          <p:cNvSpPr/>
          <p:nvPr/>
        </p:nvSpPr>
        <p:spPr>
          <a:xfrm>
            <a:off x="1295400" y="152400"/>
            <a:ext cx="63246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6200" y="3124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H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N   G  M   A   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Horizontal Scroll 99"/>
          <p:cNvSpPr/>
          <p:nvPr/>
        </p:nvSpPr>
        <p:spPr>
          <a:xfrm>
            <a:off x="1524000" y="0"/>
            <a:ext cx="6477000" cy="1981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766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T    I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Horizontal Scroll 101"/>
          <p:cNvSpPr/>
          <p:nvPr/>
        </p:nvSpPr>
        <p:spPr>
          <a:xfrm>
            <a:off x="1143000" y="0"/>
            <a:ext cx="65532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29000" y="426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I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N   T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Horizontal Scroll 103"/>
          <p:cNvSpPr/>
          <p:nvPr/>
        </p:nvSpPr>
        <p:spPr>
          <a:xfrm>
            <a:off x="1143000" y="0"/>
            <a:ext cx="62484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2000" y="48768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 T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R   O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Horizontal Scroll 106"/>
          <p:cNvSpPr/>
          <p:nvPr/>
        </p:nvSpPr>
        <p:spPr>
          <a:xfrm>
            <a:off x="1486989" y="282378"/>
            <a:ext cx="65532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Horizontal Scroll 108"/>
          <p:cNvSpPr/>
          <p:nvPr/>
        </p:nvSpPr>
        <p:spPr>
          <a:xfrm>
            <a:off x="1600200" y="0"/>
            <a:ext cx="5943600" cy="18288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194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   A   N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7432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3528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432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 I    T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M   I    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143000" y="41148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43000" y="4648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3000" y="51816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43000" y="5842337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90800" y="45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WordArt 5" descr="Purple mesh"/>
          <p:cNvSpPr>
            <a:spLocks noChangeArrowheads="1" noChangeShapeType="1" noTextEdit="1"/>
          </p:cNvSpPr>
          <p:nvPr/>
        </p:nvSpPr>
        <p:spPr bwMode="auto">
          <a:xfrm>
            <a:off x="2251432" y="285750"/>
            <a:ext cx="3962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Củng cố</a:t>
            </a:r>
            <a:endParaRPr lang="en-US" sz="200" b="1" i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6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037 L 0.81354 -0.0037 " pathEditMode="relative" ptsTypes="AA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1943 L -0.84723 0.019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88" grpId="0" animBg="1"/>
      <p:bldP spid="88" grpId="1" animBg="1"/>
      <p:bldP spid="89" grpId="0"/>
      <p:bldP spid="86" grpId="0" animBg="1"/>
      <p:bldP spid="86" grpId="1" animBg="1"/>
      <p:bldP spid="97" grpId="0"/>
      <p:bldP spid="98" grpId="0" animBg="1"/>
      <p:bldP spid="98" grpId="1" animBg="1"/>
      <p:bldP spid="99" grpId="0"/>
      <p:bldP spid="100" grpId="0" animBg="1"/>
      <p:bldP spid="100" grpId="1" animBg="1"/>
      <p:bldP spid="101" grpId="0"/>
      <p:bldP spid="102" grpId="0" animBg="1"/>
      <p:bldP spid="102" grpId="1" animBg="1"/>
      <p:bldP spid="103" grpId="0"/>
      <p:bldP spid="104" grpId="0" animBg="1"/>
      <p:bldP spid="104" grpId="1" animBg="1"/>
      <p:bldP spid="106" grpId="0"/>
      <p:bldP spid="107" grpId="0" animBg="1"/>
      <p:bldP spid="107" grpId="1" animBg="1"/>
      <p:bldP spid="109" grpId="0" animBg="1"/>
      <p:bldP spid="109" grpId="1" animBg="1"/>
      <p:bldP spid="110" grpId="0"/>
      <p:bldP spid="113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114800"/>
            <a:ext cx="4114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1128498"/>
            <a:ext cx="4343400" cy="2375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4120722"/>
            <a:ext cx="4343400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" y="1113279"/>
            <a:ext cx="4114800" cy="23752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10102" y="3549205"/>
            <a:ext cx="43434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42" y="3525484"/>
            <a:ext cx="41148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427113"/>
            <a:ext cx="8458204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558" y="5128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47759" y="7442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51b2c284d7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4648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Pictures\tai l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Pictures\l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>
            <a:off x="0" y="4800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0" y="2514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0" y="228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chuyển,tìm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ăn,nước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81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5300" y="7513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ong-tay 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380" y="4166315"/>
            <a:ext cx="4191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E:\ảnh đẹ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80" y="1150513"/>
            <a:ext cx="41148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ipad-in-bed-evan-sk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150513"/>
            <a:ext cx="4267200" cy="2851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 descr="can-canh-mot-nua-dan-so-an-do-chim-trong-bong-t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51" y="4166315"/>
            <a:ext cx="4267201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8687" y="25913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76600" y="2514600"/>
            <a:ext cx="2819400" cy="1828800"/>
          </a:xfrm>
          <a:prstGeom prst="cloud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"/>
            <a:ext cx="2895600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228600"/>
            <a:ext cx="2819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5410200"/>
            <a:ext cx="32004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5410200"/>
            <a:ext cx="31242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8" idx="4"/>
          </p:cNvCxnSpPr>
          <p:nvPr/>
        </p:nvCxnSpPr>
        <p:spPr>
          <a:xfrm rot="5400000">
            <a:off x="6191250" y="1276350"/>
            <a:ext cx="1219200" cy="186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4"/>
          </p:cNvCxnSpPr>
          <p:nvPr/>
        </p:nvCxnSpPr>
        <p:spPr>
          <a:xfrm rot="16200000" flipH="1">
            <a:off x="1981200" y="1066800"/>
            <a:ext cx="1219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rot="5400000" flipH="1" flipV="1">
            <a:off x="2019300" y="36195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</p:cNvCxnSpPr>
          <p:nvPr/>
        </p:nvCxnSpPr>
        <p:spPr>
          <a:xfrm rot="16200000" flipV="1">
            <a:off x="5886450" y="3714750"/>
            <a:ext cx="14478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429852">
            <a:off x="6070913" y="2003787"/>
            <a:ext cx="1392247" cy="565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69499">
            <a:off x="1935677" y="1948082"/>
            <a:ext cx="162271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9492810">
            <a:off x="1977082" y="4451158"/>
            <a:ext cx="1528211" cy="549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997154">
            <a:off x="5744233" y="4374198"/>
            <a:ext cx="1682901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8" grpId="0" animBg="1"/>
      <p:bldP spid="9" grpId="0" animBg="1"/>
      <p:bldP spid="10" grpId="0" animBg="1"/>
      <p:bldP spid="34" grpId="0" animBg="1"/>
      <p:bldP spid="42" grpId="0" animBg="1"/>
      <p:bldP spid="43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75" y="242888"/>
            <a:ext cx="1066800" cy="1066800"/>
          </a:xfrm>
          <a:prstGeom prst="rect">
            <a:avLst/>
          </a:prstGeom>
          <a:noFill/>
        </p:spPr>
      </p:pic>
      <p:pic>
        <p:nvPicPr>
          <p:cNvPr id="37892" name="Picture 4" descr="spell_book_md_clr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267200"/>
            <a:ext cx="3733800" cy="2209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590800"/>
            <a:ext cx="8458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Bài</a:t>
            </a:r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49</a:t>
            </a:r>
            <a:r>
              <a:rPr lang="vi-VN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  Ánh sáng và việc bảo vệ đôi mắt</a:t>
            </a:r>
            <a:endParaRPr lang="vi-VN" sz="4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600200"/>
            <a:ext cx="701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học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mới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187348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động 1: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những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trường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hợp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được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nhìn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trực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tiếp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nguồn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-8128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lửa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" y="1908756"/>
            <a:ext cx="3731525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953" y="1865826"/>
            <a:ext cx="3862316" cy="3929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179231" y="228600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2126</TotalTime>
  <Words>1478</Words>
  <Application>Microsoft Office PowerPoint</Application>
  <PresentationFormat>On-screen Show (4:3)</PresentationFormat>
  <Paragraphs>184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Default Design</vt:lpstr>
      <vt:lpstr>PowerPoint Presentation</vt:lpstr>
      <vt:lpstr>PowerPoint Presentation</vt:lpstr>
      <vt:lpstr>Ánh áng giúp chúng ta sưởi ấm</vt:lpstr>
      <vt:lpstr>Quan sát hình  và cho biết vai trò của ánh sáng đối với động vật?</vt:lpstr>
      <vt:lpstr>PowerPoint Presentation</vt:lpstr>
      <vt:lpstr>PowerPoint Presentation</vt:lpstr>
      <vt:lpstr>PowerPoint Presentation</vt:lpstr>
      <vt:lpstr>PowerPoint Presentation</vt:lpstr>
      <vt:lpstr>Quan sát hình ảnh sau và cho biết: Tại sao chúng ta không nên nhìn trực tiếp vào Mặt trời hoặc ánh lửa hàn? </vt:lpstr>
      <vt:lpstr>PowerPoint Presentation</vt:lpstr>
      <vt:lpstr>Nêu các trường hợp khác về ánh sáng quá mạnh cần tránh không để chiếu thẳng vào mắt?</vt:lpstr>
      <vt:lpstr>PowerPoint Presentation</vt:lpstr>
      <vt:lpstr>PowerPoint Presentation</vt:lpstr>
      <vt:lpstr>PowerPoint Presentation</vt:lpstr>
      <vt:lpstr>PowerPoint Presentation</vt:lpstr>
      <vt:lpstr>Đặt và giải quyết  tình huống</vt:lpstr>
      <vt:lpstr>PowerPoint Presentation</vt:lpstr>
      <vt:lpstr> Hoạt động 3: Những trường hợp nên tránh để không gây hại cho mắt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15 tháng 10 năm 2014</dc:title>
  <dc:creator>SONY</dc:creator>
  <cp:lastModifiedBy>Dang Le Phan Danh</cp:lastModifiedBy>
  <cp:revision>217</cp:revision>
  <dcterms:created xsi:type="dcterms:W3CDTF">2014-10-07T08:27:04Z</dcterms:created>
  <dcterms:modified xsi:type="dcterms:W3CDTF">2016-03-01T08:21:49Z</dcterms:modified>
</cp:coreProperties>
</file>