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5"/>
  </p:notesMasterIdLst>
  <p:sldIdLst>
    <p:sldId id="256" r:id="rId2"/>
    <p:sldId id="260" r:id="rId3"/>
    <p:sldId id="258" r:id="rId4"/>
    <p:sldId id="262" r:id="rId5"/>
    <p:sldId id="304" r:id="rId6"/>
    <p:sldId id="261" r:id="rId7"/>
    <p:sldId id="263" r:id="rId8"/>
    <p:sldId id="265" r:id="rId9"/>
    <p:sldId id="305" r:id="rId10"/>
    <p:sldId id="266" r:id="rId11"/>
    <p:sldId id="264" r:id="rId12"/>
    <p:sldId id="308" r:id="rId13"/>
    <p:sldId id="268" r:id="rId14"/>
    <p:sldId id="309" r:id="rId15"/>
    <p:sldId id="289" r:id="rId16"/>
    <p:sldId id="271" r:id="rId17"/>
    <p:sldId id="283" r:id="rId18"/>
    <p:sldId id="310" r:id="rId19"/>
    <p:sldId id="279" r:id="rId20"/>
    <p:sldId id="272" r:id="rId21"/>
    <p:sldId id="307" r:id="rId22"/>
    <p:sldId id="306" r:id="rId23"/>
    <p:sldId id="276" r:id="rId24"/>
  </p:sldIdLst>
  <p:sldSz cx="9144000" cy="5143500" type="screen16x9"/>
  <p:notesSz cx="6858000" cy="9144000"/>
  <p:embeddedFontLst>
    <p:embeddedFont>
      <p:font typeface="Vibur" panose="020B0604020202020204" charset="0"/>
      <p:regular r:id="rId26"/>
    </p:embeddedFont>
    <p:embeddedFont>
      <p:font typeface="Roboto Slab Regular" panose="020B0604020202020204" charset="0"/>
      <p:regular r:id="rId27"/>
      <p:bold r:id="rId28"/>
    </p:embeddedFont>
    <p:embeddedFont>
      <p:font typeface="Candara" panose="020E0502030303020204" pitchFamily="34" charset="0"/>
      <p:regular r:id="rId29"/>
      <p:bold r:id="rId30"/>
      <p:italic r:id="rId31"/>
      <p:boldItalic r:id="rId32"/>
    </p:embeddedFont>
    <p:embeddedFont>
      <p:font typeface="Catamaran" panose="020B0604020202020204" charset="0"/>
      <p:regular r:id="rId33"/>
      <p:bold r:id="rId34"/>
    </p:embeddedFont>
    <p:embeddedFont>
      <p:font typeface="Tahoma" panose="020B0604030504040204" pitchFamily="34" charset="0"/>
      <p:regular r:id="rId35"/>
      <p:bold r:id="rId36"/>
    </p:embeddedFon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微软雅黑" panose="020B0503020204020204" pitchFamily="34" charset="-122"/>
      <p:regular r:id="rId42"/>
      <p:bold r:id="rId43"/>
    </p:embeddedFont>
    <p:embeddedFont>
      <p:font typeface="Cambria" panose="02040503050406030204" pitchFamily="18" charset="0"/>
      <p:regular r:id="rId44"/>
      <p:bold r:id="rId45"/>
      <p:italic r:id="rId46"/>
      <p:boldItalic r:id="rId47"/>
    </p:embeddedFont>
    <p:embeddedFont>
      <p:font typeface="Comfortaa"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9F6"/>
    <a:srgbClr val="EEE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B362C3-C70E-42DD-A8DE-7675C8A1E696}">
  <a:tblStyle styleId="{D1B362C3-C70E-42DD-A8DE-7675C8A1E6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97" d="100"/>
          <a:sy n="97" d="100"/>
        </p:scale>
        <p:origin x="63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d4d592a5c7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d4d592a5c7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8"/>
        <p:cNvGrpSpPr/>
        <p:nvPr/>
      </p:nvGrpSpPr>
      <p:grpSpPr>
        <a:xfrm>
          <a:off x="0" y="0"/>
          <a:ext cx="0" cy="0"/>
          <a:chOff x="0" y="0"/>
          <a:chExt cx="0" cy="0"/>
        </a:xfrm>
      </p:grpSpPr>
      <p:sp>
        <p:nvSpPr>
          <p:cNvPr id="2079" name="Google Shape;2079;gd768e69cfa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0" name="Google Shape;2080;gd768e69cfa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4"/>
        <p:cNvGrpSpPr/>
        <p:nvPr/>
      </p:nvGrpSpPr>
      <p:grpSpPr>
        <a:xfrm>
          <a:off x="0" y="0"/>
          <a:ext cx="0" cy="0"/>
          <a:chOff x="0" y="0"/>
          <a:chExt cx="0" cy="0"/>
        </a:xfrm>
      </p:grpSpPr>
      <p:sp>
        <p:nvSpPr>
          <p:cNvPr id="4145" name="Google Shape;4145;gd768e69cfa_0_11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6" name="Google Shape;4146;gd768e69cfa_0_11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0"/>
        <p:cNvGrpSpPr/>
        <p:nvPr/>
      </p:nvGrpSpPr>
      <p:grpSpPr>
        <a:xfrm>
          <a:off x="0" y="0"/>
          <a:ext cx="0" cy="0"/>
          <a:chOff x="0" y="0"/>
          <a:chExt cx="0" cy="0"/>
        </a:xfrm>
      </p:grpSpPr>
      <p:sp>
        <p:nvSpPr>
          <p:cNvPr id="3111" name="Google Shape;3111;gd768e69cfa_0_10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2" name="Google Shape;3112;gd768e69cfa_0_10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55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gd768e69cfa_0_1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d768e69cfa_0_1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6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
        <p:cNvGrpSpPr/>
        <p:nvPr/>
      </p:nvGrpSpPr>
      <p:grpSpPr>
        <a:xfrm>
          <a:off x="0" y="0"/>
          <a:ext cx="0" cy="0"/>
          <a:chOff x="0" y="0"/>
          <a:chExt cx="0" cy="0"/>
        </a:xfrm>
      </p:grpSpPr>
      <p:sp>
        <p:nvSpPr>
          <p:cNvPr id="2513" name="Google Shape;2513;gd768e69cfa_0_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4" name="Google Shape;2514;gd768e69cfa_0_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gd768e69cfa_0_1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d768e69cfa_0_1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31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659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9"/>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6" name="Google Shape;806;p19"/>
          <p:cNvGrpSpPr/>
          <p:nvPr/>
        </p:nvGrpSpPr>
        <p:grpSpPr>
          <a:xfrm>
            <a:off x="8460808" y="926675"/>
            <a:ext cx="1025973" cy="811032"/>
            <a:chOff x="855987" y="2204128"/>
            <a:chExt cx="1217483" cy="962421"/>
          </a:xfrm>
        </p:grpSpPr>
        <p:grpSp>
          <p:nvGrpSpPr>
            <p:cNvPr id="807" name="Google Shape;807;p19"/>
            <p:cNvGrpSpPr/>
            <p:nvPr/>
          </p:nvGrpSpPr>
          <p:grpSpPr>
            <a:xfrm>
              <a:off x="855987" y="2204128"/>
              <a:ext cx="1146639" cy="962421"/>
              <a:chOff x="958238" y="2157575"/>
              <a:chExt cx="1115191" cy="936025"/>
            </a:xfrm>
          </p:grpSpPr>
          <p:sp>
            <p:nvSpPr>
              <p:cNvPr id="808" name="Google Shape;808;p19"/>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9"/>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9"/>
          <p:cNvGrpSpPr/>
          <p:nvPr/>
        </p:nvGrpSpPr>
        <p:grpSpPr>
          <a:xfrm rot="3617422">
            <a:off x="59341" y="4604956"/>
            <a:ext cx="639248" cy="382014"/>
            <a:chOff x="1202177" y="4613417"/>
            <a:chExt cx="528376" cy="315757"/>
          </a:xfrm>
        </p:grpSpPr>
        <p:sp>
          <p:nvSpPr>
            <p:cNvPr id="816" name="Google Shape;816;p1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9"/>
          <p:cNvGrpSpPr/>
          <p:nvPr/>
        </p:nvGrpSpPr>
        <p:grpSpPr>
          <a:xfrm>
            <a:off x="8460810" y="4194779"/>
            <a:ext cx="666115" cy="973447"/>
            <a:chOff x="-1047799" y="3300294"/>
            <a:chExt cx="439014" cy="641607"/>
          </a:xfrm>
        </p:grpSpPr>
        <p:sp>
          <p:nvSpPr>
            <p:cNvPr id="823" name="Google Shape;823;p19"/>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9"/>
          <p:cNvGrpSpPr/>
          <p:nvPr/>
        </p:nvGrpSpPr>
        <p:grpSpPr>
          <a:xfrm rot="10800000">
            <a:off x="-220997" y="-221970"/>
            <a:ext cx="1590405" cy="693261"/>
            <a:chOff x="3965010" y="571479"/>
            <a:chExt cx="1651683" cy="719972"/>
          </a:xfrm>
        </p:grpSpPr>
        <p:grpSp>
          <p:nvGrpSpPr>
            <p:cNvPr id="837" name="Google Shape;837;p19"/>
            <p:cNvGrpSpPr/>
            <p:nvPr/>
          </p:nvGrpSpPr>
          <p:grpSpPr>
            <a:xfrm>
              <a:off x="3965010" y="571479"/>
              <a:ext cx="1446820" cy="719972"/>
              <a:chOff x="3953250" y="571500"/>
              <a:chExt cx="1383325" cy="766825"/>
            </a:xfrm>
          </p:grpSpPr>
          <p:grpSp>
            <p:nvGrpSpPr>
              <p:cNvPr id="838" name="Google Shape;838;p19"/>
              <p:cNvGrpSpPr/>
              <p:nvPr/>
            </p:nvGrpSpPr>
            <p:grpSpPr>
              <a:xfrm>
                <a:off x="3953250" y="571500"/>
                <a:ext cx="1383166" cy="669650"/>
                <a:chOff x="897088" y="2374675"/>
                <a:chExt cx="1383166" cy="669650"/>
              </a:xfrm>
            </p:grpSpPr>
            <p:sp>
              <p:nvSpPr>
                <p:cNvPr id="839" name="Google Shape;839;p19"/>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843;p19"/>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9"/>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rot="-2839265" flipH="1">
            <a:off x="7818980" y="-170365"/>
            <a:ext cx="799290" cy="1039885"/>
            <a:chOff x="4318023" y="4113296"/>
            <a:chExt cx="716422" cy="932073"/>
          </a:xfrm>
        </p:grpSpPr>
        <p:sp>
          <p:nvSpPr>
            <p:cNvPr id="846" name="Google Shape;846;p19"/>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CUSTOM_18_2">
    <p:bg>
      <p:bgPr>
        <a:blipFill>
          <a:blip r:embed="rId2">
            <a:alphaModFix/>
          </a:blip>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5652113"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761888"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3207000" y="3284300"/>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2" name="Google Shape;982;p23"/>
          <p:cNvGrpSpPr/>
          <p:nvPr/>
        </p:nvGrpSpPr>
        <p:grpSpPr>
          <a:xfrm flipH="1">
            <a:off x="6927955" y="4"/>
            <a:ext cx="2010058" cy="1281879"/>
            <a:chOff x="7239867" y="1514545"/>
            <a:chExt cx="2525833" cy="1610805"/>
          </a:xfrm>
        </p:grpSpPr>
        <p:grpSp>
          <p:nvGrpSpPr>
            <p:cNvPr id="983" name="Google Shape;983;p23"/>
            <p:cNvGrpSpPr/>
            <p:nvPr/>
          </p:nvGrpSpPr>
          <p:grpSpPr>
            <a:xfrm>
              <a:off x="7346663" y="1514545"/>
              <a:ext cx="2419037" cy="1551678"/>
              <a:chOff x="7410211" y="1555302"/>
              <a:chExt cx="2355440" cy="1510884"/>
            </a:xfrm>
          </p:grpSpPr>
          <p:grpSp>
            <p:nvGrpSpPr>
              <p:cNvPr id="984" name="Google Shape;984;p23"/>
              <p:cNvGrpSpPr/>
              <p:nvPr/>
            </p:nvGrpSpPr>
            <p:grpSpPr>
              <a:xfrm>
                <a:off x="7410211" y="1555302"/>
                <a:ext cx="2355440" cy="1510884"/>
                <a:chOff x="761258" y="2062480"/>
                <a:chExt cx="1646470" cy="1056119"/>
              </a:xfrm>
            </p:grpSpPr>
            <p:sp>
              <p:nvSpPr>
                <p:cNvPr id="985" name="Google Shape;985;p2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2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2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3"/>
          <p:cNvGrpSpPr/>
          <p:nvPr/>
        </p:nvGrpSpPr>
        <p:grpSpPr>
          <a:xfrm rot="2398771">
            <a:off x="-128570" y="4514541"/>
            <a:ext cx="1016105" cy="607224"/>
            <a:chOff x="1202177" y="4613417"/>
            <a:chExt cx="528376" cy="315757"/>
          </a:xfrm>
        </p:grpSpPr>
        <p:sp>
          <p:nvSpPr>
            <p:cNvPr id="995" name="Google Shape;995;p2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3"/>
          <p:cNvGrpSpPr/>
          <p:nvPr/>
        </p:nvGrpSpPr>
        <p:grpSpPr>
          <a:xfrm flipH="1">
            <a:off x="186991" y="158430"/>
            <a:ext cx="495544" cy="469263"/>
            <a:chOff x="2736573" y="4286656"/>
            <a:chExt cx="316076" cy="299294"/>
          </a:xfrm>
        </p:grpSpPr>
        <p:sp>
          <p:nvSpPr>
            <p:cNvPr id="1002" name="Google Shape;1002;p23"/>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3"/>
          <p:cNvGrpSpPr/>
          <p:nvPr/>
        </p:nvGrpSpPr>
        <p:grpSpPr>
          <a:xfrm rot="3680024">
            <a:off x="8423761" y="4492528"/>
            <a:ext cx="761916" cy="546733"/>
            <a:chOff x="6102329" y="3283426"/>
            <a:chExt cx="654776" cy="469888"/>
          </a:xfrm>
        </p:grpSpPr>
        <p:sp>
          <p:nvSpPr>
            <p:cNvPr id="1007" name="Google Shape;1007;p2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278250" y="2532650"/>
            <a:ext cx="2587500" cy="627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3" name="Google Shape;83;p3"/>
          <p:cNvSpPr txBox="1">
            <a:spLocks noGrp="1"/>
          </p:cNvSpPr>
          <p:nvPr>
            <p:ph type="subTitle" idx="1"/>
          </p:nvPr>
        </p:nvSpPr>
        <p:spPr>
          <a:xfrm>
            <a:off x="3192450" y="3213963"/>
            <a:ext cx="2759100" cy="50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84" name="Google Shape;84;p3"/>
          <p:cNvSpPr txBox="1">
            <a:spLocks noGrp="1"/>
          </p:cNvSpPr>
          <p:nvPr>
            <p:ph type="title" idx="2" hasCustomPrompt="1"/>
          </p:nvPr>
        </p:nvSpPr>
        <p:spPr>
          <a:xfrm>
            <a:off x="3507450" y="122021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atin typeface="Comfortaa"/>
                <a:ea typeface="Comfortaa"/>
                <a:cs typeface="Comfortaa"/>
                <a:sym typeface="Comfortaa"/>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5" name="Google Shape;85;p3"/>
          <p:cNvGrpSpPr/>
          <p:nvPr/>
        </p:nvGrpSpPr>
        <p:grpSpPr>
          <a:xfrm>
            <a:off x="490201" y="2041207"/>
            <a:ext cx="2037701" cy="1610804"/>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6118692" y="214682"/>
            <a:ext cx="2525833" cy="1610805"/>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710027" y="4529276"/>
            <a:ext cx="2759105" cy="6347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23"/>
        <p:cNvGrpSpPr/>
        <p:nvPr/>
      </p:nvGrpSpPr>
      <p:grpSpPr>
        <a:xfrm>
          <a:off x="0" y="0"/>
          <a:ext cx="0" cy="0"/>
          <a:chOff x="0" y="0"/>
          <a:chExt cx="0" cy="0"/>
        </a:xfrm>
      </p:grpSpPr>
      <p:grpSp>
        <p:nvGrpSpPr>
          <p:cNvPr id="424" name="Google Shape;424;p11"/>
          <p:cNvGrpSpPr/>
          <p:nvPr/>
        </p:nvGrpSpPr>
        <p:grpSpPr>
          <a:xfrm flipH="1">
            <a:off x="7532356" y="3641559"/>
            <a:ext cx="884679" cy="1501939"/>
            <a:chOff x="-1056319" y="1385262"/>
            <a:chExt cx="212940" cy="361495"/>
          </a:xfrm>
        </p:grpSpPr>
        <p:sp>
          <p:nvSpPr>
            <p:cNvPr id="425" name="Google Shape;425;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1"/>
          <p:cNvSpPr txBox="1">
            <a:spLocks noGrp="1"/>
          </p:cNvSpPr>
          <p:nvPr>
            <p:ph type="title" hasCustomPrompt="1"/>
          </p:nvPr>
        </p:nvSpPr>
        <p:spPr>
          <a:xfrm>
            <a:off x="1749750" y="1834775"/>
            <a:ext cx="5644500" cy="13212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81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32" name="Google Shape;432;p11"/>
          <p:cNvSpPr txBox="1">
            <a:spLocks noGrp="1"/>
          </p:cNvSpPr>
          <p:nvPr>
            <p:ph type="body" idx="1"/>
          </p:nvPr>
        </p:nvSpPr>
        <p:spPr>
          <a:xfrm>
            <a:off x="1542750" y="3211625"/>
            <a:ext cx="6058500" cy="5307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solidFill>
                  <a:schemeClr val="dk1"/>
                </a:solidFill>
                <a:latin typeface="Comfortaa"/>
                <a:ea typeface="Comfortaa"/>
                <a:cs typeface="Comfortaa"/>
                <a:sym typeface="Comfortaa"/>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433" name="Google Shape;433;p11"/>
          <p:cNvGrpSpPr/>
          <p:nvPr/>
        </p:nvGrpSpPr>
        <p:grpSpPr>
          <a:xfrm flipH="1">
            <a:off x="7725441" y="1082982"/>
            <a:ext cx="2037701" cy="1610804"/>
            <a:chOff x="855987" y="2204128"/>
            <a:chExt cx="1217483" cy="962421"/>
          </a:xfrm>
        </p:grpSpPr>
        <p:grpSp>
          <p:nvGrpSpPr>
            <p:cNvPr id="434" name="Google Shape;434;p11"/>
            <p:cNvGrpSpPr/>
            <p:nvPr/>
          </p:nvGrpSpPr>
          <p:grpSpPr>
            <a:xfrm>
              <a:off x="855987" y="2204128"/>
              <a:ext cx="1146639" cy="962421"/>
              <a:chOff x="958238" y="2157575"/>
              <a:chExt cx="1115191" cy="936025"/>
            </a:xfrm>
          </p:grpSpPr>
          <p:sp>
            <p:nvSpPr>
              <p:cNvPr id="435" name="Google Shape;435;p1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1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1"/>
          <p:cNvGrpSpPr/>
          <p:nvPr/>
        </p:nvGrpSpPr>
        <p:grpSpPr>
          <a:xfrm flipH="1">
            <a:off x="2898506" y="-686743"/>
            <a:ext cx="2525833" cy="1610805"/>
            <a:chOff x="7239867" y="1514545"/>
            <a:chExt cx="2525833" cy="1610805"/>
          </a:xfrm>
        </p:grpSpPr>
        <p:grpSp>
          <p:nvGrpSpPr>
            <p:cNvPr id="443" name="Google Shape;443;p11"/>
            <p:cNvGrpSpPr/>
            <p:nvPr/>
          </p:nvGrpSpPr>
          <p:grpSpPr>
            <a:xfrm>
              <a:off x="7346663" y="1514545"/>
              <a:ext cx="2419037" cy="1551678"/>
              <a:chOff x="7410211" y="1555302"/>
              <a:chExt cx="2355440" cy="1510884"/>
            </a:xfrm>
          </p:grpSpPr>
          <p:grpSp>
            <p:nvGrpSpPr>
              <p:cNvPr id="444" name="Google Shape;444;p11"/>
              <p:cNvGrpSpPr/>
              <p:nvPr/>
            </p:nvGrpSpPr>
            <p:grpSpPr>
              <a:xfrm>
                <a:off x="7410211" y="1555302"/>
                <a:ext cx="2355440" cy="1510884"/>
                <a:chOff x="761258" y="2062480"/>
                <a:chExt cx="1646470" cy="1056119"/>
              </a:xfrm>
            </p:grpSpPr>
            <p:sp>
              <p:nvSpPr>
                <p:cNvPr id="445" name="Google Shape;445;p1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1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1"/>
          <p:cNvGrpSpPr/>
          <p:nvPr/>
        </p:nvGrpSpPr>
        <p:grpSpPr>
          <a:xfrm rot="615299" flipH="1">
            <a:off x="279417" y="1059091"/>
            <a:ext cx="1651651" cy="1499645"/>
            <a:chOff x="7844079" y="226728"/>
            <a:chExt cx="1373387" cy="1246991"/>
          </a:xfrm>
        </p:grpSpPr>
        <p:sp>
          <p:nvSpPr>
            <p:cNvPr id="455" name="Google Shape;455;p11"/>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11"/>
          <p:cNvGrpSpPr/>
          <p:nvPr/>
        </p:nvGrpSpPr>
        <p:grpSpPr>
          <a:xfrm>
            <a:off x="875207" y="3470549"/>
            <a:ext cx="1020386" cy="1732392"/>
            <a:chOff x="-1056319" y="1385262"/>
            <a:chExt cx="212940" cy="361495"/>
          </a:xfrm>
        </p:grpSpPr>
        <p:sp>
          <p:nvSpPr>
            <p:cNvPr id="470" name="Google Shape;470;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11"/>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54">
    <p:bg>
      <p:bgPr>
        <a:blipFill>
          <a:blip r:embed="rId2">
            <a:alphaModFix/>
          </a:blip>
          <a:stretch>
            <a:fillRect/>
          </a:stretch>
        </a:blipFill>
        <a:effectLst/>
      </p:bgPr>
    </p:bg>
    <p:spTree>
      <p:nvGrpSpPr>
        <p:cNvPr id="1" name="Shape 555"/>
        <p:cNvGrpSpPr/>
        <p:nvPr/>
      </p:nvGrpSpPr>
      <p:grpSpPr>
        <a:xfrm>
          <a:off x="0" y="0"/>
          <a:ext cx="0" cy="0"/>
          <a:chOff x="0" y="0"/>
          <a:chExt cx="0" cy="0"/>
        </a:xfrm>
      </p:grpSpPr>
      <p:sp>
        <p:nvSpPr>
          <p:cNvPr id="556" name="Google Shape;556;p14"/>
          <p:cNvSpPr txBox="1">
            <a:spLocks noGrp="1"/>
          </p:cNvSpPr>
          <p:nvPr>
            <p:ph type="title"/>
          </p:nvPr>
        </p:nvSpPr>
        <p:spPr>
          <a:xfrm>
            <a:off x="53452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57" name="Google Shape;557;p14"/>
          <p:cNvSpPr txBox="1">
            <a:spLocks noGrp="1"/>
          </p:cNvSpPr>
          <p:nvPr>
            <p:ph type="subTitle" idx="1"/>
          </p:nvPr>
        </p:nvSpPr>
        <p:spPr>
          <a:xfrm>
            <a:off x="5173650" y="3213963"/>
            <a:ext cx="27591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558" name="Google Shape;558;p14"/>
          <p:cNvSpPr txBox="1">
            <a:spLocks noGrp="1"/>
          </p:cNvSpPr>
          <p:nvPr>
            <p:ph type="title" idx="2" hasCustomPrompt="1"/>
          </p:nvPr>
        </p:nvSpPr>
        <p:spPr>
          <a:xfrm>
            <a:off x="5803650" y="1220213"/>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atin typeface="Comfortaa"/>
                <a:ea typeface="Comfortaa"/>
                <a:cs typeface="Comfortaa"/>
                <a:sym typeface="Comfortaa"/>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59" name="Google Shape;559;p14"/>
          <p:cNvGrpSpPr/>
          <p:nvPr/>
        </p:nvGrpSpPr>
        <p:grpSpPr>
          <a:xfrm flipH="1">
            <a:off x="79591" y="1384107"/>
            <a:ext cx="2037701" cy="1610804"/>
            <a:chOff x="855987" y="2204128"/>
            <a:chExt cx="1217483" cy="962421"/>
          </a:xfrm>
        </p:grpSpPr>
        <p:grpSp>
          <p:nvGrpSpPr>
            <p:cNvPr id="560" name="Google Shape;560;p14"/>
            <p:cNvGrpSpPr/>
            <p:nvPr/>
          </p:nvGrpSpPr>
          <p:grpSpPr>
            <a:xfrm>
              <a:off x="855987" y="2204128"/>
              <a:ext cx="1146639" cy="962421"/>
              <a:chOff x="958238" y="2157575"/>
              <a:chExt cx="1115191" cy="936025"/>
            </a:xfrm>
          </p:grpSpPr>
          <p:sp>
            <p:nvSpPr>
              <p:cNvPr id="561" name="Google Shape;561;p1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1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4"/>
          <p:cNvGrpSpPr/>
          <p:nvPr/>
        </p:nvGrpSpPr>
        <p:grpSpPr>
          <a:xfrm flipH="1">
            <a:off x="3038856" y="103507"/>
            <a:ext cx="2525833" cy="1610805"/>
            <a:chOff x="7239867" y="1514545"/>
            <a:chExt cx="2525833" cy="1610805"/>
          </a:xfrm>
        </p:grpSpPr>
        <p:grpSp>
          <p:nvGrpSpPr>
            <p:cNvPr id="569" name="Google Shape;569;p14"/>
            <p:cNvGrpSpPr/>
            <p:nvPr/>
          </p:nvGrpSpPr>
          <p:grpSpPr>
            <a:xfrm>
              <a:off x="7346663" y="1514545"/>
              <a:ext cx="2419037" cy="1551678"/>
              <a:chOff x="7410211" y="1555302"/>
              <a:chExt cx="2355440" cy="1510884"/>
            </a:xfrm>
          </p:grpSpPr>
          <p:grpSp>
            <p:nvGrpSpPr>
              <p:cNvPr id="570" name="Google Shape;570;p14"/>
              <p:cNvGrpSpPr/>
              <p:nvPr/>
            </p:nvGrpSpPr>
            <p:grpSpPr>
              <a:xfrm>
                <a:off x="7410211" y="1555302"/>
                <a:ext cx="2355440" cy="1510884"/>
                <a:chOff x="761258" y="2062480"/>
                <a:chExt cx="1646470" cy="1056119"/>
              </a:xfrm>
            </p:grpSpPr>
            <p:sp>
              <p:nvSpPr>
                <p:cNvPr id="571" name="Google Shape;571;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4"/>
          <p:cNvGrpSpPr/>
          <p:nvPr/>
        </p:nvGrpSpPr>
        <p:grpSpPr>
          <a:xfrm>
            <a:off x="722807" y="3470549"/>
            <a:ext cx="1020386" cy="1732392"/>
            <a:chOff x="-1056319" y="1385262"/>
            <a:chExt cx="212940" cy="361495"/>
          </a:xfrm>
        </p:grpSpPr>
        <p:sp>
          <p:nvSpPr>
            <p:cNvPr id="581" name="Google Shape;581;p1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14"/>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14"/>
          <p:cNvGrpSpPr/>
          <p:nvPr/>
        </p:nvGrpSpPr>
        <p:grpSpPr>
          <a:xfrm flipH="1">
            <a:off x="7839581" y="7"/>
            <a:ext cx="2525833" cy="1610805"/>
            <a:chOff x="7239867" y="1514545"/>
            <a:chExt cx="2525833" cy="1610805"/>
          </a:xfrm>
        </p:grpSpPr>
        <p:grpSp>
          <p:nvGrpSpPr>
            <p:cNvPr id="595" name="Google Shape;595;p14"/>
            <p:cNvGrpSpPr/>
            <p:nvPr/>
          </p:nvGrpSpPr>
          <p:grpSpPr>
            <a:xfrm>
              <a:off x="7346663" y="1514545"/>
              <a:ext cx="2419037" cy="1551678"/>
              <a:chOff x="7410211" y="1555302"/>
              <a:chExt cx="2355440" cy="1510884"/>
            </a:xfrm>
          </p:grpSpPr>
          <p:grpSp>
            <p:nvGrpSpPr>
              <p:cNvPr id="596" name="Google Shape;596;p14"/>
              <p:cNvGrpSpPr/>
              <p:nvPr/>
            </p:nvGrpSpPr>
            <p:grpSpPr>
              <a:xfrm>
                <a:off x="7410211" y="1555302"/>
                <a:ext cx="2355440" cy="1510884"/>
                <a:chOff x="761258" y="2062480"/>
                <a:chExt cx="1646470" cy="1056119"/>
              </a:xfrm>
            </p:grpSpPr>
            <p:sp>
              <p:nvSpPr>
                <p:cNvPr id="597" name="Google Shape;597;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59" r:id="rId7"/>
    <p:sldLayoutId id="2147483660" r:id="rId8"/>
    <p:sldLayoutId id="2147483661" r:id="rId9"/>
    <p:sldLayoutId id="2147483664" r:id="rId10"/>
    <p:sldLayoutId id="2147483665" r:id="rId11"/>
    <p:sldLayoutId id="2147483666" r:id="rId12"/>
    <p:sldLayoutId id="2147483667" r:id="rId13"/>
    <p:sldLayoutId id="2147483668" r:id="rId14"/>
    <p:sldLayoutId id="2147483669" r:id="rId15"/>
    <p:sldLayoutId id="2147483678" r:id="rId16"/>
    <p:sldLayoutId id="2147483679" r:id="rId17"/>
    <p:sldLayoutId id="2147483680" r:id="rId18"/>
  </p:sldLayoutIdLst>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8" name="矩形 33">
            <a:extLst>
              <a:ext uri="{FF2B5EF4-FFF2-40B4-BE49-F238E27FC236}">
                <a16:creationId xmlns:a16="http://schemas.microsoft.com/office/drawing/2014/main" id="{34AC7E04-A00B-46A0-97C2-B44A5B083060}"/>
              </a:ext>
            </a:extLst>
          </p:cNvPr>
          <p:cNvSpPr/>
          <p:nvPr/>
        </p:nvSpPr>
        <p:spPr>
          <a:xfrm>
            <a:off x="1097672" y="1330919"/>
            <a:ext cx="6948656" cy="804307"/>
          </a:xfrm>
          <a:prstGeom prst="rect">
            <a:avLst/>
          </a:prstGeom>
        </p:spPr>
        <p:txBody>
          <a:bodyPr wrap="square" lIns="65008" tIns="32504" rIns="65008" bIns="32504">
            <a:spAutoFit/>
          </a:bodyPr>
          <a:lstStyle/>
          <a:p>
            <a:pPr algn="ctr"/>
            <a:r>
              <a:rPr lang="en-US" altLang="zh-CN" sz="4800" b="1" i="1" spc="284">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Tập đọc 4</a:t>
            </a:r>
            <a:endParaRPr lang="en-US" altLang="zh-CN" sz="4800" b="1" i="1" spc="284"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id="{6D7235A2-24E9-4BAD-88F9-6309BB2C1B46}"/>
              </a:ext>
            </a:extLst>
          </p:cNvPr>
          <p:cNvSpPr txBox="1"/>
          <p:nvPr/>
        </p:nvSpPr>
        <p:spPr>
          <a:xfrm>
            <a:off x="1695124" y="2463959"/>
            <a:ext cx="5753751" cy="804307"/>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buClr>
                <a:srgbClr val="000000"/>
              </a:buClr>
              <a:buFont typeface="Arial"/>
              <a:buNone/>
            </a:pPr>
            <a:r>
              <a:rPr lang="en-US" sz="1200" b="1" kern="0">
                <a:solidFill>
                  <a:schemeClr val="accent1">
                    <a:lumMod val="75000"/>
                  </a:schemeClr>
                </a:solidFill>
                <a:effectLst>
                  <a:reflection blurRad="6350" stA="55000" endA="300" endPos="45500" dir="5400000" sy="-100000" algn="bl" rotWithShape="0"/>
                </a:effectLst>
                <a:latin typeface="Candara" panose="020E0502030303020204" pitchFamily="34" charset="0"/>
                <a:ea typeface="Cambria Math" panose="02040503050406030204" pitchFamily="18" charset="0"/>
                <a:cs typeface="Times New Roman" panose="02020603050405020304" pitchFamily="18" charset="0"/>
                <a:sym typeface="Arial"/>
              </a:rPr>
              <a:t>NGƯỜI ĂN XIN</a:t>
            </a:r>
            <a:endParaRPr lang="vi-VN" sz="1200" b="1" kern="0" dirty="0">
              <a:solidFill>
                <a:schemeClr val="accent1">
                  <a:lumMod val="75000"/>
                </a:schemeClr>
              </a:solidFill>
              <a:effectLst>
                <a:reflection blurRad="6350" stA="55000" endA="300" endPos="45500" dir="5400000" sy="-100000" algn="bl" rotWithShape="0"/>
              </a:effectLst>
              <a:latin typeface="Candara" panose="020E0502030303020204" pitchFamily="34" charset="0"/>
              <a:ea typeface="Cambria Math" panose="020405030504060302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614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684"/>
                            </p:stCondLst>
                            <p:childTnLst>
                              <p:par>
                                <p:cTn id="13" presetID="16" presetClass="entr" presetSubtype="37"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5" name="Google Shape;2045;p47"/>
          <p:cNvSpPr txBox="1">
            <a:spLocks noGrp="1"/>
          </p:cNvSpPr>
          <p:nvPr>
            <p:ph type="title"/>
          </p:nvPr>
        </p:nvSpPr>
        <p:spPr>
          <a:xfrm>
            <a:off x="5374986" y="2809923"/>
            <a:ext cx="3412175" cy="6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BÀI</a:t>
            </a:r>
            <a:endParaRPr b="1">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47" name="Google Shape;2047;p47"/>
          <p:cNvSpPr txBox="1">
            <a:spLocks noGrp="1"/>
          </p:cNvSpPr>
          <p:nvPr>
            <p:ph type="title" idx="2"/>
          </p:nvPr>
        </p:nvSpPr>
        <p:spPr>
          <a:xfrm>
            <a:off x="6016523" y="1229220"/>
            <a:ext cx="2129100" cy="137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grpSp>
        <p:nvGrpSpPr>
          <p:cNvPr id="2048" name="Google Shape;2048;p47"/>
          <p:cNvGrpSpPr/>
          <p:nvPr/>
        </p:nvGrpSpPr>
        <p:grpSpPr>
          <a:xfrm>
            <a:off x="1996080" y="3259010"/>
            <a:ext cx="2885526" cy="1790735"/>
            <a:chOff x="1252468" y="2302425"/>
            <a:chExt cx="1114964" cy="691938"/>
          </a:xfrm>
        </p:grpSpPr>
        <p:sp>
          <p:nvSpPr>
            <p:cNvPr id="2049" name="Google Shape;2049;p47"/>
            <p:cNvSpPr/>
            <p:nvPr/>
          </p:nvSpPr>
          <p:spPr>
            <a:xfrm>
              <a:off x="1397688" y="2670586"/>
              <a:ext cx="10971" cy="89110"/>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7"/>
            <p:cNvSpPr/>
            <p:nvPr/>
          </p:nvSpPr>
          <p:spPr>
            <a:xfrm>
              <a:off x="2111313" y="2668828"/>
              <a:ext cx="121689" cy="80149"/>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7"/>
            <p:cNvSpPr/>
            <p:nvPr/>
          </p:nvSpPr>
          <p:spPr>
            <a:xfrm>
              <a:off x="1252468" y="2488599"/>
              <a:ext cx="806261" cy="296475"/>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7"/>
            <p:cNvSpPr/>
            <p:nvPr/>
          </p:nvSpPr>
          <p:spPr>
            <a:xfrm>
              <a:off x="1332364" y="2601996"/>
              <a:ext cx="695460" cy="183078"/>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7"/>
            <p:cNvSpPr/>
            <p:nvPr/>
          </p:nvSpPr>
          <p:spPr>
            <a:xfrm>
              <a:off x="1486714" y="2563387"/>
              <a:ext cx="119930" cy="8919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7"/>
            <p:cNvSpPr/>
            <p:nvPr/>
          </p:nvSpPr>
          <p:spPr>
            <a:xfrm>
              <a:off x="1808058" y="2512635"/>
              <a:ext cx="103599" cy="65911"/>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7"/>
            <p:cNvSpPr/>
            <p:nvPr/>
          </p:nvSpPr>
          <p:spPr>
            <a:xfrm>
              <a:off x="1606558" y="2489018"/>
              <a:ext cx="181654" cy="103599"/>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7"/>
            <p:cNvSpPr/>
            <p:nvPr/>
          </p:nvSpPr>
          <p:spPr>
            <a:xfrm>
              <a:off x="1252468" y="2302425"/>
              <a:ext cx="1114964" cy="579801"/>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7"/>
            <p:cNvSpPr/>
            <p:nvPr/>
          </p:nvSpPr>
          <p:spPr>
            <a:xfrm>
              <a:off x="1909730" y="2619332"/>
              <a:ext cx="308786" cy="256526"/>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7"/>
            <p:cNvSpPr/>
            <p:nvPr/>
          </p:nvSpPr>
          <p:spPr>
            <a:xfrm>
              <a:off x="2020530" y="2741857"/>
              <a:ext cx="303091" cy="221184"/>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7"/>
            <p:cNvSpPr/>
            <p:nvPr/>
          </p:nvSpPr>
          <p:spPr>
            <a:xfrm>
              <a:off x="2169435" y="2349241"/>
              <a:ext cx="52679" cy="44890"/>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7"/>
            <p:cNvSpPr/>
            <p:nvPr/>
          </p:nvSpPr>
          <p:spPr>
            <a:xfrm>
              <a:off x="2225715" y="2371518"/>
              <a:ext cx="134419" cy="63147"/>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7"/>
            <p:cNvSpPr/>
            <p:nvPr/>
          </p:nvSpPr>
          <p:spPr>
            <a:xfrm>
              <a:off x="1926061" y="2592532"/>
              <a:ext cx="109042" cy="101756"/>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7"/>
            <p:cNvSpPr/>
            <p:nvPr/>
          </p:nvSpPr>
          <p:spPr>
            <a:xfrm>
              <a:off x="2109471" y="2808605"/>
              <a:ext cx="121772" cy="158036"/>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7"/>
            <p:cNvSpPr/>
            <p:nvPr/>
          </p:nvSpPr>
          <p:spPr>
            <a:xfrm>
              <a:off x="1613761" y="2770332"/>
              <a:ext cx="212557" cy="224031"/>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7"/>
            <p:cNvSpPr/>
            <p:nvPr/>
          </p:nvSpPr>
          <p:spPr>
            <a:xfrm>
              <a:off x="1610160" y="2790432"/>
              <a:ext cx="96313" cy="167165"/>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7"/>
            <p:cNvSpPr/>
            <p:nvPr/>
          </p:nvSpPr>
          <p:spPr>
            <a:xfrm>
              <a:off x="1791727" y="2765056"/>
              <a:ext cx="47319" cy="205271"/>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7"/>
            <p:cNvSpPr/>
            <p:nvPr/>
          </p:nvSpPr>
          <p:spPr>
            <a:xfrm>
              <a:off x="1256069" y="2806846"/>
              <a:ext cx="294214" cy="154351"/>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7"/>
            <p:cNvSpPr/>
            <p:nvPr/>
          </p:nvSpPr>
          <p:spPr>
            <a:xfrm>
              <a:off x="1259754" y="2788673"/>
              <a:ext cx="176210" cy="121689"/>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7"/>
            <p:cNvSpPr/>
            <p:nvPr/>
          </p:nvSpPr>
          <p:spPr>
            <a:xfrm>
              <a:off x="1533864" y="2819492"/>
              <a:ext cx="43717" cy="49161"/>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7"/>
                                        </p:tgtEl>
                                        <p:attrNameLst>
                                          <p:attrName>style.visibility</p:attrName>
                                        </p:attrNameLst>
                                      </p:cBhvr>
                                      <p:to>
                                        <p:strVal val="visible"/>
                                      </p:to>
                                    </p:set>
                                    <p:anim calcmode="lin" valueType="num">
                                      <p:cBhvr additive="base">
                                        <p:cTn id="7" dur="500" fill="hold"/>
                                        <p:tgtEl>
                                          <p:spTgt spid="2047"/>
                                        </p:tgtEl>
                                        <p:attrNameLst>
                                          <p:attrName>ppt_x</p:attrName>
                                        </p:attrNameLst>
                                      </p:cBhvr>
                                      <p:tavLst>
                                        <p:tav tm="0">
                                          <p:val>
                                            <p:strVal val="#ppt_x"/>
                                          </p:val>
                                        </p:tav>
                                        <p:tav tm="100000">
                                          <p:val>
                                            <p:strVal val="#ppt_x"/>
                                          </p:val>
                                        </p:tav>
                                      </p:tavLst>
                                    </p:anim>
                                    <p:anim calcmode="lin" valueType="num">
                                      <p:cBhvr additive="base">
                                        <p:cTn id="8" dur="500" fill="hold"/>
                                        <p:tgtEl>
                                          <p:spTgt spid="204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45"/>
                                        </p:tgtEl>
                                        <p:attrNameLst>
                                          <p:attrName>style.visibility</p:attrName>
                                        </p:attrNameLst>
                                      </p:cBhvr>
                                      <p:to>
                                        <p:strVal val="visible"/>
                                      </p:to>
                                    </p:set>
                                    <p:anim calcmode="lin" valueType="num">
                                      <p:cBhvr additive="base">
                                        <p:cTn id="11" dur="500" fill="hold"/>
                                        <p:tgtEl>
                                          <p:spTgt spid="2045"/>
                                        </p:tgtEl>
                                        <p:attrNameLst>
                                          <p:attrName>ppt_x</p:attrName>
                                        </p:attrNameLst>
                                      </p:cBhvr>
                                      <p:tavLst>
                                        <p:tav tm="0">
                                          <p:val>
                                            <p:strVal val="#ppt_x"/>
                                          </p:val>
                                        </p:tav>
                                        <p:tav tm="100000">
                                          <p:val>
                                            <p:strVal val="#ppt_x"/>
                                          </p:val>
                                        </p:tav>
                                      </p:tavLst>
                                    </p:anim>
                                    <p:anim calcmode="lin" valueType="num">
                                      <p:cBhvr additive="base">
                                        <p:cTn id="12" dur="500" fill="hold"/>
                                        <p:tgtEl>
                                          <p:spTgt spid="20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5" grpId="0"/>
      <p:bldP spid="20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83" name="Text Box 5">
            <a:extLst>
              <a:ext uri="{FF2B5EF4-FFF2-40B4-BE49-F238E27FC236}">
                <a16:creationId xmlns:a16="http://schemas.microsoft.com/office/drawing/2014/main" id="{194D264B-7D35-45C0-B8C2-39CF052C6FAA}"/>
              </a:ext>
            </a:extLst>
          </p:cNvPr>
          <p:cNvSpPr txBox="1">
            <a:spLocks noChangeArrowheads="1"/>
          </p:cNvSpPr>
          <p:nvPr/>
        </p:nvSpPr>
        <p:spPr bwMode="auto">
          <a:xfrm>
            <a:off x="1011363" y="239936"/>
            <a:ext cx="5627330" cy="919401"/>
          </a:xfrm>
          <a:prstGeom prst="roundRect">
            <a:avLst/>
          </a:prstGeom>
          <a:solidFill>
            <a:schemeClr val="accent1">
              <a:lumMod val="40000"/>
              <a:lumOff val="60000"/>
            </a:schemeClr>
          </a:solidFill>
          <a:ln w="38100">
            <a:solidFill>
              <a:schemeClr val="accent1">
                <a:lumMod val="50000"/>
              </a:schemeClr>
            </a:solidFill>
            <a:prstDash val="lgDash"/>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400" dirty="0">
                <a:latin typeface="Times New Roman" pitchFamily="18" charset="0"/>
                <a:cs typeface="Times New Roman" pitchFamily="18" charset="0"/>
              </a:rPr>
              <a:t>Hình ảnh ông lão ăn xin đáng thương như thế nào?</a:t>
            </a:r>
          </a:p>
        </p:txBody>
      </p:sp>
      <p:pic>
        <p:nvPicPr>
          <p:cNvPr id="11" name="Picture 10">
            <a:extLst>
              <a:ext uri="{FF2B5EF4-FFF2-40B4-BE49-F238E27FC236}">
                <a16:creationId xmlns:a16="http://schemas.microsoft.com/office/drawing/2014/main" id="{0B0F4FF1-EE8E-4CEC-B4E2-E1F5F6A439EB}"/>
              </a:ext>
            </a:extLst>
          </p:cNvPr>
          <p:cNvPicPr>
            <a:picLocks noChangeAspect="1"/>
          </p:cNvPicPr>
          <p:nvPr/>
        </p:nvPicPr>
        <p:blipFill rotWithShape="1">
          <a:blip r:embed="rId3"/>
          <a:srcRect t="4189"/>
          <a:stretch/>
        </p:blipFill>
        <p:spPr>
          <a:xfrm>
            <a:off x="5538438" y="1449127"/>
            <a:ext cx="2475571" cy="3454437"/>
          </a:xfrm>
          <a:prstGeom prst="rect">
            <a:avLst/>
          </a:prstGeom>
          <a:ln>
            <a:noFill/>
          </a:ln>
          <a:effectLst>
            <a:softEdge rad="112500"/>
          </a:effectLst>
        </p:spPr>
      </p:pic>
      <p:pic>
        <p:nvPicPr>
          <p:cNvPr id="101" name="Picture 2" descr="Người ăn xin và đồng tiền xu thay đổi cuộc đời - Làm cha mẹ">
            <a:extLst>
              <a:ext uri="{FF2B5EF4-FFF2-40B4-BE49-F238E27FC236}">
                <a16:creationId xmlns:a16="http://schemas.microsoft.com/office/drawing/2014/main" id="{68EE8519-3838-4683-AC51-13E5745DE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735" y="1793594"/>
            <a:ext cx="3819942" cy="2765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randombar(horizont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C642678A-83DD-45E1-8E26-091F196E5C79}"/>
              </a:ext>
            </a:extLst>
          </p:cNvPr>
          <p:cNvSpPr txBox="1">
            <a:spLocks noChangeArrowheads="1"/>
          </p:cNvSpPr>
          <p:nvPr/>
        </p:nvSpPr>
        <p:spPr bwMode="auto">
          <a:xfrm>
            <a:off x="1416798" y="1737136"/>
            <a:ext cx="7252519" cy="1736646"/>
          </a:xfrm>
          <a:prstGeom prst="roundRect">
            <a:avLst/>
          </a:prstGeom>
          <a:solidFill>
            <a:schemeClr val="accent4">
              <a:lumMod val="20000"/>
              <a:lumOff val="80000"/>
            </a:schemeClr>
          </a:solidFill>
          <a:ln w="38100">
            <a:solidFill>
              <a:schemeClr val="accent4">
                <a:lumMod val="75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endParaRPr lang="en-US" sz="3200" dirty="0" smtClean="0">
              <a:solidFill>
                <a:srgbClr val="FF0000"/>
              </a:solidFill>
            </a:endParaRPr>
          </a:p>
          <a:p>
            <a:pPr algn="ctr"/>
            <a:r>
              <a:rPr lang="en-US" sz="3200" dirty="0" smtClean="0">
                <a:solidFill>
                  <a:srgbClr val="FF0000"/>
                </a:solidFill>
              </a:rPr>
              <a:t>Ý </a:t>
            </a:r>
            <a:r>
              <a:rPr lang="en-US" sz="3200" dirty="0">
                <a:solidFill>
                  <a:srgbClr val="FF0000"/>
                </a:solidFill>
              </a:rPr>
              <a:t>1: </a:t>
            </a:r>
            <a:r>
              <a:rPr lang="en-US" sz="3200" dirty="0" err="1">
                <a:solidFill>
                  <a:srgbClr val="FF0000"/>
                </a:solidFill>
              </a:rPr>
              <a:t>Ông</a:t>
            </a:r>
            <a:r>
              <a:rPr lang="en-US" sz="3200" dirty="0">
                <a:solidFill>
                  <a:srgbClr val="FF0000"/>
                </a:solidFill>
              </a:rPr>
              <a:t> </a:t>
            </a:r>
            <a:r>
              <a:rPr lang="en-US" sz="3200" dirty="0" err="1">
                <a:solidFill>
                  <a:srgbClr val="FF0000"/>
                </a:solidFill>
              </a:rPr>
              <a:t>lão</a:t>
            </a:r>
            <a:r>
              <a:rPr lang="en-US" sz="3200" dirty="0">
                <a:solidFill>
                  <a:srgbClr val="FF0000"/>
                </a:solidFill>
              </a:rPr>
              <a:t> </a:t>
            </a:r>
            <a:r>
              <a:rPr lang="en-US" sz="3200" dirty="0" err="1">
                <a:solidFill>
                  <a:srgbClr val="FF0000"/>
                </a:solidFill>
              </a:rPr>
              <a:t>ăn</a:t>
            </a:r>
            <a:r>
              <a:rPr lang="en-US" sz="3200" dirty="0">
                <a:solidFill>
                  <a:srgbClr val="FF0000"/>
                </a:solidFill>
              </a:rPr>
              <a:t> </a:t>
            </a:r>
            <a:r>
              <a:rPr lang="en-US" sz="3200" dirty="0" err="1">
                <a:solidFill>
                  <a:srgbClr val="FF0000"/>
                </a:solidFill>
              </a:rPr>
              <a:t>xin</a:t>
            </a:r>
            <a:r>
              <a:rPr lang="en-US" sz="3200" dirty="0">
                <a:solidFill>
                  <a:srgbClr val="FF0000"/>
                </a:solidFill>
              </a:rPr>
              <a:t> </a:t>
            </a:r>
            <a:r>
              <a:rPr lang="en-US" sz="3200" dirty="0" err="1">
                <a:solidFill>
                  <a:srgbClr val="FF0000"/>
                </a:solidFill>
              </a:rPr>
              <a:t>đáng</a:t>
            </a:r>
            <a:r>
              <a:rPr lang="en-US" sz="3200" dirty="0">
                <a:solidFill>
                  <a:srgbClr val="FF0000"/>
                </a:solidFill>
              </a:rPr>
              <a:t> </a:t>
            </a:r>
            <a:r>
              <a:rPr lang="en-US" sz="3200" dirty="0" err="1">
                <a:solidFill>
                  <a:srgbClr val="FF0000"/>
                </a:solidFill>
              </a:rPr>
              <a:t>thương</a:t>
            </a:r>
            <a:r>
              <a:rPr lang="en-US" sz="3200" dirty="0" smtClean="0">
                <a:solidFill>
                  <a:srgbClr val="FF0000"/>
                </a:solidFill>
              </a:rPr>
              <a:t>.</a:t>
            </a:r>
          </a:p>
          <a:p>
            <a:pPr algn="ctr"/>
            <a:r>
              <a:rPr lang="en-US" sz="3200" dirty="0" smtClean="0">
                <a:solidFill>
                  <a:srgbClr val="FF0000"/>
                </a:solidFill>
              </a:rPr>
              <a:t>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53961639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80" name="Text Box 5">
            <a:extLst>
              <a:ext uri="{FF2B5EF4-FFF2-40B4-BE49-F238E27FC236}">
                <a16:creationId xmlns:a16="http://schemas.microsoft.com/office/drawing/2014/main" id="{C642678A-83DD-45E1-8E26-091F196E5C79}"/>
              </a:ext>
            </a:extLst>
          </p:cNvPr>
          <p:cNvSpPr txBox="1">
            <a:spLocks noChangeArrowheads="1"/>
          </p:cNvSpPr>
          <p:nvPr/>
        </p:nvSpPr>
        <p:spPr bwMode="auto">
          <a:xfrm>
            <a:off x="800100" y="291794"/>
            <a:ext cx="6057900" cy="1225868"/>
          </a:xfrm>
          <a:prstGeom prst="roundRect">
            <a:avLst/>
          </a:prstGeom>
          <a:solidFill>
            <a:schemeClr val="accent4">
              <a:lumMod val="20000"/>
              <a:lumOff val="80000"/>
            </a:schemeClr>
          </a:solidFill>
          <a:ln w="38100">
            <a:solidFill>
              <a:schemeClr val="accent4">
                <a:lumMod val="75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200">
                <a:solidFill>
                  <a:srgbClr val="C00000"/>
                </a:solidFill>
                <a:latin typeface="Times New Roman" pitchFamily="18" charset="0"/>
                <a:cs typeface="Times New Roman" pitchFamily="18" charset="0"/>
              </a:rPr>
              <a:t>Hành </a:t>
            </a:r>
            <a:r>
              <a:rPr lang="vi-VN" sz="2200" dirty="0">
                <a:solidFill>
                  <a:srgbClr val="C00000"/>
                </a:solidFill>
                <a:latin typeface="Times New Roman" pitchFamily="18" charset="0"/>
                <a:cs typeface="Times New Roman" pitchFamily="18" charset="0"/>
              </a:rPr>
              <a:t>động </a:t>
            </a:r>
            <a:r>
              <a:rPr lang="vi-VN" sz="2200" dirty="0">
                <a:latin typeface="Times New Roman" pitchFamily="18" charset="0"/>
                <a:cs typeface="Times New Roman" pitchFamily="18" charset="0"/>
              </a:rPr>
              <a:t>và </a:t>
            </a:r>
            <a:r>
              <a:rPr lang="vi-VN" sz="2200" dirty="0">
                <a:solidFill>
                  <a:srgbClr val="C00000"/>
                </a:solidFill>
                <a:latin typeface="Times New Roman" pitchFamily="18" charset="0"/>
                <a:cs typeface="Times New Roman" pitchFamily="18" charset="0"/>
              </a:rPr>
              <a:t>lời nói </a:t>
            </a:r>
            <a:r>
              <a:rPr lang="vi-VN" sz="2200" dirty="0">
                <a:latin typeface="Times New Roman" pitchFamily="18" charset="0"/>
                <a:cs typeface="Times New Roman" pitchFamily="18" charset="0"/>
              </a:rPr>
              <a:t>ân cần của cậu bé chứng </a:t>
            </a:r>
            <a:r>
              <a:rPr lang="vi-VN" sz="2200">
                <a:latin typeface="Times New Roman" pitchFamily="18" charset="0"/>
                <a:cs typeface="Times New Roman" pitchFamily="18" charset="0"/>
              </a:rPr>
              <a:t>tỏ tình </a:t>
            </a:r>
            <a:r>
              <a:rPr lang="vi-VN" sz="2200" dirty="0">
                <a:latin typeface="Times New Roman" pitchFamily="18" charset="0"/>
                <a:cs typeface="Times New Roman" pitchFamily="18" charset="0"/>
              </a:rPr>
              <a:t>cảm của cậu đối với ông lão ăn </a:t>
            </a:r>
            <a:r>
              <a:rPr lang="vi-VN" sz="2200">
                <a:latin typeface="Times New Roman" pitchFamily="18" charset="0"/>
                <a:cs typeface="Times New Roman" pitchFamily="18" charset="0"/>
              </a:rPr>
              <a:t>xin </a:t>
            </a:r>
            <a:endParaRPr lang="en-US" sz="2200">
              <a:latin typeface="Times New Roman" pitchFamily="18" charset="0"/>
              <a:cs typeface="Times New Roman" pitchFamily="18" charset="0"/>
            </a:endParaRPr>
          </a:p>
          <a:p>
            <a:pPr algn="ctr"/>
            <a:r>
              <a:rPr lang="vi-VN" sz="2200">
                <a:latin typeface="Times New Roman" pitchFamily="18" charset="0"/>
                <a:cs typeface="Times New Roman" pitchFamily="18" charset="0"/>
              </a:rPr>
              <a:t>như </a:t>
            </a:r>
            <a:r>
              <a:rPr lang="vi-VN" sz="2200" dirty="0">
                <a:latin typeface="Times New Roman" pitchFamily="18" charset="0"/>
                <a:cs typeface="Times New Roman" pitchFamily="18" charset="0"/>
              </a:rPr>
              <a:t>thế nào</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p:txBody>
      </p:sp>
      <p:sp>
        <p:nvSpPr>
          <p:cNvPr id="83" name="TextBox 82">
            <a:extLst>
              <a:ext uri="{FF2B5EF4-FFF2-40B4-BE49-F238E27FC236}">
                <a16:creationId xmlns:a16="http://schemas.microsoft.com/office/drawing/2014/main" id="{F4279877-E2D9-4DC6-9850-7448730C5027}"/>
              </a:ext>
            </a:extLst>
          </p:cNvPr>
          <p:cNvSpPr txBox="1"/>
          <p:nvPr/>
        </p:nvSpPr>
        <p:spPr>
          <a:xfrm>
            <a:off x="608902" y="2098653"/>
            <a:ext cx="5741891" cy="1953868"/>
          </a:xfrm>
          <a:prstGeom prst="rect">
            <a:avLst/>
          </a:prstGeom>
          <a:noFill/>
        </p:spPr>
        <p:txBody>
          <a:bodyPr wrap="square">
            <a:spAutoFit/>
          </a:bodyPr>
          <a:lstStyle/>
          <a:p>
            <a:pPr marL="285750" indent="-285750" algn="just">
              <a:lnSpc>
                <a:spcPct val="150000"/>
              </a:lnSpc>
              <a:buClr>
                <a:schemeClr val="accent4">
                  <a:lumMod val="50000"/>
                </a:schemeClr>
              </a:buClr>
              <a:buFont typeface="Wingdings" panose="05000000000000000000" pitchFamily="2" charset="2"/>
              <a:buChar char="ü"/>
            </a:pPr>
            <a:r>
              <a:rPr lang="en-US" sz="2800" b="1">
                <a:solidFill>
                  <a:schemeClr val="accent4">
                    <a:lumMod val="75000"/>
                  </a:schemeClr>
                </a:solidFill>
                <a:latin typeface="Times New Roman" pitchFamily="18" charset="0"/>
                <a:cs typeface="Times New Roman" pitchFamily="18" charset="0"/>
              </a:rPr>
              <a:t> Đồng cảm và </a:t>
            </a:r>
            <a:r>
              <a:rPr lang="vi-VN" sz="2800" b="1">
                <a:solidFill>
                  <a:schemeClr val="accent4">
                    <a:lumMod val="75000"/>
                  </a:schemeClr>
                </a:solidFill>
                <a:latin typeface="Times New Roman" pitchFamily="18" charset="0"/>
                <a:cs typeface="Times New Roman" pitchFamily="18" charset="0"/>
              </a:rPr>
              <a:t>thương xót ông lão</a:t>
            </a:r>
            <a:r>
              <a:rPr lang="en-US" sz="2800" b="1">
                <a:solidFill>
                  <a:schemeClr val="accent4">
                    <a:lumMod val="75000"/>
                  </a:schemeClr>
                </a:solidFill>
                <a:latin typeface="Times New Roman" pitchFamily="18" charset="0"/>
                <a:cs typeface="Times New Roman" pitchFamily="18" charset="0"/>
              </a:rPr>
              <a:t>.</a:t>
            </a:r>
          </a:p>
          <a:p>
            <a:pPr marL="285750" indent="-285750" algn="just">
              <a:lnSpc>
                <a:spcPct val="150000"/>
              </a:lnSpc>
              <a:buClr>
                <a:schemeClr val="accent4">
                  <a:lumMod val="50000"/>
                </a:schemeClr>
              </a:buClr>
              <a:buFont typeface="Wingdings" panose="05000000000000000000" pitchFamily="2" charset="2"/>
              <a:buChar char="ü"/>
            </a:pPr>
            <a:r>
              <a:rPr lang="en-US" sz="2800" b="1">
                <a:solidFill>
                  <a:schemeClr val="accent4">
                    <a:lumMod val="75000"/>
                  </a:schemeClr>
                </a:solidFill>
                <a:latin typeface="Times New Roman" pitchFamily="18" charset="0"/>
                <a:cs typeface="Times New Roman" pitchFamily="18" charset="0"/>
              </a:rPr>
              <a:t> T</a:t>
            </a:r>
            <a:r>
              <a:rPr lang="vi-VN" sz="2800" b="1">
                <a:solidFill>
                  <a:schemeClr val="accent4">
                    <a:lumMod val="75000"/>
                  </a:schemeClr>
                </a:solidFill>
                <a:latin typeface="Times New Roman" pitchFamily="18" charset="0"/>
                <a:cs typeface="Times New Roman" pitchFamily="18" charset="0"/>
              </a:rPr>
              <a:t>ôn trọng ông</a:t>
            </a:r>
            <a:r>
              <a:rPr lang="en-US" sz="2800" b="1">
                <a:solidFill>
                  <a:schemeClr val="accent4">
                    <a:lumMod val="75000"/>
                  </a:schemeClr>
                </a:solidFill>
                <a:latin typeface="Times New Roman" pitchFamily="18" charset="0"/>
                <a:cs typeface="Times New Roman" pitchFamily="18" charset="0"/>
              </a:rPr>
              <a:t>.</a:t>
            </a:r>
          </a:p>
          <a:p>
            <a:pPr marL="285750" indent="-285750" algn="just">
              <a:lnSpc>
                <a:spcPct val="150000"/>
              </a:lnSpc>
              <a:buClr>
                <a:schemeClr val="accent4">
                  <a:lumMod val="50000"/>
                </a:schemeClr>
              </a:buClr>
              <a:buFont typeface="Wingdings" panose="05000000000000000000" pitchFamily="2" charset="2"/>
              <a:buChar char="ü"/>
            </a:pPr>
            <a:r>
              <a:rPr lang="en-US" sz="2800" b="1">
                <a:solidFill>
                  <a:schemeClr val="accent4">
                    <a:lumMod val="75000"/>
                  </a:schemeClr>
                </a:solidFill>
                <a:latin typeface="Times New Roman" pitchFamily="18" charset="0"/>
                <a:cs typeface="Times New Roman" pitchFamily="18" charset="0"/>
              </a:rPr>
              <a:t> Chân thành</a:t>
            </a:r>
            <a:r>
              <a:rPr lang="vi-VN" sz="2800" b="1">
                <a:solidFill>
                  <a:schemeClr val="accent4">
                    <a:lumMod val="75000"/>
                  </a:schemeClr>
                </a:solidFill>
                <a:latin typeface="Times New Roman" pitchFamily="18" charset="0"/>
                <a:cs typeface="Times New Roman" pitchFamily="18" charset="0"/>
              </a:rPr>
              <a:t> muốn giúp đỡ ông</a:t>
            </a:r>
            <a:r>
              <a:rPr lang="en-US" sz="2800" b="1">
                <a:solidFill>
                  <a:schemeClr val="accent4">
                    <a:lumMod val="75000"/>
                  </a:schemeClr>
                </a:solidFill>
                <a:latin typeface="Times New Roman" pitchFamily="18" charset="0"/>
                <a:cs typeface="Times New Roman" pitchFamily="18" charset="0"/>
              </a:rPr>
              <a:t>. </a:t>
            </a:r>
            <a:endParaRPr lang="en-US" sz="2800" b="1" dirty="0">
              <a:solidFill>
                <a:schemeClr val="accent4">
                  <a:lumMod val="75000"/>
                </a:schemeClr>
              </a:solidFill>
              <a:latin typeface="Times New Roman" pitchFamily="18" charset="0"/>
              <a:cs typeface="Times New Roman" pitchFamily="18" charset="0"/>
            </a:endParaRPr>
          </a:p>
        </p:txBody>
      </p:sp>
      <p:pic>
        <p:nvPicPr>
          <p:cNvPr id="2050" name="Picture 2" descr="Фотки Clipart Boy, Family Clipart, 4 Kids, Children, - Boy Thinking Cartoon  - Png Download (#528151) - PikPng">
            <a:extLst>
              <a:ext uri="{FF2B5EF4-FFF2-40B4-BE49-F238E27FC236}">
                <a16:creationId xmlns:a16="http://schemas.microsoft.com/office/drawing/2014/main" id="{B809C99A-217E-488E-903D-10DE74280C7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52" b="96960" l="6667" r="90000"/>
                    </a14:imgEffect>
                  </a14:imgLayer>
                </a14:imgProps>
              </a:ext>
              <a:ext uri="{28A0092B-C50C-407E-A947-70E740481C1C}">
                <a14:useLocalDpi xmlns:a14="http://schemas.microsoft.com/office/drawing/2010/main" val="0"/>
              </a:ext>
            </a:extLst>
          </a:blip>
          <a:srcRect/>
          <a:stretch>
            <a:fillRect/>
          </a:stretch>
        </p:blipFill>
        <p:spPr bwMode="auto">
          <a:xfrm>
            <a:off x="6291835" y="1672738"/>
            <a:ext cx="2029045" cy="3178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anim calcmode="lin" valueType="num">
                                      <p:cBhvr>
                                        <p:cTn id="12" dur="500" fill="hold"/>
                                        <p:tgtEl>
                                          <p:spTgt spid="2050"/>
                                        </p:tgtEl>
                                        <p:attrNameLst>
                                          <p:attrName>ppt_w</p:attrName>
                                        </p:attrNameLst>
                                      </p:cBhvr>
                                      <p:tavLst>
                                        <p:tav tm="0" fmla="#ppt_w*sin(2.5*pi*$)">
                                          <p:val>
                                            <p:fltVal val="0"/>
                                          </p:val>
                                        </p:tav>
                                        <p:tav tm="100000">
                                          <p:val>
                                            <p:fltVal val="1"/>
                                          </p:val>
                                        </p:tav>
                                      </p:tavLst>
                                    </p:anim>
                                    <p:anim calcmode="lin" valueType="num">
                                      <p:cBhvr>
                                        <p:cTn id="13"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3">
                                            <p:txEl>
                                              <p:pRg st="0" end="0"/>
                                            </p:txEl>
                                          </p:spTgt>
                                        </p:tgtEl>
                                        <p:attrNameLst>
                                          <p:attrName>style.visibility</p:attrName>
                                        </p:attrNameLst>
                                      </p:cBhvr>
                                      <p:to>
                                        <p:strVal val="visible"/>
                                      </p:to>
                                    </p:set>
                                    <p:animEffect transition="in" filter="fade">
                                      <p:cBhvr>
                                        <p:cTn id="18" dur="500"/>
                                        <p:tgtEl>
                                          <p:spTgt spid="83">
                                            <p:txEl>
                                              <p:pRg st="0" end="0"/>
                                            </p:txEl>
                                          </p:spTgt>
                                        </p:tgtEl>
                                      </p:cBhvr>
                                    </p:animEffect>
                                    <p:anim calcmode="lin" valueType="num">
                                      <p:cBhvr>
                                        <p:cTn id="19"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8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3">
                                            <p:txEl>
                                              <p:pRg st="1" end="1"/>
                                            </p:txEl>
                                          </p:spTgt>
                                        </p:tgtEl>
                                        <p:attrNameLst>
                                          <p:attrName>style.visibility</p:attrName>
                                        </p:attrNameLst>
                                      </p:cBhvr>
                                      <p:to>
                                        <p:strVal val="visible"/>
                                      </p:to>
                                    </p:set>
                                    <p:animEffect transition="in" filter="fade">
                                      <p:cBhvr>
                                        <p:cTn id="23" dur="500"/>
                                        <p:tgtEl>
                                          <p:spTgt spid="83">
                                            <p:txEl>
                                              <p:pRg st="1" end="1"/>
                                            </p:txEl>
                                          </p:spTgt>
                                        </p:tgtEl>
                                      </p:cBhvr>
                                    </p:animEffect>
                                    <p:anim calcmode="lin" valueType="num">
                                      <p:cBhvr>
                                        <p:cTn id="24" dur="500" fill="hold"/>
                                        <p:tgtEl>
                                          <p:spTgt spid="8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8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3">
                                            <p:txEl>
                                              <p:pRg st="2" end="2"/>
                                            </p:txEl>
                                          </p:spTgt>
                                        </p:tgtEl>
                                        <p:attrNameLst>
                                          <p:attrName>style.visibility</p:attrName>
                                        </p:attrNameLst>
                                      </p:cBhvr>
                                      <p:to>
                                        <p:strVal val="visible"/>
                                      </p:to>
                                    </p:set>
                                    <p:animEffect transition="in" filter="fade">
                                      <p:cBhvr>
                                        <p:cTn id="28" dur="500"/>
                                        <p:tgtEl>
                                          <p:spTgt spid="83">
                                            <p:txEl>
                                              <p:pRg st="2" end="2"/>
                                            </p:txEl>
                                          </p:spTgt>
                                        </p:tgtEl>
                                      </p:cBhvr>
                                    </p:animEffect>
                                    <p:anim calcmode="lin" valueType="num">
                                      <p:cBhvr>
                                        <p:cTn id="29" dur="500" fill="hold"/>
                                        <p:tgtEl>
                                          <p:spTgt spid="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C642678A-83DD-45E1-8E26-091F196E5C79}"/>
              </a:ext>
            </a:extLst>
          </p:cNvPr>
          <p:cNvSpPr txBox="1">
            <a:spLocks noChangeArrowheads="1"/>
          </p:cNvSpPr>
          <p:nvPr/>
        </p:nvSpPr>
        <p:spPr bwMode="auto">
          <a:xfrm>
            <a:off x="609601" y="1746969"/>
            <a:ext cx="7954296" cy="1464231"/>
          </a:xfrm>
          <a:prstGeom prst="roundRect">
            <a:avLst/>
          </a:prstGeom>
          <a:solidFill>
            <a:schemeClr val="accent4">
              <a:lumMod val="20000"/>
              <a:lumOff val="80000"/>
            </a:schemeClr>
          </a:solidFill>
          <a:ln w="38100">
            <a:solidFill>
              <a:schemeClr val="accent4">
                <a:lumMod val="75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endParaRPr lang="en-US" dirty="0" smtClean="0">
              <a:solidFill>
                <a:srgbClr val="FF0000"/>
              </a:solidFill>
              <a:latin typeface="+mn-lt"/>
            </a:endParaRPr>
          </a:p>
          <a:p>
            <a:pPr algn="ctr"/>
            <a:r>
              <a:rPr lang="en-US" dirty="0" smtClean="0">
                <a:solidFill>
                  <a:srgbClr val="FF0000"/>
                </a:solidFill>
                <a:latin typeface="+mn-lt"/>
              </a:rPr>
              <a:t>Ý </a:t>
            </a:r>
            <a:r>
              <a:rPr lang="en-US" dirty="0">
                <a:solidFill>
                  <a:srgbClr val="FF0000"/>
                </a:solidFill>
                <a:latin typeface="+mn-lt"/>
              </a:rPr>
              <a:t>2: </a:t>
            </a:r>
            <a:r>
              <a:rPr lang="en-US" dirty="0" err="1">
                <a:solidFill>
                  <a:srgbClr val="FF0000"/>
                </a:solidFill>
                <a:latin typeface="+mn-lt"/>
              </a:rPr>
              <a:t>Tình</a:t>
            </a:r>
            <a:r>
              <a:rPr lang="en-US" dirty="0">
                <a:solidFill>
                  <a:srgbClr val="FF0000"/>
                </a:solidFill>
                <a:latin typeface="+mn-lt"/>
              </a:rPr>
              <a:t> </a:t>
            </a:r>
            <a:r>
              <a:rPr lang="en-US" dirty="0" err="1">
                <a:solidFill>
                  <a:srgbClr val="FF0000"/>
                </a:solidFill>
                <a:latin typeface="+mn-lt"/>
              </a:rPr>
              <a:t>cảm</a:t>
            </a:r>
            <a:r>
              <a:rPr lang="en-US" dirty="0">
                <a:solidFill>
                  <a:srgbClr val="FF0000"/>
                </a:solidFill>
                <a:latin typeface="+mn-lt"/>
              </a:rPr>
              <a:t> </a:t>
            </a:r>
            <a:r>
              <a:rPr lang="en-US" dirty="0" err="1">
                <a:solidFill>
                  <a:srgbClr val="FF0000"/>
                </a:solidFill>
                <a:latin typeface="+mn-lt"/>
              </a:rPr>
              <a:t>của</a:t>
            </a:r>
            <a:r>
              <a:rPr lang="en-US" dirty="0">
                <a:solidFill>
                  <a:srgbClr val="FF0000"/>
                </a:solidFill>
                <a:latin typeface="+mn-lt"/>
              </a:rPr>
              <a:t> </a:t>
            </a:r>
            <a:r>
              <a:rPr lang="en-US" dirty="0" err="1">
                <a:solidFill>
                  <a:srgbClr val="FF0000"/>
                </a:solidFill>
                <a:latin typeface="+mn-lt"/>
              </a:rPr>
              <a:t>cậu</a:t>
            </a:r>
            <a:r>
              <a:rPr lang="en-US" dirty="0">
                <a:solidFill>
                  <a:srgbClr val="FF0000"/>
                </a:solidFill>
                <a:latin typeface="+mn-lt"/>
              </a:rPr>
              <a:t> </a:t>
            </a:r>
            <a:r>
              <a:rPr lang="en-US" dirty="0" err="1">
                <a:solidFill>
                  <a:srgbClr val="FF0000"/>
                </a:solidFill>
                <a:latin typeface="+mn-lt"/>
              </a:rPr>
              <a:t>bé</a:t>
            </a:r>
            <a:r>
              <a:rPr lang="en-US" dirty="0">
                <a:solidFill>
                  <a:srgbClr val="FF0000"/>
                </a:solidFill>
                <a:latin typeface="+mn-lt"/>
              </a:rPr>
              <a:t> </a:t>
            </a:r>
            <a:r>
              <a:rPr lang="en-US" dirty="0" err="1">
                <a:solidFill>
                  <a:srgbClr val="FF0000"/>
                </a:solidFill>
                <a:latin typeface="+mn-lt"/>
              </a:rPr>
              <a:t>với</a:t>
            </a:r>
            <a:r>
              <a:rPr lang="en-US" dirty="0">
                <a:solidFill>
                  <a:srgbClr val="FF0000"/>
                </a:solidFill>
                <a:latin typeface="+mn-lt"/>
              </a:rPr>
              <a:t> </a:t>
            </a:r>
            <a:r>
              <a:rPr lang="en-US" dirty="0" err="1">
                <a:solidFill>
                  <a:srgbClr val="FF0000"/>
                </a:solidFill>
                <a:latin typeface="+mn-lt"/>
              </a:rPr>
              <a:t>ông</a:t>
            </a:r>
            <a:r>
              <a:rPr lang="en-US" dirty="0">
                <a:solidFill>
                  <a:srgbClr val="FF0000"/>
                </a:solidFill>
                <a:latin typeface="+mn-lt"/>
              </a:rPr>
              <a:t> </a:t>
            </a:r>
            <a:r>
              <a:rPr lang="en-US" dirty="0" err="1">
                <a:solidFill>
                  <a:srgbClr val="FF0000"/>
                </a:solidFill>
                <a:latin typeface="+mn-lt"/>
              </a:rPr>
              <a:t>lão</a:t>
            </a:r>
            <a:r>
              <a:rPr lang="en-US" dirty="0">
                <a:solidFill>
                  <a:srgbClr val="FF0000"/>
                </a:solidFill>
                <a:latin typeface="+mn-lt"/>
              </a:rPr>
              <a:t> </a:t>
            </a:r>
            <a:r>
              <a:rPr lang="en-US" dirty="0" err="1">
                <a:solidFill>
                  <a:srgbClr val="FF0000"/>
                </a:solidFill>
                <a:latin typeface="+mn-lt"/>
              </a:rPr>
              <a:t>ăn</a:t>
            </a:r>
            <a:r>
              <a:rPr lang="en-US" dirty="0">
                <a:solidFill>
                  <a:srgbClr val="FF0000"/>
                </a:solidFill>
                <a:latin typeface="+mn-lt"/>
              </a:rPr>
              <a:t> </a:t>
            </a:r>
            <a:r>
              <a:rPr lang="en-US" dirty="0" err="1">
                <a:solidFill>
                  <a:srgbClr val="FF0000"/>
                </a:solidFill>
                <a:latin typeface="+mn-lt"/>
              </a:rPr>
              <a:t>xin</a:t>
            </a:r>
            <a:r>
              <a:rPr lang="en-US" dirty="0" smtClean="0">
                <a:solidFill>
                  <a:srgbClr val="FF0000"/>
                </a:solidFill>
                <a:latin typeface="+mn-lt"/>
              </a:rPr>
              <a:t>.</a:t>
            </a:r>
          </a:p>
          <a:p>
            <a:pPr algn="ct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47706665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7"/>
        <p:cNvGrpSpPr/>
        <p:nvPr/>
      </p:nvGrpSpPr>
      <p:grpSpPr>
        <a:xfrm>
          <a:off x="0" y="0"/>
          <a:ext cx="0" cy="0"/>
          <a:chOff x="0" y="0"/>
          <a:chExt cx="0" cy="0"/>
        </a:xfrm>
      </p:grpSpPr>
      <p:sp>
        <p:nvSpPr>
          <p:cNvPr id="96" name="Text Box 5">
            <a:extLst>
              <a:ext uri="{FF2B5EF4-FFF2-40B4-BE49-F238E27FC236}">
                <a16:creationId xmlns:a16="http://schemas.microsoft.com/office/drawing/2014/main" id="{AC10433D-999E-43C8-B48E-431678C4686F}"/>
              </a:ext>
            </a:extLst>
          </p:cNvPr>
          <p:cNvSpPr txBox="1">
            <a:spLocks noChangeArrowheads="1"/>
          </p:cNvSpPr>
          <p:nvPr/>
        </p:nvSpPr>
        <p:spPr bwMode="auto">
          <a:xfrm>
            <a:off x="1432322" y="258279"/>
            <a:ext cx="6279356" cy="1123712"/>
          </a:xfrm>
          <a:prstGeom prst="roundRect">
            <a:avLst/>
          </a:prstGeom>
          <a:solidFill>
            <a:srgbClr val="D6E9F6"/>
          </a:solidFill>
          <a:ln w="38100">
            <a:solidFill>
              <a:schemeClr val="bg2">
                <a:lumMod val="25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000" dirty="0">
                <a:latin typeface="Times New Roman" pitchFamily="18" charset="0"/>
                <a:cs typeface="Times New Roman" pitchFamily="18" charset="0"/>
              </a:rPr>
              <a:t>Cậu bé không có gì cho ông lão, nhưng ông lão lại nói</a:t>
            </a:r>
            <a:r>
              <a:rPr lang="vi-VN" sz="2000">
                <a:latin typeface="Times New Roman" pitchFamily="18" charset="0"/>
                <a:cs typeface="Times New Roman" pitchFamily="18" charset="0"/>
              </a:rPr>
              <a:t>: </a:t>
            </a:r>
            <a:endParaRPr lang="en-US" sz="2000">
              <a:latin typeface="Times New Roman" pitchFamily="18" charset="0"/>
              <a:cs typeface="Times New Roman" pitchFamily="18" charset="0"/>
            </a:endParaRPr>
          </a:p>
          <a:p>
            <a:pPr algn="ctr"/>
            <a:r>
              <a:rPr lang="en-US" sz="2000" i="1">
                <a:latin typeface="Times New Roman" pitchFamily="18" charset="0"/>
                <a:cs typeface="Times New Roman" pitchFamily="18" charset="0"/>
              </a:rPr>
              <a:t>“</a:t>
            </a:r>
            <a:r>
              <a:rPr lang="vi-VN" sz="2000" i="1" dirty="0">
                <a:latin typeface="Times New Roman" pitchFamily="18" charset="0"/>
                <a:cs typeface="Times New Roman" pitchFamily="18" charset="0"/>
              </a:rPr>
              <a:t>Như vậy là cháu đã cho </a:t>
            </a:r>
            <a:r>
              <a:rPr lang="vi-VN" sz="2000" i="1">
                <a:latin typeface="Times New Roman" pitchFamily="18" charset="0"/>
                <a:cs typeface="Times New Roman" pitchFamily="18" charset="0"/>
              </a:rPr>
              <a:t>lão rồi</a:t>
            </a:r>
            <a:r>
              <a:rPr lang="en-US" sz="2000" i="1">
                <a:latin typeface="Times New Roman" pitchFamily="18" charset="0"/>
                <a:cs typeface="Times New Roman" pitchFamily="18" charset="0"/>
              </a:rPr>
              <a:t>”.</a:t>
            </a:r>
            <a:r>
              <a:rPr lang="vi-VN" sz="2000" i="1">
                <a:latin typeface="Times New Roman" pitchFamily="18" charset="0"/>
                <a:cs typeface="Times New Roman" pitchFamily="18" charset="0"/>
              </a:rPr>
              <a:t> </a:t>
            </a:r>
            <a:endParaRPr lang="en-US" sz="2000" i="1">
              <a:latin typeface="Times New Roman" pitchFamily="18" charset="0"/>
              <a:cs typeface="Times New Roman" pitchFamily="18" charset="0"/>
            </a:endParaRPr>
          </a:p>
          <a:p>
            <a:pPr algn="ctr"/>
            <a:r>
              <a:rPr lang="vi-VN" sz="2000">
                <a:latin typeface="Times New Roman" pitchFamily="18" charset="0"/>
                <a:cs typeface="Times New Roman" pitchFamily="18" charset="0"/>
              </a:rPr>
              <a:t>Em </a:t>
            </a:r>
            <a:r>
              <a:rPr lang="vi-VN" sz="2000" dirty="0">
                <a:latin typeface="Times New Roman" pitchFamily="18" charset="0"/>
                <a:cs typeface="Times New Roman" pitchFamily="18" charset="0"/>
              </a:rPr>
              <a:t>hiểu cậu bé đã cho ông lão cái gì?</a:t>
            </a:r>
          </a:p>
        </p:txBody>
      </p:sp>
      <p:sp>
        <p:nvSpPr>
          <p:cNvPr id="97" name="Rectangle 96">
            <a:extLst>
              <a:ext uri="{FF2B5EF4-FFF2-40B4-BE49-F238E27FC236}">
                <a16:creationId xmlns:a16="http://schemas.microsoft.com/office/drawing/2014/main" id="{DD8D9268-6871-477B-B5A0-1E26ED5E92FC}"/>
              </a:ext>
            </a:extLst>
          </p:cNvPr>
          <p:cNvSpPr/>
          <p:nvPr/>
        </p:nvSpPr>
        <p:spPr>
          <a:xfrm>
            <a:off x="1466763" y="1638277"/>
            <a:ext cx="6210474"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dirty="0">
                <a:solidFill>
                  <a:schemeClr val="accent6">
                    <a:lumMod val="75000"/>
                  </a:schemeClr>
                </a:solidFill>
                <a:latin typeface="Times New Roman" pitchFamily="18" charset="0"/>
                <a:cs typeface="Times New Roman" pitchFamily="18" charset="0"/>
                <a:sym typeface="Wingdings" pitchFamily="2" charset="2"/>
              </a:rPr>
              <a:t> </a:t>
            </a:r>
            <a:r>
              <a:rPr lang="vi-VN" sz="2400" dirty="0">
                <a:latin typeface="Times New Roman" pitchFamily="18" charset="0"/>
                <a:cs typeface="Times New Roman" pitchFamily="18" charset="0"/>
              </a:rPr>
              <a:t>Cậu bé đã </a:t>
            </a:r>
            <a:r>
              <a:rPr lang="vi-VN" sz="2400" b="1" dirty="0">
                <a:latin typeface="Times New Roman" pitchFamily="18" charset="0"/>
                <a:cs typeface="Times New Roman" pitchFamily="18" charset="0"/>
              </a:rPr>
              <a:t>cho</a:t>
            </a:r>
            <a:r>
              <a:rPr lang="vi-VN" sz="2400" dirty="0">
                <a:latin typeface="Times New Roman" pitchFamily="18" charset="0"/>
                <a:cs typeface="Times New Roman" pitchFamily="18" charset="0"/>
              </a:rPr>
              <a:t> ông </a:t>
            </a:r>
            <a:r>
              <a:rPr lang="vi-VN" sz="2400">
                <a:latin typeface="Times New Roman" pitchFamily="18" charset="0"/>
                <a:cs typeface="Times New Roman" pitchFamily="18" charset="0"/>
              </a:rPr>
              <a:t>lão </a:t>
            </a:r>
            <a:endParaRPr lang="en-US" sz="2400">
              <a:latin typeface="Times New Roman" pitchFamily="18" charset="0"/>
              <a:cs typeface="Times New Roman" pitchFamily="18" charset="0"/>
            </a:endParaRPr>
          </a:p>
          <a:p>
            <a:pPr algn="ctr"/>
            <a:r>
              <a:rPr lang="vi-VN" sz="2400" b="1">
                <a:latin typeface="Times New Roman" pitchFamily="18" charset="0"/>
                <a:cs typeface="Times New Roman" pitchFamily="18" charset="0"/>
              </a:rPr>
              <a:t>sự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tôn</a:t>
            </a:r>
            <a:r>
              <a:rPr lang="vi-VN" sz="2400" b="1" dirty="0">
                <a:latin typeface="Times New Roman" pitchFamily="18" charset="0"/>
                <a:cs typeface="Times New Roman" pitchFamily="18" charset="0"/>
              </a:rPr>
              <a:t> 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p>
        </p:txBody>
      </p:sp>
      <p:sp>
        <p:nvSpPr>
          <p:cNvPr id="98" name="Rectangle 97">
            <a:extLst>
              <a:ext uri="{FF2B5EF4-FFF2-40B4-BE49-F238E27FC236}">
                <a16:creationId xmlns:a16="http://schemas.microsoft.com/office/drawing/2014/main" id="{CE18C77C-9D58-4920-AEE3-1BF2A87C930B}"/>
              </a:ext>
            </a:extLst>
          </p:cNvPr>
          <p:cNvSpPr/>
          <p:nvPr/>
        </p:nvSpPr>
        <p:spPr>
          <a:xfrm>
            <a:off x="6102859" y="3638287"/>
            <a:ext cx="1985493" cy="1200329"/>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400" dirty="0">
                <a:solidFill>
                  <a:schemeClr val="tx1">
                    <a:lumMod val="85000"/>
                    <a:lumOff val="15000"/>
                  </a:schemeClr>
                </a:solidFill>
                <a:latin typeface="Times New Roman" pitchFamily="18" charset="0"/>
                <a:cs typeface="Times New Roman" pitchFamily="18" charset="0"/>
              </a:rPr>
              <a:t>qua hành động cố gắng lục tìm quà tặng</a:t>
            </a:r>
            <a:endParaRPr lang="en-US" sz="2400" dirty="0">
              <a:solidFill>
                <a:schemeClr val="tx1">
                  <a:lumMod val="85000"/>
                  <a:lumOff val="15000"/>
                </a:schemeClr>
              </a:solidFill>
              <a:latin typeface="Times New Roman" pitchFamily="18" charset="0"/>
              <a:cs typeface="Times New Roman" pitchFamily="18" charset="0"/>
            </a:endParaRPr>
          </a:p>
        </p:txBody>
      </p:sp>
      <p:sp>
        <p:nvSpPr>
          <p:cNvPr id="99" name="Rectangle 98">
            <a:extLst>
              <a:ext uri="{FF2B5EF4-FFF2-40B4-BE49-F238E27FC236}">
                <a16:creationId xmlns:a16="http://schemas.microsoft.com/office/drawing/2014/main" id="{6A5CFF42-D22B-40A1-901D-F16217051DA2}"/>
              </a:ext>
            </a:extLst>
          </p:cNvPr>
          <p:cNvSpPr/>
          <p:nvPr/>
        </p:nvSpPr>
        <p:spPr>
          <a:xfrm>
            <a:off x="3337933" y="3651459"/>
            <a:ext cx="1681341" cy="1200329"/>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400" dirty="0">
                <a:solidFill>
                  <a:schemeClr val="tx1">
                    <a:lumMod val="85000"/>
                    <a:lumOff val="15000"/>
                  </a:schemeClr>
                </a:solidFill>
                <a:latin typeface="Times New Roman" pitchFamily="18" charset="0"/>
                <a:cs typeface="Times New Roman" pitchFamily="18" charset="0"/>
              </a:rPr>
              <a:t>qua </a:t>
            </a:r>
            <a:r>
              <a:rPr lang="vi-VN" sz="2400">
                <a:solidFill>
                  <a:schemeClr val="tx1">
                    <a:lumMod val="85000"/>
                    <a:lumOff val="15000"/>
                  </a:schemeClr>
                </a:solidFill>
                <a:latin typeface="Times New Roman" pitchFamily="18" charset="0"/>
                <a:cs typeface="Times New Roman" pitchFamily="18" charset="0"/>
              </a:rPr>
              <a:t>lời </a:t>
            </a:r>
            <a:endParaRPr lang="en-US" sz="2400">
              <a:solidFill>
                <a:schemeClr val="tx1">
                  <a:lumMod val="85000"/>
                  <a:lumOff val="15000"/>
                </a:schemeClr>
              </a:solidFill>
              <a:latin typeface="Times New Roman" pitchFamily="18" charset="0"/>
              <a:cs typeface="Times New Roman" pitchFamily="18" charset="0"/>
            </a:endParaRPr>
          </a:p>
          <a:p>
            <a:pPr algn="ctr"/>
            <a:r>
              <a:rPr lang="vi-VN" sz="2400">
                <a:solidFill>
                  <a:schemeClr val="tx1">
                    <a:lumMod val="85000"/>
                    <a:lumOff val="15000"/>
                  </a:schemeClr>
                </a:solidFill>
                <a:latin typeface="Times New Roman" pitchFamily="18" charset="0"/>
                <a:cs typeface="Times New Roman" pitchFamily="18" charset="0"/>
              </a:rPr>
              <a:t>xin lỗi </a:t>
            </a:r>
            <a:endParaRPr lang="en-US" sz="2400">
              <a:solidFill>
                <a:schemeClr val="tx1">
                  <a:lumMod val="85000"/>
                  <a:lumOff val="15000"/>
                </a:schemeClr>
              </a:solidFill>
              <a:latin typeface="Times New Roman" pitchFamily="18" charset="0"/>
              <a:cs typeface="Times New Roman" pitchFamily="18" charset="0"/>
            </a:endParaRPr>
          </a:p>
          <a:p>
            <a:pPr algn="ctr"/>
            <a:r>
              <a:rPr lang="vi-VN" sz="2400">
                <a:solidFill>
                  <a:schemeClr val="tx1">
                    <a:lumMod val="85000"/>
                    <a:lumOff val="15000"/>
                  </a:schemeClr>
                </a:solidFill>
                <a:latin typeface="Times New Roman" pitchFamily="18" charset="0"/>
                <a:cs typeface="Times New Roman" pitchFamily="18" charset="0"/>
              </a:rPr>
              <a:t>chân </a:t>
            </a:r>
            <a:r>
              <a:rPr lang="vi-VN" sz="2400" dirty="0">
                <a:solidFill>
                  <a:schemeClr val="tx1">
                    <a:lumMod val="85000"/>
                    <a:lumOff val="15000"/>
                  </a:schemeClr>
                </a:solidFill>
                <a:latin typeface="Times New Roman" pitchFamily="18" charset="0"/>
                <a:cs typeface="Times New Roman" pitchFamily="18" charset="0"/>
              </a:rPr>
              <a:t>th</a:t>
            </a:r>
            <a:r>
              <a:rPr lang="en-US" sz="2400" dirty="0" err="1">
                <a:solidFill>
                  <a:schemeClr val="tx1">
                    <a:lumMod val="85000"/>
                    <a:lumOff val="15000"/>
                  </a:schemeClr>
                </a:solidFill>
                <a:latin typeface="Times New Roman" pitchFamily="18" charset="0"/>
                <a:cs typeface="Times New Roman" pitchFamily="18" charset="0"/>
              </a:rPr>
              <a:t>ành</a:t>
            </a:r>
            <a:endParaRPr lang="en-US" sz="2400" dirty="0">
              <a:solidFill>
                <a:schemeClr val="tx1">
                  <a:lumMod val="85000"/>
                  <a:lumOff val="15000"/>
                </a:schemeClr>
              </a:solidFill>
              <a:latin typeface="Times New Roman" pitchFamily="18" charset="0"/>
              <a:cs typeface="Times New Roman" pitchFamily="18" charset="0"/>
            </a:endParaRPr>
          </a:p>
        </p:txBody>
      </p:sp>
      <p:sp>
        <p:nvSpPr>
          <p:cNvPr id="100" name="Rectangle 99">
            <a:extLst>
              <a:ext uri="{FF2B5EF4-FFF2-40B4-BE49-F238E27FC236}">
                <a16:creationId xmlns:a16="http://schemas.microsoft.com/office/drawing/2014/main" id="{28446A23-9DA6-4053-A4DF-9F335AB62DD6}"/>
              </a:ext>
            </a:extLst>
          </p:cNvPr>
          <p:cNvSpPr/>
          <p:nvPr/>
        </p:nvSpPr>
        <p:spPr>
          <a:xfrm>
            <a:off x="887250" y="3653904"/>
            <a:ext cx="1307834" cy="1200329"/>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400" dirty="0">
                <a:solidFill>
                  <a:schemeClr val="tx1">
                    <a:lumMod val="85000"/>
                    <a:lumOff val="15000"/>
                  </a:schemeClr>
                </a:solidFill>
                <a:latin typeface="Times New Roman" pitchFamily="18" charset="0"/>
                <a:cs typeface="Times New Roman" pitchFamily="18" charset="0"/>
              </a:rPr>
              <a:t>qua cái nắm tay rất chặt </a:t>
            </a:r>
            <a:endParaRPr lang="en-US" sz="2400" dirty="0">
              <a:solidFill>
                <a:schemeClr val="tx1">
                  <a:lumMod val="85000"/>
                  <a:lumOff val="15000"/>
                </a:schemeClr>
              </a:solidFill>
              <a:latin typeface="Times New Roman" pitchFamily="18" charset="0"/>
              <a:cs typeface="Times New Roman" pitchFamily="18" charset="0"/>
            </a:endParaRPr>
          </a:p>
        </p:txBody>
      </p:sp>
      <p:cxnSp>
        <p:nvCxnSpPr>
          <p:cNvPr id="101" name="Straight Arrow Connector 100">
            <a:extLst>
              <a:ext uri="{FF2B5EF4-FFF2-40B4-BE49-F238E27FC236}">
                <a16:creationId xmlns:a16="http://schemas.microsoft.com/office/drawing/2014/main" id="{486668C6-9E6F-4A56-A374-4B22A334F546}"/>
              </a:ext>
            </a:extLst>
          </p:cNvPr>
          <p:cNvCxnSpPr>
            <a:cxnSpLocks/>
            <a:stCxn id="97" idx="2"/>
          </p:cNvCxnSpPr>
          <p:nvPr/>
        </p:nvCxnSpPr>
        <p:spPr>
          <a:xfrm flipH="1">
            <a:off x="4304982" y="2469274"/>
            <a:ext cx="267018" cy="1154725"/>
          </a:xfrm>
          <a:prstGeom prst="straightConnector1">
            <a:avLst/>
          </a:prstGeom>
          <a:ln w="28575">
            <a:solidFill>
              <a:schemeClr val="bg2">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02" name="Straight Arrow Connector 101">
            <a:extLst>
              <a:ext uri="{FF2B5EF4-FFF2-40B4-BE49-F238E27FC236}">
                <a16:creationId xmlns:a16="http://schemas.microsoft.com/office/drawing/2014/main" id="{CD1C6AAD-B5D6-4850-8C26-D2F7554605AD}"/>
              </a:ext>
            </a:extLst>
          </p:cNvPr>
          <p:cNvCxnSpPr>
            <a:cxnSpLocks/>
            <a:stCxn id="97" idx="2"/>
            <a:endCxn id="100" idx="0"/>
          </p:cNvCxnSpPr>
          <p:nvPr/>
        </p:nvCxnSpPr>
        <p:spPr>
          <a:xfrm flipH="1">
            <a:off x="1541167" y="2469274"/>
            <a:ext cx="3030833" cy="1184630"/>
          </a:xfrm>
          <a:prstGeom prst="straightConnector1">
            <a:avLst/>
          </a:prstGeom>
          <a:ln w="28575">
            <a:solidFill>
              <a:schemeClr val="bg2">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03" name="Straight Arrow Connector 102">
            <a:extLst>
              <a:ext uri="{FF2B5EF4-FFF2-40B4-BE49-F238E27FC236}">
                <a16:creationId xmlns:a16="http://schemas.microsoft.com/office/drawing/2014/main" id="{07FADDC3-78CD-4932-8EFE-D0EECB3A5477}"/>
              </a:ext>
            </a:extLst>
          </p:cNvPr>
          <p:cNvCxnSpPr>
            <a:cxnSpLocks/>
            <a:stCxn id="97" idx="2"/>
            <a:endCxn id="98" idx="0"/>
          </p:cNvCxnSpPr>
          <p:nvPr/>
        </p:nvCxnSpPr>
        <p:spPr>
          <a:xfrm>
            <a:off x="4572000" y="2469274"/>
            <a:ext cx="2523606" cy="1169013"/>
          </a:xfrm>
          <a:prstGeom prst="straightConnector1">
            <a:avLst/>
          </a:prstGeom>
          <a:ln w="28575">
            <a:solidFill>
              <a:schemeClr val="bg2">
                <a:lumMod val="50000"/>
              </a:schemeClr>
            </a:solidFil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up)">
                                      <p:cBhvr>
                                        <p:cTn id="17" dur="500"/>
                                        <p:tgtEl>
                                          <p:spTgt spid="10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up)">
                                      <p:cBhvr>
                                        <p:cTn id="21" dur="5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up)">
                                      <p:cBhvr>
                                        <p:cTn id="26" dur="500"/>
                                        <p:tgtEl>
                                          <p:spTgt spid="101"/>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ipe(up)">
                                      <p:cBhvr>
                                        <p:cTn id="30" dur="500"/>
                                        <p:tgtEl>
                                          <p:spTgt spid="9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up)">
                                      <p:cBhvr>
                                        <p:cTn id="35" dur="500"/>
                                        <p:tgtEl>
                                          <p:spTgt spid="103"/>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up)">
                                      <p:cBhvr>
                                        <p:cTn id="3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41" name="Text Box 5">
            <a:extLst>
              <a:ext uri="{FF2B5EF4-FFF2-40B4-BE49-F238E27FC236}">
                <a16:creationId xmlns:a16="http://schemas.microsoft.com/office/drawing/2014/main" id="{46DF5F7C-42A2-4D20-AFD2-29E7C746B2FE}"/>
              </a:ext>
            </a:extLst>
          </p:cNvPr>
          <p:cNvSpPr txBox="1">
            <a:spLocks noChangeArrowheads="1"/>
          </p:cNvSpPr>
          <p:nvPr/>
        </p:nvSpPr>
        <p:spPr bwMode="auto">
          <a:xfrm>
            <a:off x="490654" y="763859"/>
            <a:ext cx="7040136" cy="510778"/>
          </a:xfrm>
          <a:prstGeom prst="roundRect">
            <a:avLst/>
          </a:prstGeom>
          <a:solidFill>
            <a:srgbClr val="EEE8FE"/>
          </a:solidFill>
          <a:ln w="28575">
            <a:solidFill>
              <a:schemeClr val="accent6">
                <a:lumMod val="50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400">
                <a:latin typeface="Times New Roman" pitchFamily="18" charset="0"/>
                <a:cs typeface="Times New Roman" pitchFamily="18" charset="0"/>
              </a:rPr>
              <a:t>Theo em, cậu bé đã nhận được gì ở ông lão ăn xin?</a:t>
            </a:r>
            <a:endParaRPr lang="vi-VN" sz="2400" dirty="0">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2201253A-1453-4183-AABA-95DCAD10F33A}"/>
              </a:ext>
            </a:extLst>
          </p:cNvPr>
          <p:cNvSpPr/>
          <p:nvPr/>
        </p:nvSpPr>
        <p:spPr>
          <a:xfrm>
            <a:off x="490654" y="1907302"/>
            <a:ext cx="7738946" cy="1815882"/>
          </a:xfrm>
          <a:prstGeom prst="rect">
            <a:avLst/>
          </a:prstGeom>
        </p:spPr>
        <p:txBody>
          <a:bodyPr wrap="square">
            <a:spAutoFit/>
          </a:bodyPr>
          <a:lstStyle/>
          <a:p>
            <a:pPr algn="just"/>
            <a:r>
              <a:rPr lang="en-US" sz="2800" dirty="0">
                <a:solidFill>
                  <a:schemeClr val="accent3">
                    <a:lumMod val="50000"/>
                  </a:schemeClr>
                </a:solidFill>
                <a:latin typeface="Times New Roman" pitchFamily="18" charset="0"/>
                <a:cs typeface="Times New Roman" pitchFamily="18" charset="0"/>
                <a:sym typeface="Wingdings" pitchFamily="2" charset="2"/>
              </a:rPr>
              <a:t>C</a:t>
            </a:r>
            <a:r>
              <a:rPr lang="vi-VN" sz="2800" dirty="0">
                <a:solidFill>
                  <a:schemeClr val="accent3">
                    <a:lumMod val="50000"/>
                  </a:schemeClr>
                </a:solidFill>
                <a:latin typeface="Times New Roman" pitchFamily="18" charset="0"/>
                <a:cs typeface="Times New Roman" pitchFamily="18" charset="0"/>
              </a:rPr>
              <a:t>ậu bé đã </a:t>
            </a:r>
            <a:r>
              <a:rPr lang="vi-VN" sz="2800" b="1" dirty="0">
                <a:solidFill>
                  <a:schemeClr val="accent3">
                    <a:lumMod val="50000"/>
                  </a:schemeClr>
                </a:solidFill>
                <a:latin typeface="Times New Roman" pitchFamily="18" charset="0"/>
                <a:cs typeface="Times New Roman" pitchFamily="18" charset="0"/>
              </a:rPr>
              <a:t>nhận</a:t>
            </a:r>
            <a:r>
              <a:rPr lang="vi-VN" sz="2800" dirty="0">
                <a:solidFill>
                  <a:schemeClr val="accent3">
                    <a:lumMod val="50000"/>
                  </a:schemeClr>
                </a:solidFill>
                <a:latin typeface="Times New Roman" pitchFamily="18" charset="0"/>
                <a:cs typeface="Times New Roman" pitchFamily="18" charset="0"/>
              </a:rPr>
              <a:t> được ở ông lão ăn xin</a:t>
            </a:r>
            <a:r>
              <a:rPr lang="en-US" sz="2800" dirty="0">
                <a:solidFill>
                  <a:schemeClr val="accent3">
                    <a:lumMod val="50000"/>
                  </a:schemeClr>
                </a:solidFill>
                <a:latin typeface="Times New Roman" pitchFamily="18" charset="0"/>
                <a:cs typeface="Times New Roman" pitchFamily="18" charset="0"/>
              </a:rPr>
              <a:t>:</a:t>
            </a:r>
          </a:p>
          <a:p>
            <a:pPr algn="just"/>
            <a:r>
              <a:rPr lang="vi-VN" sz="2400">
                <a:solidFill>
                  <a:srgbClr val="0033CC"/>
                </a:solidFill>
                <a:latin typeface="Times New Roman" pitchFamily="18" charset="0"/>
                <a:cs typeface="Times New Roman" pitchFamily="18" charset="0"/>
                <a:sym typeface="Wingdings" panose="05000000000000000000" pitchFamily="2" charset="2"/>
              </a:rPr>
              <a:t></a:t>
            </a:r>
            <a:r>
              <a:rPr lang="vi-VN" sz="2400">
                <a:solidFill>
                  <a:srgbClr val="0033CC"/>
                </a:solidFill>
                <a:latin typeface="Times New Roman" pitchFamily="18" charset="0"/>
                <a:cs typeface="Times New Roman" pitchFamily="18" charset="0"/>
              </a:rPr>
              <a:t> </a:t>
            </a:r>
            <a:r>
              <a:rPr lang="vi-VN" sz="2800" b="1">
                <a:solidFill>
                  <a:srgbClr val="C00000"/>
                </a:solidFill>
                <a:latin typeface="Times New Roman" pitchFamily="18" charset="0"/>
                <a:cs typeface="Times New Roman" pitchFamily="18" charset="0"/>
              </a:rPr>
              <a:t>lòng biết ơn</a:t>
            </a:r>
            <a:r>
              <a:rPr lang="vi-VN" sz="280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a:p>
            <a:pPr algn="just"/>
            <a:r>
              <a:rPr lang="vi-VN" sz="2400">
                <a:solidFill>
                  <a:srgbClr val="0033CC"/>
                </a:solidFill>
                <a:latin typeface="Times New Roman" pitchFamily="18" charset="0"/>
                <a:cs typeface="Times New Roman" pitchFamily="18" charset="0"/>
                <a:sym typeface="Wingdings" panose="05000000000000000000" pitchFamily="2" charset="2"/>
              </a:rPr>
              <a:t></a:t>
            </a:r>
            <a:r>
              <a:rPr lang="en-US" sz="2400">
                <a:solidFill>
                  <a:srgbClr val="0033CC"/>
                </a:solidFill>
                <a:latin typeface="Times New Roman" pitchFamily="18" charset="0"/>
                <a:cs typeface="Times New Roman" pitchFamily="18" charset="0"/>
              </a:rPr>
              <a:t> </a:t>
            </a:r>
            <a:r>
              <a:rPr lang="vi-VN" sz="2800" b="1">
                <a:solidFill>
                  <a:srgbClr val="C00000"/>
                </a:solidFill>
                <a:latin typeface="Times New Roman" pitchFamily="18" charset="0"/>
                <a:cs typeface="Times New Roman" pitchFamily="18" charset="0"/>
              </a:rPr>
              <a:t>sự đồng cảm</a:t>
            </a:r>
            <a:r>
              <a:rPr lang="en-US" sz="2800">
                <a:solidFill>
                  <a:srgbClr val="C00000"/>
                </a:solidFill>
                <a:latin typeface="Times New Roman" pitchFamily="18" charset="0"/>
                <a:cs typeface="Times New Roman" pitchFamily="18" charset="0"/>
              </a:rPr>
              <a:t> </a:t>
            </a:r>
            <a:r>
              <a:rPr lang="en-US" sz="2800" i="1">
                <a:solidFill>
                  <a:schemeClr val="accent3">
                    <a:lumMod val="50000"/>
                  </a:schemeClr>
                </a:solidFill>
                <a:latin typeface="Times New Roman" pitchFamily="18" charset="0"/>
                <a:cs typeface="Times New Roman" pitchFamily="18" charset="0"/>
              </a:rPr>
              <a:t>(</a:t>
            </a:r>
            <a:r>
              <a:rPr lang="vi-VN" sz="2800" i="1">
                <a:solidFill>
                  <a:schemeClr val="accent3">
                    <a:lumMod val="50000"/>
                  </a:schemeClr>
                </a:solidFill>
                <a:latin typeface="Times New Roman" pitchFamily="18" charset="0"/>
                <a:cs typeface="Times New Roman" pitchFamily="18" charset="0"/>
              </a:rPr>
              <a:t>ông lão </a:t>
            </a:r>
            <a:r>
              <a:rPr lang="en-US" sz="2800" i="1">
                <a:solidFill>
                  <a:schemeClr val="accent3">
                    <a:lumMod val="50000"/>
                  </a:schemeClr>
                </a:solidFill>
                <a:latin typeface="Times New Roman" pitchFamily="18" charset="0"/>
                <a:cs typeface="Times New Roman" pitchFamily="18" charset="0"/>
              </a:rPr>
              <a:t>cũng </a:t>
            </a:r>
            <a:r>
              <a:rPr lang="vi-VN" sz="2800" i="1">
                <a:solidFill>
                  <a:schemeClr val="accent3">
                    <a:lumMod val="50000"/>
                  </a:schemeClr>
                </a:solidFill>
                <a:latin typeface="Times New Roman" pitchFamily="18" charset="0"/>
                <a:cs typeface="Times New Roman" pitchFamily="18" charset="0"/>
              </a:rPr>
              <a:t>đã hiểu tấm lòng chân thành của cậu</a:t>
            </a:r>
            <a:r>
              <a:rPr lang="en-US" sz="2800" i="1">
                <a:solidFill>
                  <a:schemeClr val="accent3">
                    <a:lumMod val="50000"/>
                  </a:schemeClr>
                </a:solidFill>
                <a:latin typeface="Times New Roman" pitchFamily="18" charset="0"/>
                <a:cs typeface="Times New Roman" pitchFamily="18" charset="0"/>
              </a:rPr>
              <a:t>).</a:t>
            </a:r>
            <a:endParaRPr lang="en-US" sz="2200" i="1" dirty="0">
              <a:solidFill>
                <a:schemeClr val="accent3">
                  <a:lumMod val="50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circle(in)">
                                      <p:cBhvr>
                                        <p:cTn id="12" dur="20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animEffect transition="in" filter="circle(in)">
                                      <p:cBhvr>
                                        <p:cTn id="17" dur="2000"/>
                                        <p:tgtEl>
                                          <p:spTgt spid="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2">
                                            <p:txEl>
                                              <p:pRg st="2" end="2"/>
                                            </p:txEl>
                                          </p:spTgt>
                                        </p:tgtEl>
                                        <p:attrNameLst>
                                          <p:attrName>style.visibility</p:attrName>
                                        </p:attrNameLst>
                                      </p:cBhvr>
                                      <p:to>
                                        <p:strVal val="visible"/>
                                      </p:to>
                                    </p:set>
                                    <p:animEffect transition="in" filter="circle(in)">
                                      <p:cBhvr>
                                        <p:cTn id="22" dur="20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3"/>
        <p:cNvGrpSpPr/>
        <p:nvPr/>
      </p:nvGrpSpPr>
      <p:grpSpPr>
        <a:xfrm>
          <a:off x="0" y="0"/>
          <a:ext cx="0" cy="0"/>
          <a:chOff x="0" y="0"/>
          <a:chExt cx="0" cy="0"/>
        </a:xfrm>
      </p:grpSpPr>
      <p:sp>
        <p:nvSpPr>
          <p:cNvPr id="74" name="Rounded Rectangle 1">
            <a:extLst>
              <a:ext uri="{FF2B5EF4-FFF2-40B4-BE49-F238E27FC236}">
                <a16:creationId xmlns:a16="http://schemas.microsoft.com/office/drawing/2014/main" id="{0FC8A481-1DA7-46B0-8EE1-39024B3954CB}"/>
              </a:ext>
            </a:extLst>
          </p:cNvPr>
          <p:cNvSpPr/>
          <p:nvPr/>
        </p:nvSpPr>
        <p:spPr>
          <a:xfrm>
            <a:off x="1608771" y="2366074"/>
            <a:ext cx="1257300" cy="742950"/>
          </a:xfrm>
          <a:prstGeom prst="roundRect">
            <a:avLst/>
          </a:prstGeom>
          <a:solidFill>
            <a:srgbClr val="D6E9F6"/>
          </a:solidFill>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b="1" dirty="0" err="1"/>
              <a:t>Cậu</a:t>
            </a:r>
            <a:r>
              <a:rPr lang="en-US" sz="2100" b="1" dirty="0"/>
              <a:t> </a:t>
            </a:r>
            <a:r>
              <a:rPr lang="en-US" sz="2100" b="1" dirty="0" err="1"/>
              <a:t>bé</a:t>
            </a:r>
            <a:endParaRPr lang="en-US" sz="2100" b="1" dirty="0"/>
          </a:p>
        </p:txBody>
      </p:sp>
      <p:sp>
        <p:nvSpPr>
          <p:cNvPr id="75" name="Rounded Rectangle 3">
            <a:extLst>
              <a:ext uri="{FF2B5EF4-FFF2-40B4-BE49-F238E27FC236}">
                <a16:creationId xmlns:a16="http://schemas.microsoft.com/office/drawing/2014/main" id="{82D78E0D-F2B9-418C-BE64-01AC20D05C4E}"/>
              </a:ext>
            </a:extLst>
          </p:cNvPr>
          <p:cNvSpPr/>
          <p:nvPr/>
        </p:nvSpPr>
        <p:spPr>
          <a:xfrm>
            <a:off x="6122193" y="2337550"/>
            <a:ext cx="1257300" cy="742950"/>
          </a:xfrm>
          <a:prstGeom prst="roundRect">
            <a:avLst/>
          </a:prstGeom>
          <a:solidFill>
            <a:srgbClr val="D6E9F6"/>
          </a:solidFill>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b="1" dirty="0" err="1"/>
              <a:t>Ông</a:t>
            </a:r>
            <a:r>
              <a:rPr lang="en-US" sz="2100" b="1" dirty="0"/>
              <a:t> </a:t>
            </a:r>
            <a:r>
              <a:rPr lang="en-US" sz="2100" b="1" dirty="0" err="1"/>
              <a:t>lão</a:t>
            </a:r>
            <a:endParaRPr lang="en-US" sz="2100" b="1" dirty="0"/>
          </a:p>
        </p:txBody>
      </p:sp>
      <p:sp>
        <p:nvSpPr>
          <p:cNvPr id="76" name="Oval 75">
            <a:extLst>
              <a:ext uri="{FF2B5EF4-FFF2-40B4-BE49-F238E27FC236}">
                <a16:creationId xmlns:a16="http://schemas.microsoft.com/office/drawing/2014/main" id="{0BD26558-4893-4AC0-B621-658A2AA05DC0}"/>
              </a:ext>
            </a:extLst>
          </p:cNvPr>
          <p:cNvSpPr/>
          <p:nvPr/>
        </p:nvSpPr>
        <p:spPr>
          <a:xfrm>
            <a:off x="2916078" y="1253731"/>
            <a:ext cx="3080385" cy="1455833"/>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solidFill>
                  <a:schemeClr val="tx1"/>
                </a:solidFill>
              </a:rPr>
              <a:t>sự</a:t>
            </a:r>
            <a:r>
              <a:rPr lang="en-US" sz="2000" dirty="0">
                <a:solidFill>
                  <a:schemeClr val="tx1"/>
                </a:solidFill>
              </a:rPr>
              <a:t> </a:t>
            </a:r>
            <a:r>
              <a:rPr lang="en-US" sz="2000" dirty="0" err="1">
                <a:solidFill>
                  <a:schemeClr val="tx1"/>
                </a:solidFill>
              </a:rPr>
              <a:t>đồng</a:t>
            </a:r>
            <a:r>
              <a:rPr lang="en-US" sz="2000" dirty="0">
                <a:solidFill>
                  <a:schemeClr val="tx1"/>
                </a:solidFill>
              </a:rPr>
              <a:t> </a:t>
            </a:r>
            <a:r>
              <a:rPr lang="en-US" sz="2000" dirty="0" err="1">
                <a:solidFill>
                  <a:schemeClr val="tx1"/>
                </a:solidFill>
              </a:rPr>
              <a:t>cảm</a:t>
            </a:r>
            <a:r>
              <a:rPr lang="en-US" sz="2000" dirty="0">
                <a:solidFill>
                  <a:schemeClr val="tx1"/>
                </a:solidFill>
              </a:rPr>
              <a:t>, </a:t>
            </a:r>
          </a:p>
          <a:p>
            <a:pPr algn="ctr"/>
            <a:r>
              <a:rPr lang="en-US" sz="2000" dirty="0" err="1">
                <a:solidFill>
                  <a:schemeClr val="tx1"/>
                </a:solidFill>
              </a:rPr>
              <a:t>sự</a:t>
            </a:r>
            <a:r>
              <a:rPr lang="en-US" sz="2000" dirty="0">
                <a:solidFill>
                  <a:schemeClr val="tx1"/>
                </a:solidFill>
              </a:rPr>
              <a:t> </a:t>
            </a:r>
            <a:r>
              <a:rPr lang="en-US" sz="2000" dirty="0" err="1">
                <a:solidFill>
                  <a:schemeClr val="tx1"/>
                </a:solidFill>
              </a:rPr>
              <a:t>tôn</a:t>
            </a:r>
            <a:r>
              <a:rPr lang="en-US" sz="2000" dirty="0">
                <a:solidFill>
                  <a:schemeClr val="tx1"/>
                </a:solidFill>
              </a:rPr>
              <a:t> </a:t>
            </a:r>
            <a:r>
              <a:rPr lang="en-US" sz="2000" dirty="0" err="1">
                <a:solidFill>
                  <a:schemeClr val="tx1"/>
                </a:solidFill>
              </a:rPr>
              <a:t>trọng</a:t>
            </a:r>
            <a:r>
              <a:rPr lang="en-US" sz="2000" dirty="0">
                <a:solidFill>
                  <a:schemeClr val="tx1"/>
                </a:solidFill>
              </a:rPr>
              <a:t>, </a:t>
            </a:r>
            <a:r>
              <a:rPr lang="en-US" sz="2000" dirty="0" err="1">
                <a:solidFill>
                  <a:schemeClr val="tx1"/>
                </a:solidFill>
              </a:rPr>
              <a:t>chân</a:t>
            </a:r>
            <a:r>
              <a:rPr lang="en-US" sz="2000" dirty="0">
                <a:solidFill>
                  <a:schemeClr val="tx1"/>
                </a:solidFill>
              </a:rPr>
              <a:t> </a:t>
            </a:r>
            <a:r>
              <a:rPr lang="en-US" sz="2000" dirty="0" err="1">
                <a:solidFill>
                  <a:schemeClr val="tx1"/>
                </a:solidFill>
              </a:rPr>
              <a:t>thành</a:t>
            </a:r>
            <a:r>
              <a:rPr lang="en-US" sz="2000" dirty="0">
                <a:solidFill>
                  <a:schemeClr val="tx1"/>
                </a:solidFill>
              </a:rPr>
              <a:t> </a:t>
            </a:r>
          </a:p>
          <a:p>
            <a:pPr algn="ctr"/>
            <a:r>
              <a:rPr lang="en-US" sz="2000" dirty="0" err="1">
                <a:solidFill>
                  <a:schemeClr val="tx1"/>
                </a:solidFill>
              </a:rPr>
              <a:t>tình</a:t>
            </a:r>
            <a:r>
              <a:rPr lang="en-US" sz="2000" dirty="0">
                <a:solidFill>
                  <a:schemeClr val="tx1"/>
                </a:solidFill>
              </a:rPr>
              <a:t> </a:t>
            </a:r>
            <a:r>
              <a:rPr lang="en-US" sz="2000" dirty="0" err="1">
                <a:solidFill>
                  <a:schemeClr val="tx1"/>
                </a:solidFill>
              </a:rPr>
              <a:t>yêu</a:t>
            </a:r>
            <a:r>
              <a:rPr lang="en-US" sz="2000" dirty="0">
                <a:solidFill>
                  <a:schemeClr val="tx1"/>
                </a:solidFill>
              </a:rPr>
              <a:t> </a:t>
            </a:r>
            <a:r>
              <a:rPr lang="en-US" sz="2000" dirty="0" err="1">
                <a:solidFill>
                  <a:schemeClr val="tx1"/>
                </a:solidFill>
              </a:rPr>
              <a:t>thương</a:t>
            </a:r>
            <a:endParaRPr lang="en-US" sz="2000" dirty="0">
              <a:solidFill>
                <a:schemeClr val="tx1"/>
              </a:solidFill>
            </a:endParaRPr>
          </a:p>
        </p:txBody>
      </p:sp>
      <p:sp>
        <p:nvSpPr>
          <p:cNvPr id="77" name="Oval 76">
            <a:extLst>
              <a:ext uri="{FF2B5EF4-FFF2-40B4-BE49-F238E27FC236}">
                <a16:creationId xmlns:a16="http://schemas.microsoft.com/office/drawing/2014/main" id="{1B3CC4DA-BA2D-4E4E-968E-B657D1F5ED93}"/>
              </a:ext>
            </a:extLst>
          </p:cNvPr>
          <p:cNvSpPr/>
          <p:nvPr/>
        </p:nvSpPr>
        <p:spPr>
          <a:xfrm>
            <a:off x="2983944" y="2986372"/>
            <a:ext cx="3081099" cy="1387748"/>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100">
              <a:solidFill>
                <a:schemeClr val="tx1"/>
              </a:solidFill>
            </a:endParaRPr>
          </a:p>
          <a:p>
            <a:pPr algn="ctr"/>
            <a:r>
              <a:rPr lang="en-US" sz="2100">
                <a:solidFill>
                  <a:schemeClr val="tx1"/>
                </a:solidFill>
              </a:rPr>
              <a:t>sự </a:t>
            </a:r>
            <a:r>
              <a:rPr lang="en-US" sz="2100" dirty="0" err="1">
                <a:solidFill>
                  <a:schemeClr val="tx1"/>
                </a:solidFill>
              </a:rPr>
              <a:t>đồng</a:t>
            </a:r>
            <a:r>
              <a:rPr lang="en-US" sz="2100" dirty="0">
                <a:solidFill>
                  <a:schemeClr val="tx1"/>
                </a:solidFill>
              </a:rPr>
              <a:t> </a:t>
            </a:r>
            <a:r>
              <a:rPr lang="en-US" sz="2100" dirty="0" err="1">
                <a:solidFill>
                  <a:schemeClr val="tx1"/>
                </a:solidFill>
              </a:rPr>
              <a:t>cảm</a:t>
            </a:r>
            <a:r>
              <a:rPr lang="en-US" sz="2100" dirty="0">
                <a:solidFill>
                  <a:schemeClr val="tx1"/>
                </a:solidFill>
              </a:rPr>
              <a:t>,</a:t>
            </a:r>
          </a:p>
          <a:p>
            <a:pPr algn="ctr"/>
            <a:r>
              <a:rPr lang="en-US" sz="2100" dirty="0" err="1">
                <a:solidFill>
                  <a:schemeClr val="tx1"/>
                </a:solidFill>
              </a:rPr>
              <a:t>lòng</a:t>
            </a:r>
            <a:r>
              <a:rPr lang="en-US" sz="2100" dirty="0">
                <a:solidFill>
                  <a:schemeClr val="tx1"/>
                </a:solidFill>
              </a:rPr>
              <a:t> </a:t>
            </a:r>
            <a:r>
              <a:rPr lang="en-US" sz="2100" dirty="0" err="1">
                <a:solidFill>
                  <a:schemeClr val="tx1"/>
                </a:solidFill>
              </a:rPr>
              <a:t>biết</a:t>
            </a:r>
            <a:r>
              <a:rPr lang="en-US" sz="2100" dirty="0">
                <a:solidFill>
                  <a:schemeClr val="tx1"/>
                </a:solidFill>
              </a:rPr>
              <a:t> </a:t>
            </a:r>
            <a:r>
              <a:rPr lang="en-US" sz="2100" dirty="0" err="1">
                <a:solidFill>
                  <a:schemeClr val="tx1"/>
                </a:solidFill>
              </a:rPr>
              <a:t>ơn</a:t>
            </a:r>
            <a:r>
              <a:rPr lang="en-US" sz="2100" dirty="0">
                <a:solidFill>
                  <a:schemeClr val="tx1"/>
                </a:solidFill>
              </a:rPr>
              <a:t>, </a:t>
            </a:r>
            <a:r>
              <a:rPr lang="en-US" sz="2100" dirty="0" err="1">
                <a:solidFill>
                  <a:schemeClr val="tx1"/>
                </a:solidFill>
              </a:rPr>
              <a:t>chân</a:t>
            </a:r>
            <a:r>
              <a:rPr lang="en-US" sz="2100" dirty="0">
                <a:solidFill>
                  <a:schemeClr val="tx1"/>
                </a:solidFill>
              </a:rPr>
              <a:t> </a:t>
            </a:r>
            <a:r>
              <a:rPr lang="en-US" sz="2100" dirty="0" err="1">
                <a:solidFill>
                  <a:schemeClr val="tx1"/>
                </a:solidFill>
              </a:rPr>
              <a:t>thành</a:t>
            </a:r>
            <a:endParaRPr lang="en-US" sz="2100" dirty="0">
              <a:solidFill>
                <a:schemeClr val="tx1"/>
              </a:solidFill>
            </a:endParaRPr>
          </a:p>
          <a:p>
            <a:pPr algn="ctr"/>
            <a:r>
              <a:rPr lang="en-US" sz="2100" dirty="0">
                <a:solidFill>
                  <a:schemeClr val="tx1"/>
                </a:solidFill>
              </a:rPr>
              <a:t> </a:t>
            </a:r>
          </a:p>
        </p:txBody>
      </p:sp>
      <p:cxnSp>
        <p:nvCxnSpPr>
          <p:cNvPr id="78" name="Straight Arrow Connector 77">
            <a:extLst>
              <a:ext uri="{FF2B5EF4-FFF2-40B4-BE49-F238E27FC236}">
                <a16:creationId xmlns:a16="http://schemas.microsoft.com/office/drawing/2014/main" id="{079F0731-B0CB-4AA1-AAA0-D2D5DE6486C0}"/>
              </a:ext>
            </a:extLst>
          </p:cNvPr>
          <p:cNvCxnSpPr>
            <a:cxnSpLocks/>
            <a:stCxn id="74" idx="0"/>
            <a:endCxn id="76" idx="2"/>
          </p:cNvCxnSpPr>
          <p:nvPr/>
        </p:nvCxnSpPr>
        <p:spPr>
          <a:xfrm flipV="1">
            <a:off x="2237421" y="1981647"/>
            <a:ext cx="678657" cy="384427"/>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7239DD4-ADCA-4C3D-8069-23BAC7F6B803}"/>
              </a:ext>
            </a:extLst>
          </p:cNvPr>
          <p:cNvCxnSpPr>
            <a:cxnSpLocks/>
            <a:stCxn id="76" idx="6"/>
            <a:endCxn id="75" idx="0"/>
          </p:cNvCxnSpPr>
          <p:nvPr/>
        </p:nvCxnSpPr>
        <p:spPr>
          <a:xfrm>
            <a:off x="5996463" y="1981647"/>
            <a:ext cx="754380" cy="355903"/>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DF457AE-6207-4B0B-A888-45A23AE43F05}"/>
              </a:ext>
            </a:extLst>
          </p:cNvPr>
          <p:cNvCxnSpPr>
            <a:cxnSpLocks/>
            <a:stCxn id="75" idx="2"/>
            <a:endCxn id="77" idx="6"/>
          </p:cNvCxnSpPr>
          <p:nvPr/>
        </p:nvCxnSpPr>
        <p:spPr>
          <a:xfrm flipH="1">
            <a:off x="6065043" y="3080500"/>
            <a:ext cx="685800" cy="599746"/>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1865B07-C20E-4555-8CB2-4787F7500748}"/>
              </a:ext>
            </a:extLst>
          </p:cNvPr>
          <p:cNvCxnSpPr>
            <a:cxnSpLocks/>
            <a:stCxn id="77" idx="2"/>
            <a:endCxn id="74" idx="2"/>
          </p:cNvCxnSpPr>
          <p:nvPr/>
        </p:nvCxnSpPr>
        <p:spPr>
          <a:xfrm flipH="1" flipV="1">
            <a:off x="2237421" y="3109024"/>
            <a:ext cx="746523" cy="57122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D7959BA-7B20-46AE-AC06-27606772CCCB}"/>
              </a:ext>
            </a:extLst>
          </p:cNvPr>
          <p:cNvSpPr txBox="1"/>
          <p:nvPr/>
        </p:nvSpPr>
        <p:spPr>
          <a:xfrm>
            <a:off x="695087" y="4404836"/>
            <a:ext cx="7772400" cy="738664"/>
          </a:xfrm>
          <a:prstGeom prst="rect">
            <a:avLst/>
          </a:prstGeom>
          <a:noFill/>
        </p:spPr>
        <p:txBody>
          <a:bodyPr wrap="square" rtlCol="0">
            <a:spAutoFit/>
          </a:bodyPr>
          <a:lstStyle/>
          <a:p>
            <a:pPr algn="ctr"/>
            <a:r>
              <a:rPr lang="en-US" sz="2100" b="1" dirty="0">
                <a:solidFill>
                  <a:srgbClr val="C00000"/>
                </a:solidFill>
              </a:rPr>
              <a:t>Cho </a:t>
            </a:r>
            <a:r>
              <a:rPr lang="en-US" sz="2100" b="1" dirty="0" err="1">
                <a:solidFill>
                  <a:srgbClr val="C00000"/>
                </a:solidFill>
              </a:rPr>
              <a:t>và</a:t>
            </a:r>
            <a:r>
              <a:rPr lang="en-US" sz="2100" b="1" dirty="0">
                <a:solidFill>
                  <a:srgbClr val="C00000"/>
                </a:solidFill>
              </a:rPr>
              <a:t> </a:t>
            </a:r>
            <a:r>
              <a:rPr lang="en-US" sz="2100" b="1" dirty="0" err="1">
                <a:solidFill>
                  <a:srgbClr val="C00000"/>
                </a:solidFill>
              </a:rPr>
              <a:t>nhận</a:t>
            </a:r>
            <a:r>
              <a:rPr lang="en-US" sz="2100" b="1" dirty="0">
                <a:solidFill>
                  <a:srgbClr val="C00000"/>
                </a:solidFill>
              </a:rPr>
              <a:t>: </a:t>
            </a:r>
            <a:r>
              <a:rPr lang="en-US" sz="2100" b="1" dirty="0" err="1">
                <a:solidFill>
                  <a:srgbClr val="C00000"/>
                </a:solidFill>
              </a:rPr>
              <a:t>Tình</a:t>
            </a:r>
            <a:r>
              <a:rPr lang="en-US" sz="2100" b="1" dirty="0">
                <a:solidFill>
                  <a:srgbClr val="C00000"/>
                </a:solidFill>
              </a:rPr>
              <a:t> </a:t>
            </a:r>
            <a:r>
              <a:rPr lang="en-US" sz="2100" b="1" dirty="0" err="1">
                <a:solidFill>
                  <a:srgbClr val="C00000"/>
                </a:solidFill>
              </a:rPr>
              <a:t>yêu</a:t>
            </a:r>
            <a:r>
              <a:rPr lang="en-US" sz="2100" b="1" dirty="0">
                <a:solidFill>
                  <a:srgbClr val="C00000"/>
                </a:solidFill>
              </a:rPr>
              <a:t> </a:t>
            </a:r>
            <a:r>
              <a:rPr lang="en-US" sz="2100" b="1" dirty="0" err="1">
                <a:solidFill>
                  <a:srgbClr val="C00000"/>
                </a:solidFill>
              </a:rPr>
              <a:t>thương</a:t>
            </a:r>
            <a:r>
              <a:rPr lang="en-US" sz="2100" b="1" dirty="0">
                <a:solidFill>
                  <a:srgbClr val="C00000"/>
                </a:solidFill>
              </a:rPr>
              <a:t> </a:t>
            </a:r>
            <a:r>
              <a:rPr lang="en-US" sz="2100" b="1" dirty="0" err="1">
                <a:solidFill>
                  <a:srgbClr val="C00000"/>
                </a:solidFill>
              </a:rPr>
              <a:t>và</a:t>
            </a:r>
            <a:r>
              <a:rPr lang="en-US" sz="2100" b="1" dirty="0">
                <a:solidFill>
                  <a:srgbClr val="C00000"/>
                </a:solidFill>
              </a:rPr>
              <a:t> </a:t>
            </a:r>
            <a:r>
              <a:rPr lang="en-US" sz="2100" b="1" dirty="0" err="1">
                <a:solidFill>
                  <a:srgbClr val="C00000"/>
                </a:solidFill>
              </a:rPr>
              <a:t>sự</a:t>
            </a:r>
            <a:r>
              <a:rPr lang="en-US" sz="2100" b="1" dirty="0">
                <a:solidFill>
                  <a:srgbClr val="C00000"/>
                </a:solidFill>
              </a:rPr>
              <a:t> </a:t>
            </a:r>
            <a:r>
              <a:rPr lang="en-US" sz="2100" b="1" dirty="0" err="1">
                <a:solidFill>
                  <a:srgbClr val="C00000"/>
                </a:solidFill>
              </a:rPr>
              <a:t>sẻ</a:t>
            </a:r>
            <a:r>
              <a:rPr lang="en-US" sz="2100" b="1" dirty="0">
                <a:solidFill>
                  <a:srgbClr val="C00000"/>
                </a:solidFill>
              </a:rPr>
              <a:t> chia </a:t>
            </a:r>
          </a:p>
          <a:p>
            <a:pPr algn="ctr"/>
            <a:r>
              <a:rPr lang="en-US" sz="2100" b="1" dirty="0" err="1">
                <a:solidFill>
                  <a:srgbClr val="C00000"/>
                </a:solidFill>
              </a:rPr>
              <a:t>chân</a:t>
            </a:r>
            <a:r>
              <a:rPr lang="en-US" sz="2100" b="1" dirty="0">
                <a:solidFill>
                  <a:srgbClr val="C00000"/>
                </a:solidFill>
              </a:rPr>
              <a:t> </a:t>
            </a:r>
            <a:r>
              <a:rPr lang="en-US" sz="2100" b="1" dirty="0" err="1">
                <a:solidFill>
                  <a:srgbClr val="C00000"/>
                </a:solidFill>
              </a:rPr>
              <a:t>thành</a:t>
            </a:r>
            <a:endParaRPr lang="en-US" sz="2100" b="1" dirty="0">
              <a:solidFill>
                <a:srgbClr val="C00000"/>
              </a:solidFill>
            </a:endParaRPr>
          </a:p>
        </p:txBody>
      </p:sp>
      <p:sp>
        <p:nvSpPr>
          <p:cNvPr id="83" name="TextBox 82">
            <a:extLst>
              <a:ext uri="{FF2B5EF4-FFF2-40B4-BE49-F238E27FC236}">
                <a16:creationId xmlns:a16="http://schemas.microsoft.com/office/drawing/2014/main" id="{2D9F97A9-9384-4B99-AD72-D9208A95BA97}"/>
              </a:ext>
            </a:extLst>
          </p:cNvPr>
          <p:cNvSpPr txBox="1"/>
          <p:nvPr/>
        </p:nvSpPr>
        <p:spPr>
          <a:xfrm>
            <a:off x="1835943" y="1817049"/>
            <a:ext cx="719376" cy="415498"/>
          </a:xfrm>
          <a:prstGeom prst="rect">
            <a:avLst/>
          </a:prstGeom>
          <a:noFill/>
        </p:spPr>
        <p:txBody>
          <a:bodyPr wrap="square" rtlCol="0">
            <a:spAutoFit/>
          </a:bodyPr>
          <a:lstStyle/>
          <a:p>
            <a:r>
              <a:rPr lang="en-US" sz="2100" dirty="0" err="1"/>
              <a:t>cho</a:t>
            </a:r>
            <a:endParaRPr lang="en-US" sz="2100" dirty="0"/>
          </a:p>
        </p:txBody>
      </p:sp>
      <p:sp>
        <p:nvSpPr>
          <p:cNvPr id="84" name="TextBox 83">
            <a:extLst>
              <a:ext uri="{FF2B5EF4-FFF2-40B4-BE49-F238E27FC236}">
                <a16:creationId xmlns:a16="http://schemas.microsoft.com/office/drawing/2014/main" id="{A4483688-3DB7-48FD-91B9-16138D4182D6}"/>
              </a:ext>
            </a:extLst>
          </p:cNvPr>
          <p:cNvSpPr txBox="1"/>
          <p:nvPr/>
        </p:nvSpPr>
        <p:spPr>
          <a:xfrm>
            <a:off x="1754682" y="3436476"/>
            <a:ext cx="953691" cy="415498"/>
          </a:xfrm>
          <a:prstGeom prst="rect">
            <a:avLst/>
          </a:prstGeom>
          <a:noFill/>
        </p:spPr>
        <p:txBody>
          <a:bodyPr wrap="square" rtlCol="0">
            <a:spAutoFit/>
          </a:bodyPr>
          <a:lstStyle/>
          <a:p>
            <a:r>
              <a:rPr lang="en-US" sz="2100" dirty="0" err="1"/>
              <a:t>nhận</a:t>
            </a:r>
            <a:endParaRPr lang="en-US" sz="2100" dirty="0"/>
          </a:p>
        </p:txBody>
      </p:sp>
      <p:sp>
        <p:nvSpPr>
          <p:cNvPr id="85" name="TextBox 84">
            <a:extLst>
              <a:ext uri="{FF2B5EF4-FFF2-40B4-BE49-F238E27FC236}">
                <a16:creationId xmlns:a16="http://schemas.microsoft.com/office/drawing/2014/main" id="{0BC6E964-899C-40FF-8621-35FA8C52CFBB}"/>
              </a:ext>
            </a:extLst>
          </p:cNvPr>
          <p:cNvSpPr txBox="1"/>
          <p:nvPr/>
        </p:nvSpPr>
        <p:spPr>
          <a:xfrm>
            <a:off x="6270784" y="1744322"/>
            <a:ext cx="1308735" cy="415498"/>
          </a:xfrm>
          <a:prstGeom prst="rect">
            <a:avLst/>
          </a:prstGeom>
          <a:noFill/>
        </p:spPr>
        <p:txBody>
          <a:bodyPr wrap="square" rtlCol="0">
            <a:spAutoFit/>
          </a:bodyPr>
          <a:lstStyle/>
          <a:p>
            <a:pPr algn="ctr"/>
            <a:r>
              <a:rPr lang="en-US" sz="2100" dirty="0" err="1"/>
              <a:t>nhận</a:t>
            </a:r>
            <a:endParaRPr lang="en-US" sz="2100" dirty="0"/>
          </a:p>
        </p:txBody>
      </p:sp>
      <p:sp>
        <p:nvSpPr>
          <p:cNvPr id="86" name="TextBox 85">
            <a:extLst>
              <a:ext uri="{FF2B5EF4-FFF2-40B4-BE49-F238E27FC236}">
                <a16:creationId xmlns:a16="http://schemas.microsoft.com/office/drawing/2014/main" id="{575DE8B4-F6D3-492B-A199-4657FEF92827}"/>
              </a:ext>
            </a:extLst>
          </p:cNvPr>
          <p:cNvSpPr txBox="1"/>
          <p:nvPr/>
        </p:nvSpPr>
        <p:spPr>
          <a:xfrm>
            <a:off x="6541443" y="3387810"/>
            <a:ext cx="767418" cy="415498"/>
          </a:xfrm>
          <a:prstGeom prst="rect">
            <a:avLst/>
          </a:prstGeom>
          <a:noFill/>
        </p:spPr>
        <p:txBody>
          <a:bodyPr wrap="square" rtlCol="0">
            <a:spAutoFit/>
          </a:bodyPr>
          <a:lstStyle/>
          <a:p>
            <a:r>
              <a:rPr lang="en-US" sz="2100" dirty="0" err="1"/>
              <a:t>cho</a:t>
            </a:r>
            <a:endParaRPr lang="en-US" sz="2100" dirty="0"/>
          </a:p>
        </p:txBody>
      </p:sp>
      <p:pic>
        <p:nvPicPr>
          <p:cNvPr id="87" name="Picture 2" descr="Soạn bài – Tập đọc: Người ăn xin - SGK Tiếng Việt lớp 4 Tập 1">
            <a:extLst>
              <a:ext uri="{FF2B5EF4-FFF2-40B4-BE49-F238E27FC236}">
                <a16:creationId xmlns:a16="http://schemas.microsoft.com/office/drawing/2014/main" id="{5DFC7B06-03C0-4CD6-80A2-81B596444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495" y="62900"/>
            <a:ext cx="3257550" cy="1085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down)">
                                      <p:cBhvr>
                                        <p:cTn id="12" dur="500"/>
                                        <p:tgtEl>
                                          <p:spTgt spid="7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circle(in)">
                                      <p:cBhvr>
                                        <p:cTn id="20" dur="20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down)">
                                      <p:cBhvr>
                                        <p:cTn id="25" dur="500"/>
                                        <p:tgtEl>
                                          <p:spTgt spid="85"/>
                                        </p:tgtEl>
                                      </p:cBhvr>
                                    </p:animEffect>
                                  </p:childTnLst>
                                </p:cTn>
                              </p:par>
                              <p:par>
                                <p:cTn id="26" presetID="22" presetClass="entr" presetSubtype="4"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down)">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500"/>
                                        <p:tgtEl>
                                          <p:spTgt spid="86"/>
                                        </p:tgtEl>
                                      </p:cBhvr>
                                    </p:animEffect>
                                  </p:childTnLst>
                                </p:cTn>
                              </p:par>
                              <p:par>
                                <p:cTn id="34" presetID="22" presetClass="entr" presetSubtype="4"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down)">
                                      <p:cBhvr>
                                        <p:cTn id="36" dur="500"/>
                                        <p:tgtEl>
                                          <p:spTgt spid="8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down)">
                                      <p:cBhvr>
                                        <p:cTn id="41" dur="500"/>
                                        <p:tgtEl>
                                          <p:spTgt spid="7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barn(inVertical)">
                                      <p:cBhvr>
                                        <p:cTn id="46" dur="500"/>
                                        <p:tgtEl>
                                          <p:spTgt spid="8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barn(inVertical)">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additive="base">
                                        <p:cTn id="54" dur="500" fill="hold"/>
                                        <p:tgtEl>
                                          <p:spTgt spid="82"/>
                                        </p:tgtEl>
                                        <p:attrNameLst>
                                          <p:attrName>ppt_x</p:attrName>
                                        </p:attrNameLst>
                                      </p:cBhvr>
                                      <p:tavLst>
                                        <p:tav tm="0">
                                          <p:val>
                                            <p:strVal val="#ppt_x"/>
                                          </p:val>
                                        </p:tav>
                                        <p:tav tm="100000">
                                          <p:val>
                                            <p:strVal val="#ppt_x"/>
                                          </p:val>
                                        </p:tav>
                                      </p:tavLst>
                                    </p:anim>
                                    <p:anim calcmode="lin" valueType="num">
                                      <p:cBhvr additive="base">
                                        <p:cTn id="5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C642678A-83DD-45E1-8E26-091F196E5C79}"/>
              </a:ext>
            </a:extLst>
          </p:cNvPr>
          <p:cNvSpPr txBox="1">
            <a:spLocks noChangeArrowheads="1"/>
          </p:cNvSpPr>
          <p:nvPr/>
        </p:nvSpPr>
        <p:spPr bwMode="auto">
          <a:xfrm>
            <a:off x="656393" y="1687976"/>
            <a:ext cx="7954296" cy="1396127"/>
          </a:xfrm>
          <a:prstGeom prst="roundRect">
            <a:avLst/>
          </a:prstGeom>
          <a:solidFill>
            <a:schemeClr val="accent4">
              <a:lumMod val="20000"/>
              <a:lumOff val="80000"/>
            </a:schemeClr>
          </a:solidFill>
          <a:ln w="38100">
            <a:solidFill>
              <a:schemeClr val="accent4">
                <a:lumMod val="75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endParaRPr lang="en-US" dirty="0" smtClean="0">
              <a:solidFill>
                <a:srgbClr val="FF0000"/>
              </a:solidFill>
              <a:latin typeface="+mn-lt"/>
            </a:endParaRPr>
          </a:p>
          <a:p>
            <a:pPr algn="ctr"/>
            <a:r>
              <a:rPr lang="en-US" sz="2400" dirty="0">
                <a:solidFill>
                  <a:srgbClr val="FF0000"/>
                </a:solidFill>
              </a:rPr>
              <a:t>Ý 3: </a:t>
            </a:r>
            <a:r>
              <a:rPr lang="en-US" sz="2400" dirty="0" err="1">
                <a:solidFill>
                  <a:srgbClr val="FF0000"/>
                </a:solidFill>
              </a:rPr>
              <a:t>Sự</a:t>
            </a:r>
            <a:r>
              <a:rPr lang="en-US" sz="2400" dirty="0">
                <a:solidFill>
                  <a:srgbClr val="FF0000"/>
                </a:solidFill>
              </a:rPr>
              <a:t> </a:t>
            </a:r>
            <a:r>
              <a:rPr lang="en-US" sz="2400" dirty="0" err="1">
                <a:solidFill>
                  <a:srgbClr val="FF0000"/>
                </a:solidFill>
              </a:rPr>
              <a:t>đồng</a:t>
            </a:r>
            <a:r>
              <a:rPr lang="en-US" sz="2400" dirty="0">
                <a:solidFill>
                  <a:srgbClr val="FF0000"/>
                </a:solidFill>
              </a:rPr>
              <a:t> </a:t>
            </a:r>
            <a:r>
              <a:rPr lang="en-US" sz="2400" dirty="0" err="1">
                <a:solidFill>
                  <a:srgbClr val="FF0000"/>
                </a:solidFill>
              </a:rPr>
              <a:t>cảm</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ông</a:t>
            </a:r>
            <a:r>
              <a:rPr lang="en-US" sz="2400" dirty="0">
                <a:solidFill>
                  <a:srgbClr val="FF0000"/>
                </a:solidFill>
              </a:rPr>
              <a:t> </a:t>
            </a:r>
            <a:r>
              <a:rPr lang="en-US" sz="2400" dirty="0" err="1">
                <a:solidFill>
                  <a:srgbClr val="FF0000"/>
                </a:solidFill>
              </a:rPr>
              <a:t>lão</a:t>
            </a:r>
            <a:r>
              <a:rPr lang="en-US" sz="2400" dirty="0">
                <a:solidFill>
                  <a:srgbClr val="FF0000"/>
                </a:solidFill>
              </a:rPr>
              <a:t> </a:t>
            </a:r>
            <a:r>
              <a:rPr lang="en-US" sz="2400" dirty="0" err="1">
                <a:solidFill>
                  <a:srgbClr val="FF0000"/>
                </a:solidFill>
              </a:rPr>
              <a:t>ăn</a:t>
            </a:r>
            <a:r>
              <a:rPr lang="en-US" sz="2400" dirty="0">
                <a:solidFill>
                  <a:srgbClr val="FF0000"/>
                </a:solidFill>
              </a:rPr>
              <a:t> </a:t>
            </a:r>
            <a:r>
              <a:rPr lang="en-US" sz="2400" dirty="0" err="1">
                <a:solidFill>
                  <a:srgbClr val="FF0000"/>
                </a:solidFill>
              </a:rPr>
              <a:t>xin</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cậu</a:t>
            </a:r>
            <a:r>
              <a:rPr lang="en-US" sz="2400" dirty="0">
                <a:solidFill>
                  <a:srgbClr val="FF0000"/>
                </a:solidFill>
              </a:rPr>
              <a:t> </a:t>
            </a:r>
            <a:r>
              <a:rPr lang="en-US" sz="2400" dirty="0" err="1" smtClean="0">
                <a:solidFill>
                  <a:srgbClr val="FF0000"/>
                </a:solidFill>
              </a:rPr>
              <a:t>bé</a:t>
            </a:r>
            <a:r>
              <a:rPr lang="en-US" sz="2400" dirty="0" smtClean="0">
                <a:solidFill>
                  <a:srgbClr val="FF0000"/>
                </a:solidFill>
              </a:rPr>
              <a:t>.</a:t>
            </a:r>
            <a:endParaRPr lang="en-US" sz="2400" dirty="0">
              <a:solidFill>
                <a:srgbClr val="FF0000"/>
              </a:solidFill>
            </a:endParaRPr>
          </a:p>
          <a:p>
            <a:pPr algn="ct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44074689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6" name="Google Shape;2626;p60"/>
          <p:cNvSpPr/>
          <p:nvPr/>
        </p:nvSpPr>
        <p:spPr>
          <a:xfrm>
            <a:off x="1491649" y="1471818"/>
            <a:ext cx="6206700" cy="2931000"/>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Ca ngợi cậu bé có tấm lòng nhân hậu biết </a:t>
            </a:r>
            <a:r>
              <a:rPr lang="vi-VN" sz="3200" b="1">
                <a:solidFill>
                  <a:schemeClr val="tx1">
                    <a:lumMod val="75000"/>
                    <a:lumOff val="25000"/>
                  </a:schemeClr>
                </a:solidFill>
                <a:latin typeface="Times New Roman" panose="02020603050405020304" pitchFamily="18" charset="0"/>
                <a:cs typeface="Times New Roman" panose="02020603050405020304" pitchFamily="18" charset="0"/>
              </a:rPr>
              <a:t>đ</a:t>
            </a: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ồng cảm, th</a:t>
            </a:r>
            <a:r>
              <a:rPr lang="vi-VN" sz="3200" b="1">
                <a:solidFill>
                  <a:schemeClr val="tx1">
                    <a:lumMod val="75000"/>
                    <a:lumOff val="25000"/>
                  </a:schemeClr>
                </a:solidFill>
                <a:latin typeface="Times New Roman" panose="02020603050405020304" pitchFamily="18" charset="0"/>
                <a:cs typeface="Times New Roman" panose="02020603050405020304" pitchFamily="18" charset="0"/>
              </a:rPr>
              <a:t>ươ</a:t>
            </a: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ng xót tr</a:t>
            </a:r>
            <a:r>
              <a:rPr lang="vi-VN" sz="3200" b="1">
                <a:solidFill>
                  <a:schemeClr val="tx1">
                    <a:lumMod val="75000"/>
                    <a:lumOff val="25000"/>
                  </a:schemeClr>
                </a:solidFill>
                <a:latin typeface="Times New Roman" panose="02020603050405020304" pitchFamily="18" charset="0"/>
                <a:cs typeface="Times New Roman" panose="02020603050405020304" pitchFamily="18" charset="0"/>
              </a:rPr>
              <a:t>ư</a:t>
            </a: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ớc nỗi bất hạnh của ông lão </a:t>
            </a:r>
            <a:r>
              <a:rPr lang="vi-VN" sz="3200" b="1">
                <a:solidFill>
                  <a:schemeClr val="tx1">
                    <a:lumMod val="75000"/>
                    <a:lumOff val="25000"/>
                  </a:schemeClr>
                </a:solidFill>
                <a:latin typeface="Times New Roman" panose="02020603050405020304" pitchFamily="18" charset="0"/>
                <a:cs typeface="Times New Roman" panose="02020603050405020304" pitchFamily="18" charset="0"/>
              </a:rPr>
              <a:t>ă</a:t>
            </a: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n xin nghèo khổ.</a:t>
            </a:r>
            <a:endParaRPr sz="3200">
              <a:latin typeface="Times New Roman" panose="02020603050405020304" pitchFamily="18" charset="0"/>
              <a:cs typeface="Times New Roman" panose="02020603050405020304" pitchFamily="18" charset="0"/>
            </a:endParaRPr>
          </a:p>
        </p:txBody>
      </p:sp>
      <p:sp>
        <p:nvSpPr>
          <p:cNvPr id="2627" name="Google Shape;2627;p60"/>
          <p:cNvSpPr/>
          <p:nvPr/>
        </p:nvSpPr>
        <p:spPr>
          <a:xfrm>
            <a:off x="1400465" y="1623602"/>
            <a:ext cx="6206700" cy="29310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B5A11CD2-2718-408F-AF9C-A151AB9F4CA0}"/>
              </a:ext>
            </a:extLst>
          </p:cNvPr>
          <p:cNvSpPr>
            <a:spLocks noGrp="1"/>
          </p:cNvSpPr>
          <p:nvPr>
            <p:ph type="title"/>
          </p:nvPr>
        </p:nvSpPr>
        <p:spPr/>
        <p:txBody>
          <a:bodyPr/>
          <a:lstStyle/>
          <a:p>
            <a:pPr algn="ctr"/>
            <a:r>
              <a:rPr lang="en-US" b="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 DUNG</a:t>
            </a: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grpSp>
        <p:nvGrpSpPr>
          <p:cNvPr id="1677" name="Google Shape;1677;p41"/>
          <p:cNvGrpSpPr/>
          <p:nvPr/>
        </p:nvGrpSpPr>
        <p:grpSpPr>
          <a:xfrm>
            <a:off x="627771" y="1425476"/>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1621;p38">
            <a:extLst>
              <a:ext uri="{FF2B5EF4-FFF2-40B4-BE49-F238E27FC236}">
                <a16:creationId xmlns:a16="http://schemas.microsoft.com/office/drawing/2014/main" id="{9016F885-1BBF-4463-BCEF-50A0E1CEE796}"/>
              </a:ext>
            </a:extLst>
          </p:cNvPr>
          <p:cNvSpPr txBox="1">
            <a:spLocks noGrp="1"/>
          </p:cNvSpPr>
          <p:nvPr>
            <p:ph type="title"/>
          </p:nvPr>
        </p:nvSpPr>
        <p:spPr>
          <a:xfrm>
            <a:off x="4309951" y="743064"/>
            <a:ext cx="3923805" cy="44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chemeClr val="accent3">
                    <a:lumMod val="75000"/>
                  </a:schemeClr>
                </a:solidFill>
                <a:latin typeface="Candara" panose="020E0502030303020204" pitchFamily="34" charset="0"/>
              </a:rPr>
              <a:t>Yêu cầu cần đạt</a:t>
            </a:r>
            <a:endParaRPr b="1" dirty="0">
              <a:solidFill>
                <a:schemeClr val="accent3">
                  <a:lumMod val="75000"/>
                </a:schemeClr>
              </a:solidFill>
              <a:latin typeface="Candara" panose="020E0502030303020204" pitchFamily="34" charset="0"/>
            </a:endParaRPr>
          </a:p>
        </p:txBody>
      </p:sp>
      <p:sp>
        <p:nvSpPr>
          <p:cNvPr id="55" name="Google Shape;1622;p38">
            <a:extLst>
              <a:ext uri="{FF2B5EF4-FFF2-40B4-BE49-F238E27FC236}">
                <a16:creationId xmlns:a16="http://schemas.microsoft.com/office/drawing/2014/main" id="{D264CBEB-6CAB-4775-B330-3BAEA4508924}"/>
              </a:ext>
            </a:extLst>
          </p:cNvPr>
          <p:cNvSpPr txBox="1">
            <a:spLocks/>
          </p:cNvSpPr>
          <p:nvPr/>
        </p:nvSpPr>
        <p:spPr>
          <a:xfrm>
            <a:off x="3699746" y="1373669"/>
            <a:ext cx="5144217" cy="2424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1pPr>
            <a:lvl2pPr marL="914400" marR="0" lvl="1"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2pPr>
            <a:lvl3pPr marL="1371600" marR="0" lvl="2"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3pPr>
            <a:lvl4pPr marL="1828800" marR="0" lvl="3"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4pPr>
            <a:lvl5pPr marL="2286000" marR="0" lvl="4"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5pPr>
            <a:lvl6pPr marL="2743200" marR="0" lvl="5"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6pPr>
            <a:lvl7pPr marL="3200400" marR="0" lvl="6"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7pPr>
            <a:lvl8pPr marL="3657600" marR="0" lvl="7"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8pPr>
            <a:lvl9pPr marL="4114800" marR="0" lvl="8" indent="-317500" algn="l" rtl="0">
              <a:lnSpc>
                <a:spcPct val="100000"/>
              </a:lnSpc>
              <a:spcBef>
                <a:spcPts val="1600"/>
              </a:spcBef>
              <a:spcAft>
                <a:spcPts val="160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9pPr>
          </a:lstStyle>
          <a:p>
            <a:pPr marL="285750" indent="-285750" algn="just">
              <a:spcBef>
                <a:spcPts val="1200"/>
              </a:spcBef>
              <a:spcAft>
                <a:spcPts val="1200"/>
              </a:spcAft>
              <a:buClr>
                <a:srgbClr val="5A5A5A"/>
              </a:buClr>
              <a:buSzPct val="100000"/>
              <a:buFont typeface="Wingdings" panose="05000000000000000000" pitchFamily="2" charset="2"/>
              <a:buChar char="ü"/>
            </a:pPr>
            <a:r>
              <a:rPr lang="es-ES" sz="2000">
                <a:latin typeface="Times New Roman" panose="02020603050405020304" pitchFamily="18" charset="0"/>
                <a:cs typeface="Times New Roman" panose="02020603050405020304" pitchFamily="18" charset="0"/>
              </a:rPr>
              <a:t>Đọc l­ưu loát toàn bài, giọng đọc nhẹ nhàng, thư­ơng cảm, thể hiện đư­ợc cảm xúc, tâm trạng của các nhân vật qua các cử chỉ, lời nói.</a:t>
            </a:r>
          </a:p>
          <a:p>
            <a:pPr marL="285750" indent="-285750" algn="just">
              <a:spcBef>
                <a:spcPts val="1200"/>
              </a:spcBef>
              <a:spcAft>
                <a:spcPts val="1200"/>
              </a:spcAft>
              <a:buClr>
                <a:srgbClr val="5A5A5A"/>
              </a:buClr>
              <a:buSzPct val="100000"/>
              <a:buFont typeface="Wingdings" panose="05000000000000000000" pitchFamily="2" charset="2"/>
              <a:buChar char="ü"/>
            </a:pPr>
            <a:r>
              <a:rPr lang="es-ES" sz="2000">
                <a:latin typeface="Times New Roman" panose="02020603050405020304" pitchFamily="18" charset="0"/>
                <a:cs typeface="Times New Roman" panose="02020603050405020304" pitchFamily="18" charset="0"/>
              </a:rPr>
              <a:t>Hiểu đư­ợc nội dung ý nghĩa của  truyện: </a:t>
            </a:r>
            <a:r>
              <a:rPr lang="es-ES" sz="2000" i="1">
                <a:latin typeface="Times New Roman" panose="02020603050405020304" pitchFamily="18" charset="0"/>
                <a:cs typeface="Times New Roman" panose="02020603050405020304" pitchFamily="18" charset="0"/>
              </a:rPr>
              <a:t>“Ca ngợi cậu bé có tấm lòng nhân hậu biết đồng cảm, thương xót trư­ớc nỗi bất hạnh của ông lão ăn xin nghèo khổ.”</a:t>
            </a:r>
            <a:endParaRPr lang="vi-VN" sz="2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barn(inVertical)">
                                      <p:cBhvr>
                                        <p:cTn id="7" dur="50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xEl>
                                              <p:pRg st="1" end="1"/>
                                            </p:txEl>
                                          </p:spTgt>
                                        </p:tgtEl>
                                        <p:attrNameLst>
                                          <p:attrName>style.visibility</p:attrName>
                                        </p:attrNameLst>
                                      </p:cBhvr>
                                      <p:to>
                                        <p:strVal val="visible"/>
                                      </p:to>
                                    </p:set>
                                    <p:animEffect transition="in" filter="barn(inVertical)">
                                      <p:cBhvr>
                                        <p:cTn id="12" dur="5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53"/>
          <p:cNvSpPr txBox="1">
            <a:spLocks noGrp="1"/>
          </p:cNvSpPr>
          <p:nvPr>
            <p:ph type="title"/>
          </p:nvPr>
        </p:nvSpPr>
        <p:spPr>
          <a:xfrm>
            <a:off x="37502" y="3057975"/>
            <a:ext cx="4924746" cy="6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 DIỄN CẢM</a:t>
            </a:r>
            <a:endParaRPr sz="32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76" name="Google Shape;2276;p53"/>
          <p:cNvSpPr txBox="1">
            <a:spLocks noGrp="1"/>
          </p:cNvSpPr>
          <p:nvPr>
            <p:ph type="title" idx="2"/>
          </p:nvPr>
        </p:nvSpPr>
        <p:spPr>
          <a:xfrm>
            <a:off x="1363650" y="1525013"/>
            <a:ext cx="2129100" cy="137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grpSp>
        <p:nvGrpSpPr>
          <p:cNvPr id="2277" name="Google Shape;2277;p53"/>
          <p:cNvGrpSpPr/>
          <p:nvPr/>
        </p:nvGrpSpPr>
        <p:grpSpPr>
          <a:xfrm rot="-463557">
            <a:off x="4494776" y="1017827"/>
            <a:ext cx="4222525" cy="4222525"/>
            <a:chOff x="4047215" y="1356594"/>
            <a:chExt cx="3936583" cy="3936583"/>
          </a:xfrm>
        </p:grpSpPr>
        <p:sp>
          <p:nvSpPr>
            <p:cNvPr id="2278" name="Google Shape;2278;p53"/>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3" name="Hình chữ nhật: Góc Tròn 11">
            <a:extLst>
              <a:ext uri="{FF2B5EF4-FFF2-40B4-BE49-F238E27FC236}">
                <a16:creationId xmlns:a16="http://schemas.microsoft.com/office/drawing/2014/main" id="{20E491EA-7D34-44BF-9B7D-60CE74C18757}"/>
              </a:ext>
            </a:extLst>
          </p:cNvPr>
          <p:cNvSpPr/>
          <p:nvPr/>
        </p:nvSpPr>
        <p:spPr>
          <a:xfrm>
            <a:off x="2336005" y="852698"/>
            <a:ext cx="4121945" cy="803986"/>
          </a:xfrm>
          <a:prstGeom prst="roundRect">
            <a:avLst/>
          </a:prstGeom>
          <a:solidFill>
            <a:srgbClr val="91F3E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err="1">
                <a:solidFill>
                  <a:srgbClr val="000000"/>
                </a:solidFill>
                <a:effectLst/>
                <a:latin typeface="Cambria" panose="02040503050406030204" pitchFamily="18" charset="0"/>
                <a:ea typeface="Cambria" panose="02040503050406030204" pitchFamily="18" charset="0"/>
              </a:rPr>
              <a:t>Nhận</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xét</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giọng</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đọc</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của</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bài</a:t>
            </a:r>
            <a:r>
              <a:rPr lang="vi-VN" sz="2400" b="0" i="0" dirty="0">
                <a:solidFill>
                  <a:srgbClr val="000000"/>
                </a:solidFill>
                <a:effectLst/>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pic>
        <p:nvPicPr>
          <p:cNvPr id="14" name="Picture 2" descr="Free Reading Books Colored Outline Icon - Available in SVG, PNG, EPS, AI &amp;amp;  Icon fonts">
            <a:extLst>
              <a:ext uri="{FF2B5EF4-FFF2-40B4-BE49-F238E27FC236}">
                <a16:creationId xmlns:a16="http://schemas.microsoft.com/office/drawing/2014/main" id="{19904416-F2EC-47C7-B650-B0BBFA7FCE1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94984" y="231342"/>
            <a:ext cx="803985" cy="803985"/>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3">
            <a:extLst>
              <a:ext uri="{FF2B5EF4-FFF2-40B4-BE49-F238E27FC236}">
                <a16:creationId xmlns:a16="http://schemas.microsoft.com/office/drawing/2014/main" id="{4B93E863-0E80-4D5D-B362-FF7E19655EE3}"/>
              </a:ext>
            </a:extLst>
          </p:cNvPr>
          <p:cNvSpPr txBox="1"/>
          <p:nvPr/>
        </p:nvSpPr>
        <p:spPr>
          <a:xfrm>
            <a:off x="1296871" y="2333702"/>
            <a:ext cx="7547092" cy="2092881"/>
          </a:xfrm>
          <a:prstGeom prst="rect">
            <a:avLst/>
          </a:prstGeom>
          <a:noFill/>
        </p:spPr>
        <p:txBody>
          <a:bodyPr wrap="square" rtlCol="0">
            <a:spAutoFit/>
          </a:bodyPr>
          <a:lstStyle/>
          <a:p>
            <a:pPr marL="432000" indent="-457200">
              <a:spcBef>
                <a:spcPts val="600"/>
              </a:spcBef>
              <a:spcAft>
                <a:spcPts val="600"/>
              </a:spcAft>
              <a:buFont typeface="Wingdings" panose="05000000000000000000" pitchFamily="2" charset="2"/>
              <a:buChar char="ü"/>
            </a:pPr>
            <a:r>
              <a:rPr lang="vi-VN" sz="2000" b="1" dirty="0" err="1">
                <a:solidFill>
                  <a:srgbClr val="002060"/>
                </a:solidFill>
                <a:latin typeface="Cambria" panose="02040503050406030204" pitchFamily="18" charset="0"/>
                <a:ea typeface="Cambria" panose="02040503050406030204" pitchFamily="18" charset="0"/>
              </a:rPr>
              <a:t>Giọng</a:t>
            </a:r>
            <a:r>
              <a:rPr lang="vi-VN" sz="2000" b="1" dirty="0">
                <a:solidFill>
                  <a:srgbClr val="002060"/>
                </a:solidFill>
                <a:latin typeface="Cambria" panose="02040503050406030204" pitchFamily="18" charset="0"/>
                <a:ea typeface="Cambria" panose="02040503050406030204" pitchFamily="18" charset="0"/>
              </a:rPr>
              <a:t> </a:t>
            </a:r>
            <a:r>
              <a:rPr lang="vi-VN" sz="2000" b="1" err="1">
                <a:solidFill>
                  <a:srgbClr val="002060"/>
                </a:solidFill>
                <a:latin typeface="Cambria" panose="02040503050406030204" pitchFamily="18" charset="0"/>
                <a:ea typeface="Cambria" panose="02040503050406030204" pitchFamily="18" charset="0"/>
              </a:rPr>
              <a:t>đọc</a:t>
            </a:r>
            <a:r>
              <a:rPr lang="vi-VN" sz="2000" b="1">
                <a:solidFill>
                  <a:srgbClr val="002060"/>
                </a:solidFill>
                <a:latin typeface="Cambria" panose="02040503050406030204" pitchFamily="18" charset="0"/>
                <a:ea typeface="Cambria" panose="02040503050406030204" pitchFamily="18" charset="0"/>
              </a:rPr>
              <a:t> </a:t>
            </a:r>
            <a:r>
              <a:rPr lang="en-US" sz="2000" b="1">
                <a:solidFill>
                  <a:srgbClr val="002060"/>
                </a:solidFill>
                <a:latin typeface="Cambria" panose="02040503050406030204" pitchFamily="18" charset="0"/>
                <a:ea typeface="Cambria" panose="02040503050406030204" pitchFamily="18" charset="0"/>
              </a:rPr>
              <a:t>nhẹ nhàng, thương cảm, nhậm ngùi, xót xa:</a:t>
            </a:r>
          </a:p>
          <a:p>
            <a:pPr marL="342900" indent="-342900">
              <a:spcBef>
                <a:spcPts val="600"/>
              </a:spcBef>
              <a:spcAft>
                <a:spcPts val="600"/>
              </a:spcAft>
              <a:buFontTx/>
              <a:buChar char="-"/>
            </a:pPr>
            <a:r>
              <a:rPr lang="en-US" sz="2000" b="1">
                <a:solidFill>
                  <a:srgbClr val="002060"/>
                </a:solidFill>
                <a:latin typeface="Cambria" panose="02040503050406030204" pitchFamily="18" charset="0"/>
                <a:ea typeface="Cambria" panose="02040503050406030204" pitchFamily="18" charset="0"/>
              </a:rPr>
              <a:t>Lời cậu bé đọc với giọng xót thương ông lão.</a:t>
            </a:r>
          </a:p>
          <a:p>
            <a:pPr marL="342900" indent="-342900">
              <a:spcBef>
                <a:spcPts val="600"/>
              </a:spcBef>
              <a:spcAft>
                <a:spcPts val="600"/>
              </a:spcAft>
              <a:buFontTx/>
              <a:buChar char="-"/>
            </a:pPr>
            <a:r>
              <a:rPr lang="en-US" sz="2000" b="1">
                <a:solidFill>
                  <a:srgbClr val="002060"/>
                </a:solidFill>
                <a:latin typeface="Cambria" panose="02040503050406030204" pitchFamily="18" charset="0"/>
                <a:ea typeface="Cambria" panose="02040503050406030204" pitchFamily="18" charset="0"/>
              </a:rPr>
              <a:t>Lời ông lão xúc động trước tấm lòng của cậu bé.</a:t>
            </a:r>
            <a:endParaRPr lang="vi-VN" sz="2000" b="1" dirty="0">
              <a:solidFill>
                <a:srgbClr val="002060"/>
              </a:solidFill>
              <a:latin typeface="Cambria" panose="02040503050406030204" pitchFamily="18" charset="0"/>
              <a:ea typeface="Cambria" panose="02040503050406030204" pitchFamily="18" charset="0"/>
            </a:endParaRPr>
          </a:p>
          <a:p>
            <a:pPr marL="432000" indent="-457200">
              <a:spcBef>
                <a:spcPts val="600"/>
              </a:spcBef>
              <a:spcAft>
                <a:spcPts val="600"/>
              </a:spcAft>
              <a:buFont typeface="Wingdings" panose="05000000000000000000" pitchFamily="2" charset="2"/>
              <a:buChar char="ü"/>
            </a:pPr>
            <a:r>
              <a:rPr lang="vi-VN" sz="2000" b="1" dirty="0" err="1">
                <a:solidFill>
                  <a:srgbClr val="7030A0"/>
                </a:solidFill>
                <a:latin typeface="Cambria" panose="02040503050406030204" pitchFamily="18" charset="0"/>
                <a:ea typeface="Cambria" panose="02040503050406030204" pitchFamily="18" charset="0"/>
              </a:rPr>
              <a:t>Nhấn</a:t>
            </a:r>
            <a:r>
              <a:rPr lang="vi-VN" sz="2000" b="1" dirty="0">
                <a:solidFill>
                  <a:srgbClr val="7030A0"/>
                </a:solidFill>
                <a:latin typeface="Cambria" panose="02040503050406030204" pitchFamily="18" charset="0"/>
                <a:ea typeface="Cambria" panose="02040503050406030204" pitchFamily="18" charset="0"/>
              </a:rPr>
              <a:t> </a:t>
            </a:r>
            <a:r>
              <a:rPr lang="vi-VN" sz="2000" b="1" dirty="0" err="1">
                <a:solidFill>
                  <a:srgbClr val="7030A0"/>
                </a:solidFill>
                <a:latin typeface="Cambria" panose="02040503050406030204" pitchFamily="18" charset="0"/>
                <a:ea typeface="Cambria" panose="02040503050406030204" pitchFamily="18" charset="0"/>
              </a:rPr>
              <a:t>giọng</a:t>
            </a:r>
            <a:r>
              <a:rPr lang="vi-VN" sz="2000" b="1" dirty="0">
                <a:solidFill>
                  <a:srgbClr val="7030A0"/>
                </a:solidFill>
                <a:latin typeface="Cambria" panose="02040503050406030204" pitchFamily="18" charset="0"/>
                <a:ea typeface="Cambria" panose="02040503050406030204" pitchFamily="18" charset="0"/>
              </a:rPr>
              <a:t> </a:t>
            </a:r>
            <a:r>
              <a:rPr lang="vi-VN" sz="2000" b="1" dirty="0" err="1">
                <a:solidFill>
                  <a:srgbClr val="7030A0"/>
                </a:solidFill>
                <a:latin typeface="Cambria" panose="02040503050406030204" pitchFamily="18" charset="0"/>
                <a:ea typeface="Cambria" panose="02040503050406030204" pitchFamily="18" charset="0"/>
              </a:rPr>
              <a:t>vào</a:t>
            </a:r>
            <a:r>
              <a:rPr lang="vi-VN" sz="2000" b="1" dirty="0">
                <a:solidFill>
                  <a:srgbClr val="7030A0"/>
                </a:solidFill>
                <a:latin typeface="Cambria" panose="02040503050406030204" pitchFamily="18" charset="0"/>
                <a:ea typeface="Cambria" panose="02040503050406030204" pitchFamily="18" charset="0"/>
              </a:rPr>
              <a:t> </a:t>
            </a:r>
            <a:r>
              <a:rPr lang="vi-VN" sz="2000" b="1" dirty="0" err="1">
                <a:solidFill>
                  <a:srgbClr val="7030A0"/>
                </a:solidFill>
                <a:latin typeface="Cambria" panose="02040503050406030204" pitchFamily="18" charset="0"/>
                <a:ea typeface="Cambria" panose="02040503050406030204" pitchFamily="18" charset="0"/>
              </a:rPr>
              <a:t>một</a:t>
            </a:r>
            <a:r>
              <a:rPr lang="vi-VN" sz="2000" b="1" dirty="0">
                <a:solidFill>
                  <a:srgbClr val="7030A0"/>
                </a:solidFill>
                <a:latin typeface="Cambria" panose="02040503050406030204" pitchFamily="18" charset="0"/>
                <a:ea typeface="Cambria" panose="02040503050406030204" pitchFamily="18" charset="0"/>
              </a:rPr>
              <a:t> </a:t>
            </a:r>
            <a:r>
              <a:rPr lang="vi-VN" sz="2000" b="1" dirty="0" err="1">
                <a:solidFill>
                  <a:srgbClr val="7030A0"/>
                </a:solidFill>
                <a:latin typeface="Cambria" panose="02040503050406030204" pitchFamily="18" charset="0"/>
                <a:ea typeface="Cambria" panose="02040503050406030204" pitchFamily="18" charset="0"/>
              </a:rPr>
              <a:t>số</a:t>
            </a:r>
            <a:r>
              <a:rPr lang="vi-VN" sz="2000" b="1" dirty="0">
                <a:solidFill>
                  <a:srgbClr val="7030A0"/>
                </a:solidFill>
                <a:latin typeface="Cambria" panose="02040503050406030204" pitchFamily="18" charset="0"/>
                <a:ea typeface="Cambria" panose="02040503050406030204" pitchFamily="18" charset="0"/>
              </a:rPr>
              <a:t> </a:t>
            </a:r>
            <a:r>
              <a:rPr lang="vi-VN" sz="2000" b="1" err="1">
                <a:solidFill>
                  <a:srgbClr val="7030A0"/>
                </a:solidFill>
                <a:latin typeface="Cambria" panose="02040503050406030204" pitchFamily="18" charset="0"/>
                <a:ea typeface="Cambria" panose="02040503050406030204" pitchFamily="18" charset="0"/>
              </a:rPr>
              <a:t>từ</a:t>
            </a:r>
            <a:r>
              <a:rPr lang="vi-VN" sz="2000" b="1">
                <a:solidFill>
                  <a:srgbClr val="7030A0"/>
                </a:solidFill>
                <a:latin typeface="Cambria" panose="02040503050406030204" pitchFamily="18" charset="0"/>
                <a:ea typeface="Cambria" panose="02040503050406030204" pitchFamily="18" charset="0"/>
              </a:rPr>
              <a:t> </a:t>
            </a:r>
            <a:r>
              <a:rPr lang="en-US" sz="2000" b="1">
                <a:solidFill>
                  <a:srgbClr val="7030A0"/>
                </a:solidFill>
                <a:latin typeface="Cambria" panose="02040503050406030204" pitchFamily="18" charset="0"/>
                <a:ea typeface="Cambria" panose="02040503050406030204" pitchFamily="18" charset="0"/>
              </a:rPr>
              <a:t>khắc họa vẻ ngoài của ông lão và các từ ngữ gợi tả, gợi cảm. </a:t>
            </a:r>
            <a:endParaRPr lang="vi-VN" sz="20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320456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barn(inVertical)">
                                      <p:cBhvr>
                                        <p:cTn id="13" dur="500"/>
                                        <p:tgtEl>
                                          <p:spTgt spid="1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barn(inVertical)">
                                      <p:cBhvr>
                                        <p:cTn id="16"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3" name="TextBox 42">
            <a:extLst>
              <a:ext uri="{FF2B5EF4-FFF2-40B4-BE49-F238E27FC236}">
                <a16:creationId xmlns:a16="http://schemas.microsoft.com/office/drawing/2014/main" id="{FB524BDD-2322-4DE6-A8B6-0943B66D906B}"/>
              </a:ext>
            </a:extLst>
          </p:cNvPr>
          <p:cNvSpPr txBox="1"/>
          <p:nvPr/>
        </p:nvSpPr>
        <p:spPr>
          <a:xfrm>
            <a:off x="552450" y="407221"/>
            <a:ext cx="8039100" cy="4169155"/>
          </a:xfrm>
          <a:prstGeom prst="rect">
            <a:avLst/>
          </a:prstGeom>
          <a:noFill/>
        </p:spPr>
        <p:txBody>
          <a:bodyPr wrap="square">
            <a:spAutoFit/>
          </a:bodyPr>
          <a:lstStyle/>
          <a:p>
            <a:pPr algn="ctr"/>
            <a:r>
              <a:rPr lang="en-US" sz="2400" b="1" i="0">
                <a:solidFill>
                  <a:schemeClr val="bg2">
                    <a:lumMod val="25000"/>
                  </a:schemeClr>
                </a:solidFill>
                <a:effectLst/>
                <a:latin typeface="Tahoma" panose="020B0604030504040204" pitchFamily="34" charset="0"/>
              </a:rPr>
              <a:t>LUYỆN ĐỌC DIỄN CẢM</a:t>
            </a:r>
          </a:p>
          <a:p>
            <a:pPr algn="just"/>
            <a:endParaRPr lang="vi-VN" sz="1000" b="0" i="0">
              <a:solidFill>
                <a:srgbClr val="616161"/>
              </a:solidFill>
              <a:effectLst/>
              <a:latin typeface="Tahoma" panose="020B0604030504040204" pitchFamily="34" charset="0"/>
            </a:endParaRPr>
          </a:p>
          <a:p>
            <a:pPr algn="just"/>
            <a:r>
              <a:rPr lang="en-US" sz="1600">
                <a:solidFill>
                  <a:srgbClr val="616161"/>
                </a:solidFill>
                <a:latin typeface="Tahoma" panose="020B0604030504040204" pitchFamily="34" charset="0"/>
              </a:rPr>
              <a:t>     </a:t>
            </a:r>
            <a:endParaRPr lang="vi-VN" sz="1550" b="0" i="0">
              <a:solidFill>
                <a:schemeClr val="tx1"/>
              </a:solidFill>
              <a:effectLst/>
              <a:latin typeface="Tahoma" panose="020B0604030504040204" pitchFamily="34" charset="0"/>
            </a:endParaRPr>
          </a:p>
          <a:p>
            <a:pPr algn="just">
              <a:lnSpc>
                <a:spcPct val="150000"/>
              </a:lnSpc>
            </a:pPr>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800" b="0" i="0">
                <a:solidFill>
                  <a:schemeClr val="tx1"/>
                </a:solidFill>
                <a:effectLst/>
                <a:latin typeface="Tahoma" panose="020B0604030504040204" pitchFamily="34" charset="0"/>
              </a:rPr>
              <a:t>Tôi chẳng biết làm cách nào. Tôi nắm chặt lấy bàn tay run rẩy kia:</a:t>
            </a:r>
          </a:p>
          <a:p>
            <a:pPr algn="just">
              <a:lnSpc>
                <a:spcPct val="150000"/>
              </a:lnSpc>
            </a:pPr>
            <a:r>
              <a:rPr lang="en-US" sz="1800" b="0" i="0">
                <a:solidFill>
                  <a:schemeClr val="tx1"/>
                </a:solidFill>
                <a:effectLst/>
                <a:latin typeface="Tahoma" panose="020B0604030504040204" pitchFamily="34" charset="0"/>
              </a:rPr>
              <a:t>     </a:t>
            </a:r>
            <a:r>
              <a:rPr lang="vi-VN" sz="1800" b="0" i="0">
                <a:solidFill>
                  <a:schemeClr val="tx1"/>
                </a:solidFill>
                <a:effectLst/>
                <a:latin typeface="Tahoma" panose="020B0604030504040204" pitchFamily="34" charset="0"/>
              </a:rPr>
              <a:t>- Ông đừng giận cháu, cháu không có gì để cho ông cả.</a:t>
            </a:r>
          </a:p>
          <a:p>
            <a:pPr algn="just">
              <a:lnSpc>
                <a:spcPct val="150000"/>
              </a:lnSpc>
            </a:pPr>
            <a:r>
              <a:rPr lang="vi-VN" sz="1800" b="0" i="0">
                <a:solidFill>
                  <a:schemeClr val="tx1"/>
                </a:solidFill>
                <a:effectLst/>
                <a:latin typeface="Tahoma" panose="020B0604030504040204" pitchFamily="34" charset="0"/>
              </a:rPr>
              <a:t>    Người ăn xin nhìn tôi chằm chằm bằng đôi mắt ướt đẫm. Đôi môi tái nhợt nở nụ cười và tay ông cũng xiết lấy tay tôi: </a:t>
            </a:r>
          </a:p>
          <a:p>
            <a:pPr algn="just">
              <a:lnSpc>
                <a:spcPct val="150000"/>
              </a:lnSpc>
            </a:pPr>
            <a:r>
              <a:rPr lang="en-US" sz="1800" b="0" i="0">
                <a:solidFill>
                  <a:schemeClr val="tx1"/>
                </a:solidFill>
                <a:effectLst/>
                <a:latin typeface="Tahoma" panose="020B0604030504040204" pitchFamily="34" charset="0"/>
              </a:rPr>
              <a:t>     </a:t>
            </a:r>
            <a:r>
              <a:rPr lang="vi-VN" sz="1800" b="0" i="0">
                <a:solidFill>
                  <a:schemeClr val="tx1"/>
                </a:solidFill>
                <a:effectLst/>
                <a:latin typeface="Tahoma" panose="020B0604030504040204" pitchFamily="34" charset="0"/>
              </a:rPr>
              <a:t>- Cháu ơi, cảm ơn cháu ! Như vậy là cháu đã cho lão rồi. - Ông lão nói bằng giọng khản đặc.</a:t>
            </a:r>
          </a:p>
          <a:p>
            <a:pPr algn="just">
              <a:lnSpc>
                <a:spcPct val="150000"/>
              </a:lnSpc>
            </a:pPr>
            <a:r>
              <a:rPr lang="vi-VN" sz="1800" b="0" i="0">
                <a:solidFill>
                  <a:schemeClr val="tx1"/>
                </a:solidFill>
                <a:effectLst/>
                <a:latin typeface="Tahoma" panose="020B0604030504040204" pitchFamily="34" charset="0"/>
              </a:rPr>
              <a:t>    Khi ấy, tôi chợt hiểu rằng: cả tôi nữa, tôi cũng vừa nhận được chút gì của ông lão.</a:t>
            </a:r>
            <a:r>
              <a:rPr lang="vi-VN" sz="2000" b="0" i="0">
                <a:solidFill>
                  <a:srgbClr val="616161"/>
                </a:solidFill>
                <a:effectLst/>
                <a:latin typeface="Tahoma" panose="020B0604030504040204" pitchFamily="34" charset="0"/>
              </a:rPr>
              <a:t>                                             </a:t>
            </a:r>
            <a:r>
              <a:rPr lang="en-US" sz="2000" b="0" i="0">
                <a:solidFill>
                  <a:srgbClr val="616161"/>
                </a:solidFill>
                <a:effectLst/>
                <a:latin typeface="Tahoma" panose="020B0604030504040204" pitchFamily="34" charset="0"/>
              </a:rPr>
              <a:t>		</a:t>
            </a:r>
            <a:endParaRPr lang="vi-VN" sz="1800" b="0" i="0">
              <a:solidFill>
                <a:srgbClr val="616161"/>
              </a:solidFill>
              <a:effectLst/>
              <a:latin typeface="Tahoma" panose="020B0604030504040204" pitchFamily="34" charset="0"/>
            </a:endParaRPr>
          </a:p>
        </p:txBody>
      </p:sp>
      <p:cxnSp>
        <p:nvCxnSpPr>
          <p:cNvPr id="3" name="Straight Connector 2">
            <a:extLst>
              <a:ext uri="{FF2B5EF4-FFF2-40B4-BE49-F238E27FC236}">
                <a16:creationId xmlns:a16="http://schemas.microsoft.com/office/drawing/2014/main" id="{190AA764-B922-49E8-B1CB-329906EF2A26}"/>
              </a:ext>
            </a:extLst>
          </p:cNvPr>
          <p:cNvCxnSpPr/>
          <p:nvPr/>
        </p:nvCxnSpPr>
        <p:spPr>
          <a:xfrm>
            <a:off x="4314824" y="1578769"/>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8C86B0-E179-4F95-B837-1EC0B1BF1926}"/>
              </a:ext>
            </a:extLst>
          </p:cNvPr>
          <p:cNvCxnSpPr/>
          <p:nvPr/>
        </p:nvCxnSpPr>
        <p:spPr>
          <a:xfrm>
            <a:off x="6475386" y="1574007"/>
            <a:ext cx="7557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9D8E02A-1956-437B-BFC9-6C8488FCA5A7}"/>
              </a:ext>
            </a:extLst>
          </p:cNvPr>
          <p:cNvCxnSpPr/>
          <p:nvPr/>
        </p:nvCxnSpPr>
        <p:spPr>
          <a:xfrm>
            <a:off x="3925924" y="1981200"/>
            <a:ext cx="110642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AB4F35-53B9-4E5D-AC07-8FEDD1574CFD}"/>
              </a:ext>
            </a:extLst>
          </p:cNvPr>
          <p:cNvCxnSpPr/>
          <p:nvPr/>
        </p:nvCxnSpPr>
        <p:spPr>
          <a:xfrm>
            <a:off x="3131647" y="2383631"/>
            <a:ext cx="121706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77876E-A219-4DC9-9527-B408EF356966}"/>
              </a:ext>
            </a:extLst>
          </p:cNvPr>
          <p:cNvCxnSpPr/>
          <p:nvPr/>
        </p:nvCxnSpPr>
        <p:spPr>
          <a:xfrm>
            <a:off x="5877249" y="2383631"/>
            <a:ext cx="83127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FB2150-DDBE-496E-9077-E8000AC66C37}"/>
              </a:ext>
            </a:extLst>
          </p:cNvPr>
          <p:cNvCxnSpPr/>
          <p:nvPr/>
        </p:nvCxnSpPr>
        <p:spPr>
          <a:xfrm>
            <a:off x="7701286" y="2383631"/>
            <a:ext cx="83127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7B08B6-D515-4EF6-B173-12DB31268144}"/>
              </a:ext>
            </a:extLst>
          </p:cNvPr>
          <p:cNvCxnSpPr/>
          <p:nvPr/>
        </p:nvCxnSpPr>
        <p:spPr>
          <a:xfrm>
            <a:off x="608080" y="2807492"/>
            <a:ext cx="110642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CAD9F7-D7C7-4325-8323-E468401B377D}"/>
              </a:ext>
            </a:extLst>
          </p:cNvPr>
          <p:cNvCxnSpPr/>
          <p:nvPr/>
        </p:nvCxnSpPr>
        <p:spPr>
          <a:xfrm>
            <a:off x="3459967" y="2800348"/>
            <a:ext cx="7557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88D0DF-030F-4506-B0A3-DBAAD8C9C166}"/>
              </a:ext>
            </a:extLst>
          </p:cNvPr>
          <p:cNvCxnSpPr/>
          <p:nvPr/>
        </p:nvCxnSpPr>
        <p:spPr>
          <a:xfrm>
            <a:off x="2112180" y="3202779"/>
            <a:ext cx="7557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DCA511-9B00-4FD4-965C-11A9F6CEF04F}"/>
              </a:ext>
            </a:extLst>
          </p:cNvPr>
          <p:cNvCxnSpPr/>
          <p:nvPr/>
        </p:nvCxnSpPr>
        <p:spPr>
          <a:xfrm>
            <a:off x="5499397" y="3202779"/>
            <a:ext cx="7557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6BD52F-0C85-44E4-AC81-01A0CF851E26}"/>
              </a:ext>
            </a:extLst>
          </p:cNvPr>
          <p:cNvCxnSpPr/>
          <p:nvPr/>
        </p:nvCxnSpPr>
        <p:spPr>
          <a:xfrm>
            <a:off x="2068551" y="4026691"/>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15B8FD-F328-4E5A-A48F-8C35B10C9AC2}"/>
              </a:ext>
            </a:extLst>
          </p:cNvPr>
          <p:cNvCxnSpPr/>
          <p:nvPr/>
        </p:nvCxnSpPr>
        <p:spPr>
          <a:xfrm>
            <a:off x="3694427" y="4026691"/>
            <a:ext cx="5677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83977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5"/>
        <p:cNvGrpSpPr/>
        <p:nvPr/>
      </p:nvGrpSpPr>
      <p:grpSpPr>
        <a:xfrm>
          <a:off x="0" y="0"/>
          <a:ext cx="0" cy="0"/>
          <a:chOff x="0" y="0"/>
          <a:chExt cx="0" cy="0"/>
        </a:xfrm>
      </p:grpSpPr>
      <p:sp>
        <p:nvSpPr>
          <p:cNvPr id="2516" name="Google Shape;2516;p57"/>
          <p:cNvSpPr txBox="1">
            <a:spLocks noGrp="1"/>
          </p:cNvSpPr>
          <p:nvPr>
            <p:ph type="title"/>
          </p:nvPr>
        </p:nvSpPr>
        <p:spPr>
          <a:xfrm>
            <a:off x="695093" y="1287720"/>
            <a:ext cx="7753814" cy="132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con </a:t>
            </a:r>
            <a:br>
              <a:rPr lang="en" sz="6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 sz="6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chăm ngoan, học tốt!</a:t>
            </a:r>
            <a:endParaRPr sz="6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grpSp>
        <p:nvGrpSpPr>
          <p:cNvPr id="1628" name="Google Shape;1628;p39"/>
          <p:cNvGrpSpPr/>
          <p:nvPr/>
        </p:nvGrpSpPr>
        <p:grpSpPr>
          <a:xfrm>
            <a:off x="4723231" y="1138530"/>
            <a:ext cx="815189" cy="762878"/>
            <a:chOff x="451814" y="2209625"/>
            <a:chExt cx="873890" cy="888696"/>
          </a:xfrm>
        </p:grpSpPr>
        <p:sp>
          <p:nvSpPr>
            <p:cNvPr id="1629" name="Google Shape;1629;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lt2"/>
            </a:solidFill>
            <a:ln>
              <a:noFill/>
            </a:ln>
          </p:spPr>
        </p:sp>
        <p:sp>
          <p:nvSpPr>
            <p:cNvPr id="1630" name="Google Shape;1630;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grpSp>
        <p:nvGrpSpPr>
          <p:cNvPr id="1631" name="Google Shape;1631;p39"/>
          <p:cNvGrpSpPr/>
          <p:nvPr/>
        </p:nvGrpSpPr>
        <p:grpSpPr>
          <a:xfrm>
            <a:off x="4664206" y="2385706"/>
            <a:ext cx="861883" cy="801180"/>
            <a:chOff x="1497832" y="2531913"/>
            <a:chExt cx="958516" cy="938776"/>
          </a:xfrm>
        </p:grpSpPr>
        <p:sp>
          <p:nvSpPr>
            <p:cNvPr id="1632" name="Google Shape;1632;p39"/>
            <p:cNvSpPr/>
            <p:nvPr/>
          </p:nvSpPr>
          <p:spPr>
            <a:xfrm>
              <a:off x="1601706" y="2531913"/>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solidFill>
              <a:schemeClr val="accent6"/>
            </a:solidFill>
            <a:ln>
              <a:noFill/>
            </a:ln>
          </p:spPr>
        </p:sp>
        <p:sp>
          <p:nvSpPr>
            <p:cNvPr id="1633" name="Google Shape;1633;p39"/>
            <p:cNvSpPr/>
            <p:nvPr/>
          </p:nvSpPr>
          <p:spPr>
            <a:xfrm>
              <a:off x="1497832" y="2594195"/>
              <a:ext cx="854643" cy="876493"/>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noFill/>
            <a:ln w="19050" cap="flat" cmpd="sng">
              <a:solidFill>
                <a:schemeClr val="dk1"/>
              </a:solidFill>
              <a:prstDash val="solid"/>
              <a:round/>
              <a:headEnd type="none" w="med" len="med"/>
              <a:tailEnd type="none" w="med" len="med"/>
            </a:ln>
          </p:spPr>
        </p:sp>
      </p:grpSp>
      <p:grpSp>
        <p:nvGrpSpPr>
          <p:cNvPr id="1640" name="Google Shape;1640;p39"/>
          <p:cNvGrpSpPr/>
          <p:nvPr/>
        </p:nvGrpSpPr>
        <p:grpSpPr>
          <a:xfrm>
            <a:off x="4684633" y="3628995"/>
            <a:ext cx="879000" cy="798226"/>
            <a:chOff x="451814" y="2209625"/>
            <a:chExt cx="873890" cy="888696"/>
          </a:xfrm>
        </p:grpSpPr>
        <p:sp>
          <p:nvSpPr>
            <p:cNvPr id="1641" name="Google Shape;1641;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accent3"/>
            </a:solidFill>
            <a:ln>
              <a:noFill/>
            </a:ln>
          </p:spPr>
        </p:sp>
        <p:sp>
          <p:nvSpPr>
            <p:cNvPr id="1642" name="Google Shape;1642;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sp>
        <p:nvSpPr>
          <p:cNvPr id="1662" name="Google Shape;1662;p39"/>
          <p:cNvSpPr txBox="1">
            <a:spLocks noGrp="1"/>
          </p:cNvSpPr>
          <p:nvPr>
            <p:ph type="title" idx="19"/>
          </p:nvPr>
        </p:nvSpPr>
        <p:spPr>
          <a:xfrm>
            <a:off x="4633726" y="1286946"/>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01</a:t>
            </a:r>
            <a:endParaRPr sz="2800"/>
          </a:p>
        </p:txBody>
      </p:sp>
      <p:sp>
        <p:nvSpPr>
          <p:cNvPr id="1663" name="Google Shape;1663;p39"/>
          <p:cNvSpPr txBox="1">
            <a:spLocks noGrp="1"/>
          </p:cNvSpPr>
          <p:nvPr>
            <p:ph type="title" idx="20"/>
          </p:nvPr>
        </p:nvSpPr>
        <p:spPr>
          <a:xfrm>
            <a:off x="4560367" y="2520610"/>
            <a:ext cx="976159" cy="4619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02</a:t>
            </a:r>
            <a:endParaRPr sz="2800"/>
          </a:p>
        </p:txBody>
      </p:sp>
      <p:sp>
        <p:nvSpPr>
          <p:cNvPr id="1664" name="Google Shape;1664;p39"/>
          <p:cNvSpPr txBox="1">
            <a:spLocks noGrp="1"/>
          </p:cNvSpPr>
          <p:nvPr>
            <p:ph type="title" idx="21"/>
          </p:nvPr>
        </p:nvSpPr>
        <p:spPr>
          <a:xfrm>
            <a:off x="4684633" y="3785096"/>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03</a:t>
            </a:r>
            <a:endParaRPr sz="2800"/>
          </a:p>
        </p:txBody>
      </p:sp>
      <p:sp>
        <p:nvSpPr>
          <p:cNvPr id="32" name="TextBox 31">
            <a:extLst>
              <a:ext uri="{FF2B5EF4-FFF2-40B4-BE49-F238E27FC236}">
                <a16:creationId xmlns:a16="http://schemas.microsoft.com/office/drawing/2014/main" id="{3DFD1835-54D9-4968-B806-AFB200C6B0C9}"/>
              </a:ext>
            </a:extLst>
          </p:cNvPr>
          <p:cNvSpPr txBox="1"/>
          <p:nvPr/>
        </p:nvSpPr>
        <p:spPr>
          <a:xfrm>
            <a:off x="5577312" y="1232932"/>
            <a:ext cx="2539867" cy="523220"/>
          </a:xfrm>
          <a:prstGeom prst="rect">
            <a:avLst/>
          </a:prstGeom>
          <a:noFill/>
        </p:spPr>
        <p:txBody>
          <a:bodyPr wrap="square" rtlCol="0">
            <a:spAutoFit/>
          </a:bodyPr>
          <a:lstStyle/>
          <a:p>
            <a:pPr algn="ctr"/>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đúng</a:t>
            </a:r>
          </a:p>
        </p:txBody>
      </p:sp>
      <p:sp>
        <p:nvSpPr>
          <p:cNvPr id="70" name="TextBox 69">
            <a:extLst>
              <a:ext uri="{FF2B5EF4-FFF2-40B4-BE49-F238E27FC236}">
                <a16:creationId xmlns:a16="http://schemas.microsoft.com/office/drawing/2014/main" id="{B8C10556-D12E-45A9-B350-6BD9006A683A}"/>
              </a:ext>
            </a:extLst>
          </p:cNvPr>
          <p:cNvSpPr txBox="1"/>
          <p:nvPr/>
        </p:nvSpPr>
        <p:spPr>
          <a:xfrm>
            <a:off x="5610893" y="2459291"/>
            <a:ext cx="2539867"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Tìm hiểu bài</a:t>
            </a:r>
          </a:p>
        </p:txBody>
      </p:sp>
      <p:sp>
        <p:nvSpPr>
          <p:cNvPr id="71" name="TextBox 70">
            <a:extLst>
              <a:ext uri="{FF2B5EF4-FFF2-40B4-BE49-F238E27FC236}">
                <a16:creationId xmlns:a16="http://schemas.microsoft.com/office/drawing/2014/main" id="{3FCC201B-CFB0-43F4-8FB2-F26647577A6E}"/>
              </a:ext>
            </a:extLst>
          </p:cNvPr>
          <p:cNvSpPr txBox="1"/>
          <p:nvPr/>
        </p:nvSpPr>
        <p:spPr>
          <a:xfrm>
            <a:off x="5633275" y="3724336"/>
            <a:ext cx="349548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diễn cảm</a:t>
            </a:r>
          </a:p>
        </p:txBody>
      </p:sp>
      <p:pic>
        <p:nvPicPr>
          <p:cNvPr id="2050" name="Picture 2" descr="Người ăn xin (trang 30) - Tiếng Việt 4 tập 1">
            <a:extLst>
              <a:ext uri="{FF2B5EF4-FFF2-40B4-BE49-F238E27FC236}">
                <a16:creationId xmlns:a16="http://schemas.microsoft.com/office/drawing/2014/main" id="{6FD304D5-A0EE-46DE-808A-4DD560A9B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1" y="1043940"/>
            <a:ext cx="4475086" cy="30403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28"/>
                                        </p:tgtEl>
                                        <p:attrNameLst>
                                          <p:attrName>style.visibility</p:attrName>
                                        </p:attrNameLst>
                                      </p:cBhvr>
                                      <p:to>
                                        <p:strVal val="visible"/>
                                      </p:to>
                                    </p:set>
                                    <p:animEffect transition="in" filter="wipe(left)">
                                      <p:cBhvr>
                                        <p:cTn id="7" dur="500"/>
                                        <p:tgtEl>
                                          <p:spTgt spid="16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62"/>
                                        </p:tgtEl>
                                        <p:attrNameLst>
                                          <p:attrName>style.visibility</p:attrName>
                                        </p:attrNameLst>
                                      </p:cBhvr>
                                      <p:to>
                                        <p:strVal val="visible"/>
                                      </p:to>
                                    </p:set>
                                    <p:animEffect transition="in" filter="wipe(left)">
                                      <p:cBhvr>
                                        <p:cTn id="10" dur="500"/>
                                        <p:tgtEl>
                                          <p:spTgt spid="166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31"/>
                                        </p:tgtEl>
                                        <p:attrNameLst>
                                          <p:attrName>style.visibility</p:attrName>
                                        </p:attrNameLst>
                                      </p:cBhvr>
                                      <p:to>
                                        <p:strVal val="visible"/>
                                      </p:to>
                                    </p:set>
                                    <p:animEffect transition="in" filter="wipe(left)">
                                      <p:cBhvr>
                                        <p:cTn id="19" dur="500"/>
                                        <p:tgtEl>
                                          <p:spTgt spid="163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663"/>
                                        </p:tgtEl>
                                        <p:attrNameLst>
                                          <p:attrName>style.visibility</p:attrName>
                                        </p:attrNameLst>
                                      </p:cBhvr>
                                      <p:to>
                                        <p:strVal val="visible"/>
                                      </p:to>
                                    </p:set>
                                    <p:animEffect transition="in" filter="wipe(left)">
                                      <p:cBhvr>
                                        <p:cTn id="26" dur="500"/>
                                        <p:tgtEl>
                                          <p:spTgt spid="16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40"/>
                                        </p:tgtEl>
                                        <p:attrNameLst>
                                          <p:attrName>style.visibility</p:attrName>
                                        </p:attrNameLst>
                                      </p:cBhvr>
                                      <p:to>
                                        <p:strVal val="visible"/>
                                      </p:to>
                                    </p:set>
                                    <p:animEffect transition="in" filter="wipe(left)">
                                      <p:cBhvr>
                                        <p:cTn id="31" dur="500"/>
                                        <p:tgtEl>
                                          <p:spTgt spid="164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64"/>
                                        </p:tgtEl>
                                        <p:attrNameLst>
                                          <p:attrName>style.visibility</p:attrName>
                                        </p:attrNameLst>
                                      </p:cBhvr>
                                      <p:to>
                                        <p:strVal val="visible"/>
                                      </p:to>
                                    </p:set>
                                    <p:animEffect transition="in" filter="wipe(left)">
                                      <p:cBhvr>
                                        <p:cTn id="34" dur="500"/>
                                        <p:tgtEl>
                                          <p:spTgt spid="166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 grpId="0"/>
      <p:bldP spid="1663" grpId="0"/>
      <p:bldP spid="1664" grpId="0"/>
      <p:bldP spid="32" grpId="0"/>
      <p:bldP spid="7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7" name="Google Shape;1777;p43"/>
          <p:cNvSpPr txBox="1">
            <a:spLocks noGrp="1"/>
          </p:cNvSpPr>
          <p:nvPr>
            <p:ph type="title" idx="2"/>
          </p:nvPr>
        </p:nvSpPr>
        <p:spPr>
          <a:xfrm>
            <a:off x="3507450" y="1220213"/>
            <a:ext cx="2129100"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a:t>01</a:t>
            </a:r>
            <a:endParaRPr/>
          </a:p>
        </p:txBody>
      </p:sp>
      <p:grpSp>
        <p:nvGrpSpPr>
          <p:cNvPr id="1779" name="Google Shape;1779;p43"/>
          <p:cNvGrpSpPr/>
          <p:nvPr/>
        </p:nvGrpSpPr>
        <p:grpSpPr>
          <a:xfrm>
            <a:off x="6755682" y="2157572"/>
            <a:ext cx="2019247" cy="2985928"/>
            <a:chOff x="875223" y="1775436"/>
            <a:chExt cx="619116" cy="990555"/>
          </a:xfrm>
        </p:grpSpPr>
        <p:sp>
          <p:nvSpPr>
            <p:cNvPr id="1780" name="Google Shape;1780;p43"/>
            <p:cNvSpPr/>
            <p:nvPr/>
          </p:nvSpPr>
          <p:spPr>
            <a:xfrm>
              <a:off x="987952" y="2242026"/>
              <a:ext cx="463895" cy="391471"/>
            </a:xfrm>
            <a:custGeom>
              <a:avLst/>
              <a:gdLst/>
              <a:ahLst/>
              <a:cxnLst/>
              <a:rect l="l" t="t" r="r" b="b"/>
              <a:pathLst>
                <a:path w="8045" h="6789" extrusionOk="0">
                  <a:moveTo>
                    <a:pt x="4322" y="1"/>
                  </a:moveTo>
                  <a:cubicBezTo>
                    <a:pt x="3124" y="1"/>
                    <a:pt x="2516" y="330"/>
                    <a:pt x="2516" y="330"/>
                  </a:cubicBezTo>
                  <a:cubicBezTo>
                    <a:pt x="2516" y="330"/>
                    <a:pt x="890" y="634"/>
                    <a:pt x="348" y="3062"/>
                  </a:cubicBezTo>
                  <a:cubicBezTo>
                    <a:pt x="1" y="4450"/>
                    <a:pt x="543" y="5902"/>
                    <a:pt x="1692" y="6748"/>
                  </a:cubicBezTo>
                  <a:cubicBezTo>
                    <a:pt x="1692" y="6748"/>
                    <a:pt x="2869" y="6789"/>
                    <a:pt x="4061" y="6789"/>
                  </a:cubicBezTo>
                  <a:cubicBezTo>
                    <a:pt x="5167" y="6789"/>
                    <a:pt x="6285" y="6753"/>
                    <a:pt x="6483" y="6618"/>
                  </a:cubicBezTo>
                  <a:cubicBezTo>
                    <a:pt x="8044" y="5620"/>
                    <a:pt x="7632" y="439"/>
                    <a:pt x="5595" y="114"/>
                  </a:cubicBezTo>
                  <a:cubicBezTo>
                    <a:pt x="5115" y="32"/>
                    <a:pt x="4691" y="1"/>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1236761" y="1807957"/>
              <a:ext cx="257578" cy="203145"/>
            </a:xfrm>
            <a:custGeom>
              <a:avLst/>
              <a:gdLst/>
              <a:ahLst/>
              <a:cxnLst/>
              <a:rect l="l" t="t" r="r" b="b"/>
              <a:pathLst>
                <a:path w="4467" h="3523" extrusionOk="0">
                  <a:moveTo>
                    <a:pt x="2718" y="1"/>
                  </a:moveTo>
                  <a:cubicBezTo>
                    <a:pt x="2700" y="1"/>
                    <a:pt x="2683" y="4"/>
                    <a:pt x="2667" y="10"/>
                  </a:cubicBezTo>
                  <a:cubicBezTo>
                    <a:pt x="2580" y="32"/>
                    <a:pt x="2472" y="118"/>
                    <a:pt x="2515" y="465"/>
                  </a:cubicBezTo>
                  <a:cubicBezTo>
                    <a:pt x="2624" y="1354"/>
                    <a:pt x="1930" y="1918"/>
                    <a:pt x="1670" y="2091"/>
                  </a:cubicBezTo>
                  <a:cubicBezTo>
                    <a:pt x="1843" y="1679"/>
                    <a:pt x="1778" y="1181"/>
                    <a:pt x="1496" y="834"/>
                  </a:cubicBezTo>
                  <a:cubicBezTo>
                    <a:pt x="1449" y="770"/>
                    <a:pt x="1378" y="730"/>
                    <a:pt x="1301" y="730"/>
                  </a:cubicBezTo>
                  <a:cubicBezTo>
                    <a:pt x="1273" y="730"/>
                    <a:pt x="1244" y="736"/>
                    <a:pt x="1214" y="747"/>
                  </a:cubicBezTo>
                  <a:cubicBezTo>
                    <a:pt x="1106" y="812"/>
                    <a:pt x="1041" y="1029"/>
                    <a:pt x="1063" y="1354"/>
                  </a:cubicBezTo>
                  <a:cubicBezTo>
                    <a:pt x="1106" y="2048"/>
                    <a:pt x="759" y="2698"/>
                    <a:pt x="130" y="3045"/>
                  </a:cubicBezTo>
                  <a:cubicBezTo>
                    <a:pt x="130" y="3067"/>
                    <a:pt x="109" y="3089"/>
                    <a:pt x="130" y="3110"/>
                  </a:cubicBezTo>
                  <a:cubicBezTo>
                    <a:pt x="130" y="3132"/>
                    <a:pt x="152" y="3132"/>
                    <a:pt x="174" y="3132"/>
                  </a:cubicBezTo>
                  <a:cubicBezTo>
                    <a:pt x="824" y="2764"/>
                    <a:pt x="1193" y="2070"/>
                    <a:pt x="1149" y="1333"/>
                  </a:cubicBezTo>
                  <a:cubicBezTo>
                    <a:pt x="1128" y="921"/>
                    <a:pt x="1214" y="856"/>
                    <a:pt x="1258" y="834"/>
                  </a:cubicBezTo>
                  <a:cubicBezTo>
                    <a:pt x="1271" y="821"/>
                    <a:pt x="1285" y="816"/>
                    <a:pt x="1301" y="816"/>
                  </a:cubicBezTo>
                  <a:cubicBezTo>
                    <a:pt x="1339" y="816"/>
                    <a:pt x="1385" y="847"/>
                    <a:pt x="1431" y="877"/>
                  </a:cubicBezTo>
                  <a:cubicBezTo>
                    <a:pt x="1713" y="1268"/>
                    <a:pt x="1756" y="1766"/>
                    <a:pt x="1540" y="2178"/>
                  </a:cubicBezTo>
                  <a:cubicBezTo>
                    <a:pt x="1518" y="2178"/>
                    <a:pt x="1518" y="2200"/>
                    <a:pt x="1540" y="2222"/>
                  </a:cubicBezTo>
                  <a:lnTo>
                    <a:pt x="1583" y="2222"/>
                  </a:lnTo>
                  <a:cubicBezTo>
                    <a:pt x="1583" y="2222"/>
                    <a:pt x="2732" y="1614"/>
                    <a:pt x="2602" y="444"/>
                  </a:cubicBezTo>
                  <a:cubicBezTo>
                    <a:pt x="2559" y="249"/>
                    <a:pt x="2624" y="118"/>
                    <a:pt x="2667" y="75"/>
                  </a:cubicBezTo>
                  <a:cubicBezTo>
                    <a:pt x="2675" y="73"/>
                    <a:pt x="2684" y="71"/>
                    <a:pt x="2694" y="71"/>
                  </a:cubicBezTo>
                  <a:cubicBezTo>
                    <a:pt x="2769" y="71"/>
                    <a:pt x="2900" y="142"/>
                    <a:pt x="3014" y="314"/>
                  </a:cubicBezTo>
                  <a:cubicBezTo>
                    <a:pt x="3274" y="769"/>
                    <a:pt x="3231" y="1354"/>
                    <a:pt x="2927" y="1788"/>
                  </a:cubicBezTo>
                  <a:cubicBezTo>
                    <a:pt x="2754" y="2005"/>
                    <a:pt x="2624" y="2156"/>
                    <a:pt x="2602" y="2178"/>
                  </a:cubicBezTo>
                  <a:cubicBezTo>
                    <a:pt x="2584" y="2214"/>
                    <a:pt x="2624" y="2249"/>
                    <a:pt x="2652" y="2249"/>
                  </a:cubicBezTo>
                  <a:cubicBezTo>
                    <a:pt x="2658" y="2249"/>
                    <a:pt x="2663" y="2247"/>
                    <a:pt x="2667" y="2243"/>
                  </a:cubicBezTo>
                  <a:cubicBezTo>
                    <a:pt x="2797" y="2113"/>
                    <a:pt x="2906" y="1983"/>
                    <a:pt x="2992" y="1831"/>
                  </a:cubicBezTo>
                  <a:cubicBezTo>
                    <a:pt x="3289" y="1492"/>
                    <a:pt x="3773" y="1007"/>
                    <a:pt x="4058" y="1007"/>
                  </a:cubicBezTo>
                  <a:cubicBezTo>
                    <a:pt x="4064" y="1007"/>
                    <a:pt x="4070" y="1007"/>
                    <a:pt x="4076" y="1007"/>
                  </a:cubicBezTo>
                  <a:cubicBezTo>
                    <a:pt x="4163" y="1007"/>
                    <a:pt x="4228" y="1072"/>
                    <a:pt x="4250" y="1137"/>
                  </a:cubicBezTo>
                  <a:cubicBezTo>
                    <a:pt x="4336" y="1419"/>
                    <a:pt x="4293" y="1723"/>
                    <a:pt x="4098" y="1961"/>
                  </a:cubicBezTo>
                  <a:cubicBezTo>
                    <a:pt x="3631" y="2713"/>
                    <a:pt x="2440" y="3446"/>
                    <a:pt x="454" y="3446"/>
                  </a:cubicBezTo>
                  <a:cubicBezTo>
                    <a:pt x="321" y="3446"/>
                    <a:pt x="184" y="3442"/>
                    <a:pt x="44" y="3436"/>
                  </a:cubicBezTo>
                  <a:cubicBezTo>
                    <a:pt x="22" y="3436"/>
                    <a:pt x="0" y="3457"/>
                    <a:pt x="0" y="3479"/>
                  </a:cubicBezTo>
                  <a:cubicBezTo>
                    <a:pt x="0" y="3501"/>
                    <a:pt x="22" y="3522"/>
                    <a:pt x="44" y="3522"/>
                  </a:cubicBezTo>
                  <a:lnTo>
                    <a:pt x="477" y="3522"/>
                  </a:lnTo>
                  <a:cubicBezTo>
                    <a:pt x="2472" y="3522"/>
                    <a:pt x="3686" y="2764"/>
                    <a:pt x="4185" y="2026"/>
                  </a:cubicBezTo>
                  <a:cubicBezTo>
                    <a:pt x="4402" y="1679"/>
                    <a:pt x="4467" y="1333"/>
                    <a:pt x="4358" y="1094"/>
                  </a:cubicBezTo>
                  <a:cubicBezTo>
                    <a:pt x="4315" y="1007"/>
                    <a:pt x="4206" y="942"/>
                    <a:pt x="4120" y="942"/>
                  </a:cubicBezTo>
                  <a:cubicBezTo>
                    <a:pt x="4111" y="942"/>
                    <a:pt x="4102" y="941"/>
                    <a:pt x="4093" y="941"/>
                  </a:cubicBezTo>
                  <a:cubicBezTo>
                    <a:pt x="3814" y="941"/>
                    <a:pt x="3460" y="1256"/>
                    <a:pt x="3166" y="1549"/>
                  </a:cubicBezTo>
                  <a:cubicBezTo>
                    <a:pt x="3339" y="1137"/>
                    <a:pt x="3317" y="682"/>
                    <a:pt x="3079" y="292"/>
                  </a:cubicBezTo>
                  <a:cubicBezTo>
                    <a:pt x="2968" y="107"/>
                    <a:pt x="2825" y="1"/>
                    <a:pt x="2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920488" y="1775436"/>
              <a:ext cx="253830" cy="209430"/>
            </a:xfrm>
            <a:custGeom>
              <a:avLst/>
              <a:gdLst/>
              <a:ahLst/>
              <a:cxnLst/>
              <a:rect l="l" t="t" r="r" b="b"/>
              <a:pathLst>
                <a:path w="4402" h="3632" extrusionOk="0">
                  <a:moveTo>
                    <a:pt x="1805" y="1"/>
                  </a:moveTo>
                  <a:cubicBezTo>
                    <a:pt x="1684" y="1"/>
                    <a:pt x="1542" y="104"/>
                    <a:pt x="1431" y="271"/>
                  </a:cubicBezTo>
                  <a:cubicBezTo>
                    <a:pt x="1193" y="661"/>
                    <a:pt x="1149" y="1116"/>
                    <a:pt x="1301" y="1550"/>
                  </a:cubicBezTo>
                  <a:cubicBezTo>
                    <a:pt x="1019" y="1203"/>
                    <a:pt x="651" y="899"/>
                    <a:pt x="390" y="899"/>
                  </a:cubicBezTo>
                  <a:cubicBezTo>
                    <a:pt x="282" y="899"/>
                    <a:pt x="174" y="964"/>
                    <a:pt x="130" y="1051"/>
                  </a:cubicBezTo>
                  <a:cubicBezTo>
                    <a:pt x="0" y="1268"/>
                    <a:pt x="65" y="1615"/>
                    <a:pt x="260" y="1983"/>
                  </a:cubicBezTo>
                  <a:cubicBezTo>
                    <a:pt x="737" y="2786"/>
                    <a:pt x="1995" y="3631"/>
                    <a:pt x="4163" y="3631"/>
                  </a:cubicBezTo>
                  <a:lnTo>
                    <a:pt x="4358" y="3588"/>
                  </a:lnTo>
                  <a:cubicBezTo>
                    <a:pt x="4380" y="3588"/>
                    <a:pt x="4401" y="3566"/>
                    <a:pt x="4401" y="3544"/>
                  </a:cubicBezTo>
                  <a:cubicBezTo>
                    <a:pt x="4401" y="3523"/>
                    <a:pt x="4380" y="3501"/>
                    <a:pt x="4358" y="3501"/>
                  </a:cubicBezTo>
                  <a:cubicBezTo>
                    <a:pt x="4302" y="3502"/>
                    <a:pt x="4247" y="3503"/>
                    <a:pt x="4192" y="3503"/>
                  </a:cubicBezTo>
                  <a:cubicBezTo>
                    <a:pt x="2081" y="3503"/>
                    <a:pt x="834" y="2700"/>
                    <a:pt x="369" y="1897"/>
                  </a:cubicBezTo>
                  <a:cubicBezTo>
                    <a:pt x="195" y="1658"/>
                    <a:pt x="130" y="1355"/>
                    <a:pt x="239" y="1073"/>
                  </a:cubicBezTo>
                  <a:cubicBezTo>
                    <a:pt x="282" y="1008"/>
                    <a:pt x="347" y="964"/>
                    <a:pt x="412" y="943"/>
                  </a:cubicBezTo>
                  <a:cubicBezTo>
                    <a:pt x="716" y="943"/>
                    <a:pt x="1171" y="1441"/>
                    <a:pt x="1474" y="1810"/>
                  </a:cubicBezTo>
                  <a:cubicBezTo>
                    <a:pt x="1561" y="1962"/>
                    <a:pt x="1670" y="2092"/>
                    <a:pt x="1778" y="2222"/>
                  </a:cubicBezTo>
                  <a:cubicBezTo>
                    <a:pt x="1789" y="2233"/>
                    <a:pt x="1800" y="2238"/>
                    <a:pt x="1810" y="2238"/>
                  </a:cubicBezTo>
                  <a:cubicBezTo>
                    <a:pt x="1821" y="2238"/>
                    <a:pt x="1832" y="2233"/>
                    <a:pt x="1843" y="2222"/>
                  </a:cubicBezTo>
                  <a:cubicBezTo>
                    <a:pt x="1865" y="2200"/>
                    <a:pt x="1865" y="2178"/>
                    <a:pt x="1843" y="2157"/>
                  </a:cubicBezTo>
                  <a:cubicBezTo>
                    <a:pt x="1821" y="2135"/>
                    <a:pt x="1713" y="1962"/>
                    <a:pt x="1539" y="1767"/>
                  </a:cubicBezTo>
                  <a:cubicBezTo>
                    <a:pt x="1236" y="1311"/>
                    <a:pt x="1236" y="748"/>
                    <a:pt x="1518" y="292"/>
                  </a:cubicBezTo>
                  <a:cubicBezTo>
                    <a:pt x="1613" y="121"/>
                    <a:pt x="1742" y="50"/>
                    <a:pt x="1816" y="50"/>
                  </a:cubicBezTo>
                  <a:cubicBezTo>
                    <a:pt x="1826" y="50"/>
                    <a:pt x="1835" y="51"/>
                    <a:pt x="1843" y="54"/>
                  </a:cubicBezTo>
                  <a:cubicBezTo>
                    <a:pt x="1908" y="97"/>
                    <a:pt x="1951" y="227"/>
                    <a:pt x="1908" y="422"/>
                  </a:cubicBezTo>
                  <a:cubicBezTo>
                    <a:pt x="1735" y="1593"/>
                    <a:pt x="2862" y="2243"/>
                    <a:pt x="2862" y="2243"/>
                  </a:cubicBezTo>
                  <a:lnTo>
                    <a:pt x="2905" y="2243"/>
                  </a:lnTo>
                  <a:cubicBezTo>
                    <a:pt x="2927" y="2222"/>
                    <a:pt x="2927" y="2200"/>
                    <a:pt x="2905" y="2200"/>
                  </a:cubicBezTo>
                  <a:cubicBezTo>
                    <a:pt x="2667" y="1571"/>
                    <a:pt x="2862" y="1073"/>
                    <a:pt x="3057" y="899"/>
                  </a:cubicBezTo>
                  <a:cubicBezTo>
                    <a:pt x="3105" y="868"/>
                    <a:pt x="3164" y="847"/>
                    <a:pt x="3201" y="847"/>
                  </a:cubicBezTo>
                  <a:cubicBezTo>
                    <a:pt x="3214" y="847"/>
                    <a:pt x="3225" y="850"/>
                    <a:pt x="3231" y="856"/>
                  </a:cubicBezTo>
                  <a:cubicBezTo>
                    <a:pt x="3274" y="878"/>
                    <a:pt x="3382" y="964"/>
                    <a:pt x="3317" y="1376"/>
                  </a:cubicBezTo>
                  <a:cubicBezTo>
                    <a:pt x="3252" y="2113"/>
                    <a:pt x="3621" y="2807"/>
                    <a:pt x="4228" y="3197"/>
                  </a:cubicBezTo>
                  <a:lnTo>
                    <a:pt x="4293" y="3197"/>
                  </a:lnTo>
                  <a:cubicBezTo>
                    <a:pt x="4315" y="3176"/>
                    <a:pt x="4293" y="3132"/>
                    <a:pt x="4271" y="3132"/>
                  </a:cubicBezTo>
                  <a:cubicBezTo>
                    <a:pt x="3686" y="2764"/>
                    <a:pt x="3339" y="2092"/>
                    <a:pt x="3404" y="1398"/>
                  </a:cubicBezTo>
                  <a:cubicBezTo>
                    <a:pt x="3447" y="1073"/>
                    <a:pt x="3404" y="856"/>
                    <a:pt x="3274" y="791"/>
                  </a:cubicBezTo>
                  <a:cubicBezTo>
                    <a:pt x="3250" y="779"/>
                    <a:pt x="3224" y="773"/>
                    <a:pt x="3198" y="773"/>
                  </a:cubicBezTo>
                  <a:cubicBezTo>
                    <a:pt x="3130" y="773"/>
                    <a:pt x="3061" y="809"/>
                    <a:pt x="3014" y="856"/>
                  </a:cubicBezTo>
                  <a:cubicBezTo>
                    <a:pt x="2710" y="1203"/>
                    <a:pt x="2624" y="1701"/>
                    <a:pt x="2797" y="2113"/>
                  </a:cubicBezTo>
                  <a:cubicBezTo>
                    <a:pt x="2515" y="1940"/>
                    <a:pt x="1843" y="1355"/>
                    <a:pt x="1973" y="466"/>
                  </a:cubicBezTo>
                  <a:cubicBezTo>
                    <a:pt x="2038" y="119"/>
                    <a:pt x="1930" y="32"/>
                    <a:pt x="1865" y="10"/>
                  </a:cubicBezTo>
                  <a:cubicBezTo>
                    <a:pt x="1846" y="4"/>
                    <a:pt x="1825" y="1"/>
                    <a:pt x="1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875223" y="1949456"/>
              <a:ext cx="446596" cy="391009"/>
            </a:xfrm>
            <a:custGeom>
              <a:avLst/>
              <a:gdLst/>
              <a:ahLst/>
              <a:cxnLst/>
              <a:rect l="l" t="t" r="r" b="b"/>
              <a:pathLst>
                <a:path w="7745" h="6781" extrusionOk="0">
                  <a:moveTo>
                    <a:pt x="5694" y="0"/>
                  </a:moveTo>
                  <a:cubicBezTo>
                    <a:pt x="4128" y="0"/>
                    <a:pt x="1" y="1722"/>
                    <a:pt x="156" y="2326"/>
                  </a:cubicBezTo>
                  <a:cubicBezTo>
                    <a:pt x="330" y="3020"/>
                    <a:pt x="720" y="4689"/>
                    <a:pt x="1154" y="4732"/>
                  </a:cubicBezTo>
                  <a:cubicBezTo>
                    <a:pt x="1162" y="4733"/>
                    <a:pt x="1172" y="4734"/>
                    <a:pt x="1182" y="4734"/>
                  </a:cubicBezTo>
                  <a:cubicBezTo>
                    <a:pt x="1700" y="4734"/>
                    <a:pt x="4492" y="3692"/>
                    <a:pt x="4493" y="3692"/>
                  </a:cubicBezTo>
                  <a:lnTo>
                    <a:pt x="4493" y="3692"/>
                  </a:lnTo>
                  <a:cubicBezTo>
                    <a:pt x="4493" y="3692"/>
                    <a:pt x="4232" y="6228"/>
                    <a:pt x="4449" y="6358"/>
                  </a:cubicBezTo>
                  <a:cubicBezTo>
                    <a:pt x="4580" y="6430"/>
                    <a:pt x="5452" y="6781"/>
                    <a:pt x="6271" y="6781"/>
                  </a:cubicBezTo>
                  <a:cubicBezTo>
                    <a:pt x="6948" y="6781"/>
                    <a:pt x="7588" y="6541"/>
                    <a:pt x="7745" y="5708"/>
                  </a:cubicBezTo>
                  <a:cubicBezTo>
                    <a:pt x="7745" y="5708"/>
                    <a:pt x="7116" y="570"/>
                    <a:pt x="6119" y="71"/>
                  </a:cubicBezTo>
                  <a:cubicBezTo>
                    <a:pt x="6017" y="22"/>
                    <a:pt x="5872" y="0"/>
                    <a:pt x="5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236242" y="1994777"/>
              <a:ext cx="165664" cy="65389"/>
            </a:xfrm>
            <a:custGeom>
              <a:avLst/>
              <a:gdLst/>
              <a:ahLst/>
              <a:cxnLst/>
              <a:rect l="l" t="t" r="r" b="b"/>
              <a:pathLst>
                <a:path w="2873" h="1134" extrusionOk="0">
                  <a:moveTo>
                    <a:pt x="303" y="0"/>
                  </a:moveTo>
                  <a:cubicBezTo>
                    <a:pt x="0" y="0"/>
                    <a:pt x="578" y="978"/>
                    <a:pt x="1028" y="1106"/>
                  </a:cubicBezTo>
                  <a:cubicBezTo>
                    <a:pt x="1084" y="1125"/>
                    <a:pt x="1154" y="1133"/>
                    <a:pt x="1233" y="1133"/>
                  </a:cubicBezTo>
                  <a:cubicBezTo>
                    <a:pt x="1806" y="1133"/>
                    <a:pt x="2872" y="690"/>
                    <a:pt x="2568" y="347"/>
                  </a:cubicBezTo>
                  <a:cubicBezTo>
                    <a:pt x="2257" y="18"/>
                    <a:pt x="697" y="0"/>
                    <a:pt x="372" y="0"/>
                  </a:cubicBezTo>
                  <a:cubicBezTo>
                    <a:pt x="334" y="0"/>
                    <a:pt x="313" y="0"/>
                    <a:pt x="313" y="0"/>
                  </a:cubicBezTo>
                  <a:cubicBezTo>
                    <a:pt x="309" y="0"/>
                    <a:pt x="306"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058010" y="2011038"/>
              <a:ext cx="31311" cy="40075"/>
            </a:xfrm>
            <a:custGeom>
              <a:avLst/>
              <a:gdLst/>
              <a:ahLst/>
              <a:cxnLst/>
              <a:rect l="l" t="t" r="r" b="b"/>
              <a:pathLst>
                <a:path w="543" h="695" extrusionOk="0">
                  <a:moveTo>
                    <a:pt x="108" y="0"/>
                  </a:moveTo>
                  <a:cubicBezTo>
                    <a:pt x="87" y="0"/>
                    <a:pt x="65" y="22"/>
                    <a:pt x="65" y="44"/>
                  </a:cubicBezTo>
                  <a:cubicBezTo>
                    <a:pt x="43" y="174"/>
                    <a:pt x="0" y="586"/>
                    <a:pt x="87" y="672"/>
                  </a:cubicBezTo>
                  <a:cubicBezTo>
                    <a:pt x="87" y="694"/>
                    <a:pt x="108" y="694"/>
                    <a:pt x="130" y="694"/>
                  </a:cubicBezTo>
                  <a:cubicBezTo>
                    <a:pt x="260" y="694"/>
                    <a:pt x="434" y="326"/>
                    <a:pt x="520" y="109"/>
                  </a:cubicBezTo>
                  <a:cubicBezTo>
                    <a:pt x="542" y="87"/>
                    <a:pt x="520" y="44"/>
                    <a:pt x="499" y="44"/>
                  </a:cubicBezTo>
                  <a:cubicBezTo>
                    <a:pt x="477" y="44"/>
                    <a:pt x="455" y="44"/>
                    <a:pt x="434" y="65"/>
                  </a:cubicBezTo>
                  <a:cubicBezTo>
                    <a:pt x="369" y="261"/>
                    <a:pt x="282" y="456"/>
                    <a:pt x="130" y="607"/>
                  </a:cubicBezTo>
                  <a:cubicBezTo>
                    <a:pt x="108" y="434"/>
                    <a:pt x="108" y="239"/>
                    <a:pt x="130" y="65"/>
                  </a:cubicBezTo>
                  <a:cubicBezTo>
                    <a:pt x="152" y="22"/>
                    <a:pt x="130" y="22"/>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115499" y="2024761"/>
              <a:ext cx="30042" cy="38807"/>
            </a:xfrm>
            <a:custGeom>
              <a:avLst/>
              <a:gdLst/>
              <a:ahLst/>
              <a:cxnLst/>
              <a:rect l="l" t="t" r="r" b="b"/>
              <a:pathLst>
                <a:path w="521" h="673" extrusionOk="0">
                  <a:moveTo>
                    <a:pt x="109" y="1"/>
                  </a:moveTo>
                  <a:cubicBezTo>
                    <a:pt x="87" y="1"/>
                    <a:pt x="65" y="1"/>
                    <a:pt x="65" y="23"/>
                  </a:cubicBezTo>
                  <a:cubicBezTo>
                    <a:pt x="44" y="153"/>
                    <a:pt x="0" y="565"/>
                    <a:pt x="65" y="651"/>
                  </a:cubicBezTo>
                  <a:cubicBezTo>
                    <a:pt x="87" y="673"/>
                    <a:pt x="109" y="673"/>
                    <a:pt x="130" y="673"/>
                  </a:cubicBezTo>
                  <a:cubicBezTo>
                    <a:pt x="239" y="673"/>
                    <a:pt x="434" y="326"/>
                    <a:pt x="521" y="109"/>
                  </a:cubicBezTo>
                  <a:cubicBezTo>
                    <a:pt x="521" y="88"/>
                    <a:pt x="521" y="66"/>
                    <a:pt x="499" y="44"/>
                  </a:cubicBezTo>
                  <a:cubicBezTo>
                    <a:pt x="477" y="44"/>
                    <a:pt x="456" y="44"/>
                    <a:pt x="434" y="66"/>
                  </a:cubicBezTo>
                  <a:cubicBezTo>
                    <a:pt x="369" y="261"/>
                    <a:pt x="260" y="434"/>
                    <a:pt x="130" y="608"/>
                  </a:cubicBezTo>
                  <a:cubicBezTo>
                    <a:pt x="109" y="413"/>
                    <a:pt x="109" y="218"/>
                    <a:pt x="130" y="44"/>
                  </a:cubicBezTo>
                  <a:cubicBezTo>
                    <a:pt x="152" y="23"/>
                    <a:pt x="13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265534" y="2013863"/>
              <a:ext cx="94451" cy="34713"/>
            </a:xfrm>
            <a:custGeom>
              <a:avLst/>
              <a:gdLst/>
              <a:ahLst/>
              <a:cxnLst/>
              <a:rect l="l" t="t" r="r" b="b"/>
              <a:pathLst>
                <a:path w="1638" h="602" extrusionOk="0">
                  <a:moveTo>
                    <a:pt x="35" y="0"/>
                  </a:moveTo>
                  <a:cubicBezTo>
                    <a:pt x="27" y="0"/>
                    <a:pt x="22" y="6"/>
                    <a:pt x="22" y="16"/>
                  </a:cubicBezTo>
                  <a:cubicBezTo>
                    <a:pt x="0" y="16"/>
                    <a:pt x="0" y="60"/>
                    <a:pt x="22" y="60"/>
                  </a:cubicBezTo>
                  <a:cubicBezTo>
                    <a:pt x="22" y="81"/>
                    <a:pt x="499" y="602"/>
                    <a:pt x="1019" y="602"/>
                  </a:cubicBezTo>
                  <a:cubicBezTo>
                    <a:pt x="1236" y="602"/>
                    <a:pt x="1453" y="515"/>
                    <a:pt x="1604" y="342"/>
                  </a:cubicBezTo>
                  <a:cubicBezTo>
                    <a:pt x="1638" y="308"/>
                    <a:pt x="1607" y="262"/>
                    <a:pt x="1571" y="262"/>
                  </a:cubicBezTo>
                  <a:cubicBezTo>
                    <a:pt x="1561" y="262"/>
                    <a:pt x="1549" y="266"/>
                    <a:pt x="1539" y="277"/>
                  </a:cubicBezTo>
                  <a:cubicBezTo>
                    <a:pt x="1409" y="428"/>
                    <a:pt x="1214" y="515"/>
                    <a:pt x="997" y="515"/>
                  </a:cubicBezTo>
                  <a:cubicBezTo>
                    <a:pt x="520" y="515"/>
                    <a:pt x="65" y="16"/>
                    <a:pt x="65" y="16"/>
                  </a:cubicBezTo>
                  <a:cubicBezTo>
                    <a:pt x="54" y="6"/>
                    <a:pt x="43"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334267" y="2506458"/>
              <a:ext cx="156265" cy="89723"/>
            </a:xfrm>
            <a:custGeom>
              <a:avLst/>
              <a:gdLst/>
              <a:ahLst/>
              <a:cxnLst/>
              <a:rect l="l" t="t" r="r" b="b"/>
              <a:pathLst>
                <a:path w="2710" h="1556" extrusionOk="0">
                  <a:moveTo>
                    <a:pt x="2493" y="0"/>
                  </a:moveTo>
                  <a:cubicBezTo>
                    <a:pt x="2211" y="0"/>
                    <a:pt x="911" y="904"/>
                    <a:pt x="911" y="904"/>
                  </a:cubicBezTo>
                  <a:cubicBezTo>
                    <a:pt x="911" y="904"/>
                    <a:pt x="0" y="1490"/>
                    <a:pt x="1366" y="1555"/>
                  </a:cubicBezTo>
                  <a:cubicBezTo>
                    <a:pt x="1387" y="1555"/>
                    <a:pt x="1407" y="1556"/>
                    <a:pt x="1426" y="1556"/>
                  </a:cubicBezTo>
                  <a:cubicBezTo>
                    <a:pt x="2709" y="1556"/>
                    <a:pt x="2665" y="186"/>
                    <a:pt x="2537" y="16"/>
                  </a:cubicBezTo>
                  <a:cubicBezTo>
                    <a:pt x="2528" y="5"/>
                    <a:pt x="2513" y="0"/>
                    <a:pt x="2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257981" y="2569654"/>
              <a:ext cx="113826" cy="195245"/>
            </a:xfrm>
            <a:custGeom>
              <a:avLst/>
              <a:gdLst/>
              <a:ahLst/>
              <a:cxnLst/>
              <a:rect l="l" t="t" r="r" b="b"/>
              <a:pathLst>
                <a:path w="1974" h="3386" extrusionOk="0">
                  <a:moveTo>
                    <a:pt x="1644" y="0"/>
                  </a:moveTo>
                  <a:cubicBezTo>
                    <a:pt x="1416" y="0"/>
                    <a:pt x="66" y="372"/>
                    <a:pt x="66" y="372"/>
                  </a:cubicBezTo>
                  <a:cubicBezTo>
                    <a:pt x="66" y="372"/>
                    <a:pt x="1" y="3386"/>
                    <a:pt x="88" y="3386"/>
                  </a:cubicBezTo>
                  <a:cubicBezTo>
                    <a:pt x="174" y="3386"/>
                    <a:pt x="1800" y="3321"/>
                    <a:pt x="1887" y="3126"/>
                  </a:cubicBezTo>
                  <a:cubicBezTo>
                    <a:pt x="1974" y="2930"/>
                    <a:pt x="1779" y="69"/>
                    <a:pt x="1670" y="4"/>
                  </a:cubicBezTo>
                  <a:cubicBezTo>
                    <a:pt x="1665" y="1"/>
                    <a:pt x="1656" y="0"/>
                    <a:pt x="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055473" y="2573921"/>
              <a:ext cx="132566" cy="184808"/>
            </a:xfrm>
            <a:custGeom>
              <a:avLst/>
              <a:gdLst/>
              <a:ahLst/>
              <a:cxnLst/>
              <a:rect l="l" t="t" r="r" b="b"/>
              <a:pathLst>
                <a:path w="2299" h="3205" extrusionOk="0">
                  <a:moveTo>
                    <a:pt x="2037" y="0"/>
                  </a:moveTo>
                  <a:cubicBezTo>
                    <a:pt x="1608" y="0"/>
                    <a:pt x="564" y="103"/>
                    <a:pt x="564" y="103"/>
                  </a:cubicBezTo>
                  <a:cubicBezTo>
                    <a:pt x="564" y="103"/>
                    <a:pt x="1" y="3052"/>
                    <a:pt x="87" y="3073"/>
                  </a:cubicBezTo>
                  <a:cubicBezTo>
                    <a:pt x="134" y="3089"/>
                    <a:pt x="986" y="3205"/>
                    <a:pt x="1503" y="3205"/>
                  </a:cubicBezTo>
                  <a:cubicBezTo>
                    <a:pt x="1705" y="3205"/>
                    <a:pt x="1856" y="3187"/>
                    <a:pt x="1887" y="3138"/>
                  </a:cubicBezTo>
                  <a:cubicBezTo>
                    <a:pt x="2017" y="2965"/>
                    <a:pt x="2299" y="103"/>
                    <a:pt x="2212" y="16"/>
                  </a:cubicBezTo>
                  <a:cubicBezTo>
                    <a:pt x="2193" y="5"/>
                    <a:pt x="2129" y="0"/>
                    <a:pt x="2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006749" y="2311507"/>
              <a:ext cx="311147" cy="323890"/>
            </a:xfrm>
            <a:custGeom>
              <a:avLst/>
              <a:gdLst/>
              <a:ahLst/>
              <a:cxnLst/>
              <a:rect l="l" t="t" r="r" b="b"/>
              <a:pathLst>
                <a:path w="5396" h="5617" extrusionOk="0">
                  <a:moveTo>
                    <a:pt x="3694" y="0"/>
                  </a:moveTo>
                  <a:cubicBezTo>
                    <a:pt x="3539" y="0"/>
                    <a:pt x="3370" y="46"/>
                    <a:pt x="3187" y="144"/>
                  </a:cubicBezTo>
                  <a:cubicBezTo>
                    <a:pt x="0" y="1857"/>
                    <a:pt x="3014" y="5608"/>
                    <a:pt x="3014" y="5608"/>
                  </a:cubicBezTo>
                  <a:cubicBezTo>
                    <a:pt x="3130" y="5614"/>
                    <a:pt x="3248" y="5616"/>
                    <a:pt x="3367" y="5616"/>
                  </a:cubicBezTo>
                  <a:cubicBezTo>
                    <a:pt x="3691" y="5616"/>
                    <a:pt x="4025" y="5596"/>
                    <a:pt x="4358" y="5565"/>
                  </a:cubicBezTo>
                  <a:cubicBezTo>
                    <a:pt x="5396" y="3959"/>
                    <a:pt x="5142" y="0"/>
                    <a:pt x="3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112962" y="2304819"/>
              <a:ext cx="350127" cy="150211"/>
            </a:xfrm>
            <a:custGeom>
              <a:avLst/>
              <a:gdLst/>
              <a:ahLst/>
              <a:cxnLst/>
              <a:rect l="l" t="t" r="r" b="b"/>
              <a:pathLst>
                <a:path w="6072" h="2605" extrusionOk="0">
                  <a:moveTo>
                    <a:pt x="3860" y="0"/>
                  </a:moveTo>
                  <a:cubicBezTo>
                    <a:pt x="3860" y="0"/>
                    <a:pt x="2714" y="1018"/>
                    <a:pt x="1215" y="1018"/>
                  </a:cubicBezTo>
                  <a:cubicBezTo>
                    <a:pt x="977" y="1018"/>
                    <a:pt x="730" y="992"/>
                    <a:pt x="478" y="933"/>
                  </a:cubicBezTo>
                  <a:lnTo>
                    <a:pt x="1" y="2233"/>
                  </a:lnTo>
                  <a:cubicBezTo>
                    <a:pt x="1" y="2233"/>
                    <a:pt x="841" y="2604"/>
                    <a:pt x="1938" y="2604"/>
                  </a:cubicBezTo>
                  <a:cubicBezTo>
                    <a:pt x="2620" y="2604"/>
                    <a:pt x="3402" y="2461"/>
                    <a:pt x="4142" y="1995"/>
                  </a:cubicBezTo>
                  <a:cubicBezTo>
                    <a:pt x="6072" y="802"/>
                    <a:pt x="3860" y="0"/>
                    <a:pt x="3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160475" y="2292710"/>
              <a:ext cx="180772" cy="74731"/>
            </a:xfrm>
            <a:custGeom>
              <a:avLst/>
              <a:gdLst/>
              <a:ahLst/>
              <a:cxnLst/>
              <a:rect l="l" t="t" r="r" b="b"/>
              <a:pathLst>
                <a:path w="3135" h="1296" extrusionOk="0">
                  <a:moveTo>
                    <a:pt x="3059" y="1"/>
                  </a:moveTo>
                  <a:cubicBezTo>
                    <a:pt x="3050" y="1"/>
                    <a:pt x="3041" y="5"/>
                    <a:pt x="3036" y="15"/>
                  </a:cubicBezTo>
                  <a:cubicBezTo>
                    <a:pt x="2412" y="772"/>
                    <a:pt x="1474" y="1215"/>
                    <a:pt x="497" y="1215"/>
                  </a:cubicBezTo>
                  <a:cubicBezTo>
                    <a:pt x="354" y="1215"/>
                    <a:pt x="210" y="1205"/>
                    <a:pt x="66" y="1186"/>
                  </a:cubicBezTo>
                  <a:cubicBezTo>
                    <a:pt x="44" y="1186"/>
                    <a:pt x="23" y="1208"/>
                    <a:pt x="1" y="1229"/>
                  </a:cubicBezTo>
                  <a:cubicBezTo>
                    <a:pt x="1" y="1251"/>
                    <a:pt x="23" y="1273"/>
                    <a:pt x="44" y="1273"/>
                  </a:cubicBezTo>
                  <a:cubicBezTo>
                    <a:pt x="174" y="1294"/>
                    <a:pt x="326" y="1294"/>
                    <a:pt x="456" y="1294"/>
                  </a:cubicBezTo>
                  <a:cubicBezTo>
                    <a:pt x="479" y="1295"/>
                    <a:pt x="503" y="1295"/>
                    <a:pt x="526" y="1295"/>
                  </a:cubicBezTo>
                  <a:cubicBezTo>
                    <a:pt x="1519" y="1295"/>
                    <a:pt x="2466" y="843"/>
                    <a:pt x="3101" y="80"/>
                  </a:cubicBezTo>
                  <a:cubicBezTo>
                    <a:pt x="3134" y="47"/>
                    <a:pt x="3091" y="1"/>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136718" y="2382718"/>
              <a:ext cx="252043" cy="72136"/>
            </a:xfrm>
            <a:custGeom>
              <a:avLst/>
              <a:gdLst/>
              <a:ahLst/>
              <a:cxnLst/>
              <a:rect l="l" t="t" r="r" b="b"/>
              <a:pathLst>
                <a:path w="4371" h="1251" extrusionOk="0">
                  <a:moveTo>
                    <a:pt x="4295" y="1"/>
                  </a:moveTo>
                  <a:cubicBezTo>
                    <a:pt x="4286" y="1"/>
                    <a:pt x="4277" y="5"/>
                    <a:pt x="4272" y="15"/>
                  </a:cubicBezTo>
                  <a:cubicBezTo>
                    <a:pt x="3549" y="767"/>
                    <a:pt x="2557" y="1171"/>
                    <a:pt x="1551" y="1171"/>
                  </a:cubicBezTo>
                  <a:cubicBezTo>
                    <a:pt x="1049" y="1171"/>
                    <a:pt x="543" y="1070"/>
                    <a:pt x="66" y="861"/>
                  </a:cubicBezTo>
                  <a:cubicBezTo>
                    <a:pt x="60" y="854"/>
                    <a:pt x="53" y="852"/>
                    <a:pt x="47" y="852"/>
                  </a:cubicBezTo>
                  <a:cubicBezTo>
                    <a:pt x="32" y="852"/>
                    <a:pt x="16" y="867"/>
                    <a:pt x="1" y="882"/>
                  </a:cubicBezTo>
                  <a:cubicBezTo>
                    <a:pt x="1" y="904"/>
                    <a:pt x="1" y="926"/>
                    <a:pt x="23" y="926"/>
                  </a:cubicBezTo>
                  <a:cubicBezTo>
                    <a:pt x="478" y="1121"/>
                    <a:pt x="933" y="1229"/>
                    <a:pt x="1432" y="1251"/>
                  </a:cubicBezTo>
                  <a:lnTo>
                    <a:pt x="1584" y="1251"/>
                  </a:lnTo>
                  <a:cubicBezTo>
                    <a:pt x="2624" y="1251"/>
                    <a:pt x="3600" y="817"/>
                    <a:pt x="4337" y="80"/>
                  </a:cubicBezTo>
                  <a:cubicBezTo>
                    <a:pt x="4370" y="47"/>
                    <a:pt x="4327"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055473" y="2711096"/>
              <a:ext cx="120053" cy="51435"/>
            </a:xfrm>
            <a:custGeom>
              <a:avLst/>
              <a:gdLst/>
              <a:ahLst/>
              <a:cxnLst/>
              <a:rect l="l" t="t" r="r" b="b"/>
              <a:pathLst>
                <a:path w="2082" h="892" extrusionOk="0">
                  <a:moveTo>
                    <a:pt x="174" y="0"/>
                  </a:moveTo>
                  <a:lnTo>
                    <a:pt x="1" y="846"/>
                  </a:lnTo>
                  <a:cubicBezTo>
                    <a:pt x="1" y="846"/>
                    <a:pt x="998" y="892"/>
                    <a:pt x="1576" y="892"/>
                  </a:cubicBezTo>
                  <a:cubicBezTo>
                    <a:pt x="1792" y="892"/>
                    <a:pt x="1950" y="885"/>
                    <a:pt x="1974" y="868"/>
                  </a:cubicBezTo>
                  <a:cubicBezTo>
                    <a:pt x="2082" y="824"/>
                    <a:pt x="1974"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54233" y="2716805"/>
              <a:ext cx="115094" cy="49186"/>
            </a:xfrm>
            <a:custGeom>
              <a:avLst/>
              <a:gdLst/>
              <a:ahLst/>
              <a:cxnLst/>
              <a:rect l="l" t="t" r="r" b="b"/>
              <a:pathLst>
                <a:path w="1996" h="853" extrusionOk="0">
                  <a:moveTo>
                    <a:pt x="1518" y="1"/>
                  </a:moveTo>
                  <a:cubicBezTo>
                    <a:pt x="980" y="1"/>
                    <a:pt x="109" y="75"/>
                    <a:pt x="109" y="75"/>
                  </a:cubicBezTo>
                  <a:cubicBezTo>
                    <a:pt x="109" y="75"/>
                    <a:pt x="1" y="769"/>
                    <a:pt x="153" y="834"/>
                  </a:cubicBezTo>
                  <a:cubicBezTo>
                    <a:pt x="210" y="848"/>
                    <a:pt x="432" y="853"/>
                    <a:pt x="702" y="853"/>
                  </a:cubicBezTo>
                  <a:cubicBezTo>
                    <a:pt x="1241" y="853"/>
                    <a:pt x="1974" y="834"/>
                    <a:pt x="1974" y="834"/>
                  </a:cubicBezTo>
                  <a:cubicBezTo>
                    <a:pt x="1995" y="574"/>
                    <a:pt x="1974" y="292"/>
                    <a:pt x="1930" y="53"/>
                  </a:cubicBezTo>
                  <a:cubicBezTo>
                    <a:pt x="1917" y="14"/>
                    <a:pt x="1748" y="1"/>
                    <a:pt x="1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900479" y="2096721"/>
              <a:ext cx="240049" cy="125704"/>
            </a:xfrm>
            <a:custGeom>
              <a:avLst/>
              <a:gdLst/>
              <a:ahLst/>
              <a:cxnLst/>
              <a:rect l="l" t="t" r="r" b="b"/>
              <a:pathLst>
                <a:path w="4163" h="2180" extrusionOk="0">
                  <a:moveTo>
                    <a:pt x="3196" y="0"/>
                  </a:moveTo>
                  <a:cubicBezTo>
                    <a:pt x="2277" y="0"/>
                    <a:pt x="521" y="487"/>
                    <a:pt x="521" y="487"/>
                  </a:cubicBezTo>
                  <a:cubicBezTo>
                    <a:pt x="521" y="487"/>
                    <a:pt x="152" y="682"/>
                    <a:pt x="87" y="834"/>
                  </a:cubicBezTo>
                  <a:cubicBezTo>
                    <a:pt x="0" y="986"/>
                    <a:pt x="369" y="2135"/>
                    <a:pt x="781" y="2178"/>
                  </a:cubicBezTo>
                  <a:cubicBezTo>
                    <a:pt x="789" y="2179"/>
                    <a:pt x="799" y="2180"/>
                    <a:pt x="809" y="2180"/>
                  </a:cubicBezTo>
                  <a:cubicBezTo>
                    <a:pt x="1326" y="2180"/>
                    <a:pt x="4076" y="1138"/>
                    <a:pt x="4076" y="1138"/>
                  </a:cubicBezTo>
                  <a:cubicBezTo>
                    <a:pt x="4076" y="1138"/>
                    <a:pt x="4163" y="401"/>
                    <a:pt x="3643" y="75"/>
                  </a:cubicBezTo>
                  <a:cubicBezTo>
                    <a:pt x="3548" y="22"/>
                    <a:pt x="3390" y="0"/>
                    <a:pt x="3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951740" y="2141754"/>
              <a:ext cx="51320" cy="58124"/>
            </a:xfrm>
            <a:custGeom>
              <a:avLst/>
              <a:gdLst/>
              <a:ahLst/>
              <a:cxnLst/>
              <a:rect l="l" t="t" r="r" b="b"/>
              <a:pathLst>
                <a:path w="890" h="1008" extrusionOk="0">
                  <a:moveTo>
                    <a:pt x="827" y="1"/>
                  </a:moveTo>
                  <a:cubicBezTo>
                    <a:pt x="813" y="1"/>
                    <a:pt x="802" y="16"/>
                    <a:pt x="802" y="31"/>
                  </a:cubicBezTo>
                  <a:cubicBezTo>
                    <a:pt x="716" y="812"/>
                    <a:pt x="586" y="920"/>
                    <a:pt x="521" y="920"/>
                  </a:cubicBezTo>
                  <a:cubicBezTo>
                    <a:pt x="390" y="920"/>
                    <a:pt x="195" y="530"/>
                    <a:pt x="87" y="270"/>
                  </a:cubicBezTo>
                  <a:cubicBezTo>
                    <a:pt x="87" y="255"/>
                    <a:pt x="76" y="239"/>
                    <a:pt x="62" y="239"/>
                  </a:cubicBezTo>
                  <a:cubicBezTo>
                    <a:pt x="56" y="239"/>
                    <a:pt x="50" y="242"/>
                    <a:pt x="44" y="248"/>
                  </a:cubicBezTo>
                  <a:cubicBezTo>
                    <a:pt x="22" y="248"/>
                    <a:pt x="0" y="270"/>
                    <a:pt x="22" y="292"/>
                  </a:cubicBezTo>
                  <a:cubicBezTo>
                    <a:pt x="65" y="422"/>
                    <a:pt x="282" y="1007"/>
                    <a:pt x="521" y="1007"/>
                  </a:cubicBezTo>
                  <a:lnTo>
                    <a:pt x="542" y="1007"/>
                  </a:lnTo>
                  <a:cubicBezTo>
                    <a:pt x="716" y="985"/>
                    <a:pt x="824" y="682"/>
                    <a:pt x="889" y="53"/>
                  </a:cubicBezTo>
                  <a:cubicBezTo>
                    <a:pt x="889" y="31"/>
                    <a:pt x="867" y="10"/>
                    <a:pt x="846" y="10"/>
                  </a:cubicBezTo>
                  <a:cubicBezTo>
                    <a:pt x="839" y="3"/>
                    <a:pt x="83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902959" y="2138525"/>
              <a:ext cx="266343" cy="90069"/>
            </a:xfrm>
            <a:custGeom>
              <a:avLst/>
              <a:gdLst/>
              <a:ahLst/>
              <a:cxnLst/>
              <a:rect l="l" t="t" r="r" b="b"/>
              <a:pathLst>
                <a:path w="4619" h="1562" extrusionOk="0">
                  <a:moveTo>
                    <a:pt x="44" y="1"/>
                  </a:moveTo>
                  <a:cubicBezTo>
                    <a:pt x="22" y="22"/>
                    <a:pt x="1" y="22"/>
                    <a:pt x="1" y="66"/>
                  </a:cubicBezTo>
                  <a:cubicBezTo>
                    <a:pt x="1" y="109"/>
                    <a:pt x="66" y="1280"/>
                    <a:pt x="781" y="1540"/>
                  </a:cubicBezTo>
                  <a:cubicBezTo>
                    <a:pt x="868" y="1562"/>
                    <a:pt x="955" y="1562"/>
                    <a:pt x="1041" y="1562"/>
                  </a:cubicBezTo>
                  <a:cubicBezTo>
                    <a:pt x="1605" y="1562"/>
                    <a:pt x="2602" y="1193"/>
                    <a:pt x="2928" y="1063"/>
                  </a:cubicBezTo>
                  <a:cubicBezTo>
                    <a:pt x="3708" y="760"/>
                    <a:pt x="4532" y="326"/>
                    <a:pt x="4619" y="131"/>
                  </a:cubicBezTo>
                  <a:cubicBezTo>
                    <a:pt x="4619" y="109"/>
                    <a:pt x="4619" y="87"/>
                    <a:pt x="4597" y="66"/>
                  </a:cubicBezTo>
                  <a:cubicBezTo>
                    <a:pt x="4575" y="66"/>
                    <a:pt x="4554" y="66"/>
                    <a:pt x="4532" y="87"/>
                  </a:cubicBezTo>
                  <a:cubicBezTo>
                    <a:pt x="4432" y="387"/>
                    <a:pt x="1939" y="1478"/>
                    <a:pt x="1005" y="1478"/>
                  </a:cubicBezTo>
                  <a:cubicBezTo>
                    <a:pt x="926" y="1478"/>
                    <a:pt x="857" y="1470"/>
                    <a:pt x="803" y="1453"/>
                  </a:cubicBezTo>
                  <a:cubicBezTo>
                    <a:pt x="131" y="1215"/>
                    <a:pt x="87" y="44"/>
                    <a:pt x="87" y="44"/>
                  </a:cubicBezTo>
                  <a:cubicBezTo>
                    <a:pt x="87" y="22"/>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877991" y="2038542"/>
              <a:ext cx="125012" cy="127549"/>
            </a:xfrm>
            <a:custGeom>
              <a:avLst/>
              <a:gdLst/>
              <a:ahLst/>
              <a:cxnLst/>
              <a:rect l="l" t="t" r="r" b="b"/>
              <a:pathLst>
                <a:path w="2168" h="2212" extrusionOk="0">
                  <a:moveTo>
                    <a:pt x="954" y="0"/>
                  </a:moveTo>
                  <a:cubicBezTo>
                    <a:pt x="954" y="0"/>
                    <a:pt x="65" y="347"/>
                    <a:pt x="43" y="716"/>
                  </a:cubicBezTo>
                  <a:cubicBezTo>
                    <a:pt x="0" y="1084"/>
                    <a:pt x="520" y="2212"/>
                    <a:pt x="520" y="2212"/>
                  </a:cubicBezTo>
                  <a:cubicBezTo>
                    <a:pt x="2168" y="1952"/>
                    <a:pt x="95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1275510" y="2147520"/>
              <a:ext cx="12570" cy="22315"/>
            </a:xfrm>
            <a:custGeom>
              <a:avLst/>
              <a:gdLst/>
              <a:ahLst/>
              <a:cxnLst/>
              <a:rect l="l" t="t" r="r" b="b"/>
              <a:pathLst>
                <a:path w="218" h="387" extrusionOk="0">
                  <a:moveTo>
                    <a:pt x="50" y="0"/>
                  </a:moveTo>
                  <a:cubicBezTo>
                    <a:pt x="22" y="0"/>
                    <a:pt x="0" y="31"/>
                    <a:pt x="0" y="62"/>
                  </a:cubicBezTo>
                  <a:cubicBezTo>
                    <a:pt x="44" y="127"/>
                    <a:pt x="109" y="278"/>
                    <a:pt x="65" y="343"/>
                  </a:cubicBezTo>
                  <a:cubicBezTo>
                    <a:pt x="65" y="343"/>
                    <a:pt x="65" y="387"/>
                    <a:pt x="65" y="387"/>
                  </a:cubicBezTo>
                  <a:lnTo>
                    <a:pt x="152" y="387"/>
                  </a:lnTo>
                  <a:cubicBezTo>
                    <a:pt x="217" y="257"/>
                    <a:pt x="87" y="40"/>
                    <a:pt x="87" y="18"/>
                  </a:cubicBezTo>
                  <a:cubicBezTo>
                    <a:pt x="74" y="5"/>
                    <a:pt x="6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1280526" y="2122265"/>
              <a:ext cx="13781" cy="22604"/>
            </a:xfrm>
            <a:custGeom>
              <a:avLst/>
              <a:gdLst/>
              <a:ahLst/>
              <a:cxnLst/>
              <a:rect l="l" t="t" r="r" b="b"/>
              <a:pathLst>
                <a:path w="239" h="392" extrusionOk="0">
                  <a:moveTo>
                    <a:pt x="44" y="1"/>
                  </a:moveTo>
                  <a:cubicBezTo>
                    <a:pt x="22" y="23"/>
                    <a:pt x="0" y="44"/>
                    <a:pt x="22" y="66"/>
                  </a:cubicBezTo>
                  <a:cubicBezTo>
                    <a:pt x="65" y="131"/>
                    <a:pt x="130" y="283"/>
                    <a:pt x="87" y="348"/>
                  </a:cubicBezTo>
                  <a:cubicBezTo>
                    <a:pt x="65" y="348"/>
                    <a:pt x="65" y="369"/>
                    <a:pt x="87" y="391"/>
                  </a:cubicBezTo>
                  <a:lnTo>
                    <a:pt x="152" y="391"/>
                  </a:lnTo>
                  <a:cubicBezTo>
                    <a:pt x="239" y="261"/>
                    <a:pt x="87" y="44"/>
                    <a:pt x="87" y="23"/>
                  </a:cubicBezTo>
                  <a:cubicBezTo>
                    <a:pt x="87" y="1"/>
                    <a:pt x="6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1291770" y="2177273"/>
              <a:ext cx="12570" cy="22604"/>
            </a:xfrm>
            <a:custGeom>
              <a:avLst/>
              <a:gdLst/>
              <a:ahLst/>
              <a:cxnLst/>
              <a:rect l="l" t="t" r="r" b="b"/>
              <a:pathLst>
                <a:path w="218" h="392" extrusionOk="0">
                  <a:moveTo>
                    <a:pt x="0" y="1"/>
                  </a:moveTo>
                  <a:cubicBezTo>
                    <a:pt x="0" y="23"/>
                    <a:pt x="0" y="44"/>
                    <a:pt x="0" y="66"/>
                  </a:cubicBezTo>
                  <a:cubicBezTo>
                    <a:pt x="44" y="131"/>
                    <a:pt x="109" y="283"/>
                    <a:pt x="65" y="326"/>
                  </a:cubicBezTo>
                  <a:cubicBezTo>
                    <a:pt x="65" y="348"/>
                    <a:pt x="65" y="369"/>
                    <a:pt x="65" y="391"/>
                  </a:cubicBezTo>
                  <a:lnTo>
                    <a:pt x="130" y="391"/>
                  </a:lnTo>
                  <a:cubicBezTo>
                    <a:pt x="217" y="261"/>
                    <a:pt x="65" y="44"/>
                    <a:pt x="65" y="23"/>
                  </a:cubicBezTo>
                  <a:cubicBezTo>
                    <a:pt x="65" y="1"/>
                    <a:pt x="22"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1269282" y="2192611"/>
              <a:ext cx="12513" cy="22777"/>
            </a:xfrm>
            <a:custGeom>
              <a:avLst/>
              <a:gdLst/>
              <a:ahLst/>
              <a:cxnLst/>
              <a:rect l="l" t="t" r="r" b="b"/>
              <a:pathLst>
                <a:path w="217" h="395" extrusionOk="0">
                  <a:moveTo>
                    <a:pt x="54" y="0"/>
                  </a:moveTo>
                  <a:cubicBezTo>
                    <a:pt x="43" y="0"/>
                    <a:pt x="33" y="6"/>
                    <a:pt x="22" y="17"/>
                  </a:cubicBezTo>
                  <a:cubicBezTo>
                    <a:pt x="0" y="17"/>
                    <a:pt x="0" y="38"/>
                    <a:pt x="0" y="60"/>
                  </a:cubicBezTo>
                  <a:cubicBezTo>
                    <a:pt x="43" y="125"/>
                    <a:pt x="108" y="277"/>
                    <a:pt x="65" y="342"/>
                  </a:cubicBezTo>
                  <a:cubicBezTo>
                    <a:pt x="65" y="342"/>
                    <a:pt x="65" y="385"/>
                    <a:pt x="65" y="385"/>
                  </a:cubicBezTo>
                  <a:lnTo>
                    <a:pt x="87" y="385"/>
                  </a:lnTo>
                  <a:cubicBezTo>
                    <a:pt x="94" y="392"/>
                    <a:pt x="101" y="395"/>
                    <a:pt x="108" y="395"/>
                  </a:cubicBezTo>
                  <a:cubicBezTo>
                    <a:pt x="120" y="395"/>
                    <a:pt x="130" y="385"/>
                    <a:pt x="130" y="385"/>
                  </a:cubicBezTo>
                  <a:cubicBezTo>
                    <a:pt x="217" y="255"/>
                    <a:pt x="87" y="38"/>
                    <a:pt x="87" y="17"/>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1290502" y="2209275"/>
              <a:ext cx="12570" cy="23065"/>
            </a:xfrm>
            <a:custGeom>
              <a:avLst/>
              <a:gdLst/>
              <a:ahLst/>
              <a:cxnLst/>
              <a:rect l="l" t="t" r="r" b="b"/>
              <a:pathLst>
                <a:path w="218" h="400" extrusionOk="0">
                  <a:moveTo>
                    <a:pt x="41" y="1"/>
                  </a:moveTo>
                  <a:cubicBezTo>
                    <a:pt x="35" y="1"/>
                    <a:pt x="29" y="3"/>
                    <a:pt x="22" y="10"/>
                  </a:cubicBezTo>
                  <a:cubicBezTo>
                    <a:pt x="1" y="31"/>
                    <a:pt x="1" y="53"/>
                    <a:pt x="22" y="75"/>
                  </a:cubicBezTo>
                  <a:cubicBezTo>
                    <a:pt x="44" y="140"/>
                    <a:pt x="109" y="291"/>
                    <a:pt x="87" y="335"/>
                  </a:cubicBezTo>
                  <a:cubicBezTo>
                    <a:pt x="66" y="356"/>
                    <a:pt x="66" y="378"/>
                    <a:pt x="87" y="400"/>
                  </a:cubicBezTo>
                  <a:lnTo>
                    <a:pt x="109" y="400"/>
                  </a:lnTo>
                  <a:cubicBezTo>
                    <a:pt x="109" y="400"/>
                    <a:pt x="131" y="400"/>
                    <a:pt x="152" y="378"/>
                  </a:cubicBezTo>
                  <a:cubicBezTo>
                    <a:pt x="217" y="270"/>
                    <a:pt x="109" y="53"/>
                    <a:pt x="87" y="31"/>
                  </a:cubicBezTo>
                  <a:cubicBezTo>
                    <a:pt x="72" y="16"/>
                    <a:pt x="5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1260518" y="2158015"/>
              <a:ext cx="13781" cy="23065"/>
            </a:xfrm>
            <a:custGeom>
              <a:avLst/>
              <a:gdLst/>
              <a:ahLst/>
              <a:cxnLst/>
              <a:rect l="l" t="t" r="r" b="b"/>
              <a:pathLst>
                <a:path w="239" h="400" extrusionOk="0">
                  <a:moveTo>
                    <a:pt x="62" y="1"/>
                  </a:moveTo>
                  <a:cubicBezTo>
                    <a:pt x="56" y="1"/>
                    <a:pt x="50" y="3"/>
                    <a:pt x="44" y="10"/>
                  </a:cubicBezTo>
                  <a:cubicBezTo>
                    <a:pt x="22" y="10"/>
                    <a:pt x="0" y="53"/>
                    <a:pt x="22" y="75"/>
                  </a:cubicBezTo>
                  <a:cubicBezTo>
                    <a:pt x="65" y="140"/>
                    <a:pt x="130" y="270"/>
                    <a:pt x="87" y="335"/>
                  </a:cubicBezTo>
                  <a:cubicBezTo>
                    <a:pt x="65" y="357"/>
                    <a:pt x="65" y="378"/>
                    <a:pt x="87" y="400"/>
                  </a:cubicBezTo>
                  <a:lnTo>
                    <a:pt x="109" y="400"/>
                  </a:lnTo>
                  <a:cubicBezTo>
                    <a:pt x="130" y="400"/>
                    <a:pt x="130" y="400"/>
                    <a:pt x="152" y="378"/>
                  </a:cubicBezTo>
                  <a:cubicBezTo>
                    <a:pt x="239" y="270"/>
                    <a:pt x="109" y="53"/>
                    <a:pt x="87" y="31"/>
                  </a:cubicBezTo>
                  <a:cubicBezTo>
                    <a:pt x="87" y="1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260518" y="2118863"/>
              <a:ext cx="13781" cy="23469"/>
            </a:xfrm>
            <a:custGeom>
              <a:avLst/>
              <a:gdLst/>
              <a:ahLst/>
              <a:cxnLst/>
              <a:rect l="l" t="t" r="r" b="b"/>
              <a:pathLst>
                <a:path w="239" h="407" extrusionOk="0">
                  <a:moveTo>
                    <a:pt x="65" y="0"/>
                  </a:moveTo>
                  <a:cubicBezTo>
                    <a:pt x="54" y="0"/>
                    <a:pt x="44" y="6"/>
                    <a:pt x="44" y="17"/>
                  </a:cubicBezTo>
                  <a:cubicBezTo>
                    <a:pt x="22" y="38"/>
                    <a:pt x="0" y="60"/>
                    <a:pt x="22" y="82"/>
                  </a:cubicBezTo>
                  <a:cubicBezTo>
                    <a:pt x="65" y="147"/>
                    <a:pt x="130" y="298"/>
                    <a:pt x="87" y="342"/>
                  </a:cubicBezTo>
                  <a:cubicBezTo>
                    <a:pt x="65" y="363"/>
                    <a:pt x="65" y="385"/>
                    <a:pt x="87" y="407"/>
                  </a:cubicBezTo>
                  <a:lnTo>
                    <a:pt x="109" y="407"/>
                  </a:lnTo>
                  <a:cubicBezTo>
                    <a:pt x="130" y="407"/>
                    <a:pt x="152" y="385"/>
                    <a:pt x="152" y="385"/>
                  </a:cubicBezTo>
                  <a:cubicBezTo>
                    <a:pt x="239" y="255"/>
                    <a:pt x="109" y="38"/>
                    <a:pt x="87" y="17"/>
                  </a:cubicBezTo>
                  <a:cubicBezTo>
                    <a:pt x="87" y="6"/>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319275" y="2388254"/>
              <a:ext cx="22315" cy="12859"/>
            </a:xfrm>
            <a:custGeom>
              <a:avLst/>
              <a:gdLst/>
              <a:ahLst/>
              <a:cxnLst/>
              <a:rect l="l" t="t" r="r" b="b"/>
              <a:pathLst>
                <a:path w="387" h="223" extrusionOk="0">
                  <a:moveTo>
                    <a:pt x="327" y="0"/>
                  </a:moveTo>
                  <a:cubicBezTo>
                    <a:pt x="320" y="0"/>
                    <a:pt x="312" y="2"/>
                    <a:pt x="304" y="6"/>
                  </a:cubicBezTo>
                  <a:cubicBezTo>
                    <a:pt x="265" y="64"/>
                    <a:pt x="157" y="139"/>
                    <a:pt x="88" y="139"/>
                  </a:cubicBezTo>
                  <a:cubicBezTo>
                    <a:pt x="80" y="139"/>
                    <a:pt x="72" y="138"/>
                    <a:pt x="65" y="136"/>
                  </a:cubicBezTo>
                  <a:cubicBezTo>
                    <a:pt x="44" y="136"/>
                    <a:pt x="22" y="136"/>
                    <a:pt x="22" y="158"/>
                  </a:cubicBezTo>
                  <a:cubicBezTo>
                    <a:pt x="0" y="179"/>
                    <a:pt x="22" y="201"/>
                    <a:pt x="44" y="223"/>
                  </a:cubicBezTo>
                  <a:lnTo>
                    <a:pt x="87" y="223"/>
                  </a:lnTo>
                  <a:cubicBezTo>
                    <a:pt x="195" y="201"/>
                    <a:pt x="282" y="136"/>
                    <a:pt x="369" y="71"/>
                  </a:cubicBezTo>
                  <a:cubicBezTo>
                    <a:pt x="387" y="35"/>
                    <a:pt x="361"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1344242" y="2386466"/>
              <a:ext cx="23238" cy="13378"/>
            </a:xfrm>
            <a:custGeom>
              <a:avLst/>
              <a:gdLst/>
              <a:ahLst/>
              <a:cxnLst/>
              <a:rect l="l" t="t" r="r" b="b"/>
              <a:pathLst>
                <a:path w="403" h="232" extrusionOk="0">
                  <a:moveTo>
                    <a:pt x="337" y="1"/>
                  </a:moveTo>
                  <a:cubicBezTo>
                    <a:pt x="326" y="1"/>
                    <a:pt x="314" y="5"/>
                    <a:pt x="304" y="15"/>
                  </a:cubicBezTo>
                  <a:cubicBezTo>
                    <a:pt x="265" y="55"/>
                    <a:pt x="154" y="148"/>
                    <a:pt x="85" y="148"/>
                  </a:cubicBezTo>
                  <a:cubicBezTo>
                    <a:pt x="78" y="148"/>
                    <a:pt x="72" y="147"/>
                    <a:pt x="66" y="145"/>
                  </a:cubicBezTo>
                  <a:cubicBezTo>
                    <a:pt x="44" y="145"/>
                    <a:pt x="23" y="145"/>
                    <a:pt x="23" y="167"/>
                  </a:cubicBezTo>
                  <a:cubicBezTo>
                    <a:pt x="1" y="189"/>
                    <a:pt x="23" y="210"/>
                    <a:pt x="44" y="232"/>
                  </a:cubicBezTo>
                  <a:lnTo>
                    <a:pt x="88" y="232"/>
                  </a:lnTo>
                  <a:cubicBezTo>
                    <a:pt x="218" y="232"/>
                    <a:pt x="348" y="80"/>
                    <a:pt x="369" y="80"/>
                  </a:cubicBezTo>
                  <a:cubicBezTo>
                    <a:pt x="403" y="47"/>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1295518" y="2411376"/>
              <a:ext cx="21277" cy="13493"/>
            </a:xfrm>
            <a:custGeom>
              <a:avLst/>
              <a:gdLst/>
              <a:ahLst/>
              <a:cxnLst/>
              <a:rect l="l" t="t" r="r" b="b"/>
              <a:pathLst>
                <a:path w="369" h="234" extrusionOk="0">
                  <a:moveTo>
                    <a:pt x="328" y="1"/>
                  </a:moveTo>
                  <a:cubicBezTo>
                    <a:pt x="315" y="1"/>
                    <a:pt x="304" y="6"/>
                    <a:pt x="304" y="17"/>
                  </a:cubicBezTo>
                  <a:cubicBezTo>
                    <a:pt x="264" y="56"/>
                    <a:pt x="153" y="150"/>
                    <a:pt x="84" y="150"/>
                  </a:cubicBezTo>
                  <a:cubicBezTo>
                    <a:pt x="78" y="150"/>
                    <a:pt x="71" y="149"/>
                    <a:pt x="65" y="147"/>
                  </a:cubicBezTo>
                  <a:cubicBezTo>
                    <a:pt x="59" y="141"/>
                    <a:pt x="53" y="138"/>
                    <a:pt x="46" y="138"/>
                  </a:cubicBezTo>
                  <a:cubicBezTo>
                    <a:pt x="31" y="138"/>
                    <a:pt x="16" y="153"/>
                    <a:pt x="0" y="169"/>
                  </a:cubicBezTo>
                  <a:cubicBezTo>
                    <a:pt x="0" y="190"/>
                    <a:pt x="0" y="212"/>
                    <a:pt x="22" y="234"/>
                  </a:cubicBezTo>
                  <a:lnTo>
                    <a:pt x="87" y="234"/>
                  </a:lnTo>
                  <a:cubicBezTo>
                    <a:pt x="174" y="212"/>
                    <a:pt x="282" y="147"/>
                    <a:pt x="369" y="82"/>
                  </a:cubicBezTo>
                  <a:cubicBezTo>
                    <a:pt x="369" y="60"/>
                    <a:pt x="369" y="38"/>
                    <a:pt x="369" y="17"/>
                  </a:cubicBezTo>
                  <a:cubicBezTo>
                    <a:pt x="358" y="6"/>
                    <a:pt x="34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1274241" y="2392751"/>
              <a:ext cx="22258" cy="13378"/>
            </a:xfrm>
            <a:custGeom>
              <a:avLst/>
              <a:gdLst/>
              <a:ahLst/>
              <a:cxnLst/>
              <a:rect l="l" t="t" r="r" b="b"/>
              <a:pathLst>
                <a:path w="386" h="232" extrusionOk="0">
                  <a:moveTo>
                    <a:pt x="334" y="0"/>
                  </a:moveTo>
                  <a:cubicBezTo>
                    <a:pt x="324" y="0"/>
                    <a:pt x="314" y="4"/>
                    <a:pt x="304" y="15"/>
                  </a:cubicBezTo>
                  <a:cubicBezTo>
                    <a:pt x="266" y="73"/>
                    <a:pt x="158" y="148"/>
                    <a:pt x="89" y="148"/>
                  </a:cubicBezTo>
                  <a:cubicBezTo>
                    <a:pt x="80" y="148"/>
                    <a:pt x="73" y="147"/>
                    <a:pt x="66" y="145"/>
                  </a:cubicBezTo>
                  <a:cubicBezTo>
                    <a:pt x="44" y="145"/>
                    <a:pt x="22" y="166"/>
                    <a:pt x="1" y="188"/>
                  </a:cubicBezTo>
                  <a:cubicBezTo>
                    <a:pt x="1" y="210"/>
                    <a:pt x="22" y="231"/>
                    <a:pt x="44" y="231"/>
                  </a:cubicBezTo>
                  <a:lnTo>
                    <a:pt x="87" y="231"/>
                  </a:lnTo>
                  <a:cubicBezTo>
                    <a:pt x="196" y="210"/>
                    <a:pt x="283" y="166"/>
                    <a:pt x="369" y="80"/>
                  </a:cubicBezTo>
                  <a:cubicBezTo>
                    <a:pt x="386" y="46"/>
                    <a:pt x="36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1264266" y="2418872"/>
              <a:ext cx="21277" cy="13493"/>
            </a:xfrm>
            <a:custGeom>
              <a:avLst/>
              <a:gdLst/>
              <a:ahLst/>
              <a:cxnLst/>
              <a:rect l="l" t="t" r="r" b="b"/>
              <a:pathLst>
                <a:path w="369" h="234" extrusionOk="0">
                  <a:moveTo>
                    <a:pt x="336" y="1"/>
                  </a:moveTo>
                  <a:cubicBezTo>
                    <a:pt x="326" y="1"/>
                    <a:pt x="315" y="6"/>
                    <a:pt x="304" y="17"/>
                  </a:cubicBezTo>
                  <a:cubicBezTo>
                    <a:pt x="265" y="75"/>
                    <a:pt x="157" y="150"/>
                    <a:pt x="88" y="150"/>
                  </a:cubicBezTo>
                  <a:cubicBezTo>
                    <a:pt x="80" y="150"/>
                    <a:pt x="72" y="149"/>
                    <a:pt x="65" y="147"/>
                  </a:cubicBezTo>
                  <a:cubicBezTo>
                    <a:pt x="44" y="147"/>
                    <a:pt x="22" y="147"/>
                    <a:pt x="0" y="169"/>
                  </a:cubicBezTo>
                  <a:cubicBezTo>
                    <a:pt x="0" y="190"/>
                    <a:pt x="0" y="234"/>
                    <a:pt x="44" y="234"/>
                  </a:cubicBezTo>
                  <a:lnTo>
                    <a:pt x="87" y="234"/>
                  </a:lnTo>
                  <a:cubicBezTo>
                    <a:pt x="195" y="212"/>
                    <a:pt x="282" y="147"/>
                    <a:pt x="369" y="82"/>
                  </a:cubicBezTo>
                  <a:cubicBezTo>
                    <a:pt x="369" y="60"/>
                    <a:pt x="369" y="39"/>
                    <a:pt x="369" y="17"/>
                  </a:cubicBezTo>
                  <a:cubicBezTo>
                    <a:pt x="358" y="6"/>
                    <a:pt x="347"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1305494" y="2378221"/>
              <a:ext cx="22373" cy="12916"/>
            </a:xfrm>
            <a:custGeom>
              <a:avLst/>
              <a:gdLst/>
              <a:ahLst/>
              <a:cxnLst/>
              <a:rect l="l" t="t" r="r" b="b"/>
              <a:pathLst>
                <a:path w="388" h="224" extrusionOk="0">
                  <a:moveTo>
                    <a:pt x="328" y="1"/>
                  </a:moveTo>
                  <a:cubicBezTo>
                    <a:pt x="320" y="1"/>
                    <a:pt x="312" y="2"/>
                    <a:pt x="304" y="6"/>
                  </a:cubicBezTo>
                  <a:cubicBezTo>
                    <a:pt x="265" y="46"/>
                    <a:pt x="153" y="139"/>
                    <a:pt x="85" y="139"/>
                  </a:cubicBezTo>
                  <a:cubicBezTo>
                    <a:pt x="78" y="139"/>
                    <a:pt x="72" y="138"/>
                    <a:pt x="66" y="136"/>
                  </a:cubicBezTo>
                  <a:cubicBezTo>
                    <a:pt x="59" y="130"/>
                    <a:pt x="53" y="128"/>
                    <a:pt x="47" y="128"/>
                  </a:cubicBezTo>
                  <a:cubicBezTo>
                    <a:pt x="31" y="128"/>
                    <a:pt x="16" y="143"/>
                    <a:pt x="1" y="158"/>
                  </a:cubicBezTo>
                  <a:cubicBezTo>
                    <a:pt x="1" y="180"/>
                    <a:pt x="1" y="202"/>
                    <a:pt x="44" y="223"/>
                  </a:cubicBezTo>
                  <a:lnTo>
                    <a:pt x="88" y="223"/>
                  </a:lnTo>
                  <a:cubicBezTo>
                    <a:pt x="196" y="202"/>
                    <a:pt x="283" y="136"/>
                    <a:pt x="369" y="71"/>
                  </a:cubicBezTo>
                  <a:cubicBezTo>
                    <a:pt x="387" y="36"/>
                    <a:pt x="36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1341763" y="2366458"/>
              <a:ext cx="23180" cy="13435"/>
            </a:xfrm>
            <a:custGeom>
              <a:avLst/>
              <a:gdLst/>
              <a:ahLst/>
              <a:cxnLst/>
              <a:rect l="l" t="t" r="r" b="b"/>
              <a:pathLst>
                <a:path w="402" h="233" extrusionOk="0">
                  <a:moveTo>
                    <a:pt x="337" y="1"/>
                  </a:moveTo>
                  <a:cubicBezTo>
                    <a:pt x="326" y="1"/>
                    <a:pt x="314" y="5"/>
                    <a:pt x="304" y="15"/>
                  </a:cubicBezTo>
                  <a:cubicBezTo>
                    <a:pt x="265" y="55"/>
                    <a:pt x="153" y="148"/>
                    <a:pt x="84" y="148"/>
                  </a:cubicBezTo>
                  <a:cubicBezTo>
                    <a:pt x="78" y="148"/>
                    <a:pt x="71" y="147"/>
                    <a:pt x="66" y="145"/>
                  </a:cubicBezTo>
                  <a:cubicBezTo>
                    <a:pt x="44" y="145"/>
                    <a:pt x="22" y="145"/>
                    <a:pt x="22" y="167"/>
                  </a:cubicBezTo>
                  <a:cubicBezTo>
                    <a:pt x="1" y="189"/>
                    <a:pt x="22" y="210"/>
                    <a:pt x="44" y="232"/>
                  </a:cubicBezTo>
                  <a:lnTo>
                    <a:pt x="87" y="232"/>
                  </a:lnTo>
                  <a:cubicBezTo>
                    <a:pt x="196" y="210"/>
                    <a:pt x="304" y="145"/>
                    <a:pt x="369" y="59"/>
                  </a:cubicBezTo>
                  <a:cubicBezTo>
                    <a:pt x="402" y="42"/>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1161744" y="2568444"/>
              <a:ext cx="16318" cy="21450"/>
            </a:xfrm>
            <a:custGeom>
              <a:avLst/>
              <a:gdLst/>
              <a:ahLst/>
              <a:cxnLst/>
              <a:rect l="l" t="t" r="r" b="b"/>
              <a:pathLst>
                <a:path w="283" h="372" extrusionOk="0">
                  <a:moveTo>
                    <a:pt x="96" y="1"/>
                  </a:moveTo>
                  <a:cubicBezTo>
                    <a:pt x="85" y="1"/>
                    <a:pt x="74" y="8"/>
                    <a:pt x="66" y="25"/>
                  </a:cubicBezTo>
                  <a:cubicBezTo>
                    <a:pt x="1" y="155"/>
                    <a:pt x="174" y="350"/>
                    <a:pt x="196" y="350"/>
                  </a:cubicBezTo>
                  <a:cubicBezTo>
                    <a:pt x="206" y="361"/>
                    <a:pt x="212" y="366"/>
                    <a:pt x="217" y="366"/>
                  </a:cubicBezTo>
                  <a:cubicBezTo>
                    <a:pt x="223" y="366"/>
                    <a:pt x="228" y="361"/>
                    <a:pt x="239" y="350"/>
                  </a:cubicBezTo>
                  <a:cubicBezTo>
                    <a:pt x="239" y="371"/>
                    <a:pt x="239" y="371"/>
                    <a:pt x="261" y="371"/>
                  </a:cubicBezTo>
                  <a:cubicBezTo>
                    <a:pt x="282" y="350"/>
                    <a:pt x="282" y="328"/>
                    <a:pt x="261" y="306"/>
                  </a:cubicBezTo>
                  <a:cubicBezTo>
                    <a:pt x="217" y="241"/>
                    <a:pt x="109" y="111"/>
                    <a:pt x="131" y="46"/>
                  </a:cubicBezTo>
                  <a:cubicBezTo>
                    <a:pt x="131" y="19"/>
                    <a:pt x="11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1163012" y="2594333"/>
              <a:ext cx="15050" cy="20586"/>
            </a:xfrm>
            <a:custGeom>
              <a:avLst/>
              <a:gdLst/>
              <a:ahLst/>
              <a:cxnLst/>
              <a:rect l="l" t="t" r="r" b="b"/>
              <a:pathLst>
                <a:path w="261" h="357" extrusionOk="0">
                  <a:moveTo>
                    <a:pt x="68" y="1"/>
                  </a:moveTo>
                  <a:cubicBezTo>
                    <a:pt x="58" y="1"/>
                    <a:pt x="49" y="3"/>
                    <a:pt x="44" y="9"/>
                  </a:cubicBezTo>
                  <a:cubicBezTo>
                    <a:pt x="0" y="139"/>
                    <a:pt x="174" y="334"/>
                    <a:pt x="195" y="356"/>
                  </a:cubicBezTo>
                  <a:lnTo>
                    <a:pt x="260" y="356"/>
                  </a:lnTo>
                  <a:cubicBezTo>
                    <a:pt x="260" y="334"/>
                    <a:pt x="260" y="313"/>
                    <a:pt x="260" y="291"/>
                  </a:cubicBezTo>
                  <a:cubicBezTo>
                    <a:pt x="195" y="248"/>
                    <a:pt x="109" y="118"/>
                    <a:pt x="130" y="52"/>
                  </a:cubicBezTo>
                  <a:cubicBezTo>
                    <a:pt x="130" y="21"/>
                    <a:pt x="9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1139256" y="2542266"/>
              <a:ext cx="16318" cy="21393"/>
            </a:xfrm>
            <a:custGeom>
              <a:avLst/>
              <a:gdLst/>
              <a:ahLst/>
              <a:cxnLst/>
              <a:rect l="l" t="t" r="r" b="b"/>
              <a:pathLst>
                <a:path w="283" h="371" extrusionOk="0">
                  <a:moveTo>
                    <a:pt x="99" y="1"/>
                  </a:moveTo>
                  <a:cubicBezTo>
                    <a:pt x="86" y="1"/>
                    <a:pt x="73" y="8"/>
                    <a:pt x="65" y="23"/>
                  </a:cubicBezTo>
                  <a:cubicBezTo>
                    <a:pt x="0" y="153"/>
                    <a:pt x="174" y="348"/>
                    <a:pt x="195" y="370"/>
                  </a:cubicBezTo>
                  <a:lnTo>
                    <a:pt x="260" y="370"/>
                  </a:lnTo>
                  <a:cubicBezTo>
                    <a:pt x="282" y="348"/>
                    <a:pt x="282" y="327"/>
                    <a:pt x="260" y="305"/>
                  </a:cubicBezTo>
                  <a:cubicBezTo>
                    <a:pt x="217" y="262"/>
                    <a:pt x="109" y="132"/>
                    <a:pt x="130" y="67"/>
                  </a:cubicBezTo>
                  <a:cubicBezTo>
                    <a:pt x="144" y="25"/>
                    <a:pt x="12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1157996" y="2522892"/>
              <a:ext cx="15050" cy="20758"/>
            </a:xfrm>
            <a:custGeom>
              <a:avLst/>
              <a:gdLst/>
              <a:ahLst/>
              <a:cxnLst/>
              <a:rect l="l" t="t" r="r" b="b"/>
              <a:pathLst>
                <a:path w="261" h="360" extrusionOk="0">
                  <a:moveTo>
                    <a:pt x="76" y="1"/>
                  </a:moveTo>
                  <a:cubicBezTo>
                    <a:pt x="58" y="1"/>
                    <a:pt x="44" y="10"/>
                    <a:pt x="44" y="34"/>
                  </a:cubicBezTo>
                  <a:cubicBezTo>
                    <a:pt x="0" y="164"/>
                    <a:pt x="174" y="338"/>
                    <a:pt x="196" y="359"/>
                  </a:cubicBezTo>
                  <a:lnTo>
                    <a:pt x="261" y="359"/>
                  </a:lnTo>
                  <a:cubicBezTo>
                    <a:pt x="261" y="338"/>
                    <a:pt x="261" y="316"/>
                    <a:pt x="261" y="294"/>
                  </a:cubicBezTo>
                  <a:cubicBezTo>
                    <a:pt x="196" y="251"/>
                    <a:pt x="109" y="121"/>
                    <a:pt x="131" y="56"/>
                  </a:cubicBezTo>
                  <a:cubicBezTo>
                    <a:pt x="144" y="28"/>
                    <a:pt x="10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1132970" y="2511821"/>
              <a:ext cx="15050" cy="20586"/>
            </a:xfrm>
            <a:custGeom>
              <a:avLst/>
              <a:gdLst/>
              <a:ahLst/>
              <a:cxnLst/>
              <a:rect l="l" t="t" r="r" b="b"/>
              <a:pathLst>
                <a:path w="261" h="357" extrusionOk="0">
                  <a:moveTo>
                    <a:pt x="69" y="1"/>
                  </a:moveTo>
                  <a:cubicBezTo>
                    <a:pt x="59" y="1"/>
                    <a:pt x="50" y="3"/>
                    <a:pt x="44" y="9"/>
                  </a:cubicBezTo>
                  <a:cubicBezTo>
                    <a:pt x="1" y="139"/>
                    <a:pt x="174" y="334"/>
                    <a:pt x="196" y="356"/>
                  </a:cubicBezTo>
                  <a:lnTo>
                    <a:pt x="239" y="356"/>
                  </a:lnTo>
                  <a:cubicBezTo>
                    <a:pt x="261" y="334"/>
                    <a:pt x="261" y="313"/>
                    <a:pt x="239" y="291"/>
                  </a:cubicBezTo>
                  <a:cubicBezTo>
                    <a:pt x="196" y="248"/>
                    <a:pt x="109" y="118"/>
                    <a:pt x="131" y="53"/>
                  </a:cubicBezTo>
                  <a:cubicBezTo>
                    <a:pt x="131" y="21"/>
                    <a:pt x="9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1174256" y="2554778"/>
              <a:ext cx="15050" cy="21335"/>
            </a:xfrm>
            <a:custGeom>
              <a:avLst/>
              <a:gdLst/>
              <a:ahLst/>
              <a:cxnLst/>
              <a:rect l="l" t="t" r="r" b="b"/>
              <a:pathLst>
                <a:path w="261" h="370" extrusionOk="0">
                  <a:moveTo>
                    <a:pt x="78" y="0"/>
                  </a:moveTo>
                  <a:cubicBezTo>
                    <a:pt x="64" y="0"/>
                    <a:pt x="51" y="8"/>
                    <a:pt x="44" y="23"/>
                  </a:cubicBezTo>
                  <a:cubicBezTo>
                    <a:pt x="0" y="153"/>
                    <a:pt x="174" y="348"/>
                    <a:pt x="195" y="370"/>
                  </a:cubicBezTo>
                  <a:lnTo>
                    <a:pt x="239" y="370"/>
                  </a:lnTo>
                  <a:cubicBezTo>
                    <a:pt x="260" y="348"/>
                    <a:pt x="260" y="327"/>
                    <a:pt x="239" y="305"/>
                  </a:cubicBezTo>
                  <a:cubicBezTo>
                    <a:pt x="195" y="240"/>
                    <a:pt x="109" y="110"/>
                    <a:pt x="130" y="66"/>
                  </a:cubicBezTo>
                  <a:cubicBezTo>
                    <a:pt x="130" y="24"/>
                    <a:pt x="10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1183021" y="2592200"/>
              <a:ext cx="15050" cy="21450"/>
            </a:xfrm>
            <a:custGeom>
              <a:avLst/>
              <a:gdLst/>
              <a:ahLst/>
              <a:cxnLst/>
              <a:rect l="l" t="t" r="r" b="b"/>
              <a:pathLst>
                <a:path w="261" h="372" extrusionOk="0">
                  <a:moveTo>
                    <a:pt x="91" y="1"/>
                  </a:moveTo>
                  <a:cubicBezTo>
                    <a:pt x="77" y="1"/>
                    <a:pt x="60" y="8"/>
                    <a:pt x="43" y="24"/>
                  </a:cubicBezTo>
                  <a:cubicBezTo>
                    <a:pt x="0" y="155"/>
                    <a:pt x="174" y="328"/>
                    <a:pt x="195" y="350"/>
                  </a:cubicBezTo>
                  <a:cubicBezTo>
                    <a:pt x="195" y="350"/>
                    <a:pt x="217" y="350"/>
                    <a:pt x="217" y="371"/>
                  </a:cubicBezTo>
                  <a:cubicBezTo>
                    <a:pt x="239" y="350"/>
                    <a:pt x="239" y="350"/>
                    <a:pt x="260" y="350"/>
                  </a:cubicBezTo>
                  <a:cubicBezTo>
                    <a:pt x="260" y="328"/>
                    <a:pt x="260" y="306"/>
                    <a:pt x="260" y="285"/>
                  </a:cubicBezTo>
                  <a:cubicBezTo>
                    <a:pt x="195" y="241"/>
                    <a:pt x="108" y="111"/>
                    <a:pt x="130" y="46"/>
                  </a:cubicBezTo>
                  <a:cubicBezTo>
                    <a:pt x="130" y="19"/>
                    <a:pt x="114"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939228" y="2438592"/>
              <a:ext cx="87532" cy="70060"/>
            </a:xfrm>
            <a:custGeom>
              <a:avLst/>
              <a:gdLst/>
              <a:ahLst/>
              <a:cxnLst/>
              <a:rect l="l" t="t" r="r" b="b"/>
              <a:pathLst>
                <a:path w="1518" h="1215" extrusionOk="0">
                  <a:moveTo>
                    <a:pt x="109" y="0"/>
                  </a:moveTo>
                  <a:lnTo>
                    <a:pt x="0" y="802"/>
                  </a:lnTo>
                  <a:lnTo>
                    <a:pt x="1171" y="1214"/>
                  </a:lnTo>
                  <a:lnTo>
                    <a:pt x="1518" y="217"/>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1081709" y="2348526"/>
              <a:ext cx="93817" cy="98891"/>
            </a:xfrm>
            <a:custGeom>
              <a:avLst/>
              <a:gdLst/>
              <a:ahLst/>
              <a:cxnLst/>
              <a:rect l="l" t="t" r="r" b="b"/>
              <a:pathLst>
                <a:path w="1627" h="1715" extrusionOk="0">
                  <a:moveTo>
                    <a:pt x="688" y="0"/>
                  </a:moveTo>
                  <a:cubicBezTo>
                    <a:pt x="527" y="0"/>
                    <a:pt x="1" y="1367"/>
                    <a:pt x="1" y="1367"/>
                  </a:cubicBezTo>
                  <a:cubicBezTo>
                    <a:pt x="1" y="1367"/>
                    <a:pt x="803" y="1692"/>
                    <a:pt x="977" y="1714"/>
                  </a:cubicBezTo>
                  <a:cubicBezTo>
                    <a:pt x="978" y="1714"/>
                    <a:pt x="979" y="1714"/>
                    <a:pt x="980" y="1714"/>
                  </a:cubicBezTo>
                  <a:cubicBezTo>
                    <a:pt x="1157" y="1714"/>
                    <a:pt x="1627" y="283"/>
                    <a:pt x="1627" y="283"/>
                  </a:cubicBezTo>
                  <a:cubicBezTo>
                    <a:pt x="1627" y="283"/>
                    <a:pt x="846" y="44"/>
                    <a:pt x="695" y="1"/>
                  </a:cubicBezTo>
                  <a:cubicBezTo>
                    <a:pt x="692" y="0"/>
                    <a:pt x="69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1148020" y="2621376"/>
              <a:ext cx="141273" cy="19778"/>
            </a:xfrm>
            <a:custGeom>
              <a:avLst/>
              <a:gdLst/>
              <a:ahLst/>
              <a:cxnLst/>
              <a:rect l="l" t="t" r="r" b="b"/>
              <a:pathLst>
                <a:path w="2450" h="343" extrusionOk="0">
                  <a:moveTo>
                    <a:pt x="2415" y="1"/>
                  </a:moveTo>
                  <a:cubicBezTo>
                    <a:pt x="2407" y="1"/>
                    <a:pt x="2396" y="6"/>
                    <a:pt x="2385" y="17"/>
                  </a:cubicBezTo>
                  <a:cubicBezTo>
                    <a:pt x="2028" y="196"/>
                    <a:pt x="1643" y="254"/>
                    <a:pt x="1292" y="254"/>
                  </a:cubicBezTo>
                  <a:cubicBezTo>
                    <a:pt x="617" y="254"/>
                    <a:pt x="65" y="39"/>
                    <a:pt x="65" y="39"/>
                  </a:cubicBezTo>
                  <a:cubicBezTo>
                    <a:pt x="59" y="32"/>
                    <a:pt x="52" y="30"/>
                    <a:pt x="46" y="30"/>
                  </a:cubicBezTo>
                  <a:cubicBezTo>
                    <a:pt x="31" y="30"/>
                    <a:pt x="15" y="45"/>
                    <a:pt x="0" y="60"/>
                  </a:cubicBezTo>
                  <a:cubicBezTo>
                    <a:pt x="0" y="82"/>
                    <a:pt x="0" y="104"/>
                    <a:pt x="22" y="104"/>
                  </a:cubicBezTo>
                  <a:cubicBezTo>
                    <a:pt x="434" y="256"/>
                    <a:pt x="846" y="321"/>
                    <a:pt x="1279" y="342"/>
                  </a:cubicBezTo>
                  <a:cubicBezTo>
                    <a:pt x="1669" y="342"/>
                    <a:pt x="2060" y="256"/>
                    <a:pt x="2428" y="82"/>
                  </a:cubicBezTo>
                  <a:cubicBezTo>
                    <a:pt x="2450" y="60"/>
                    <a:pt x="2450" y="39"/>
                    <a:pt x="2428" y="17"/>
                  </a:cubicBezTo>
                  <a:cubicBezTo>
                    <a:pt x="2428" y="6"/>
                    <a:pt x="2423" y="1"/>
                    <a:pt x="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1413032" y="2538575"/>
              <a:ext cx="58816" cy="43824"/>
            </a:xfrm>
            <a:custGeom>
              <a:avLst/>
              <a:gdLst/>
              <a:ahLst/>
              <a:cxnLst/>
              <a:rect l="l" t="t" r="r" b="b"/>
              <a:pathLst>
                <a:path w="1020" h="760" extrusionOk="0">
                  <a:moveTo>
                    <a:pt x="998" y="1"/>
                  </a:moveTo>
                  <a:cubicBezTo>
                    <a:pt x="976" y="1"/>
                    <a:pt x="954" y="22"/>
                    <a:pt x="933" y="44"/>
                  </a:cubicBezTo>
                  <a:cubicBezTo>
                    <a:pt x="824" y="564"/>
                    <a:pt x="130" y="673"/>
                    <a:pt x="65" y="673"/>
                  </a:cubicBezTo>
                  <a:lnTo>
                    <a:pt x="44" y="673"/>
                  </a:lnTo>
                  <a:cubicBezTo>
                    <a:pt x="0" y="694"/>
                    <a:pt x="0" y="759"/>
                    <a:pt x="65" y="759"/>
                  </a:cubicBezTo>
                  <a:cubicBezTo>
                    <a:pt x="152" y="759"/>
                    <a:pt x="889" y="629"/>
                    <a:pt x="1019" y="66"/>
                  </a:cubicBezTo>
                  <a:cubicBezTo>
                    <a:pt x="1019" y="44"/>
                    <a:pt x="1019" y="22"/>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1106734" y="1949744"/>
              <a:ext cx="137583" cy="72597"/>
            </a:xfrm>
            <a:custGeom>
              <a:avLst/>
              <a:gdLst/>
              <a:ahLst/>
              <a:cxnLst/>
              <a:rect l="l" t="t" r="r" b="b"/>
              <a:pathLst>
                <a:path w="2386" h="1259" extrusionOk="0">
                  <a:moveTo>
                    <a:pt x="586" y="586"/>
                  </a:moveTo>
                  <a:lnTo>
                    <a:pt x="586" y="608"/>
                  </a:lnTo>
                  <a:cubicBezTo>
                    <a:pt x="586" y="630"/>
                    <a:pt x="564" y="673"/>
                    <a:pt x="521" y="673"/>
                  </a:cubicBezTo>
                  <a:cubicBezTo>
                    <a:pt x="543" y="630"/>
                    <a:pt x="564" y="608"/>
                    <a:pt x="586" y="586"/>
                  </a:cubicBezTo>
                  <a:close/>
                  <a:moveTo>
                    <a:pt x="1280" y="760"/>
                  </a:moveTo>
                  <a:cubicBezTo>
                    <a:pt x="1301" y="760"/>
                    <a:pt x="1345" y="781"/>
                    <a:pt x="1345" y="803"/>
                  </a:cubicBezTo>
                  <a:cubicBezTo>
                    <a:pt x="1410" y="890"/>
                    <a:pt x="1388" y="977"/>
                    <a:pt x="1301" y="1042"/>
                  </a:cubicBezTo>
                  <a:cubicBezTo>
                    <a:pt x="1193" y="977"/>
                    <a:pt x="1193" y="912"/>
                    <a:pt x="1193" y="890"/>
                  </a:cubicBezTo>
                  <a:cubicBezTo>
                    <a:pt x="1171" y="825"/>
                    <a:pt x="1215" y="781"/>
                    <a:pt x="1258" y="760"/>
                  </a:cubicBezTo>
                  <a:close/>
                  <a:moveTo>
                    <a:pt x="434" y="1"/>
                  </a:moveTo>
                  <a:cubicBezTo>
                    <a:pt x="196" y="23"/>
                    <a:pt x="1" y="218"/>
                    <a:pt x="1" y="456"/>
                  </a:cubicBezTo>
                  <a:cubicBezTo>
                    <a:pt x="1" y="565"/>
                    <a:pt x="44" y="673"/>
                    <a:pt x="152" y="738"/>
                  </a:cubicBezTo>
                  <a:cubicBezTo>
                    <a:pt x="239" y="781"/>
                    <a:pt x="326" y="803"/>
                    <a:pt x="412" y="803"/>
                  </a:cubicBezTo>
                  <a:cubicBezTo>
                    <a:pt x="434" y="933"/>
                    <a:pt x="521" y="1063"/>
                    <a:pt x="651" y="1150"/>
                  </a:cubicBezTo>
                  <a:cubicBezTo>
                    <a:pt x="738" y="1215"/>
                    <a:pt x="868" y="1258"/>
                    <a:pt x="998" y="1258"/>
                  </a:cubicBezTo>
                  <a:cubicBezTo>
                    <a:pt x="1128" y="1258"/>
                    <a:pt x="1236" y="1237"/>
                    <a:pt x="1323" y="1172"/>
                  </a:cubicBezTo>
                  <a:cubicBezTo>
                    <a:pt x="1366" y="1172"/>
                    <a:pt x="1410" y="1193"/>
                    <a:pt x="1475" y="1215"/>
                  </a:cubicBezTo>
                  <a:cubicBezTo>
                    <a:pt x="1582" y="1240"/>
                    <a:pt x="1688" y="1253"/>
                    <a:pt x="1787" y="1253"/>
                  </a:cubicBezTo>
                  <a:cubicBezTo>
                    <a:pt x="2027" y="1253"/>
                    <a:pt x="2228" y="1180"/>
                    <a:pt x="2320" y="1042"/>
                  </a:cubicBezTo>
                  <a:cubicBezTo>
                    <a:pt x="2364" y="912"/>
                    <a:pt x="2385" y="716"/>
                    <a:pt x="2082" y="435"/>
                  </a:cubicBezTo>
                  <a:cubicBezTo>
                    <a:pt x="2077" y="424"/>
                    <a:pt x="2069" y="420"/>
                    <a:pt x="2061" y="420"/>
                  </a:cubicBezTo>
                  <a:cubicBezTo>
                    <a:pt x="2035" y="420"/>
                    <a:pt x="2006" y="461"/>
                    <a:pt x="2039" y="478"/>
                  </a:cubicBezTo>
                  <a:cubicBezTo>
                    <a:pt x="2234" y="695"/>
                    <a:pt x="2320" y="825"/>
                    <a:pt x="2234" y="998"/>
                  </a:cubicBezTo>
                  <a:cubicBezTo>
                    <a:pt x="2173" y="1104"/>
                    <a:pt x="1998" y="1167"/>
                    <a:pt x="1788" y="1167"/>
                  </a:cubicBezTo>
                  <a:cubicBezTo>
                    <a:pt x="1695" y="1167"/>
                    <a:pt x="1596" y="1155"/>
                    <a:pt x="1497" y="1128"/>
                  </a:cubicBezTo>
                  <a:cubicBezTo>
                    <a:pt x="1453" y="1128"/>
                    <a:pt x="1431" y="1107"/>
                    <a:pt x="1388" y="1107"/>
                  </a:cubicBezTo>
                  <a:cubicBezTo>
                    <a:pt x="1475" y="1020"/>
                    <a:pt x="1497" y="868"/>
                    <a:pt x="1431" y="760"/>
                  </a:cubicBezTo>
                  <a:cubicBezTo>
                    <a:pt x="1399" y="711"/>
                    <a:pt x="1342" y="687"/>
                    <a:pt x="1288" y="687"/>
                  </a:cubicBezTo>
                  <a:cubicBezTo>
                    <a:pt x="1270" y="687"/>
                    <a:pt x="1253" y="689"/>
                    <a:pt x="1236" y="695"/>
                  </a:cubicBezTo>
                  <a:cubicBezTo>
                    <a:pt x="1150" y="738"/>
                    <a:pt x="1106" y="803"/>
                    <a:pt x="1106" y="912"/>
                  </a:cubicBezTo>
                  <a:cubicBezTo>
                    <a:pt x="1106" y="998"/>
                    <a:pt x="1171" y="1063"/>
                    <a:pt x="1236" y="1128"/>
                  </a:cubicBezTo>
                  <a:cubicBezTo>
                    <a:pt x="1167" y="1163"/>
                    <a:pt x="1091" y="1180"/>
                    <a:pt x="1014" y="1180"/>
                  </a:cubicBezTo>
                  <a:cubicBezTo>
                    <a:pt x="900" y="1180"/>
                    <a:pt x="785" y="1141"/>
                    <a:pt x="694" y="1063"/>
                  </a:cubicBezTo>
                  <a:cubicBezTo>
                    <a:pt x="586" y="1020"/>
                    <a:pt x="521" y="912"/>
                    <a:pt x="521" y="781"/>
                  </a:cubicBezTo>
                  <a:lnTo>
                    <a:pt x="564" y="760"/>
                  </a:lnTo>
                  <a:cubicBezTo>
                    <a:pt x="629" y="738"/>
                    <a:pt x="673" y="673"/>
                    <a:pt x="673" y="608"/>
                  </a:cubicBezTo>
                  <a:cubicBezTo>
                    <a:pt x="673" y="521"/>
                    <a:pt x="673" y="521"/>
                    <a:pt x="608" y="500"/>
                  </a:cubicBezTo>
                  <a:cubicBezTo>
                    <a:pt x="564" y="500"/>
                    <a:pt x="499" y="543"/>
                    <a:pt x="456" y="630"/>
                  </a:cubicBezTo>
                  <a:cubicBezTo>
                    <a:pt x="434" y="651"/>
                    <a:pt x="434" y="695"/>
                    <a:pt x="434" y="716"/>
                  </a:cubicBezTo>
                  <a:cubicBezTo>
                    <a:pt x="347" y="716"/>
                    <a:pt x="261" y="716"/>
                    <a:pt x="196" y="673"/>
                  </a:cubicBezTo>
                  <a:cubicBezTo>
                    <a:pt x="109" y="630"/>
                    <a:pt x="87" y="543"/>
                    <a:pt x="87" y="456"/>
                  </a:cubicBezTo>
                  <a:cubicBezTo>
                    <a:pt x="87" y="261"/>
                    <a:pt x="239" y="109"/>
                    <a:pt x="434" y="88"/>
                  </a:cubicBezTo>
                  <a:cubicBezTo>
                    <a:pt x="456" y="88"/>
                    <a:pt x="478" y="66"/>
                    <a:pt x="456" y="44"/>
                  </a:cubicBezTo>
                  <a:cubicBezTo>
                    <a:pt x="456" y="23"/>
                    <a:pt x="456"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3"/>
          <p:cNvGrpSpPr/>
          <p:nvPr/>
        </p:nvGrpSpPr>
        <p:grpSpPr>
          <a:xfrm rot="1253449">
            <a:off x="2278802" y="353538"/>
            <a:ext cx="1024641" cy="1333069"/>
            <a:chOff x="4318023" y="4113296"/>
            <a:chExt cx="716422" cy="932073"/>
          </a:xfrm>
        </p:grpSpPr>
        <p:sp>
          <p:nvSpPr>
            <p:cNvPr id="1828" name="Google Shape;1828;p43"/>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TextBox 66">
            <a:extLst>
              <a:ext uri="{FF2B5EF4-FFF2-40B4-BE49-F238E27FC236}">
                <a16:creationId xmlns:a16="http://schemas.microsoft.com/office/drawing/2014/main" id="{8C7FC09B-B801-4A90-966C-A954759CA39A}"/>
              </a:ext>
            </a:extLst>
          </p:cNvPr>
          <p:cNvSpPr txBox="1"/>
          <p:nvPr/>
        </p:nvSpPr>
        <p:spPr>
          <a:xfrm>
            <a:off x="2388319" y="2682138"/>
            <a:ext cx="4576092" cy="584775"/>
          </a:xfrm>
          <a:prstGeom prst="rect">
            <a:avLst/>
          </a:prstGeom>
          <a:noFill/>
        </p:spPr>
        <p:txBody>
          <a:bodyPr wrap="square" rtlCol="0">
            <a:spAutoFit/>
          </a:bodyPr>
          <a:lstStyle/>
          <a:p>
            <a:pPr algn="ctr"/>
            <a:r>
              <a:rPr lang="en-US" sz="3200" b="1">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 ĐÚNG</a:t>
            </a: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77"/>
                                        </p:tgtEl>
                                        <p:attrNameLst>
                                          <p:attrName>style.visibility</p:attrName>
                                        </p:attrNameLst>
                                      </p:cBhvr>
                                      <p:to>
                                        <p:strVal val="visible"/>
                                      </p:to>
                                    </p:set>
                                    <p:anim calcmode="lin" valueType="num">
                                      <p:cBhvr additive="base">
                                        <p:cTn id="7" dur="500" fill="hold"/>
                                        <p:tgtEl>
                                          <p:spTgt spid="1777"/>
                                        </p:tgtEl>
                                        <p:attrNameLst>
                                          <p:attrName>ppt_x</p:attrName>
                                        </p:attrNameLst>
                                      </p:cBhvr>
                                      <p:tavLst>
                                        <p:tav tm="0">
                                          <p:val>
                                            <p:strVal val="#ppt_x"/>
                                          </p:val>
                                        </p:tav>
                                        <p:tav tm="100000">
                                          <p:val>
                                            <p:strVal val="#ppt_x"/>
                                          </p:val>
                                        </p:tav>
                                      </p:tavLst>
                                    </p:anim>
                                    <p:anim calcmode="lin" valueType="num">
                                      <p:cBhvr additive="base">
                                        <p:cTn id="8" dur="500" fill="hold"/>
                                        <p:tgtEl>
                                          <p:spTgt spid="177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7"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3" name="TextBox 42">
            <a:extLst>
              <a:ext uri="{FF2B5EF4-FFF2-40B4-BE49-F238E27FC236}">
                <a16:creationId xmlns:a16="http://schemas.microsoft.com/office/drawing/2014/main" id="{FB524BDD-2322-4DE6-A8B6-0943B66D906B}"/>
              </a:ext>
            </a:extLst>
          </p:cNvPr>
          <p:cNvSpPr txBox="1"/>
          <p:nvPr/>
        </p:nvSpPr>
        <p:spPr>
          <a:xfrm>
            <a:off x="464820" y="228801"/>
            <a:ext cx="8039100" cy="4685898"/>
          </a:xfrm>
          <a:prstGeom prst="rect">
            <a:avLst/>
          </a:prstGeom>
          <a:noFill/>
        </p:spPr>
        <p:txBody>
          <a:bodyPr wrap="square">
            <a:spAutoFit/>
          </a:bodyPr>
          <a:lstStyle/>
          <a:p>
            <a:pPr algn="ctr"/>
            <a:r>
              <a:rPr lang="vi-VN" sz="2400" b="1" i="0">
                <a:solidFill>
                  <a:schemeClr val="bg2">
                    <a:lumMod val="25000"/>
                  </a:schemeClr>
                </a:solidFill>
                <a:effectLst/>
                <a:latin typeface="Tahoma" panose="020B0604030504040204" pitchFamily="34" charset="0"/>
              </a:rPr>
              <a:t>Người ăn xin</a:t>
            </a:r>
            <a:endParaRPr lang="en-US" sz="2400" b="1" i="0">
              <a:solidFill>
                <a:schemeClr val="bg2">
                  <a:lumMod val="25000"/>
                </a:schemeClr>
              </a:solidFill>
              <a:effectLst/>
              <a:latin typeface="Tahoma" panose="020B0604030504040204" pitchFamily="34" charset="0"/>
            </a:endParaRPr>
          </a:p>
          <a:p>
            <a:pPr algn="just"/>
            <a:endParaRPr lang="vi-VN" sz="1000" b="0" i="0">
              <a:solidFill>
                <a:srgbClr val="616161"/>
              </a:solidFill>
              <a:effectLst/>
              <a:latin typeface="Tahoma" panose="020B0604030504040204" pitchFamily="34" charset="0"/>
            </a:endParaRPr>
          </a:p>
          <a:p>
            <a:pPr algn="just"/>
            <a:r>
              <a:rPr lang="en-US" sz="1600">
                <a:solidFill>
                  <a:srgbClr val="616161"/>
                </a:solidFill>
                <a:latin typeface="Tahoma" panose="020B0604030504040204" pitchFamily="34" charset="0"/>
              </a:rPr>
              <a:t>     </a:t>
            </a:r>
            <a:r>
              <a:rPr lang="vi-VN" sz="1550" b="0" i="0">
                <a:solidFill>
                  <a:schemeClr val="tx1"/>
                </a:solidFill>
                <a:effectLst/>
                <a:latin typeface="Tahoma" panose="020B0604030504040204" pitchFamily="34" charset="0"/>
              </a:rPr>
              <a:t>Lúc ấy, tôi đang đi trên phố. Một người ăn xin già lọm khọm đứng ngay trước mặt tôi. </a:t>
            </a:r>
            <a:endParaRPr lang="en-US" sz="1550" b="0" i="0">
              <a:solidFill>
                <a:schemeClr val="tx1"/>
              </a:solidFill>
              <a:effectLst/>
              <a:latin typeface="Tahoma" panose="020B0604030504040204" pitchFamily="34" charset="0"/>
            </a:endParaRPr>
          </a:p>
          <a:p>
            <a:pPr algn="just"/>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Đôi mắt ông lão đỏ đọc và giàn giụa nước mắt. Đôi môi tái nhợt, áo quần tả tơi thảm hại... Chao ôi! Cảnh nghèo đói đã gặm nát con người đau khổ kia thành xấu xí biết nhường nào!</a:t>
            </a:r>
          </a:p>
          <a:p>
            <a:pPr algn="just"/>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Ông già chìa trước mặt tôi bàn tay sưng húp, bẩn thỉu. Ông rên rỉ cầu xin cứu giúp.</a:t>
            </a:r>
          </a:p>
          <a:p>
            <a:pPr algn="just"/>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Tôi lục tìm hết túi nọ túi kia, không có tiền, không có đồng hồ, không có cả một chiếc khăn tay. Trên người tôi chẳng có tài sản gì.</a:t>
            </a:r>
          </a:p>
          <a:p>
            <a:pPr algn="just"/>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Người ăn xin vẫn đợi tôi. Tay vẫn chìa ra, run lẩy bẩy.</a:t>
            </a:r>
          </a:p>
          <a:p>
            <a:pPr algn="just"/>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Tôi chẳng biết làm cách nào. Tôi nắm chặt lấy bàn tay run rẩy kia:</a:t>
            </a:r>
          </a:p>
          <a:p>
            <a:pPr algn="just"/>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 Ông đừng giận cháu, cháu không có gì để cho ông cả.</a:t>
            </a:r>
          </a:p>
          <a:p>
            <a:pPr algn="just"/>
            <a:r>
              <a:rPr lang="vi-VN" sz="1550" b="0" i="0">
                <a:solidFill>
                  <a:schemeClr val="tx1"/>
                </a:solidFill>
                <a:effectLst/>
                <a:latin typeface="Tahoma" panose="020B0604030504040204" pitchFamily="34" charset="0"/>
              </a:rPr>
              <a:t>    Người ăn xin nhìn tôi chằm chằm bằng đôi mắt ướt đẫm. Đôi môi tái nhợt nở nụ cười và tay ông cũng xiết lấy tay tôi: </a:t>
            </a:r>
          </a:p>
          <a:p>
            <a:pPr algn="just"/>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 Cháu ơi, cảm ơn cháu ! Như vậy là cháu đã cho lão rồi. - Ông lão nói bằng giọng khản đặc.</a:t>
            </a:r>
          </a:p>
          <a:p>
            <a:pPr algn="just"/>
            <a:r>
              <a:rPr lang="vi-VN" sz="1550" b="0" i="0">
                <a:solidFill>
                  <a:schemeClr val="tx1"/>
                </a:solidFill>
                <a:effectLst/>
                <a:latin typeface="Tahoma" panose="020B0604030504040204" pitchFamily="34" charset="0"/>
              </a:rPr>
              <a:t>    Khi ấy, tôi chợt hiểu rằng: cả tôi nữa, tôi cũng vừa nhận được chút gì của ông lão.</a:t>
            </a:r>
          </a:p>
          <a:p>
            <a:pPr algn="just"/>
            <a:r>
              <a:rPr lang="vi-VN" sz="1600" b="0" i="0">
                <a:solidFill>
                  <a:srgbClr val="616161"/>
                </a:solidFill>
                <a:effectLst/>
                <a:latin typeface="Tahoma" panose="020B0604030504040204" pitchFamily="34" charset="0"/>
              </a:rPr>
              <a:t>                                                               </a:t>
            </a:r>
            <a:r>
              <a:rPr lang="en-US" sz="1600" b="0" i="0">
                <a:solidFill>
                  <a:srgbClr val="616161"/>
                </a:solidFill>
                <a:effectLst/>
                <a:latin typeface="Tahoma" panose="020B0604030504040204" pitchFamily="34" charset="0"/>
              </a:rPr>
              <a:t>		</a:t>
            </a:r>
            <a:r>
              <a:rPr lang="vi-VN" b="0" i="0">
                <a:solidFill>
                  <a:srgbClr val="616161"/>
                </a:solidFill>
                <a:effectLst/>
                <a:latin typeface="Tahoma" panose="020B0604030504040204" pitchFamily="34" charset="0"/>
              </a:rPr>
              <a:t>(</a:t>
            </a:r>
            <a:r>
              <a:rPr lang="vi-VN" b="0" i="1">
                <a:solidFill>
                  <a:srgbClr val="616161"/>
                </a:solidFill>
                <a:effectLst/>
                <a:latin typeface="Tahoma" panose="020B0604030504040204" pitchFamily="34" charset="0"/>
              </a:rPr>
              <a:t>theo</a:t>
            </a:r>
            <a:r>
              <a:rPr lang="vi-VN" b="0" i="0">
                <a:solidFill>
                  <a:srgbClr val="616161"/>
                </a:solidFill>
                <a:effectLst/>
                <a:latin typeface="Tahoma" panose="020B0604030504040204" pitchFamily="34" charset="0"/>
              </a:rPr>
              <a:t> </a:t>
            </a:r>
            <a:r>
              <a:rPr lang="vi-VN" b="1" i="0">
                <a:solidFill>
                  <a:srgbClr val="616161"/>
                </a:solidFill>
                <a:effectLst/>
                <a:latin typeface="Tahoma" panose="020B0604030504040204" pitchFamily="34" charset="0"/>
              </a:rPr>
              <a:t>Tuốc-ghê-nhép</a:t>
            </a:r>
            <a:r>
              <a:rPr lang="vi-VN" b="0" i="0">
                <a:solidFill>
                  <a:srgbClr val="616161"/>
                </a:solidFill>
                <a:effectLst/>
                <a:latin typeface="Tahoma" panose="020B0604030504040204" pitchFamily="34" charset="0"/>
              </a:rPr>
              <a:t>)</a:t>
            </a:r>
          </a:p>
        </p:txBody>
      </p:sp>
    </p:spTree>
    <p:extLst>
      <p:ext uri="{BB962C8B-B14F-4D97-AF65-F5344CB8AC3E}">
        <p14:creationId xmlns:p14="http://schemas.microsoft.com/office/powerpoint/2010/main" val="290744977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grpSp>
        <p:nvGrpSpPr>
          <p:cNvPr id="1729" name="Google Shape;1729;p42"/>
          <p:cNvGrpSpPr/>
          <p:nvPr/>
        </p:nvGrpSpPr>
        <p:grpSpPr>
          <a:xfrm>
            <a:off x="106680" y="3612968"/>
            <a:ext cx="1604210" cy="1416232"/>
            <a:chOff x="727286" y="3003368"/>
            <a:chExt cx="2378064" cy="2071024"/>
          </a:xfrm>
        </p:grpSpPr>
        <p:sp>
          <p:nvSpPr>
            <p:cNvPr id="1730" name="Google Shape;1730;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a:off x="727286"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2181445" y="4125333"/>
              <a:ext cx="923905" cy="831130"/>
            </a:xfrm>
            <a:custGeom>
              <a:avLst/>
              <a:gdLst/>
              <a:ahLst/>
              <a:cxnLst/>
              <a:rect l="l" t="t" r="r" b="b"/>
              <a:pathLst>
                <a:path w="6722" h="6047" extrusionOk="0">
                  <a:moveTo>
                    <a:pt x="833" y="1"/>
                  </a:moveTo>
                  <a:cubicBezTo>
                    <a:pt x="693" y="1"/>
                    <a:pt x="552" y="11"/>
                    <a:pt x="413" y="32"/>
                  </a:cubicBezTo>
                  <a:lnTo>
                    <a:pt x="413" y="97"/>
                  </a:lnTo>
                  <a:cubicBezTo>
                    <a:pt x="88" y="1940"/>
                    <a:pt x="1" y="3805"/>
                    <a:pt x="196" y="5648"/>
                  </a:cubicBezTo>
                  <a:lnTo>
                    <a:pt x="2212" y="5648"/>
                  </a:lnTo>
                  <a:cubicBezTo>
                    <a:pt x="2305" y="5653"/>
                    <a:pt x="2397" y="5656"/>
                    <a:pt x="2487" y="5656"/>
                  </a:cubicBezTo>
                  <a:cubicBezTo>
                    <a:pt x="2735" y="5656"/>
                    <a:pt x="2977" y="5636"/>
                    <a:pt x="3231" y="5604"/>
                  </a:cubicBezTo>
                  <a:lnTo>
                    <a:pt x="3296" y="5582"/>
                  </a:lnTo>
                  <a:cubicBezTo>
                    <a:pt x="3405" y="5626"/>
                    <a:pt x="3513" y="5669"/>
                    <a:pt x="3600" y="5691"/>
                  </a:cubicBezTo>
                  <a:cubicBezTo>
                    <a:pt x="4307" y="5933"/>
                    <a:pt x="5030" y="6047"/>
                    <a:pt x="5770" y="6047"/>
                  </a:cubicBezTo>
                  <a:cubicBezTo>
                    <a:pt x="5892" y="6047"/>
                    <a:pt x="6014" y="6044"/>
                    <a:pt x="6136" y="6038"/>
                  </a:cubicBezTo>
                  <a:cubicBezTo>
                    <a:pt x="6201" y="6016"/>
                    <a:pt x="6288" y="6016"/>
                    <a:pt x="6353" y="5994"/>
                  </a:cubicBezTo>
                  <a:cubicBezTo>
                    <a:pt x="6462" y="5973"/>
                    <a:pt x="6570" y="5908"/>
                    <a:pt x="6657" y="5821"/>
                  </a:cubicBezTo>
                  <a:cubicBezTo>
                    <a:pt x="6678" y="5799"/>
                    <a:pt x="6700" y="5778"/>
                    <a:pt x="6700" y="5734"/>
                  </a:cubicBezTo>
                  <a:cubicBezTo>
                    <a:pt x="6700" y="5713"/>
                    <a:pt x="6700" y="5691"/>
                    <a:pt x="6700" y="5691"/>
                  </a:cubicBezTo>
                  <a:cubicBezTo>
                    <a:pt x="6722" y="5474"/>
                    <a:pt x="6570" y="5322"/>
                    <a:pt x="6440" y="5214"/>
                  </a:cubicBezTo>
                  <a:cubicBezTo>
                    <a:pt x="5963" y="4802"/>
                    <a:pt x="5529" y="4347"/>
                    <a:pt x="5139" y="3848"/>
                  </a:cubicBezTo>
                  <a:cubicBezTo>
                    <a:pt x="4705" y="3284"/>
                    <a:pt x="4337" y="2677"/>
                    <a:pt x="3925" y="2070"/>
                  </a:cubicBezTo>
                  <a:cubicBezTo>
                    <a:pt x="3535" y="1463"/>
                    <a:pt x="3036" y="943"/>
                    <a:pt x="2451" y="509"/>
                  </a:cubicBezTo>
                  <a:cubicBezTo>
                    <a:pt x="1980" y="178"/>
                    <a:pt x="1410" y="1"/>
                    <a:pt x="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739225" y="3900198"/>
              <a:ext cx="1630098" cy="1059289"/>
            </a:xfrm>
            <a:custGeom>
              <a:avLst/>
              <a:gdLst/>
              <a:ahLst/>
              <a:cxnLst/>
              <a:rect l="l" t="t" r="r" b="b"/>
              <a:pathLst>
                <a:path w="11860" h="7707" extrusionOk="0">
                  <a:moveTo>
                    <a:pt x="3296" y="1"/>
                  </a:moveTo>
                  <a:cubicBezTo>
                    <a:pt x="629" y="1627"/>
                    <a:pt x="0" y="5226"/>
                    <a:pt x="1952" y="7654"/>
                  </a:cubicBezTo>
                  <a:cubicBezTo>
                    <a:pt x="1973" y="7654"/>
                    <a:pt x="2038" y="7697"/>
                    <a:pt x="2060" y="7697"/>
                  </a:cubicBezTo>
                  <a:lnTo>
                    <a:pt x="10689" y="7697"/>
                  </a:lnTo>
                  <a:cubicBezTo>
                    <a:pt x="10721" y="7704"/>
                    <a:pt x="10751" y="7706"/>
                    <a:pt x="10780" y="7706"/>
                  </a:cubicBezTo>
                  <a:cubicBezTo>
                    <a:pt x="10850" y="7706"/>
                    <a:pt x="10916" y="7691"/>
                    <a:pt x="10992" y="7676"/>
                  </a:cubicBezTo>
                  <a:cubicBezTo>
                    <a:pt x="11057" y="7654"/>
                    <a:pt x="11123" y="7611"/>
                    <a:pt x="11188" y="7567"/>
                  </a:cubicBezTo>
                  <a:cubicBezTo>
                    <a:pt x="11296" y="7481"/>
                    <a:pt x="11383" y="7372"/>
                    <a:pt x="11448" y="7264"/>
                  </a:cubicBezTo>
                  <a:cubicBezTo>
                    <a:pt x="11534" y="7090"/>
                    <a:pt x="11578" y="6895"/>
                    <a:pt x="11665" y="6722"/>
                  </a:cubicBezTo>
                  <a:cubicBezTo>
                    <a:pt x="11751" y="6483"/>
                    <a:pt x="11816" y="6223"/>
                    <a:pt x="11838" y="5963"/>
                  </a:cubicBezTo>
                  <a:cubicBezTo>
                    <a:pt x="11860" y="5725"/>
                    <a:pt x="11860" y="5464"/>
                    <a:pt x="11860" y="5226"/>
                  </a:cubicBezTo>
                  <a:cubicBezTo>
                    <a:pt x="11816" y="3990"/>
                    <a:pt x="11491" y="2798"/>
                    <a:pt x="10906" y="1714"/>
                  </a:cubicBezTo>
                  <a:cubicBezTo>
                    <a:pt x="10841" y="1627"/>
                    <a:pt x="10776" y="1518"/>
                    <a:pt x="10732" y="1410"/>
                  </a:cubicBezTo>
                  <a:cubicBezTo>
                    <a:pt x="8347" y="478"/>
                    <a:pt x="5832" y="1"/>
                    <a:pt x="3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FFC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2086195" y="3161980"/>
              <a:ext cx="438175" cy="601322"/>
            </a:xfrm>
            <a:custGeom>
              <a:avLst/>
              <a:gdLst/>
              <a:ahLst/>
              <a:cxnLst/>
              <a:rect l="l" t="t" r="r" b="b"/>
              <a:pathLst>
                <a:path w="3188" h="4375" extrusionOk="0">
                  <a:moveTo>
                    <a:pt x="2342" y="1"/>
                  </a:moveTo>
                  <a:cubicBezTo>
                    <a:pt x="2222" y="1"/>
                    <a:pt x="2103" y="28"/>
                    <a:pt x="1995" y="82"/>
                  </a:cubicBezTo>
                  <a:cubicBezTo>
                    <a:pt x="1236" y="342"/>
                    <a:pt x="607" y="884"/>
                    <a:pt x="0" y="1404"/>
                  </a:cubicBezTo>
                  <a:cubicBezTo>
                    <a:pt x="455" y="2683"/>
                    <a:pt x="1409" y="3876"/>
                    <a:pt x="2688" y="4375"/>
                  </a:cubicBezTo>
                  <a:cubicBezTo>
                    <a:pt x="2710" y="4288"/>
                    <a:pt x="2732" y="4223"/>
                    <a:pt x="2753" y="4136"/>
                  </a:cubicBezTo>
                  <a:cubicBezTo>
                    <a:pt x="3079" y="3052"/>
                    <a:pt x="3187" y="1881"/>
                    <a:pt x="3014" y="754"/>
                  </a:cubicBezTo>
                  <a:cubicBezTo>
                    <a:pt x="2992" y="559"/>
                    <a:pt x="2927" y="364"/>
                    <a:pt x="2818" y="190"/>
                  </a:cubicBezTo>
                  <a:cubicBezTo>
                    <a:pt x="2775" y="147"/>
                    <a:pt x="2732" y="103"/>
                    <a:pt x="2688" y="82"/>
                  </a:cubicBezTo>
                  <a:cubicBezTo>
                    <a:pt x="2580" y="28"/>
                    <a:pt x="2461" y="1"/>
                    <a:pt x="2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2157667" y="3187544"/>
              <a:ext cx="366703" cy="543045"/>
            </a:xfrm>
            <a:custGeom>
              <a:avLst/>
              <a:gdLst/>
              <a:ahLst/>
              <a:cxnLst/>
              <a:rect l="l" t="t" r="r" b="b"/>
              <a:pathLst>
                <a:path w="2668" h="3951" extrusionOk="0">
                  <a:moveTo>
                    <a:pt x="2223" y="0"/>
                  </a:moveTo>
                  <a:cubicBezTo>
                    <a:pt x="2049" y="0"/>
                    <a:pt x="1867" y="64"/>
                    <a:pt x="1735" y="178"/>
                  </a:cubicBezTo>
                  <a:cubicBezTo>
                    <a:pt x="1214" y="503"/>
                    <a:pt x="0" y="1175"/>
                    <a:pt x="87" y="1912"/>
                  </a:cubicBezTo>
                  <a:cubicBezTo>
                    <a:pt x="130" y="2324"/>
                    <a:pt x="564" y="2649"/>
                    <a:pt x="824" y="2931"/>
                  </a:cubicBezTo>
                  <a:cubicBezTo>
                    <a:pt x="1149" y="3213"/>
                    <a:pt x="1496" y="3495"/>
                    <a:pt x="1843" y="3755"/>
                  </a:cubicBezTo>
                  <a:cubicBezTo>
                    <a:pt x="1952" y="3863"/>
                    <a:pt x="2082" y="3928"/>
                    <a:pt x="2233" y="3950"/>
                  </a:cubicBezTo>
                  <a:cubicBezTo>
                    <a:pt x="2580" y="2866"/>
                    <a:pt x="2667" y="1695"/>
                    <a:pt x="2494" y="568"/>
                  </a:cubicBezTo>
                  <a:cubicBezTo>
                    <a:pt x="2472" y="373"/>
                    <a:pt x="2407" y="178"/>
                    <a:pt x="2298" y="4"/>
                  </a:cubicBezTo>
                  <a:cubicBezTo>
                    <a:pt x="2274" y="1"/>
                    <a:pt x="2249" y="0"/>
                    <a:pt x="2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1159397" y="3027146"/>
              <a:ext cx="551429" cy="685438"/>
            </a:xfrm>
            <a:custGeom>
              <a:avLst/>
              <a:gdLst/>
              <a:ahLst/>
              <a:cxnLst/>
              <a:rect l="l" t="t" r="r" b="b"/>
              <a:pathLst>
                <a:path w="4012" h="4987" extrusionOk="0">
                  <a:moveTo>
                    <a:pt x="2233" y="0"/>
                  </a:moveTo>
                  <a:cubicBezTo>
                    <a:pt x="1930" y="44"/>
                    <a:pt x="1691" y="196"/>
                    <a:pt x="1540" y="456"/>
                  </a:cubicBezTo>
                  <a:cubicBezTo>
                    <a:pt x="521" y="1735"/>
                    <a:pt x="0" y="3339"/>
                    <a:pt x="87" y="4987"/>
                  </a:cubicBezTo>
                  <a:cubicBezTo>
                    <a:pt x="1605" y="4380"/>
                    <a:pt x="2949" y="3404"/>
                    <a:pt x="3990" y="2125"/>
                  </a:cubicBezTo>
                  <a:lnTo>
                    <a:pt x="4011" y="2103"/>
                  </a:lnTo>
                  <a:cubicBezTo>
                    <a:pt x="3751" y="1453"/>
                    <a:pt x="3361" y="846"/>
                    <a:pt x="2862" y="347"/>
                  </a:cubicBezTo>
                  <a:cubicBezTo>
                    <a:pt x="2819" y="304"/>
                    <a:pt x="2775" y="261"/>
                    <a:pt x="2710" y="196"/>
                  </a:cubicBezTo>
                  <a:cubicBezTo>
                    <a:pt x="2580" y="87"/>
                    <a:pt x="2407" y="0"/>
                    <a:pt x="2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1326256" y="3056971"/>
              <a:ext cx="384571" cy="450132"/>
            </a:xfrm>
            <a:custGeom>
              <a:avLst/>
              <a:gdLst/>
              <a:ahLst/>
              <a:cxnLst/>
              <a:rect l="l" t="t" r="r" b="b"/>
              <a:pathLst>
                <a:path w="2798" h="3275" extrusionOk="0">
                  <a:moveTo>
                    <a:pt x="1496" y="0"/>
                  </a:moveTo>
                  <a:cubicBezTo>
                    <a:pt x="1475" y="0"/>
                    <a:pt x="1431" y="0"/>
                    <a:pt x="1410" y="22"/>
                  </a:cubicBezTo>
                  <a:cubicBezTo>
                    <a:pt x="1171" y="130"/>
                    <a:pt x="954" y="325"/>
                    <a:pt x="846" y="564"/>
                  </a:cubicBezTo>
                  <a:cubicBezTo>
                    <a:pt x="629" y="954"/>
                    <a:pt x="456" y="1366"/>
                    <a:pt x="304" y="1800"/>
                  </a:cubicBezTo>
                  <a:cubicBezTo>
                    <a:pt x="239" y="2017"/>
                    <a:pt x="174" y="2255"/>
                    <a:pt x="131" y="2472"/>
                  </a:cubicBezTo>
                  <a:cubicBezTo>
                    <a:pt x="44" y="2689"/>
                    <a:pt x="0" y="2927"/>
                    <a:pt x="0" y="3166"/>
                  </a:cubicBezTo>
                  <a:cubicBezTo>
                    <a:pt x="15" y="3245"/>
                    <a:pt x="51" y="3274"/>
                    <a:pt x="99" y="3274"/>
                  </a:cubicBezTo>
                  <a:cubicBezTo>
                    <a:pt x="196" y="3274"/>
                    <a:pt x="340" y="3158"/>
                    <a:pt x="456" y="3101"/>
                  </a:cubicBezTo>
                  <a:lnTo>
                    <a:pt x="1171" y="2754"/>
                  </a:lnTo>
                  <a:lnTo>
                    <a:pt x="2559" y="2038"/>
                  </a:lnTo>
                  <a:cubicBezTo>
                    <a:pt x="2645" y="2017"/>
                    <a:pt x="2711" y="1973"/>
                    <a:pt x="2776" y="1908"/>
                  </a:cubicBezTo>
                  <a:lnTo>
                    <a:pt x="2797" y="1886"/>
                  </a:lnTo>
                  <a:cubicBezTo>
                    <a:pt x="2537" y="1236"/>
                    <a:pt x="2147" y="629"/>
                    <a:pt x="1648" y="130"/>
                  </a:cubicBezTo>
                  <a:cubicBezTo>
                    <a:pt x="1605" y="87"/>
                    <a:pt x="1561" y="44"/>
                    <a:pt x="1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1102769" y="3259291"/>
              <a:ext cx="1418570" cy="1049393"/>
            </a:xfrm>
            <a:custGeom>
              <a:avLst/>
              <a:gdLst/>
              <a:ahLst/>
              <a:cxnLst/>
              <a:rect l="l" t="t" r="r" b="b"/>
              <a:pathLst>
                <a:path w="10321" h="7635" extrusionOk="0">
                  <a:moveTo>
                    <a:pt x="5077" y="0"/>
                  </a:moveTo>
                  <a:cubicBezTo>
                    <a:pt x="1358" y="0"/>
                    <a:pt x="185" y="3310"/>
                    <a:pt x="22" y="3818"/>
                  </a:cubicBezTo>
                  <a:cubicBezTo>
                    <a:pt x="0" y="3862"/>
                    <a:pt x="0" y="3905"/>
                    <a:pt x="22" y="3948"/>
                  </a:cubicBezTo>
                  <a:cubicBezTo>
                    <a:pt x="152" y="4447"/>
                    <a:pt x="1171" y="7634"/>
                    <a:pt x="5074" y="7634"/>
                  </a:cubicBezTo>
                  <a:cubicBezTo>
                    <a:pt x="7762" y="7634"/>
                    <a:pt x="9150" y="6442"/>
                    <a:pt x="9822" y="5596"/>
                  </a:cubicBezTo>
                  <a:cubicBezTo>
                    <a:pt x="10017" y="5336"/>
                    <a:pt x="10169" y="5054"/>
                    <a:pt x="10299" y="4772"/>
                  </a:cubicBezTo>
                  <a:cubicBezTo>
                    <a:pt x="10320" y="4729"/>
                    <a:pt x="10320" y="4686"/>
                    <a:pt x="10320" y="4642"/>
                  </a:cubicBezTo>
                  <a:cubicBezTo>
                    <a:pt x="10212" y="3970"/>
                    <a:pt x="9995" y="3298"/>
                    <a:pt x="9670" y="2691"/>
                  </a:cubicBezTo>
                  <a:cubicBezTo>
                    <a:pt x="8955" y="1195"/>
                    <a:pt x="7502" y="198"/>
                    <a:pt x="5854" y="46"/>
                  </a:cubicBezTo>
                  <a:cubicBezTo>
                    <a:pt x="5584" y="15"/>
                    <a:pt x="5325" y="0"/>
                    <a:pt x="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1564588" y="3474118"/>
              <a:ext cx="173043" cy="150777"/>
            </a:xfrm>
            <a:custGeom>
              <a:avLst/>
              <a:gdLst/>
              <a:ahLst/>
              <a:cxnLst/>
              <a:rect l="l" t="t" r="r" b="b"/>
              <a:pathLst>
                <a:path w="1259" h="1097" extrusionOk="0">
                  <a:moveTo>
                    <a:pt x="716" y="1"/>
                  </a:moveTo>
                  <a:cubicBezTo>
                    <a:pt x="239" y="1"/>
                    <a:pt x="1" y="586"/>
                    <a:pt x="348" y="933"/>
                  </a:cubicBezTo>
                  <a:cubicBezTo>
                    <a:pt x="454" y="1046"/>
                    <a:pt x="587" y="1097"/>
                    <a:pt x="719" y="1097"/>
                  </a:cubicBezTo>
                  <a:cubicBezTo>
                    <a:pt x="992" y="1097"/>
                    <a:pt x="1258" y="879"/>
                    <a:pt x="1258" y="543"/>
                  </a:cubicBezTo>
                  <a:cubicBezTo>
                    <a:pt x="1258" y="239"/>
                    <a:pt x="1020"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2115883" y="3530745"/>
              <a:ext cx="149128" cy="146104"/>
            </a:xfrm>
            <a:custGeom>
              <a:avLst/>
              <a:gdLst/>
              <a:ahLst/>
              <a:cxnLst/>
              <a:rect l="l" t="t" r="r" b="b"/>
              <a:pathLst>
                <a:path w="1085" h="1063" extrusionOk="0">
                  <a:moveTo>
                    <a:pt x="543" y="0"/>
                  </a:moveTo>
                  <a:cubicBezTo>
                    <a:pt x="239" y="0"/>
                    <a:pt x="1" y="239"/>
                    <a:pt x="1" y="542"/>
                  </a:cubicBezTo>
                  <a:cubicBezTo>
                    <a:pt x="1" y="824"/>
                    <a:pt x="239" y="1063"/>
                    <a:pt x="543" y="1063"/>
                  </a:cubicBezTo>
                  <a:cubicBezTo>
                    <a:pt x="846" y="1063"/>
                    <a:pt x="1085" y="824"/>
                    <a:pt x="1085" y="542"/>
                  </a:cubicBezTo>
                  <a:cubicBezTo>
                    <a:pt x="1085" y="239"/>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1883462" y="3632042"/>
              <a:ext cx="125350" cy="71609"/>
            </a:xfrm>
            <a:custGeom>
              <a:avLst/>
              <a:gdLst/>
              <a:ahLst/>
              <a:cxnLst/>
              <a:rect l="l" t="t" r="r" b="b"/>
              <a:pathLst>
                <a:path w="912" h="521" extrusionOk="0">
                  <a:moveTo>
                    <a:pt x="326" y="1"/>
                  </a:moveTo>
                  <a:cubicBezTo>
                    <a:pt x="261" y="22"/>
                    <a:pt x="218" y="22"/>
                    <a:pt x="174" y="22"/>
                  </a:cubicBezTo>
                  <a:cubicBezTo>
                    <a:pt x="131" y="44"/>
                    <a:pt x="87" y="44"/>
                    <a:pt x="44" y="66"/>
                  </a:cubicBezTo>
                  <a:cubicBezTo>
                    <a:pt x="22" y="87"/>
                    <a:pt x="1" y="109"/>
                    <a:pt x="1" y="131"/>
                  </a:cubicBezTo>
                  <a:cubicBezTo>
                    <a:pt x="1" y="152"/>
                    <a:pt x="1" y="174"/>
                    <a:pt x="22" y="217"/>
                  </a:cubicBezTo>
                  <a:cubicBezTo>
                    <a:pt x="44" y="239"/>
                    <a:pt x="66" y="261"/>
                    <a:pt x="87" y="282"/>
                  </a:cubicBezTo>
                  <a:cubicBezTo>
                    <a:pt x="174" y="348"/>
                    <a:pt x="283" y="413"/>
                    <a:pt x="369" y="499"/>
                  </a:cubicBezTo>
                  <a:cubicBezTo>
                    <a:pt x="391" y="499"/>
                    <a:pt x="413" y="521"/>
                    <a:pt x="434" y="521"/>
                  </a:cubicBezTo>
                  <a:lnTo>
                    <a:pt x="478" y="499"/>
                  </a:lnTo>
                  <a:lnTo>
                    <a:pt x="521" y="478"/>
                  </a:lnTo>
                  <a:lnTo>
                    <a:pt x="608" y="413"/>
                  </a:lnTo>
                  <a:cubicBezTo>
                    <a:pt x="695" y="391"/>
                    <a:pt x="781" y="348"/>
                    <a:pt x="846" y="282"/>
                  </a:cubicBezTo>
                  <a:cubicBezTo>
                    <a:pt x="868" y="282"/>
                    <a:pt x="890" y="261"/>
                    <a:pt x="890" y="239"/>
                  </a:cubicBezTo>
                  <a:cubicBezTo>
                    <a:pt x="911" y="239"/>
                    <a:pt x="911" y="217"/>
                    <a:pt x="890" y="196"/>
                  </a:cubicBezTo>
                  <a:cubicBezTo>
                    <a:pt x="890" y="174"/>
                    <a:pt x="846" y="152"/>
                    <a:pt x="825" y="131"/>
                  </a:cubicBezTo>
                  <a:lnTo>
                    <a:pt x="738" y="66"/>
                  </a:lnTo>
                  <a:cubicBezTo>
                    <a:pt x="695" y="66"/>
                    <a:pt x="651" y="44"/>
                    <a:pt x="608" y="22"/>
                  </a:cubicBezTo>
                  <a:lnTo>
                    <a:pt x="5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1820924" y="3691693"/>
              <a:ext cx="128236" cy="81367"/>
            </a:xfrm>
            <a:custGeom>
              <a:avLst/>
              <a:gdLst/>
              <a:ahLst/>
              <a:cxnLst/>
              <a:rect l="l" t="t" r="r" b="b"/>
              <a:pathLst>
                <a:path w="933" h="592" extrusionOk="0">
                  <a:moveTo>
                    <a:pt x="911" y="0"/>
                  </a:moveTo>
                  <a:cubicBezTo>
                    <a:pt x="889" y="0"/>
                    <a:pt x="868" y="0"/>
                    <a:pt x="846" y="22"/>
                  </a:cubicBezTo>
                  <a:cubicBezTo>
                    <a:pt x="846" y="44"/>
                    <a:pt x="824" y="65"/>
                    <a:pt x="824" y="87"/>
                  </a:cubicBezTo>
                  <a:cubicBezTo>
                    <a:pt x="759" y="217"/>
                    <a:pt x="673" y="325"/>
                    <a:pt x="586" y="434"/>
                  </a:cubicBezTo>
                  <a:cubicBezTo>
                    <a:pt x="532" y="487"/>
                    <a:pt x="449" y="526"/>
                    <a:pt x="361" y="526"/>
                  </a:cubicBezTo>
                  <a:cubicBezTo>
                    <a:pt x="342" y="526"/>
                    <a:pt x="323" y="524"/>
                    <a:pt x="304" y="521"/>
                  </a:cubicBezTo>
                  <a:cubicBezTo>
                    <a:pt x="217" y="499"/>
                    <a:pt x="174" y="456"/>
                    <a:pt x="131" y="369"/>
                  </a:cubicBezTo>
                  <a:cubicBezTo>
                    <a:pt x="109" y="282"/>
                    <a:pt x="196" y="195"/>
                    <a:pt x="261" y="130"/>
                  </a:cubicBezTo>
                  <a:cubicBezTo>
                    <a:pt x="282" y="130"/>
                    <a:pt x="282" y="109"/>
                    <a:pt x="261" y="87"/>
                  </a:cubicBezTo>
                  <a:lnTo>
                    <a:pt x="217" y="87"/>
                  </a:lnTo>
                  <a:cubicBezTo>
                    <a:pt x="152" y="130"/>
                    <a:pt x="0" y="260"/>
                    <a:pt x="65" y="412"/>
                  </a:cubicBezTo>
                  <a:cubicBezTo>
                    <a:pt x="87" y="499"/>
                    <a:pt x="174" y="564"/>
                    <a:pt x="282" y="586"/>
                  </a:cubicBezTo>
                  <a:lnTo>
                    <a:pt x="326" y="586"/>
                  </a:lnTo>
                  <a:cubicBezTo>
                    <a:pt x="344" y="589"/>
                    <a:pt x="363" y="591"/>
                    <a:pt x="383" y="591"/>
                  </a:cubicBezTo>
                  <a:cubicBezTo>
                    <a:pt x="477" y="591"/>
                    <a:pt x="579" y="549"/>
                    <a:pt x="651" y="477"/>
                  </a:cubicBezTo>
                  <a:cubicBezTo>
                    <a:pt x="738" y="369"/>
                    <a:pt x="824" y="260"/>
                    <a:pt x="868" y="130"/>
                  </a:cubicBezTo>
                  <a:lnTo>
                    <a:pt x="911" y="65"/>
                  </a:lnTo>
                  <a:cubicBezTo>
                    <a:pt x="933" y="44"/>
                    <a:pt x="911" y="22"/>
                    <a:pt x="9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1934180" y="3693343"/>
              <a:ext cx="116278" cy="87827"/>
            </a:xfrm>
            <a:custGeom>
              <a:avLst/>
              <a:gdLst/>
              <a:ahLst/>
              <a:cxnLst/>
              <a:rect l="l" t="t" r="r" b="b"/>
              <a:pathLst>
                <a:path w="846" h="639" extrusionOk="0">
                  <a:moveTo>
                    <a:pt x="42" y="1"/>
                  </a:moveTo>
                  <a:cubicBezTo>
                    <a:pt x="22" y="1"/>
                    <a:pt x="0" y="16"/>
                    <a:pt x="0" y="32"/>
                  </a:cubicBezTo>
                  <a:cubicBezTo>
                    <a:pt x="22" y="75"/>
                    <a:pt x="22" y="118"/>
                    <a:pt x="44" y="162"/>
                  </a:cubicBezTo>
                  <a:cubicBezTo>
                    <a:pt x="65" y="292"/>
                    <a:pt x="130" y="422"/>
                    <a:pt x="239" y="530"/>
                  </a:cubicBezTo>
                  <a:cubicBezTo>
                    <a:pt x="282" y="595"/>
                    <a:pt x="369" y="639"/>
                    <a:pt x="477" y="639"/>
                  </a:cubicBezTo>
                  <a:lnTo>
                    <a:pt x="542" y="639"/>
                  </a:lnTo>
                  <a:cubicBezTo>
                    <a:pt x="629" y="639"/>
                    <a:pt x="716" y="574"/>
                    <a:pt x="759" y="509"/>
                  </a:cubicBezTo>
                  <a:cubicBezTo>
                    <a:pt x="846" y="357"/>
                    <a:pt x="716" y="227"/>
                    <a:pt x="651" y="183"/>
                  </a:cubicBezTo>
                  <a:cubicBezTo>
                    <a:pt x="651" y="173"/>
                    <a:pt x="645" y="167"/>
                    <a:pt x="637" y="167"/>
                  </a:cubicBezTo>
                  <a:cubicBezTo>
                    <a:pt x="629" y="167"/>
                    <a:pt x="618" y="173"/>
                    <a:pt x="607" y="183"/>
                  </a:cubicBezTo>
                  <a:cubicBezTo>
                    <a:pt x="607" y="183"/>
                    <a:pt x="607" y="205"/>
                    <a:pt x="607" y="227"/>
                  </a:cubicBezTo>
                  <a:cubicBezTo>
                    <a:pt x="672" y="292"/>
                    <a:pt x="737" y="378"/>
                    <a:pt x="694" y="465"/>
                  </a:cubicBezTo>
                  <a:cubicBezTo>
                    <a:pt x="651" y="530"/>
                    <a:pt x="586" y="574"/>
                    <a:pt x="521" y="574"/>
                  </a:cubicBezTo>
                  <a:cubicBezTo>
                    <a:pt x="434" y="574"/>
                    <a:pt x="347" y="552"/>
                    <a:pt x="282" y="487"/>
                  </a:cubicBezTo>
                  <a:cubicBezTo>
                    <a:pt x="195" y="378"/>
                    <a:pt x="130" y="248"/>
                    <a:pt x="109" y="140"/>
                  </a:cubicBezTo>
                  <a:cubicBezTo>
                    <a:pt x="87" y="97"/>
                    <a:pt x="87" y="53"/>
                    <a:pt x="65" y="10"/>
                  </a:cubicBezTo>
                  <a:cubicBezTo>
                    <a:pt x="59" y="4"/>
                    <a:pt x="51" y="1"/>
                    <a:pt x="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1123661" y="3557547"/>
              <a:ext cx="336878" cy="119302"/>
            </a:xfrm>
            <a:custGeom>
              <a:avLst/>
              <a:gdLst/>
              <a:ahLst/>
              <a:cxnLst/>
              <a:rect l="l" t="t" r="r" b="b"/>
              <a:pathLst>
                <a:path w="2451" h="868" fill="none" extrusionOk="0">
                  <a:moveTo>
                    <a:pt x="2450" y="868"/>
                  </a:moveTo>
                  <a:lnTo>
                    <a:pt x="0"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1105793" y="3670802"/>
              <a:ext cx="357632" cy="50855"/>
            </a:xfrm>
            <a:custGeom>
              <a:avLst/>
              <a:gdLst/>
              <a:ahLst/>
              <a:cxnLst/>
              <a:rect l="l" t="t" r="r" b="b"/>
              <a:pathLst>
                <a:path w="2602" h="370" fill="none" extrusionOk="0">
                  <a:moveTo>
                    <a:pt x="2602" y="369"/>
                  </a:moveTo>
                  <a:lnTo>
                    <a:pt x="0" y="0"/>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1138505" y="3769075"/>
              <a:ext cx="322034" cy="18005"/>
            </a:xfrm>
            <a:custGeom>
              <a:avLst/>
              <a:gdLst/>
              <a:ahLst/>
              <a:cxnLst/>
              <a:rect l="l" t="t" r="r" b="b"/>
              <a:pathLst>
                <a:path w="2343" h="131" fill="none" extrusionOk="0">
                  <a:moveTo>
                    <a:pt x="2342" y="1"/>
                  </a:moveTo>
                  <a:lnTo>
                    <a:pt x="1" y="13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2297724" y="3685646"/>
              <a:ext cx="348698" cy="68722"/>
            </a:xfrm>
            <a:custGeom>
              <a:avLst/>
              <a:gdLst/>
              <a:ahLst/>
              <a:cxnLst/>
              <a:rect l="l" t="t" r="r" b="b"/>
              <a:pathLst>
                <a:path w="2537" h="500" fill="none" extrusionOk="0">
                  <a:moveTo>
                    <a:pt x="0" y="500"/>
                  </a:moveTo>
                  <a:lnTo>
                    <a:pt x="2537"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2285766" y="3798900"/>
              <a:ext cx="360656" cy="3161"/>
            </a:xfrm>
            <a:custGeom>
              <a:avLst/>
              <a:gdLst/>
              <a:ahLst/>
              <a:cxnLst/>
              <a:rect l="l" t="t" r="r" b="b"/>
              <a:pathLst>
                <a:path w="2624" h="23" fill="none" extrusionOk="0">
                  <a:moveTo>
                    <a:pt x="1" y="1"/>
                  </a:moveTo>
                  <a:lnTo>
                    <a:pt x="2624" y="22"/>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2282742" y="3846594"/>
              <a:ext cx="316124" cy="62675"/>
            </a:xfrm>
            <a:custGeom>
              <a:avLst/>
              <a:gdLst/>
              <a:ahLst/>
              <a:cxnLst/>
              <a:rect l="l" t="t" r="r" b="b"/>
              <a:pathLst>
                <a:path w="2300" h="456" fill="none" extrusionOk="0">
                  <a:moveTo>
                    <a:pt x="1" y="1"/>
                  </a:moveTo>
                  <a:lnTo>
                    <a:pt x="2299" y="456"/>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1141529" y="3924113"/>
              <a:ext cx="664684" cy="372613"/>
            </a:xfrm>
            <a:custGeom>
              <a:avLst/>
              <a:gdLst/>
              <a:ahLst/>
              <a:cxnLst/>
              <a:rect l="l" t="t" r="r" b="b"/>
              <a:pathLst>
                <a:path w="4836" h="2711" fill="none" extrusionOk="0">
                  <a:moveTo>
                    <a:pt x="0" y="0"/>
                  </a:moveTo>
                  <a:cubicBezTo>
                    <a:pt x="1041" y="1670"/>
                    <a:pt x="2862" y="2689"/>
                    <a:pt x="4835" y="271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1972939" y="4129731"/>
              <a:ext cx="390481" cy="166996"/>
            </a:xfrm>
            <a:custGeom>
              <a:avLst/>
              <a:gdLst/>
              <a:ahLst/>
              <a:cxnLst/>
              <a:rect l="l" t="t" r="r" b="b"/>
              <a:pathLst>
                <a:path w="2841" h="1215" fill="none" extrusionOk="0">
                  <a:moveTo>
                    <a:pt x="0" y="1214"/>
                  </a:moveTo>
                  <a:cubicBezTo>
                    <a:pt x="1019" y="1041"/>
                    <a:pt x="1995" y="629"/>
                    <a:pt x="2840"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1382884" y="4383867"/>
              <a:ext cx="748113" cy="580293"/>
            </a:xfrm>
            <a:custGeom>
              <a:avLst/>
              <a:gdLst/>
              <a:ahLst/>
              <a:cxnLst/>
              <a:rect l="l" t="t" r="r" b="b"/>
              <a:pathLst>
                <a:path w="5443" h="4222" extrusionOk="0">
                  <a:moveTo>
                    <a:pt x="2840" y="1"/>
                  </a:moveTo>
                  <a:cubicBezTo>
                    <a:pt x="2160" y="1"/>
                    <a:pt x="1504" y="226"/>
                    <a:pt x="976" y="666"/>
                  </a:cubicBezTo>
                  <a:cubicBezTo>
                    <a:pt x="326" y="1208"/>
                    <a:pt x="0" y="2054"/>
                    <a:pt x="130" y="2878"/>
                  </a:cubicBezTo>
                  <a:cubicBezTo>
                    <a:pt x="279" y="2848"/>
                    <a:pt x="429" y="2833"/>
                    <a:pt x="578" y="2833"/>
                  </a:cubicBezTo>
                  <a:cubicBezTo>
                    <a:pt x="973" y="2833"/>
                    <a:pt x="1361" y="2939"/>
                    <a:pt x="1691" y="3159"/>
                  </a:cubicBezTo>
                  <a:cubicBezTo>
                    <a:pt x="2082" y="3398"/>
                    <a:pt x="2364" y="3767"/>
                    <a:pt x="2515" y="4200"/>
                  </a:cubicBezTo>
                  <a:lnTo>
                    <a:pt x="2645" y="4200"/>
                  </a:lnTo>
                  <a:cubicBezTo>
                    <a:pt x="2689" y="4200"/>
                    <a:pt x="2645" y="4222"/>
                    <a:pt x="2689" y="4222"/>
                  </a:cubicBezTo>
                  <a:lnTo>
                    <a:pt x="3534" y="4222"/>
                  </a:lnTo>
                  <a:cubicBezTo>
                    <a:pt x="3578" y="3788"/>
                    <a:pt x="3773" y="3376"/>
                    <a:pt x="4076" y="3051"/>
                  </a:cubicBezTo>
                  <a:cubicBezTo>
                    <a:pt x="4402" y="2704"/>
                    <a:pt x="4857" y="2466"/>
                    <a:pt x="5334" y="2401"/>
                  </a:cubicBezTo>
                  <a:cubicBezTo>
                    <a:pt x="5442" y="1815"/>
                    <a:pt x="5247" y="1208"/>
                    <a:pt x="4835" y="796"/>
                  </a:cubicBezTo>
                  <a:cubicBezTo>
                    <a:pt x="4423" y="384"/>
                    <a:pt x="3881" y="103"/>
                    <a:pt x="3318" y="37"/>
                  </a:cubicBezTo>
                  <a:cubicBezTo>
                    <a:pt x="3158" y="13"/>
                    <a:pt x="2999" y="1"/>
                    <a:pt x="2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1874528" y="4710712"/>
              <a:ext cx="250425" cy="253449"/>
            </a:xfrm>
            <a:custGeom>
              <a:avLst/>
              <a:gdLst/>
              <a:ahLst/>
              <a:cxnLst/>
              <a:rect l="l" t="t" r="r" b="b"/>
              <a:pathLst>
                <a:path w="1822" h="1844" extrusionOk="0">
                  <a:moveTo>
                    <a:pt x="1757" y="1"/>
                  </a:moveTo>
                  <a:cubicBezTo>
                    <a:pt x="1302" y="44"/>
                    <a:pt x="868" y="239"/>
                    <a:pt x="543" y="565"/>
                  </a:cubicBezTo>
                  <a:cubicBezTo>
                    <a:pt x="217" y="912"/>
                    <a:pt x="44" y="1345"/>
                    <a:pt x="1" y="1800"/>
                  </a:cubicBezTo>
                  <a:cubicBezTo>
                    <a:pt x="1" y="1822"/>
                    <a:pt x="22" y="1844"/>
                    <a:pt x="44" y="1844"/>
                  </a:cubicBezTo>
                  <a:cubicBezTo>
                    <a:pt x="66" y="1844"/>
                    <a:pt x="87" y="1822"/>
                    <a:pt x="87" y="1800"/>
                  </a:cubicBezTo>
                  <a:cubicBezTo>
                    <a:pt x="152" y="890"/>
                    <a:pt x="868" y="153"/>
                    <a:pt x="1779" y="88"/>
                  </a:cubicBezTo>
                  <a:cubicBezTo>
                    <a:pt x="1800" y="88"/>
                    <a:pt x="1822" y="66"/>
                    <a:pt x="1822" y="44"/>
                  </a:cubicBezTo>
                  <a:cubicBezTo>
                    <a:pt x="1800" y="23"/>
                    <a:pt x="1779" y="1"/>
                    <a:pt x="17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2247007" y="4434997"/>
              <a:ext cx="119302" cy="529163"/>
            </a:xfrm>
            <a:custGeom>
              <a:avLst/>
              <a:gdLst/>
              <a:ahLst/>
              <a:cxnLst/>
              <a:rect l="l" t="t" r="r" b="b"/>
              <a:pathLst>
                <a:path w="868" h="3850" extrusionOk="0">
                  <a:moveTo>
                    <a:pt x="554" y="1"/>
                  </a:moveTo>
                  <a:cubicBezTo>
                    <a:pt x="524" y="1"/>
                    <a:pt x="486" y="28"/>
                    <a:pt x="499" y="56"/>
                  </a:cubicBezTo>
                  <a:cubicBezTo>
                    <a:pt x="673" y="706"/>
                    <a:pt x="781" y="1378"/>
                    <a:pt x="781" y="2050"/>
                  </a:cubicBezTo>
                  <a:cubicBezTo>
                    <a:pt x="781" y="2701"/>
                    <a:pt x="499" y="3308"/>
                    <a:pt x="22" y="3763"/>
                  </a:cubicBezTo>
                  <a:cubicBezTo>
                    <a:pt x="1" y="3785"/>
                    <a:pt x="1" y="3806"/>
                    <a:pt x="22" y="3828"/>
                  </a:cubicBezTo>
                  <a:cubicBezTo>
                    <a:pt x="44" y="3828"/>
                    <a:pt x="44" y="3850"/>
                    <a:pt x="66" y="3850"/>
                  </a:cubicBezTo>
                  <a:cubicBezTo>
                    <a:pt x="66" y="3850"/>
                    <a:pt x="87" y="3828"/>
                    <a:pt x="87" y="3828"/>
                  </a:cubicBezTo>
                  <a:cubicBezTo>
                    <a:pt x="586" y="3373"/>
                    <a:pt x="868" y="2722"/>
                    <a:pt x="868" y="2050"/>
                  </a:cubicBezTo>
                  <a:cubicBezTo>
                    <a:pt x="868" y="1378"/>
                    <a:pt x="781" y="684"/>
                    <a:pt x="586" y="34"/>
                  </a:cubicBezTo>
                  <a:cubicBezTo>
                    <a:pt x="586" y="10"/>
                    <a:pt x="571" y="1"/>
                    <a:pt x="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1934180" y="4862726"/>
              <a:ext cx="38897" cy="101434"/>
            </a:xfrm>
            <a:custGeom>
              <a:avLst/>
              <a:gdLst/>
              <a:ahLst/>
              <a:cxnLst/>
              <a:rect l="l" t="t" r="r" b="b"/>
              <a:pathLst>
                <a:path w="283" h="738" extrusionOk="0">
                  <a:moveTo>
                    <a:pt x="239" y="1"/>
                  </a:moveTo>
                  <a:cubicBezTo>
                    <a:pt x="217" y="1"/>
                    <a:pt x="195" y="1"/>
                    <a:pt x="174" y="22"/>
                  </a:cubicBezTo>
                  <a:cubicBezTo>
                    <a:pt x="65" y="239"/>
                    <a:pt x="0" y="478"/>
                    <a:pt x="22" y="738"/>
                  </a:cubicBezTo>
                  <a:lnTo>
                    <a:pt x="109" y="738"/>
                  </a:lnTo>
                  <a:cubicBezTo>
                    <a:pt x="87" y="499"/>
                    <a:pt x="152" y="283"/>
                    <a:pt x="260" y="66"/>
                  </a:cubicBezTo>
                  <a:cubicBezTo>
                    <a:pt x="282" y="44"/>
                    <a:pt x="260" y="22"/>
                    <a:pt x="2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2011562" y="4868774"/>
              <a:ext cx="32987" cy="95387"/>
            </a:xfrm>
            <a:custGeom>
              <a:avLst/>
              <a:gdLst/>
              <a:ahLst/>
              <a:cxnLst/>
              <a:rect l="l" t="t" r="r" b="b"/>
              <a:pathLst>
                <a:path w="240" h="694" extrusionOk="0">
                  <a:moveTo>
                    <a:pt x="218" y="0"/>
                  </a:moveTo>
                  <a:cubicBezTo>
                    <a:pt x="196" y="0"/>
                    <a:pt x="174" y="0"/>
                    <a:pt x="153" y="22"/>
                  </a:cubicBezTo>
                  <a:cubicBezTo>
                    <a:pt x="44" y="239"/>
                    <a:pt x="1" y="455"/>
                    <a:pt x="23" y="694"/>
                  </a:cubicBezTo>
                  <a:lnTo>
                    <a:pt x="131" y="694"/>
                  </a:lnTo>
                  <a:cubicBezTo>
                    <a:pt x="109" y="477"/>
                    <a:pt x="153" y="260"/>
                    <a:pt x="239" y="65"/>
                  </a:cubicBezTo>
                  <a:cubicBezTo>
                    <a:pt x="239" y="43"/>
                    <a:pt x="239" y="22"/>
                    <a:pt x="2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1156373" y="4588660"/>
              <a:ext cx="584279" cy="375500"/>
            </a:xfrm>
            <a:custGeom>
              <a:avLst/>
              <a:gdLst/>
              <a:ahLst/>
              <a:cxnLst/>
              <a:rect l="l" t="t" r="r" b="b"/>
              <a:pathLst>
                <a:path w="4251" h="2732" extrusionOk="0">
                  <a:moveTo>
                    <a:pt x="66" y="0"/>
                  </a:moveTo>
                  <a:cubicBezTo>
                    <a:pt x="44" y="0"/>
                    <a:pt x="22" y="0"/>
                    <a:pt x="22" y="43"/>
                  </a:cubicBezTo>
                  <a:cubicBezTo>
                    <a:pt x="1" y="65"/>
                    <a:pt x="22" y="87"/>
                    <a:pt x="44" y="87"/>
                  </a:cubicBezTo>
                  <a:cubicBezTo>
                    <a:pt x="738" y="347"/>
                    <a:pt x="1323" y="846"/>
                    <a:pt x="1713" y="1496"/>
                  </a:cubicBezTo>
                  <a:cubicBezTo>
                    <a:pt x="1713" y="1496"/>
                    <a:pt x="1735" y="1518"/>
                    <a:pt x="1757" y="1518"/>
                  </a:cubicBezTo>
                  <a:cubicBezTo>
                    <a:pt x="1936" y="1469"/>
                    <a:pt x="2118" y="1445"/>
                    <a:pt x="2298" y="1445"/>
                  </a:cubicBezTo>
                  <a:cubicBezTo>
                    <a:pt x="2599" y="1445"/>
                    <a:pt x="2895" y="1512"/>
                    <a:pt x="3166" y="1648"/>
                  </a:cubicBezTo>
                  <a:cubicBezTo>
                    <a:pt x="3621" y="1865"/>
                    <a:pt x="3968" y="2255"/>
                    <a:pt x="4163" y="2710"/>
                  </a:cubicBezTo>
                  <a:cubicBezTo>
                    <a:pt x="4163" y="2732"/>
                    <a:pt x="4185" y="2732"/>
                    <a:pt x="4207" y="2732"/>
                  </a:cubicBezTo>
                  <a:cubicBezTo>
                    <a:pt x="4228" y="2710"/>
                    <a:pt x="4250" y="2688"/>
                    <a:pt x="4228" y="2667"/>
                  </a:cubicBezTo>
                  <a:cubicBezTo>
                    <a:pt x="4033" y="2190"/>
                    <a:pt x="3665" y="1800"/>
                    <a:pt x="3209" y="1561"/>
                  </a:cubicBezTo>
                  <a:cubicBezTo>
                    <a:pt x="2913" y="1420"/>
                    <a:pt x="2598" y="1352"/>
                    <a:pt x="2282" y="1352"/>
                  </a:cubicBezTo>
                  <a:cubicBezTo>
                    <a:pt x="2114" y="1352"/>
                    <a:pt x="1945" y="1372"/>
                    <a:pt x="1778" y="1409"/>
                  </a:cubicBezTo>
                  <a:cubicBezTo>
                    <a:pt x="1388" y="759"/>
                    <a:pt x="781" y="260"/>
                    <a:pt x="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1531876" y="4907396"/>
              <a:ext cx="65699" cy="53878"/>
            </a:xfrm>
            <a:custGeom>
              <a:avLst/>
              <a:gdLst/>
              <a:ahLst/>
              <a:cxnLst/>
              <a:rect l="l" t="t" r="r" b="b"/>
              <a:pathLst>
                <a:path w="478" h="392" extrusionOk="0">
                  <a:moveTo>
                    <a:pt x="65" y="1"/>
                  </a:moveTo>
                  <a:cubicBezTo>
                    <a:pt x="44" y="1"/>
                    <a:pt x="22" y="1"/>
                    <a:pt x="0" y="23"/>
                  </a:cubicBezTo>
                  <a:cubicBezTo>
                    <a:pt x="0" y="44"/>
                    <a:pt x="0" y="66"/>
                    <a:pt x="22" y="88"/>
                  </a:cubicBezTo>
                  <a:cubicBezTo>
                    <a:pt x="152" y="153"/>
                    <a:pt x="282" y="261"/>
                    <a:pt x="369" y="391"/>
                  </a:cubicBezTo>
                  <a:lnTo>
                    <a:pt x="477" y="391"/>
                  </a:lnTo>
                  <a:cubicBezTo>
                    <a:pt x="391" y="218"/>
                    <a:pt x="239" y="88"/>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a:off x="1621215" y="4895575"/>
              <a:ext cx="65699" cy="65699"/>
            </a:xfrm>
            <a:custGeom>
              <a:avLst/>
              <a:gdLst/>
              <a:ahLst/>
              <a:cxnLst/>
              <a:rect l="l" t="t" r="r" b="b"/>
              <a:pathLst>
                <a:path w="478" h="478" extrusionOk="0">
                  <a:moveTo>
                    <a:pt x="88" y="0"/>
                  </a:moveTo>
                  <a:cubicBezTo>
                    <a:pt x="66" y="0"/>
                    <a:pt x="23" y="0"/>
                    <a:pt x="23" y="22"/>
                  </a:cubicBezTo>
                  <a:cubicBezTo>
                    <a:pt x="1" y="44"/>
                    <a:pt x="1" y="65"/>
                    <a:pt x="23" y="87"/>
                  </a:cubicBezTo>
                  <a:cubicBezTo>
                    <a:pt x="174" y="174"/>
                    <a:pt x="304" y="304"/>
                    <a:pt x="369" y="477"/>
                  </a:cubicBezTo>
                  <a:lnTo>
                    <a:pt x="478" y="477"/>
                  </a:lnTo>
                  <a:cubicBezTo>
                    <a:pt x="391" y="282"/>
                    <a:pt x="261" y="109"/>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2375244" y="4473344"/>
              <a:ext cx="304028" cy="434189"/>
            </a:xfrm>
            <a:custGeom>
              <a:avLst/>
              <a:gdLst/>
              <a:ahLst/>
              <a:cxnLst/>
              <a:rect l="l" t="t" r="r" b="b"/>
              <a:pathLst>
                <a:path w="2212" h="3159" extrusionOk="0">
                  <a:moveTo>
                    <a:pt x="444" y="1"/>
                  </a:moveTo>
                  <a:cubicBezTo>
                    <a:pt x="433" y="1"/>
                    <a:pt x="422" y="5"/>
                    <a:pt x="412" y="15"/>
                  </a:cubicBezTo>
                  <a:cubicBezTo>
                    <a:pt x="0" y="622"/>
                    <a:pt x="0" y="1424"/>
                    <a:pt x="434" y="2010"/>
                  </a:cubicBezTo>
                  <a:cubicBezTo>
                    <a:pt x="781" y="2508"/>
                    <a:pt x="1279" y="2855"/>
                    <a:pt x="1821" y="3050"/>
                  </a:cubicBezTo>
                  <a:lnTo>
                    <a:pt x="1908" y="3029"/>
                  </a:lnTo>
                  <a:cubicBezTo>
                    <a:pt x="1995" y="3072"/>
                    <a:pt x="2103" y="3116"/>
                    <a:pt x="2211" y="3159"/>
                  </a:cubicBezTo>
                  <a:cubicBezTo>
                    <a:pt x="2211" y="3137"/>
                    <a:pt x="2211" y="3137"/>
                    <a:pt x="2211" y="3137"/>
                  </a:cubicBezTo>
                  <a:cubicBezTo>
                    <a:pt x="2211" y="3116"/>
                    <a:pt x="2190" y="3094"/>
                    <a:pt x="2190" y="3094"/>
                  </a:cubicBezTo>
                  <a:cubicBezTo>
                    <a:pt x="1518" y="2920"/>
                    <a:pt x="932" y="2530"/>
                    <a:pt x="499" y="1988"/>
                  </a:cubicBezTo>
                  <a:cubicBezTo>
                    <a:pt x="152" y="1446"/>
                    <a:pt x="43" y="644"/>
                    <a:pt x="477" y="80"/>
                  </a:cubicBezTo>
                  <a:cubicBezTo>
                    <a:pt x="510" y="47"/>
                    <a:pt x="480" y="1"/>
                    <a:pt x="4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2956227" y="4911107"/>
              <a:ext cx="95524" cy="41233"/>
            </a:xfrm>
            <a:custGeom>
              <a:avLst/>
              <a:gdLst/>
              <a:ahLst/>
              <a:cxnLst/>
              <a:rect l="l" t="t" r="r" b="b"/>
              <a:pathLst>
                <a:path w="695" h="300" extrusionOk="0">
                  <a:moveTo>
                    <a:pt x="47" y="1"/>
                  </a:moveTo>
                  <a:cubicBezTo>
                    <a:pt x="33" y="1"/>
                    <a:pt x="22" y="6"/>
                    <a:pt x="22" y="17"/>
                  </a:cubicBezTo>
                  <a:cubicBezTo>
                    <a:pt x="1" y="39"/>
                    <a:pt x="22" y="82"/>
                    <a:pt x="44" y="82"/>
                  </a:cubicBezTo>
                  <a:cubicBezTo>
                    <a:pt x="174" y="169"/>
                    <a:pt x="326" y="234"/>
                    <a:pt x="478" y="299"/>
                  </a:cubicBezTo>
                  <a:cubicBezTo>
                    <a:pt x="543" y="299"/>
                    <a:pt x="629" y="277"/>
                    <a:pt x="695" y="277"/>
                  </a:cubicBezTo>
                  <a:cubicBezTo>
                    <a:pt x="478" y="212"/>
                    <a:pt x="283" y="126"/>
                    <a:pt x="87" y="17"/>
                  </a:cubicBezTo>
                  <a:cubicBezTo>
                    <a:pt x="77" y="6"/>
                    <a:pt x="60" y="1"/>
                    <a:pt x="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2998011" y="4873447"/>
              <a:ext cx="104458" cy="51954"/>
            </a:xfrm>
            <a:custGeom>
              <a:avLst/>
              <a:gdLst/>
              <a:ahLst/>
              <a:cxnLst/>
              <a:rect l="l" t="t" r="r" b="b"/>
              <a:pathLst>
                <a:path w="760" h="378" extrusionOk="0">
                  <a:moveTo>
                    <a:pt x="46" y="0"/>
                  </a:moveTo>
                  <a:cubicBezTo>
                    <a:pt x="31" y="0"/>
                    <a:pt x="16" y="16"/>
                    <a:pt x="0" y="31"/>
                  </a:cubicBezTo>
                  <a:cubicBezTo>
                    <a:pt x="0" y="53"/>
                    <a:pt x="0" y="74"/>
                    <a:pt x="22" y="74"/>
                  </a:cubicBezTo>
                  <a:cubicBezTo>
                    <a:pt x="239" y="205"/>
                    <a:pt x="456" y="291"/>
                    <a:pt x="694" y="378"/>
                  </a:cubicBezTo>
                  <a:cubicBezTo>
                    <a:pt x="716" y="335"/>
                    <a:pt x="737" y="313"/>
                    <a:pt x="759" y="291"/>
                  </a:cubicBezTo>
                  <a:cubicBezTo>
                    <a:pt x="521" y="226"/>
                    <a:pt x="282" y="118"/>
                    <a:pt x="65" y="9"/>
                  </a:cubicBezTo>
                  <a:cubicBezTo>
                    <a:pt x="59" y="3"/>
                    <a:pt x="53" y="0"/>
                    <a:pt x="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763003" y="4904509"/>
              <a:ext cx="685576" cy="169882"/>
            </a:xfrm>
            <a:custGeom>
              <a:avLst/>
              <a:gdLst/>
              <a:ahLst/>
              <a:cxnLst/>
              <a:rect l="l" t="t" r="r" b="b"/>
              <a:pathLst>
                <a:path w="4988" h="1236" fill="none" extrusionOk="0">
                  <a:moveTo>
                    <a:pt x="738" y="0"/>
                  </a:moveTo>
                  <a:cubicBezTo>
                    <a:pt x="434" y="87"/>
                    <a:pt x="66" y="260"/>
                    <a:pt x="23" y="586"/>
                  </a:cubicBezTo>
                  <a:cubicBezTo>
                    <a:pt x="1" y="889"/>
                    <a:pt x="348" y="1149"/>
                    <a:pt x="695" y="1193"/>
                  </a:cubicBezTo>
                  <a:cubicBezTo>
                    <a:pt x="1410" y="1236"/>
                    <a:pt x="2039" y="651"/>
                    <a:pt x="2776" y="672"/>
                  </a:cubicBezTo>
                  <a:cubicBezTo>
                    <a:pt x="3166" y="737"/>
                    <a:pt x="3535" y="824"/>
                    <a:pt x="3903" y="976"/>
                  </a:cubicBezTo>
                  <a:cubicBezTo>
                    <a:pt x="4272" y="1063"/>
                    <a:pt x="4727" y="1063"/>
                    <a:pt x="4987" y="78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769051" y="4698891"/>
              <a:ext cx="739042" cy="271316"/>
            </a:xfrm>
            <a:custGeom>
              <a:avLst/>
              <a:gdLst/>
              <a:ahLst/>
              <a:cxnLst/>
              <a:rect l="l" t="t" r="r" b="b"/>
              <a:pathLst>
                <a:path w="5377" h="1974" extrusionOk="0">
                  <a:moveTo>
                    <a:pt x="2710" y="0"/>
                  </a:moveTo>
                  <a:cubicBezTo>
                    <a:pt x="1496" y="22"/>
                    <a:pt x="412" y="781"/>
                    <a:pt x="0" y="1908"/>
                  </a:cubicBezTo>
                  <a:lnTo>
                    <a:pt x="1149" y="1908"/>
                  </a:lnTo>
                  <a:lnTo>
                    <a:pt x="2428" y="1930"/>
                  </a:lnTo>
                  <a:lnTo>
                    <a:pt x="3751" y="1951"/>
                  </a:lnTo>
                  <a:lnTo>
                    <a:pt x="4835" y="1973"/>
                  </a:lnTo>
                  <a:lnTo>
                    <a:pt x="5312" y="1973"/>
                  </a:lnTo>
                  <a:cubicBezTo>
                    <a:pt x="5334" y="1973"/>
                    <a:pt x="5377" y="1973"/>
                    <a:pt x="5377" y="1930"/>
                  </a:cubicBezTo>
                  <a:cubicBezTo>
                    <a:pt x="5377" y="1930"/>
                    <a:pt x="5377" y="1908"/>
                    <a:pt x="5377" y="1908"/>
                  </a:cubicBezTo>
                  <a:cubicBezTo>
                    <a:pt x="5355" y="1865"/>
                    <a:pt x="5334" y="1843"/>
                    <a:pt x="5334" y="1800"/>
                  </a:cubicBezTo>
                  <a:cubicBezTo>
                    <a:pt x="5247" y="1605"/>
                    <a:pt x="5138" y="1388"/>
                    <a:pt x="5008" y="1214"/>
                  </a:cubicBezTo>
                  <a:cubicBezTo>
                    <a:pt x="4835" y="998"/>
                    <a:pt x="4662" y="802"/>
                    <a:pt x="4466" y="651"/>
                  </a:cubicBezTo>
                  <a:cubicBezTo>
                    <a:pt x="3968" y="239"/>
                    <a:pt x="3339" y="22"/>
                    <a:pt x="2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1361992" y="4844858"/>
              <a:ext cx="41921" cy="41921"/>
            </a:xfrm>
            <a:custGeom>
              <a:avLst/>
              <a:gdLst/>
              <a:ahLst/>
              <a:cxnLst/>
              <a:rect l="l" t="t" r="r" b="b"/>
              <a:pathLst>
                <a:path w="305" h="305" extrusionOk="0">
                  <a:moveTo>
                    <a:pt x="152" y="1"/>
                  </a:moveTo>
                  <a:cubicBezTo>
                    <a:pt x="66" y="1"/>
                    <a:pt x="1" y="66"/>
                    <a:pt x="1" y="152"/>
                  </a:cubicBezTo>
                  <a:cubicBezTo>
                    <a:pt x="1" y="239"/>
                    <a:pt x="66" y="304"/>
                    <a:pt x="152" y="304"/>
                  </a:cubicBezTo>
                  <a:cubicBezTo>
                    <a:pt x="217" y="304"/>
                    <a:pt x="304" y="239"/>
                    <a:pt x="304" y="152"/>
                  </a:cubicBezTo>
                  <a:cubicBezTo>
                    <a:pt x="304" y="66"/>
                    <a:pt x="217"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1087925" y="4524748"/>
              <a:ext cx="244377" cy="239842"/>
            </a:xfrm>
            <a:custGeom>
              <a:avLst/>
              <a:gdLst/>
              <a:ahLst/>
              <a:cxnLst/>
              <a:rect l="l" t="t" r="r" b="b"/>
              <a:pathLst>
                <a:path w="1778" h="1745" extrusionOk="0">
                  <a:moveTo>
                    <a:pt x="805" y="0"/>
                  </a:moveTo>
                  <a:cubicBezTo>
                    <a:pt x="617" y="0"/>
                    <a:pt x="429" y="63"/>
                    <a:pt x="282" y="183"/>
                  </a:cubicBezTo>
                  <a:cubicBezTo>
                    <a:pt x="87" y="400"/>
                    <a:pt x="0" y="704"/>
                    <a:pt x="65" y="1007"/>
                  </a:cubicBezTo>
                  <a:cubicBezTo>
                    <a:pt x="152" y="1289"/>
                    <a:pt x="304" y="1549"/>
                    <a:pt x="542" y="1744"/>
                  </a:cubicBezTo>
                  <a:cubicBezTo>
                    <a:pt x="932" y="1701"/>
                    <a:pt x="1301" y="1701"/>
                    <a:pt x="1691" y="1657"/>
                  </a:cubicBezTo>
                  <a:cubicBezTo>
                    <a:pt x="1778" y="1376"/>
                    <a:pt x="1778" y="1072"/>
                    <a:pt x="1713" y="769"/>
                  </a:cubicBezTo>
                  <a:cubicBezTo>
                    <a:pt x="1626" y="465"/>
                    <a:pt x="1431" y="227"/>
                    <a:pt x="1149" y="75"/>
                  </a:cubicBezTo>
                  <a:cubicBezTo>
                    <a:pt x="1041" y="25"/>
                    <a:pt x="923" y="0"/>
                    <a:pt x="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1478272" y="4942857"/>
              <a:ext cx="29826" cy="27352"/>
            </a:xfrm>
            <a:custGeom>
              <a:avLst/>
              <a:gdLst/>
              <a:ahLst/>
              <a:cxnLst/>
              <a:rect l="l" t="t" r="r" b="b"/>
              <a:pathLst>
                <a:path w="217" h="199" extrusionOk="0">
                  <a:moveTo>
                    <a:pt x="151" y="0"/>
                  </a:moveTo>
                  <a:cubicBezTo>
                    <a:pt x="72" y="0"/>
                    <a:pt x="0" y="99"/>
                    <a:pt x="0" y="198"/>
                  </a:cubicBezTo>
                  <a:lnTo>
                    <a:pt x="152" y="198"/>
                  </a:lnTo>
                  <a:cubicBezTo>
                    <a:pt x="174" y="198"/>
                    <a:pt x="217" y="198"/>
                    <a:pt x="217" y="155"/>
                  </a:cubicBezTo>
                  <a:cubicBezTo>
                    <a:pt x="217" y="133"/>
                    <a:pt x="217" y="111"/>
                    <a:pt x="217" y="111"/>
                  </a:cubicBezTo>
                  <a:cubicBezTo>
                    <a:pt x="195" y="68"/>
                    <a:pt x="174" y="46"/>
                    <a:pt x="174" y="3"/>
                  </a:cubicBezTo>
                  <a:cubicBezTo>
                    <a:pt x="166" y="1"/>
                    <a:pt x="15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1111703" y="4543853"/>
              <a:ext cx="170019" cy="155175"/>
            </a:xfrm>
            <a:custGeom>
              <a:avLst/>
              <a:gdLst/>
              <a:ahLst/>
              <a:cxnLst/>
              <a:rect l="l" t="t" r="r" b="b"/>
              <a:pathLst>
                <a:path w="1237" h="1129" fill="none" extrusionOk="0">
                  <a:moveTo>
                    <a:pt x="174" y="1128"/>
                  </a:moveTo>
                  <a:cubicBezTo>
                    <a:pt x="44" y="911"/>
                    <a:pt x="0" y="651"/>
                    <a:pt x="87" y="413"/>
                  </a:cubicBezTo>
                  <a:cubicBezTo>
                    <a:pt x="196" y="174"/>
                    <a:pt x="412" y="23"/>
                    <a:pt x="651" y="1"/>
                  </a:cubicBezTo>
                  <a:cubicBezTo>
                    <a:pt x="911" y="1"/>
                    <a:pt x="1150" y="153"/>
                    <a:pt x="1236" y="39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TextBox 109">
            <a:extLst>
              <a:ext uri="{FF2B5EF4-FFF2-40B4-BE49-F238E27FC236}">
                <a16:creationId xmlns:a16="http://schemas.microsoft.com/office/drawing/2014/main" id="{240C6468-7FC4-4FD6-A4C8-51B7B8DE383F}"/>
              </a:ext>
            </a:extLst>
          </p:cNvPr>
          <p:cNvSpPr txBox="1"/>
          <p:nvPr/>
        </p:nvSpPr>
        <p:spPr>
          <a:xfrm>
            <a:off x="2236470" y="294948"/>
            <a:ext cx="46710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chemeClr val="accent4">
                    <a:lumMod val="75000"/>
                  </a:schemeClr>
                </a:solidFill>
                <a:effectLst/>
                <a:uLnTx/>
                <a:uFillTx/>
                <a:latin typeface="Tahoma" panose="020B0604030504040204" pitchFamily="34" charset="0"/>
                <a:cs typeface="Arial"/>
                <a:sym typeface="Arial"/>
              </a:rPr>
              <a:t>Chia đoạn</a:t>
            </a:r>
          </a:p>
        </p:txBody>
      </p:sp>
      <p:sp>
        <p:nvSpPr>
          <p:cNvPr id="113" name="Rectangle 47">
            <a:extLst>
              <a:ext uri="{FF2B5EF4-FFF2-40B4-BE49-F238E27FC236}">
                <a16:creationId xmlns:a16="http://schemas.microsoft.com/office/drawing/2014/main" id="{B0C48128-1379-4960-90D6-A507019B4E47}"/>
              </a:ext>
            </a:extLst>
          </p:cNvPr>
          <p:cNvSpPr/>
          <p:nvPr/>
        </p:nvSpPr>
        <p:spPr>
          <a:xfrm>
            <a:off x="928900" y="1743440"/>
            <a:ext cx="5259192" cy="311672"/>
          </a:xfrm>
          <a:prstGeom prst="rect">
            <a:avLst/>
          </a:prstGeom>
        </p:spPr>
        <p:txBody>
          <a:bodyPr wrap="none" lIns="144000" tIns="0" rIns="144000" bIns="0" anchor="ctr">
            <a:noAutofit/>
          </a:bodyPr>
          <a:lstStyle/>
          <a:p>
            <a:pPr marL="342900" indent="-342900">
              <a:buClr>
                <a:schemeClr val="accent1">
                  <a:lumMod val="75000"/>
                </a:schemeClr>
              </a:buClr>
              <a:buFont typeface="Wingdings" panose="05000000000000000000" pitchFamily="2" charset="2"/>
              <a:buChar char="q"/>
            </a:pPr>
            <a:r>
              <a:rPr lang="en-US" altLang="zh-CN" sz="3000" b="1">
                <a:solidFill>
                  <a:schemeClr val="accent1"/>
                </a:solidFill>
                <a:latin typeface="Calibri" panose="020F0502020204030204" pitchFamily="34" charset="0"/>
                <a:cs typeface="Calibri" panose="020F0502020204030204" pitchFamily="34" charset="0"/>
              </a:rPr>
              <a:t> Đoạn 1: Từ đầu đến ... cầu xin cứu giúp.</a:t>
            </a:r>
            <a:endParaRPr lang="zh-CN" altLang="en-US" sz="3000" b="1" dirty="0">
              <a:solidFill>
                <a:schemeClr val="accent1"/>
              </a:solidFill>
              <a:latin typeface="Calibri" panose="020F0502020204030204" pitchFamily="34" charset="0"/>
              <a:cs typeface="Calibri" panose="020F0502020204030204" pitchFamily="34" charset="0"/>
            </a:endParaRPr>
          </a:p>
        </p:txBody>
      </p:sp>
      <p:sp>
        <p:nvSpPr>
          <p:cNvPr id="118" name="Rectangle 41">
            <a:extLst>
              <a:ext uri="{FF2B5EF4-FFF2-40B4-BE49-F238E27FC236}">
                <a16:creationId xmlns:a16="http://schemas.microsoft.com/office/drawing/2014/main" id="{31AD3ED3-0721-48DF-9FD9-4999BF97A733}"/>
              </a:ext>
            </a:extLst>
          </p:cNvPr>
          <p:cNvSpPr/>
          <p:nvPr/>
        </p:nvSpPr>
        <p:spPr>
          <a:xfrm>
            <a:off x="931741" y="2395730"/>
            <a:ext cx="1368030" cy="215444"/>
          </a:xfrm>
          <a:prstGeom prst="rect">
            <a:avLst/>
          </a:prstGeom>
        </p:spPr>
        <p:txBody>
          <a:bodyPr wrap="none" lIns="144000" tIns="0" rIns="144000" bIns="0" anchor="ctr">
            <a:noAutofit/>
          </a:bodyPr>
          <a:lstStyle/>
          <a:p>
            <a:pPr marL="457200" indent="-457200">
              <a:buClr>
                <a:srgbClr val="FFC000"/>
              </a:buClr>
              <a:buFont typeface="Wingdings" panose="05000000000000000000" pitchFamily="2" charset="2"/>
              <a:buChar char="q"/>
            </a:pPr>
            <a:r>
              <a:rPr lang="en-US" altLang="zh-CN" sz="3000" b="1">
                <a:solidFill>
                  <a:schemeClr val="accent2"/>
                </a:solidFill>
                <a:latin typeface="Calibri" panose="020F0502020204030204" pitchFamily="34" charset="0"/>
                <a:cs typeface="Calibri" panose="020F0502020204030204" pitchFamily="34" charset="0"/>
              </a:rPr>
              <a:t>Đoạn 2: Tiếp theo ... như mình.</a:t>
            </a:r>
            <a:endParaRPr lang="zh-CN" altLang="en-US" sz="3000" b="1" dirty="0">
              <a:solidFill>
                <a:schemeClr val="accent2"/>
              </a:solidFill>
              <a:latin typeface="Calibri" panose="020F0502020204030204" pitchFamily="34" charset="0"/>
              <a:cs typeface="Calibri" panose="020F0502020204030204" pitchFamily="34" charset="0"/>
            </a:endParaRPr>
          </a:p>
        </p:txBody>
      </p:sp>
      <p:sp>
        <p:nvSpPr>
          <p:cNvPr id="123" name="Rectangle 35">
            <a:extLst>
              <a:ext uri="{FF2B5EF4-FFF2-40B4-BE49-F238E27FC236}">
                <a16:creationId xmlns:a16="http://schemas.microsoft.com/office/drawing/2014/main" id="{483E6C7C-538E-49C9-9505-3CB3A2836C53}"/>
              </a:ext>
            </a:extLst>
          </p:cNvPr>
          <p:cNvSpPr/>
          <p:nvPr/>
        </p:nvSpPr>
        <p:spPr>
          <a:xfrm>
            <a:off x="928900" y="3001188"/>
            <a:ext cx="1368030" cy="215444"/>
          </a:xfrm>
          <a:prstGeom prst="rect">
            <a:avLst/>
          </a:prstGeom>
        </p:spPr>
        <p:txBody>
          <a:bodyPr wrap="none" lIns="144000" tIns="0" rIns="144000" bIns="0" anchor="ctr">
            <a:noAutofit/>
          </a:bodyPr>
          <a:lstStyle/>
          <a:p>
            <a:pPr marL="457200" indent="-457200">
              <a:buClr>
                <a:schemeClr val="accent3">
                  <a:lumMod val="75000"/>
                </a:schemeClr>
              </a:buClr>
              <a:buFont typeface="Wingdings" panose="05000000000000000000" pitchFamily="2" charset="2"/>
              <a:buChar char="q"/>
            </a:pPr>
            <a:r>
              <a:rPr lang="en-US" altLang="zh-CN" sz="3000" b="1">
                <a:solidFill>
                  <a:schemeClr val="accent3"/>
                </a:solidFill>
                <a:latin typeface="Calibri" panose="020F0502020204030204" pitchFamily="34" charset="0"/>
                <a:cs typeface="Calibri" panose="020F0502020204030204" pitchFamily="34" charset="0"/>
              </a:rPr>
              <a:t>Đoạn 3: Phần  còn lại.</a:t>
            </a:r>
            <a:endParaRPr lang="zh-CN" altLang="en-US" sz="3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anim calcmode="lin" valueType="num">
                                      <p:cBhvr>
                                        <p:cTn id="8" dur="500" fill="hold"/>
                                        <p:tgtEl>
                                          <p:spTgt spid="113"/>
                                        </p:tgtEl>
                                        <p:attrNameLst>
                                          <p:attrName>ppt_x</p:attrName>
                                        </p:attrNameLst>
                                      </p:cBhvr>
                                      <p:tavLst>
                                        <p:tav tm="0">
                                          <p:val>
                                            <p:strVal val="#ppt_x"/>
                                          </p:val>
                                        </p:tav>
                                        <p:tav tm="100000">
                                          <p:val>
                                            <p:strVal val="#ppt_x"/>
                                          </p:val>
                                        </p:tav>
                                      </p:tavLst>
                                    </p:anim>
                                    <p:anim calcmode="lin" valueType="num">
                                      <p:cBhvr>
                                        <p:cTn id="9"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500"/>
                                        <p:tgtEl>
                                          <p:spTgt spid="118"/>
                                        </p:tgtEl>
                                      </p:cBhvr>
                                    </p:animEffect>
                                    <p:anim calcmode="lin" valueType="num">
                                      <p:cBhvr>
                                        <p:cTn id="15" dur="500" fill="hold"/>
                                        <p:tgtEl>
                                          <p:spTgt spid="118"/>
                                        </p:tgtEl>
                                        <p:attrNameLst>
                                          <p:attrName>ppt_x</p:attrName>
                                        </p:attrNameLst>
                                      </p:cBhvr>
                                      <p:tavLst>
                                        <p:tav tm="0">
                                          <p:val>
                                            <p:strVal val="#ppt_x"/>
                                          </p:val>
                                        </p:tav>
                                        <p:tav tm="100000">
                                          <p:val>
                                            <p:strVal val="#ppt_x"/>
                                          </p:val>
                                        </p:tav>
                                      </p:tavLst>
                                    </p:anim>
                                    <p:anim calcmode="lin" valueType="num">
                                      <p:cBhvr>
                                        <p:cTn id="16"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500"/>
                                        <p:tgtEl>
                                          <p:spTgt spid="123"/>
                                        </p:tgtEl>
                                      </p:cBhvr>
                                    </p:animEffect>
                                    <p:anim calcmode="lin" valueType="num">
                                      <p:cBhvr>
                                        <p:cTn id="22" dur="500" fill="hold"/>
                                        <p:tgtEl>
                                          <p:spTgt spid="123"/>
                                        </p:tgtEl>
                                        <p:attrNameLst>
                                          <p:attrName>ppt_x</p:attrName>
                                        </p:attrNameLst>
                                      </p:cBhvr>
                                      <p:tavLst>
                                        <p:tav tm="0">
                                          <p:val>
                                            <p:strVal val="#ppt_x"/>
                                          </p:val>
                                        </p:tav>
                                        <p:tav tm="100000">
                                          <p:val>
                                            <p:strVal val="#ppt_x"/>
                                          </p:val>
                                        </p:tav>
                                      </p:tavLst>
                                    </p:anim>
                                    <p:anim calcmode="lin" valueType="num">
                                      <p:cBhvr>
                                        <p:cTn id="23"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8" grpId="0"/>
      <p:bldP spid="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cxnSp>
        <p:nvCxnSpPr>
          <p:cNvPr id="88" name="PA_库_直接连接符 4">
            <a:extLst>
              <a:ext uri="{FF2B5EF4-FFF2-40B4-BE49-F238E27FC236}">
                <a16:creationId xmlns:a16="http://schemas.microsoft.com/office/drawing/2014/main" id="{337BBE5C-DFCA-473F-84F3-94DCD4F9F0FD}"/>
              </a:ext>
            </a:extLst>
          </p:cNvPr>
          <p:cNvCxnSpPr>
            <a:cxnSpLocks/>
          </p:cNvCxnSpPr>
          <p:nvPr>
            <p:custDataLst>
              <p:tags r:id="rId1"/>
            </p:custDataLst>
          </p:nvPr>
        </p:nvCxnSpPr>
        <p:spPr>
          <a:xfrm>
            <a:off x="4379599" y="1208819"/>
            <a:ext cx="1" cy="3704985"/>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61844861-095A-4121-8B3E-8DE757A9FEF7}"/>
              </a:ext>
            </a:extLst>
          </p:cNvPr>
          <p:cNvSpPr txBox="1"/>
          <p:nvPr/>
        </p:nvSpPr>
        <p:spPr>
          <a:xfrm>
            <a:off x="2580499" y="263270"/>
            <a:ext cx="4238086" cy="688875"/>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lgn="ctr">
              <a:buClr>
                <a:srgbClr val="000000"/>
              </a:buClr>
              <a:buFont typeface="Arial"/>
              <a:buNone/>
            </a:pPr>
            <a:r>
              <a:rPr lang="en-US" sz="2400" b="1" kern="0">
                <a:solidFill>
                  <a:schemeClr val="accent4">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rPr>
              <a:t>LUYỆN ĐỌC</a:t>
            </a:r>
            <a:endParaRPr lang="vi-VN" sz="2400" b="1" kern="0" dirty="0">
              <a:solidFill>
                <a:schemeClr val="accent4">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endParaRPr>
          </a:p>
        </p:txBody>
      </p:sp>
      <p:sp>
        <p:nvSpPr>
          <p:cNvPr id="90" name="矩形 22">
            <a:extLst>
              <a:ext uri="{FF2B5EF4-FFF2-40B4-BE49-F238E27FC236}">
                <a16:creationId xmlns:a16="http://schemas.microsoft.com/office/drawing/2014/main" id="{272C2F16-037B-4445-8067-4C5A366541F1}"/>
              </a:ext>
            </a:extLst>
          </p:cNvPr>
          <p:cNvSpPr/>
          <p:nvPr/>
        </p:nvSpPr>
        <p:spPr>
          <a:xfrm>
            <a:off x="1146070" y="1208819"/>
            <a:ext cx="2335172" cy="553998"/>
          </a:xfrm>
          <a:prstGeom prst="rect">
            <a:avLst/>
          </a:prstGeom>
        </p:spPr>
        <p:txBody>
          <a:bodyPr wrap="square" lIns="0" tIns="0" rIns="0" bIns="0">
            <a:spAutoFit/>
          </a:bodyPr>
          <a:lstStyle/>
          <a:p>
            <a:r>
              <a:rPr lang="en-US" altLang="zh-CN" sz="3600" b="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rPr>
              <a:t>Từ ngữ</a:t>
            </a:r>
            <a:endParaRPr lang="en-US" altLang="zh-CN" sz="36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endParaRPr>
          </a:p>
        </p:txBody>
      </p:sp>
      <p:sp>
        <p:nvSpPr>
          <p:cNvPr id="91" name="TextBox 90">
            <a:extLst>
              <a:ext uri="{FF2B5EF4-FFF2-40B4-BE49-F238E27FC236}">
                <a16:creationId xmlns:a16="http://schemas.microsoft.com/office/drawing/2014/main" id="{8F49987D-089F-4827-9DAD-769947385127}"/>
              </a:ext>
            </a:extLst>
          </p:cNvPr>
          <p:cNvSpPr txBox="1"/>
          <p:nvPr/>
        </p:nvSpPr>
        <p:spPr>
          <a:xfrm>
            <a:off x="1351720" y="1712168"/>
            <a:ext cx="3146381" cy="3266985"/>
          </a:xfrm>
          <a:prstGeom prst="rect">
            <a:avLst/>
          </a:prstGeom>
          <a:noFill/>
        </p:spPr>
        <p:txBody>
          <a:bodyPr wrap="square" rtlCol="0" anchor="ctr" anchorCtr="0">
            <a:spAutoFit/>
          </a:bodyPr>
          <a:lstStyle/>
          <a:p>
            <a:pPr marL="342900" indent="-342900" algn="l">
              <a:lnSpc>
                <a:spcPct val="150000"/>
              </a:lnSpc>
              <a:buFont typeface="Wingdings" panose="05000000000000000000" pitchFamily="2" charset="2"/>
              <a:buChar char="§"/>
            </a:pPr>
            <a:r>
              <a:rPr lang="en-US" sz="2000"/>
              <a:t>lọm khọm</a:t>
            </a:r>
          </a:p>
          <a:p>
            <a:pPr marL="342900" indent="-342900" algn="l">
              <a:lnSpc>
                <a:spcPct val="150000"/>
              </a:lnSpc>
              <a:buFont typeface="Wingdings" panose="05000000000000000000" pitchFamily="2" charset="2"/>
              <a:buChar char="§"/>
            </a:pPr>
            <a:r>
              <a:rPr lang="en-US" sz="2000"/>
              <a:t>giàn giụa</a:t>
            </a:r>
          </a:p>
          <a:p>
            <a:pPr marL="342900" indent="-342900" algn="l">
              <a:lnSpc>
                <a:spcPct val="150000"/>
              </a:lnSpc>
              <a:buFont typeface="Wingdings" panose="05000000000000000000" pitchFamily="2" charset="2"/>
              <a:buChar char="§"/>
            </a:pPr>
            <a:r>
              <a:rPr lang="en-US" sz="2000"/>
              <a:t>gặm nát</a:t>
            </a:r>
          </a:p>
          <a:p>
            <a:pPr marL="342900" indent="-342900" algn="l">
              <a:lnSpc>
                <a:spcPct val="150000"/>
              </a:lnSpc>
              <a:buFont typeface="Wingdings" panose="05000000000000000000" pitchFamily="2" charset="2"/>
              <a:buChar char="§"/>
            </a:pPr>
            <a:r>
              <a:rPr lang="en-US" sz="2000"/>
              <a:t>sưng húp</a:t>
            </a:r>
          </a:p>
          <a:p>
            <a:pPr marL="342900" indent="-342900" algn="l">
              <a:lnSpc>
                <a:spcPct val="150000"/>
              </a:lnSpc>
              <a:buFont typeface="Wingdings" panose="05000000000000000000" pitchFamily="2" charset="2"/>
              <a:buChar char="§"/>
            </a:pPr>
            <a:r>
              <a:rPr lang="en-US" sz="2000"/>
              <a:t>lẩy bẩy</a:t>
            </a:r>
          </a:p>
          <a:p>
            <a:pPr marL="342900" indent="-342900" algn="l">
              <a:lnSpc>
                <a:spcPct val="150000"/>
              </a:lnSpc>
              <a:buFont typeface="Wingdings" panose="05000000000000000000" pitchFamily="2" charset="2"/>
              <a:buChar char="§"/>
            </a:pPr>
            <a:r>
              <a:rPr lang="en-US" sz="2000"/>
              <a:t>chằm chằm</a:t>
            </a:r>
          </a:p>
          <a:p>
            <a:pPr marL="342900" indent="-342900" algn="l">
              <a:lnSpc>
                <a:spcPct val="150000"/>
              </a:lnSpc>
              <a:buFont typeface="Wingdings" panose="05000000000000000000" pitchFamily="2" charset="2"/>
              <a:buChar char="§"/>
            </a:pPr>
            <a:r>
              <a:rPr lang="en-US" sz="2000"/>
              <a:t>khản đặc</a:t>
            </a:r>
            <a:endParaRPr lang="en-US" sz="2000" dirty="0"/>
          </a:p>
        </p:txBody>
      </p:sp>
      <p:sp>
        <p:nvSpPr>
          <p:cNvPr id="92" name="矩形 22">
            <a:extLst>
              <a:ext uri="{FF2B5EF4-FFF2-40B4-BE49-F238E27FC236}">
                <a16:creationId xmlns:a16="http://schemas.microsoft.com/office/drawing/2014/main" id="{04657F9E-F370-4DE7-A1F4-192B934F364D}"/>
              </a:ext>
            </a:extLst>
          </p:cNvPr>
          <p:cNvSpPr/>
          <p:nvPr/>
        </p:nvSpPr>
        <p:spPr>
          <a:xfrm>
            <a:off x="4572000" y="1208819"/>
            <a:ext cx="2335172" cy="553998"/>
          </a:xfrm>
          <a:prstGeom prst="rect">
            <a:avLst/>
          </a:prstGeom>
        </p:spPr>
        <p:txBody>
          <a:bodyPr wrap="square" lIns="0" tIns="0" rIns="0" bIns="0">
            <a:spAutoFit/>
          </a:bodyPr>
          <a:lstStyle/>
          <a:p>
            <a:r>
              <a:rPr lang="en-US" altLang="zh-CN" sz="3600" b="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rPr>
              <a:t>Câu</a:t>
            </a:r>
            <a:endParaRPr lang="en-US" altLang="zh-CN" sz="36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anim calcmode="lin" valueType="num">
                                      <p:cBhvr>
                                        <p:cTn id="13" dur="1000" fill="hold"/>
                                        <p:tgtEl>
                                          <p:spTgt spid="90"/>
                                        </p:tgtEl>
                                        <p:attrNameLst>
                                          <p:attrName>ppt_x</p:attrName>
                                        </p:attrNameLst>
                                      </p:cBhvr>
                                      <p:tavLst>
                                        <p:tav tm="0">
                                          <p:val>
                                            <p:strVal val="#ppt_x"/>
                                          </p:val>
                                        </p:tav>
                                        <p:tav tm="100000">
                                          <p:val>
                                            <p:strVal val="#ppt_x"/>
                                          </p:val>
                                        </p:tav>
                                      </p:tavLst>
                                    </p:anim>
                                    <p:anim calcmode="lin" valueType="num">
                                      <p:cBhvr>
                                        <p:cTn id="14" dur="1000" fill="hold"/>
                                        <p:tgtEl>
                                          <p:spTgt spid="9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1000"/>
                                        <p:tgtEl>
                                          <p:spTgt spid="92"/>
                                        </p:tgtEl>
                                      </p:cBhvr>
                                    </p:animEffect>
                                    <p:anim calcmode="lin" valueType="num">
                                      <p:cBhvr>
                                        <p:cTn id="18" dur="1000" fill="hold"/>
                                        <p:tgtEl>
                                          <p:spTgt spid="92"/>
                                        </p:tgtEl>
                                        <p:attrNameLst>
                                          <p:attrName>ppt_x</p:attrName>
                                        </p:attrNameLst>
                                      </p:cBhvr>
                                      <p:tavLst>
                                        <p:tav tm="0">
                                          <p:val>
                                            <p:strVal val="#ppt_x"/>
                                          </p:val>
                                        </p:tav>
                                        <p:tav tm="100000">
                                          <p:val>
                                            <p:strVal val="#ppt_x"/>
                                          </p:val>
                                        </p:tav>
                                      </p:tavLst>
                                    </p:anim>
                                    <p:anim calcmode="lin" valueType="num">
                                      <p:cBhvr>
                                        <p:cTn id="1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barn(inVertical)">
                                      <p:cBhvr>
                                        <p:cTn id="2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pSp>
        <p:nvGrpSpPr>
          <p:cNvPr id="2" name="Group 1">
            <a:extLst>
              <a:ext uri="{FF2B5EF4-FFF2-40B4-BE49-F238E27FC236}">
                <a16:creationId xmlns:a16="http://schemas.microsoft.com/office/drawing/2014/main" id="{93B7C62A-684D-41AF-A7E0-7C4299B84B19}"/>
              </a:ext>
            </a:extLst>
          </p:cNvPr>
          <p:cNvGrpSpPr/>
          <p:nvPr/>
        </p:nvGrpSpPr>
        <p:grpSpPr>
          <a:xfrm>
            <a:off x="1293542" y="482405"/>
            <a:ext cx="2780370" cy="4178690"/>
            <a:chOff x="1293542" y="482405"/>
            <a:chExt cx="2780370" cy="4178690"/>
          </a:xfrm>
        </p:grpSpPr>
        <p:pic>
          <p:nvPicPr>
            <p:cNvPr id="1026" name="Picture 2" descr="Cụ ông 93 tuổi mài dao kiếm sống">
              <a:extLst>
                <a:ext uri="{FF2B5EF4-FFF2-40B4-BE49-F238E27FC236}">
                  <a16:creationId xmlns:a16="http://schemas.microsoft.com/office/drawing/2014/main" id="{93ACAD32-21B2-438D-B696-1E277BAC66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43" r="29187"/>
            <a:stretch/>
          </p:blipFill>
          <p:spPr bwMode="auto">
            <a:xfrm>
              <a:off x="1293542" y="482405"/>
              <a:ext cx="2780370" cy="3762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1DB5E9D6-26BD-429A-9F7B-B543C69B3AFC}"/>
                </a:ext>
              </a:extLst>
            </p:cNvPr>
            <p:cNvSpPr txBox="1"/>
            <p:nvPr/>
          </p:nvSpPr>
          <p:spPr>
            <a:xfrm>
              <a:off x="1605775" y="4260985"/>
              <a:ext cx="2007220" cy="400110"/>
            </a:xfrm>
            <a:prstGeom prst="rect">
              <a:avLst/>
            </a:prstGeom>
            <a:noFill/>
          </p:spPr>
          <p:txBody>
            <a:bodyPr wrap="square" rtlCol="0">
              <a:spAutoFit/>
            </a:bodyPr>
            <a:lstStyle/>
            <a:p>
              <a:pPr algn="ctr"/>
              <a:r>
                <a:rPr lang="en-US" sz="2000" b="1" i="1"/>
                <a:t>lọm khọm</a:t>
              </a:r>
            </a:p>
          </p:txBody>
        </p:sp>
      </p:grpSp>
      <p:pic>
        <p:nvPicPr>
          <p:cNvPr id="1028" name="Picture 4" descr="Thương người mẹ goá đôi mắt đỏ hoe cầu xin bạn đọc cứu con | Báo Dân trí">
            <a:extLst>
              <a:ext uri="{FF2B5EF4-FFF2-40B4-BE49-F238E27FC236}">
                <a16:creationId xmlns:a16="http://schemas.microsoft.com/office/drawing/2014/main" id="{16B6B8E9-DFCB-4FD5-B2B2-7F62E7159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651" y="1170007"/>
            <a:ext cx="3594802" cy="2387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 name="TextBox 52">
            <a:extLst>
              <a:ext uri="{FF2B5EF4-FFF2-40B4-BE49-F238E27FC236}">
                <a16:creationId xmlns:a16="http://schemas.microsoft.com/office/drawing/2014/main" id="{27567B9C-E271-4BE5-AAA6-220CB63EE363}"/>
              </a:ext>
            </a:extLst>
          </p:cNvPr>
          <p:cNvSpPr txBox="1"/>
          <p:nvPr/>
        </p:nvSpPr>
        <p:spPr>
          <a:xfrm>
            <a:off x="5614442" y="3665716"/>
            <a:ext cx="2007220" cy="400110"/>
          </a:xfrm>
          <a:prstGeom prst="rect">
            <a:avLst/>
          </a:prstGeom>
          <a:noFill/>
        </p:spPr>
        <p:txBody>
          <a:bodyPr wrap="square" rtlCol="0">
            <a:spAutoFit/>
          </a:bodyPr>
          <a:lstStyle/>
          <a:p>
            <a:pPr algn="ctr"/>
            <a:r>
              <a:rPr lang="en-US" sz="2000" b="1" i="1"/>
              <a:t>đỏ đọc</a:t>
            </a: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cxnSp>
        <p:nvCxnSpPr>
          <p:cNvPr id="88" name="PA_库_直接连接符 4">
            <a:extLst>
              <a:ext uri="{FF2B5EF4-FFF2-40B4-BE49-F238E27FC236}">
                <a16:creationId xmlns:a16="http://schemas.microsoft.com/office/drawing/2014/main" id="{337BBE5C-DFCA-473F-84F3-94DCD4F9F0FD}"/>
              </a:ext>
            </a:extLst>
          </p:cNvPr>
          <p:cNvCxnSpPr>
            <a:cxnSpLocks/>
          </p:cNvCxnSpPr>
          <p:nvPr>
            <p:custDataLst>
              <p:tags r:id="rId1"/>
            </p:custDataLst>
          </p:nvPr>
        </p:nvCxnSpPr>
        <p:spPr>
          <a:xfrm>
            <a:off x="4379599" y="1208819"/>
            <a:ext cx="1" cy="3704985"/>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61844861-095A-4121-8B3E-8DE757A9FEF7}"/>
              </a:ext>
            </a:extLst>
          </p:cNvPr>
          <p:cNvSpPr txBox="1"/>
          <p:nvPr/>
        </p:nvSpPr>
        <p:spPr>
          <a:xfrm>
            <a:off x="2580499" y="263270"/>
            <a:ext cx="4238086" cy="688875"/>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lgn="ctr">
              <a:buClr>
                <a:srgbClr val="000000"/>
              </a:buClr>
              <a:buFont typeface="Arial"/>
              <a:buNone/>
            </a:pPr>
            <a:r>
              <a:rPr lang="en-US" sz="2400" b="1" kern="0">
                <a:solidFill>
                  <a:schemeClr val="accent4">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rPr>
              <a:t>LUYỆN ĐỌC</a:t>
            </a:r>
            <a:endParaRPr lang="vi-VN" sz="2400" b="1" kern="0" dirty="0">
              <a:solidFill>
                <a:schemeClr val="accent4">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endParaRPr>
          </a:p>
        </p:txBody>
      </p:sp>
      <p:sp>
        <p:nvSpPr>
          <p:cNvPr id="90" name="矩形 22">
            <a:extLst>
              <a:ext uri="{FF2B5EF4-FFF2-40B4-BE49-F238E27FC236}">
                <a16:creationId xmlns:a16="http://schemas.microsoft.com/office/drawing/2014/main" id="{272C2F16-037B-4445-8067-4C5A366541F1}"/>
              </a:ext>
            </a:extLst>
          </p:cNvPr>
          <p:cNvSpPr/>
          <p:nvPr/>
        </p:nvSpPr>
        <p:spPr>
          <a:xfrm>
            <a:off x="1146070" y="1208819"/>
            <a:ext cx="2335172" cy="553998"/>
          </a:xfrm>
          <a:prstGeom prst="rect">
            <a:avLst/>
          </a:prstGeom>
        </p:spPr>
        <p:txBody>
          <a:bodyPr wrap="square" lIns="0" tIns="0" rIns="0" bIns="0">
            <a:spAutoFit/>
          </a:bodyPr>
          <a:lstStyle/>
          <a:p>
            <a:r>
              <a:rPr lang="en-US" altLang="zh-CN" sz="3600" b="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rPr>
              <a:t>Từ ngữ</a:t>
            </a:r>
            <a:endParaRPr lang="en-US" altLang="zh-CN" sz="36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endParaRPr>
          </a:p>
        </p:txBody>
      </p:sp>
      <p:sp>
        <p:nvSpPr>
          <p:cNvPr id="91" name="TextBox 90">
            <a:extLst>
              <a:ext uri="{FF2B5EF4-FFF2-40B4-BE49-F238E27FC236}">
                <a16:creationId xmlns:a16="http://schemas.microsoft.com/office/drawing/2014/main" id="{8F49987D-089F-4827-9DAD-769947385127}"/>
              </a:ext>
            </a:extLst>
          </p:cNvPr>
          <p:cNvSpPr txBox="1"/>
          <p:nvPr/>
        </p:nvSpPr>
        <p:spPr>
          <a:xfrm>
            <a:off x="1351720" y="1712168"/>
            <a:ext cx="3146381" cy="3266985"/>
          </a:xfrm>
          <a:prstGeom prst="rect">
            <a:avLst/>
          </a:prstGeom>
          <a:noFill/>
        </p:spPr>
        <p:txBody>
          <a:bodyPr wrap="square" rtlCol="0" anchor="ctr" anchorCtr="0">
            <a:spAutoFit/>
          </a:bodyPr>
          <a:lstStyle/>
          <a:p>
            <a:pPr marL="342900" indent="-342900" algn="l">
              <a:lnSpc>
                <a:spcPct val="150000"/>
              </a:lnSpc>
              <a:buFont typeface="Wingdings" panose="05000000000000000000" pitchFamily="2" charset="2"/>
              <a:buChar char="§"/>
            </a:pPr>
            <a:r>
              <a:rPr lang="en-US" sz="2000"/>
              <a:t>lọm khọm</a:t>
            </a:r>
          </a:p>
          <a:p>
            <a:pPr marL="342900" indent="-342900" algn="l">
              <a:lnSpc>
                <a:spcPct val="150000"/>
              </a:lnSpc>
              <a:buFont typeface="Wingdings" panose="05000000000000000000" pitchFamily="2" charset="2"/>
              <a:buChar char="§"/>
            </a:pPr>
            <a:r>
              <a:rPr lang="en-US" sz="2000"/>
              <a:t>giàn giụa</a:t>
            </a:r>
          </a:p>
          <a:p>
            <a:pPr marL="342900" indent="-342900" algn="l">
              <a:lnSpc>
                <a:spcPct val="150000"/>
              </a:lnSpc>
              <a:buFont typeface="Wingdings" panose="05000000000000000000" pitchFamily="2" charset="2"/>
              <a:buChar char="§"/>
            </a:pPr>
            <a:r>
              <a:rPr lang="en-US" sz="2000"/>
              <a:t>gặm nát</a:t>
            </a:r>
          </a:p>
          <a:p>
            <a:pPr marL="342900" indent="-342900" algn="l">
              <a:lnSpc>
                <a:spcPct val="150000"/>
              </a:lnSpc>
              <a:buFont typeface="Wingdings" panose="05000000000000000000" pitchFamily="2" charset="2"/>
              <a:buChar char="§"/>
            </a:pPr>
            <a:r>
              <a:rPr lang="en-US" sz="2000"/>
              <a:t>sưng húp</a:t>
            </a:r>
          </a:p>
          <a:p>
            <a:pPr marL="342900" indent="-342900" algn="l">
              <a:lnSpc>
                <a:spcPct val="150000"/>
              </a:lnSpc>
              <a:buFont typeface="Wingdings" panose="05000000000000000000" pitchFamily="2" charset="2"/>
              <a:buChar char="§"/>
            </a:pPr>
            <a:r>
              <a:rPr lang="en-US" sz="2000"/>
              <a:t>lẩy bẩy</a:t>
            </a:r>
          </a:p>
          <a:p>
            <a:pPr marL="342900" indent="-342900" algn="l">
              <a:lnSpc>
                <a:spcPct val="150000"/>
              </a:lnSpc>
              <a:buFont typeface="Wingdings" panose="05000000000000000000" pitchFamily="2" charset="2"/>
              <a:buChar char="§"/>
            </a:pPr>
            <a:r>
              <a:rPr lang="en-US" sz="2000"/>
              <a:t>chằm chằm</a:t>
            </a:r>
          </a:p>
          <a:p>
            <a:pPr marL="342900" indent="-342900" algn="l">
              <a:lnSpc>
                <a:spcPct val="150000"/>
              </a:lnSpc>
              <a:buFont typeface="Wingdings" panose="05000000000000000000" pitchFamily="2" charset="2"/>
              <a:buChar char="§"/>
            </a:pPr>
            <a:r>
              <a:rPr lang="en-US" sz="2000"/>
              <a:t>khản đặc</a:t>
            </a:r>
            <a:endParaRPr lang="en-US" sz="2000" dirty="0"/>
          </a:p>
        </p:txBody>
      </p:sp>
      <p:sp>
        <p:nvSpPr>
          <p:cNvPr id="92" name="矩形 22">
            <a:extLst>
              <a:ext uri="{FF2B5EF4-FFF2-40B4-BE49-F238E27FC236}">
                <a16:creationId xmlns:a16="http://schemas.microsoft.com/office/drawing/2014/main" id="{04657F9E-F370-4DE7-A1F4-192B934F364D}"/>
              </a:ext>
            </a:extLst>
          </p:cNvPr>
          <p:cNvSpPr/>
          <p:nvPr/>
        </p:nvSpPr>
        <p:spPr>
          <a:xfrm>
            <a:off x="4572000" y="1208819"/>
            <a:ext cx="2335172" cy="553998"/>
          </a:xfrm>
          <a:prstGeom prst="rect">
            <a:avLst/>
          </a:prstGeom>
        </p:spPr>
        <p:txBody>
          <a:bodyPr wrap="square" lIns="0" tIns="0" rIns="0" bIns="0">
            <a:spAutoFit/>
          </a:bodyPr>
          <a:lstStyle/>
          <a:p>
            <a:r>
              <a:rPr lang="en-US" altLang="zh-CN" sz="3600" b="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rPr>
              <a:t>Câu</a:t>
            </a:r>
            <a:endParaRPr lang="en-US" altLang="zh-CN" sz="36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endParaRPr>
          </a:p>
        </p:txBody>
      </p:sp>
      <p:cxnSp>
        <p:nvCxnSpPr>
          <p:cNvPr id="94" name="Straight Connector 93">
            <a:extLst>
              <a:ext uri="{FF2B5EF4-FFF2-40B4-BE49-F238E27FC236}">
                <a16:creationId xmlns:a16="http://schemas.microsoft.com/office/drawing/2014/main" id="{B46D8E81-8EA4-43E8-957C-878D67323EAE}"/>
              </a:ext>
            </a:extLst>
          </p:cNvPr>
          <p:cNvCxnSpPr>
            <a:cxnSpLocks/>
          </p:cNvCxnSpPr>
          <p:nvPr/>
        </p:nvCxnSpPr>
        <p:spPr>
          <a:xfrm flipH="1">
            <a:off x="6446198" y="2494904"/>
            <a:ext cx="129220" cy="437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4F7E9CE-0395-49ED-BA94-A83B2EAF2ACA}"/>
              </a:ext>
            </a:extLst>
          </p:cNvPr>
          <p:cNvCxnSpPr>
            <a:cxnSpLocks/>
          </p:cNvCxnSpPr>
          <p:nvPr/>
        </p:nvCxnSpPr>
        <p:spPr>
          <a:xfrm flipH="1">
            <a:off x="5396458" y="3808785"/>
            <a:ext cx="129220" cy="437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8">
            <a:extLst>
              <a:ext uri="{FF2B5EF4-FFF2-40B4-BE49-F238E27FC236}">
                <a16:creationId xmlns:a16="http://schemas.microsoft.com/office/drawing/2014/main" id="{FE7DF2B5-030F-40AD-A593-C99FA80274D0}"/>
              </a:ext>
            </a:extLst>
          </p:cNvPr>
          <p:cNvSpPr txBox="1">
            <a:spLocks noChangeArrowheads="1"/>
          </p:cNvSpPr>
          <p:nvPr/>
        </p:nvSpPr>
        <p:spPr bwMode="auto">
          <a:xfrm>
            <a:off x="4572000" y="3345660"/>
            <a:ext cx="4330306" cy="1323439"/>
          </a:xfrm>
          <a:prstGeom prst="rect">
            <a:avLst/>
          </a:prstGeom>
          <a:noFill/>
          <a:ln w="9525">
            <a:noFill/>
            <a:miter lim="800000"/>
            <a:headEnd/>
            <a:tailEnd/>
          </a:ln>
        </p:spPr>
        <p:txBody>
          <a:bodyPr wrap="square">
            <a:spAutoFit/>
          </a:bodyPr>
          <a:lstStyle/>
          <a:p>
            <a:pPr algn="just">
              <a:spcBef>
                <a:spcPct val="50000"/>
              </a:spcBef>
            </a:pPr>
            <a:r>
              <a:rPr lang="en-US" sz="2800" b="1"/>
              <a:t>   </a:t>
            </a:r>
            <a:r>
              <a:rPr lang="en-US" sz="2600"/>
              <a:t>Đôi </a:t>
            </a:r>
            <a:r>
              <a:rPr lang="en-US" sz="2600" dirty="0" err="1"/>
              <a:t>môi</a:t>
            </a:r>
            <a:r>
              <a:rPr lang="en-US" sz="2600" dirty="0"/>
              <a:t> </a:t>
            </a:r>
            <a:r>
              <a:rPr lang="en-US" sz="2600" dirty="0" err="1"/>
              <a:t>tái</a:t>
            </a:r>
            <a:r>
              <a:rPr lang="en-US" sz="2600" dirty="0"/>
              <a:t> </a:t>
            </a:r>
            <a:r>
              <a:rPr lang="en-US" sz="2600" dirty="0" err="1"/>
              <a:t>nhợt</a:t>
            </a:r>
            <a:r>
              <a:rPr lang="en-US" sz="2600" dirty="0"/>
              <a:t> </a:t>
            </a:r>
            <a:r>
              <a:rPr lang="en-US" sz="2600" dirty="0" err="1"/>
              <a:t>nở</a:t>
            </a:r>
            <a:r>
              <a:rPr lang="en-US" sz="2600" dirty="0"/>
              <a:t> </a:t>
            </a:r>
            <a:r>
              <a:rPr lang="en-US" sz="2600" dirty="0" err="1"/>
              <a:t>nụ</a:t>
            </a:r>
            <a:r>
              <a:rPr lang="en-US" sz="2600" dirty="0"/>
              <a:t> </a:t>
            </a:r>
            <a:r>
              <a:rPr lang="en-US" sz="2600" dirty="0" err="1"/>
              <a:t>cười</a:t>
            </a:r>
            <a:r>
              <a:rPr lang="en-US" sz="2600" dirty="0"/>
              <a:t> </a:t>
            </a:r>
            <a:r>
              <a:rPr lang="en-US" sz="2600" dirty="0" err="1"/>
              <a:t>và</a:t>
            </a:r>
            <a:r>
              <a:rPr lang="en-US" sz="2600" dirty="0"/>
              <a:t> </a:t>
            </a:r>
            <a:r>
              <a:rPr lang="en-US" sz="2600" dirty="0" err="1"/>
              <a:t>tay</a:t>
            </a:r>
            <a:r>
              <a:rPr lang="en-US" sz="2600" dirty="0"/>
              <a:t> </a:t>
            </a:r>
            <a:r>
              <a:rPr lang="en-US" sz="2600" dirty="0" err="1"/>
              <a:t>ông</a:t>
            </a:r>
            <a:r>
              <a:rPr lang="en-US" sz="2600" dirty="0"/>
              <a:t> </a:t>
            </a:r>
            <a:r>
              <a:rPr lang="en-US" sz="2600" dirty="0" err="1"/>
              <a:t>cũng</a:t>
            </a:r>
            <a:r>
              <a:rPr lang="en-US" sz="2600" dirty="0"/>
              <a:t> </a:t>
            </a:r>
            <a:r>
              <a:rPr lang="en-US" sz="2600" dirty="0" err="1"/>
              <a:t>xiết</a:t>
            </a:r>
            <a:r>
              <a:rPr lang="en-US" sz="2600" dirty="0"/>
              <a:t> </a:t>
            </a:r>
            <a:r>
              <a:rPr lang="en-US" sz="2600" dirty="0" err="1"/>
              <a:t>lấy</a:t>
            </a:r>
            <a:r>
              <a:rPr lang="en-US" sz="2600" dirty="0"/>
              <a:t> </a:t>
            </a:r>
            <a:r>
              <a:rPr lang="en-US" sz="2600" dirty="0" err="1"/>
              <a:t>tay</a:t>
            </a:r>
            <a:r>
              <a:rPr lang="en-US" sz="2600" dirty="0"/>
              <a:t> </a:t>
            </a:r>
            <a:r>
              <a:rPr lang="en-US" sz="2600" dirty="0" err="1"/>
              <a:t>tôi</a:t>
            </a:r>
            <a:r>
              <a:rPr lang="en-US" sz="2600" dirty="0"/>
              <a:t>.</a:t>
            </a:r>
          </a:p>
        </p:txBody>
      </p:sp>
      <p:sp>
        <p:nvSpPr>
          <p:cNvPr id="12" name="Text Box 8">
            <a:extLst>
              <a:ext uri="{FF2B5EF4-FFF2-40B4-BE49-F238E27FC236}">
                <a16:creationId xmlns:a16="http://schemas.microsoft.com/office/drawing/2014/main" id="{4DDC6C43-FB4A-4616-B88B-66D0AE0A7482}"/>
              </a:ext>
            </a:extLst>
          </p:cNvPr>
          <p:cNvSpPr txBox="1">
            <a:spLocks noChangeArrowheads="1"/>
          </p:cNvSpPr>
          <p:nvPr/>
        </p:nvSpPr>
        <p:spPr bwMode="auto">
          <a:xfrm>
            <a:off x="4627337" y="1687913"/>
            <a:ext cx="4078602" cy="1692771"/>
          </a:xfrm>
          <a:prstGeom prst="rect">
            <a:avLst/>
          </a:prstGeom>
          <a:noFill/>
          <a:ln w="9525">
            <a:noFill/>
            <a:miter lim="800000"/>
            <a:headEnd/>
            <a:tailEnd/>
          </a:ln>
        </p:spPr>
        <p:txBody>
          <a:bodyPr wrap="square">
            <a:spAutoFit/>
          </a:bodyPr>
          <a:lstStyle/>
          <a:p>
            <a:pPr>
              <a:spcBef>
                <a:spcPct val="50000"/>
              </a:spcBef>
            </a:pPr>
            <a:r>
              <a:rPr lang="en-US" sz="2600"/>
              <a:t>   Chao </a:t>
            </a:r>
            <a:r>
              <a:rPr lang="en-US" sz="2600" dirty="0" err="1"/>
              <a:t>ôi</a:t>
            </a:r>
            <a:r>
              <a:rPr lang="en-US" sz="2600" dirty="0"/>
              <a:t>! </a:t>
            </a:r>
            <a:r>
              <a:rPr lang="en-US" sz="2600" dirty="0" err="1"/>
              <a:t>Cảnh</a:t>
            </a:r>
            <a:r>
              <a:rPr lang="en-US" sz="2600" dirty="0"/>
              <a:t> </a:t>
            </a:r>
            <a:r>
              <a:rPr lang="en-US" sz="2600" dirty="0" err="1"/>
              <a:t>nghèo</a:t>
            </a:r>
            <a:r>
              <a:rPr lang="en-US" sz="2600" dirty="0"/>
              <a:t> </a:t>
            </a:r>
            <a:r>
              <a:rPr lang="en-US" sz="2600" dirty="0" err="1"/>
              <a:t>đói</a:t>
            </a:r>
            <a:r>
              <a:rPr lang="en-US" sz="2600" dirty="0"/>
              <a:t> </a:t>
            </a:r>
            <a:r>
              <a:rPr lang="en-US" sz="2600" dirty="0" err="1"/>
              <a:t>đã</a:t>
            </a:r>
            <a:r>
              <a:rPr lang="en-US" sz="2600" dirty="0"/>
              <a:t> </a:t>
            </a:r>
            <a:r>
              <a:rPr lang="en-US" sz="2600" dirty="0" err="1"/>
              <a:t>gặm</a:t>
            </a:r>
            <a:r>
              <a:rPr lang="en-US" sz="2600" dirty="0"/>
              <a:t> </a:t>
            </a:r>
            <a:r>
              <a:rPr lang="en-US" sz="2600" dirty="0" err="1"/>
              <a:t>nát</a:t>
            </a:r>
            <a:r>
              <a:rPr lang="en-US" sz="2600" dirty="0"/>
              <a:t> con </a:t>
            </a:r>
            <a:r>
              <a:rPr lang="en-US" sz="2600" dirty="0" err="1"/>
              <a:t>người</a:t>
            </a:r>
            <a:r>
              <a:rPr lang="en-US" sz="2600" dirty="0"/>
              <a:t> </a:t>
            </a:r>
            <a:r>
              <a:rPr lang="en-US" sz="2600" dirty="0" err="1"/>
              <a:t>đau</a:t>
            </a:r>
            <a:r>
              <a:rPr lang="en-US" sz="2600" dirty="0"/>
              <a:t> </a:t>
            </a:r>
            <a:r>
              <a:rPr lang="en-US" sz="2600" dirty="0" err="1"/>
              <a:t>khổ</a:t>
            </a:r>
            <a:r>
              <a:rPr lang="en-US" sz="2600" dirty="0"/>
              <a:t> </a:t>
            </a:r>
            <a:r>
              <a:rPr lang="en-US" sz="2600" err="1"/>
              <a:t>kia</a:t>
            </a:r>
            <a:r>
              <a:rPr lang="en-US" sz="2600"/>
              <a:t>  thành </a:t>
            </a:r>
            <a:r>
              <a:rPr lang="en-US" sz="2600" dirty="0" err="1"/>
              <a:t>xấu</a:t>
            </a:r>
            <a:r>
              <a:rPr lang="en-US" sz="2600" dirty="0"/>
              <a:t> </a:t>
            </a:r>
            <a:r>
              <a:rPr lang="en-US" sz="2600" dirty="0" err="1"/>
              <a:t>xí</a:t>
            </a:r>
            <a:r>
              <a:rPr lang="en-US" sz="2600" dirty="0"/>
              <a:t> </a:t>
            </a:r>
            <a:r>
              <a:rPr lang="en-US" sz="2600" dirty="0" err="1"/>
              <a:t>biết</a:t>
            </a:r>
            <a:r>
              <a:rPr lang="en-US" sz="2600" dirty="0"/>
              <a:t> </a:t>
            </a:r>
            <a:r>
              <a:rPr lang="en-US" sz="2600" err="1"/>
              <a:t>nhường</a:t>
            </a:r>
            <a:r>
              <a:rPr lang="en-US" sz="2600"/>
              <a:t> nào</a:t>
            </a:r>
            <a:r>
              <a:rPr lang="en-US" sz="2600" dirty="0"/>
              <a:t>!</a:t>
            </a:r>
          </a:p>
        </p:txBody>
      </p:sp>
    </p:spTree>
    <p:extLst>
      <p:ext uri="{BB962C8B-B14F-4D97-AF65-F5344CB8AC3E}">
        <p14:creationId xmlns:p14="http://schemas.microsoft.com/office/powerpoint/2010/main" val="53969309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626</Words>
  <Application>Microsoft Office PowerPoint</Application>
  <PresentationFormat>On-screen Show (16:9)</PresentationFormat>
  <Paragraphs>116</Paragraphs>
  <Slides>23</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Vibur</vt:lpstr>
      <vt:lpstr>Roboto Slab Regular</vt:lpstr>
      <vt:lpstr>Candara</vt:lpstr>
      <vt:lpstr>Times New Roman</vt:lpstr>
      <vt:lpstr>Wingdings</vt:lpstr>
      <vt:lpstr>Catamaran</vt:lpstr>
      <vt:lpstr>Tahoma</vt:lpstr>
      <vt:lpstr>Calibri</vt:lpstr>
      <vt:lpstr>Cambria Math</vt:lpstr>
      <vt:lpstr>微软雅黑</vt:lpstr>
      <vt:lpstr>Arial</vt:lpstr>
      <vt:lpstr>Cambria</vt:lpstr>
      <vt:lpstr>Comfortaa</vt:lpstr>
      <vt:lpstr>Learning the Days of the Week by Slidesgo </vt:lpstr>
      <vt:lpstr>PowerPoint Presentation</vt:lpstr>
      <vt:lpstr>Yêu cầu cần đạt</vt:lpstr>
      <vt:lpstr>01</vt:lpstr>
      <vt:lpstr>01</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vt:lpstr>
      <vt:lpstr>LUYỆN ĐỌC DIỄN CẢM</vt:lpstr>
      <vt:lpstr>PowerPoint Presentation</vt:lpstr>
      <vt:lpstr>PowerPoint Presentation</vt:lpstr>
      <vt:lpstr>Chúc các con  chăm ngoan,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Days of the Week!</dc:title>
  <dc:creator>Hà My Ngô</dc:creator>
  <cp:lastModifiedBy>Admin</cp:lastModifiedBy>
  <cp:revision>15</cp:revision>
  <dcterms:modified xsi:type="dcterms:W3CDTF">2022-09-16T14:26:57Z</dcterms:modified>
</cp:coreProperties>
</file>