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  <p:sldMasterId id="2147483691" r:id="rId2"/>
  </p:sldMasterIdLst>
  <p:notesMasterIdLst>
    <p:notesMasterId r:id="rId23"/>
  </p:notesMasterIdLst>
  <p:handoutMasterIdLst>
    <p:handoutMasterId r:id="rId24"/>
  </p:handoutMasterIdLst>
  <p:sldIdLst>
    <p:sldId id="270" r:id="rId3"/>
    <p:sldId id="264" r:id="rId4"/>
    <p:sldId id="298" r:id="rId5"/>
    <p:sldId id="285" r:id="rId6"/>
    <p:sldId id="262" r:id="rId7"/>
    <p:sldId id="263" r:id="rId8"/>
    <p:sldId id="299" r:id="rId9"/>
    <p:sldId id="292" r:id="rId10"/>
    <p:sldId id="256" r:id="rId11"/>
    <p:sldId id="282" r:id="rId12"/>
    <p:sldId id="280" r:id="rId13"/>
    <p:sldId id="281" r:id="rId14"/>
    <p:sldId id="265" r:id="rId15"/>
    <p:sldId id="283" r:id="rId16"/>
    <p:sldId id="294" r:id="rId17"/>
    <p:sldId id="257" r:id="rId18"/>
    <p:sldId id="286" r:id="rId19"/>
    <p:sldId id="296" r:id="rId20"/>
    <p:sldId id="287" r:id="rId21"/>
    <p:sldId id="297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B8"/>
    <a:srgbClr val="E96386"/>
    <a:srgbClr val="3B8D86"/>
    <a:srgbClr val="CAA249"/>
    <a:srgbClr val="EA6387"/>
    <a:srgbClr val="0F80CC"/>
    <a:srgbClr val="255DA3"/>
    <a:srgbClr val="F97F08"/>
    <a:srgbClr val="00B05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872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5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96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80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8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8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7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8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EDC539-2029-7D4A-8F05-F54918CA7F6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0CF8A-69BE-D249-8966-265B430B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48416-5C5A-AB4A-A95C-CC4266DA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4685A-338B-FE40-8922-EC98C196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D35B11E-D6D6-C546-8545-372C2BA1CD7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55596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2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5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22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5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15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99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71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0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3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1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4="http://schemas.microsoft.com/office/drawing/2010/main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B7CAB-C3D8-D742-A12A-EE68194D1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" y="-83463"/>
            <a:ext cx="1540122" cy="1714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69D79-C32E-204C-90C4-8327C82D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66472"/>
            <a:ext cx="5016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VN" altLang="en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4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188835E-E9E7-C942-B892-BABB7235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949" y="4909428"/>
            <a:ext cx="4583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Nhóm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khối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4</a:t>
            </a:r>
            <a:endParaRPr lang="vi-VN" altLang="en-US" sz="2400" b="1" i="1" dirty="0">
              <a:solidFill>
                <a:srgbClr val="002060"/>
              </a:solidFill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B690E4E-393D-2645-93C4-44381316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38678"/>
            <a:ext cx="77406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  <a:endParaRPr lang="vi-VN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89">
            <a:extLst>
              <a:ext uri="{FF2B5EF4-FFF2-40B4-BE49-F238E27FC236}">
                <a16:creationId xmlns:a16="http://schemas.microsoft.com/office/drawing/2014/main" id="{0B25ED40-2A45-8E4B-9753-0202D8AF9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7"/>
          <a:stretch/>
        </p:blipFill>
        <p:spPr>
          <a:xfrm>
            <a:off x="44710" y="3120510"/>
            <a:ext cx="4361930" cy="2115404"/>
          </a:xfrm>
          <a:custGeom>
            <a:avLst/>
            <a:gdLst>
              <a:gd name="connsiteX0" fmla="*/ 0 w 4361930"/>
              <a:gd name="connsiteY0" fmla="*/ 0 h 2115404"/>
              <a:gd name="connsiteX1" fmla="*/ 2853661 w 4361930"/>
              <a:gd name="connsiteY1" fmla="*/ 0 h 2115404"/>
              <a:gd name="connsiteX2" fmla="*/ 2853661 w 4361930"/>
              <a:gd name="connsiteY2" fmla="*/ 517302 h 2115404"/>
              <a:gd name="connsiteX3" fmla="*/ 3548226 w 4361930"/>
              <a:gd name="connsiteY3" fmla="*/ 517302 h 2115404"/>
              <a:gd name="connsiteX4" fmla="*/ 3548226 w 4361930"/>
              <a:gd name="connsiteY4" fmla="*/ 0 h 2115404"/>
              <a:gd name="connsiteX5" fmla="*/ 4361930 w 4361930"/>
              <a:gd name="connsiteY5" fmla="*/ 0 h 2115404"/>
              <a:gd name="connsiteX6" fmla="*/ 4361930 w 4361930"/>
              <a:gd name="connsiteY6" fmla="*/ 2115404 h 2115404"/>
              <a:gd name="connsiteX7" fmla="*/ 0 w 4361930"/>
              <a:gd name="connsiteY7" fmla="*/ 2115404 h 211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930" h="2115404">
                <a:moveTo>
                  <a:pt x="0" y="0"/>
                </a:moveTo>
                <a:lnTo>
                  <a:pt x="2853661" y="0"/>
                </a:lnTo>
                <a:lnTo>
                  <a:pt x="2853661" y="517302"/>
                </a:lnTo>
                <a:lnTo>
                  <a:pt x="3548226" y="517302"/>
                </a:lnTo>
                <a:lnTo>
                  <a:pt x="3548226" y="0"/>
                </a:lnTo>
                <a:lnTo>
                  <a:pt x="4361930" y="0"/>
                </a:lnTo>
                <a:lnTo>
                  <a:pt x="4361930" y="2115404"/>
                </a:lnTo>
                <a:lnTo>
                  <a:pt x="0" y="2115404"/>
                </a:lnTo>
                <a:close/>
              </a:path>
            </a:pathLst>
          </a:cu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3F970E43-A1B5-BB4A-9E52-F7EE44A34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1" y="4816239"/>
            <a:ext cx="3314465" cy="2494135"/>
          </a:xfrm>
          <a:prstGeom prst="rect">
            <a:avLst/>
          </a:prstGeom>
        </p:spPr>
      </p:pic>
      <p:pic>
        <p:nvPicPr>
          <p:cNvPr id="14" name="图片 86">
            <a:extLst>
              <a:ext uri="{FF2B5EF4-FFF2-40B4-BE49-F238E27FC236}">
                <a16:creationId xmlns:a16="http://schemas.microsoft.com/office/drawing/2014/main" id="{3711BF13-6567-3943-A942-D79DBE196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33455" y="1885629"/>
            <a:ext cx="1813132" cy="2305050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CBA42002-747B-8441-8F55-7C83F4C5F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74" y="3048000"/>
            <a:ext cx="4583516" cy="45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>
            <a:extLst>
              <a:ext uri="{FF2B5EF4-FFF2-40B4-BE49-F238E27FC236}">
                <a16:creationId xmlns:a16="http://schemas.microsoft.com/office/drawing/2014/main" id="{42F67E85-A4A6-EB46-9782-11B68749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84" y="1019145"/>
            <a:ext cx="43586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h­ướng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593C8-A041-CB4D-B1C8-2F7D54A9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6200"/>
            <a:ext cx="1295400" cy="144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3D5F1-0BD2-F74E-99E1-E493D215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5638800" cy="6862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6E66B-563A-F943-A090-98D0B2131158}"/>
              </a:ext>
            </a:extLst>
          </p:cNvPr>
          <p:cNvSpPr txBox="1"/>
          <p:nvPr/>
        </p:nvSpPr>
        <p:spPr>
          <a:xfrm>
            <a:off x="8534400" y="152400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9EF02-ED16-D84F-A518-060B3DEB5B84}"/>
              </a:ext>
            </a:extLst>
          </p:cNvPr>
          <p:cNvSpPr txBox="1"/>
          <p:nvPr/>
        </p:nvSpPr>
        <p:spPr>
          <a:xfrm>
            <a:off x="8534400" y="4876800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AF3F5-5823-6F4E-9438-7D536B47E73F}"/>
              </a:ext>
            </a:extLst>
          </p:cNvPr>
          <p:cNvSpPr txBox="1"/>
          <p:nvPr/>
        </p:nvSpPr>
        <p:spPr>
          <a:xfrm>
            <a:off x="11049000" y="2743200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0C7E03-2DB8-0E4A-A103-C2E418E750F3}"/>
              </a:ext>
            </a:extLst>
          </p:cNvPr>
          <p:cNvSpPr txBox="1"/>
          <p:nvPr/>
        </p:nvSpPr>
        <p:spPr>
          <a:xfrm>
            <a:off x="5416731" y="2727305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F82EAC-0F04-354A-A75A-96B7F8B8CF28}"/>
              </a:ext>
            </a:extLst>
          </p:cNvPr>
          <p:cNvSpPr/>
          <p:nvPr/>
        </p:nvSpPr>
        <p:spPr>
          <a:xfrm>
            <a:off x="647701" y="2453314"/>
            <a:ext cx="3995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Lược đồ: một sự miêu tả cách sắp xếp dữ liệu được lưu trữ.</a:t>
            </a:r>
            <a:endParaRPr lang="en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3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8CB807D9-0B63-844E-BA80-66F0A13A6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2714"/>
            <a:ext cx="1005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DA186-02B7-9F40-9274-C7B28660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9224963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40F88-4909-794F-AA26-A83F1DF0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4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8CB807D9-0B63-844E-BA80-66F0A13A6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319388"/>
            <a:ext cx="1005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FA1AC-714F-3749-A76B-CBB62472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410" y="1143000"/>
            <a:ext cx="9013779" cy="5070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F2AD6-8900-AD44-A659-BA29CE34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356BBE4A-F0FC-EB44-8EC0-5CA854D3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6778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en-VN" sz="2800">
              <a:latin typeface=".VnTime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A16484F0-7C16-BD44-A773-85A9F15B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4" y="970250"/>
            <a:ext cx="5740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315D05BF-659D-0C40-855C-464E9653A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40" y="1619128"/>
            <a:ext cx="59577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9EBCCFCB-3151-DF45-82BF-B5992ED5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94001"/>
            <a:ext cx="59830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B07EA-908B-E642-8785-06DE933B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75F55-CA4A-2A42-9C6C-F4A3CCF7E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8"/>
          <a:stretch/>
        </p:blipFill>
        <p:spPr>
          <a:xfrm>
            <a:off x="7617613" y="-34834"/>
            <a:ext cx="4574386" cy="6858000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3C6C907A-4A00-4444-8C2F-63B9F0C3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766" y="290642"/>
            <a:ext cx="5597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E12FE22-4EC5-F040-AB4A-2B9B0C64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3968874"/>
            <a:ext cx="59830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D4D217E-C6FD-DB4F-B9D1-A0B5919A7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810" y="5490140"/>
            <a:ext cx="59830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742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356BBE4A-F0FC-EB44-8EC0-5CA854D3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6778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en-VN" sz="2800">
              <a:latin typeface=".VnTime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A16484F0-7C16-BD44-A773-85A9F15B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4" y="970250"/>
            <a:ext cx="57401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9 000 000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315D05BF-659D-0C40-855C-464E9653A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40" y="1619128"/>
            <a:ext cx="59577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9EBCCFCB-3151-DF45-82BF-B5992ED5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94001"/>
            <a:ext cx="59830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B07EA-908B-E642-8785-06DE933B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75F55-CA4A-2A42-9C6C-F4A3CCF7E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8"/>
          <a:stretch/>
        </p:blipFill>
        <p:spPr>
          <a:xfrm>
            <a:off x="7617613" y="-34834"/>
            <a:ext cx="4574386" cy="6858000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3C6C907A-4A00-4444-8C2F-63B9F0C3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766" y="290642"/>
            <a:ext cx="5597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E12FE22-4EC5-F040-AB4A-2B9B0C64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810" y="954772"/>
            <a:ext cx="613280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-chia.</a:t>
            </a:r>
          </a:p>
          <a:p>
            <a:pPr marL="457200" indent="-457200">
              <a:buFontTx/>
              <a:buChar char="-"/>
            </a:pP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457200" indent="-457200">
              <a:buFontTx/>
              <a:buChar char="-"/>
            </a:pP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pPr marL="457200" indent="-457200">
              <a:buFontTx/>
              <a:buChar char="-"/>
            </a:pP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D4D217E-C6FD-DB4F-B9D1-A0B5919A7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4" y="2800159"/>
            <a:ext cx="598304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1E3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;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596FD5-C980-3E4F-A87C-ACF53050DEB5}"/>
              </a:ext>
            </a:extLst>
          </p:cNvPr>
          <p:cNvGrpSpPr/>
          <p:nvPr/>
        </p:nvGrpSpPr>
        <p:grpSpPr>
          <a:xfrm>
            <a:off x="7998853" y="243840"/>
            <a:ext cx="2140827" cy="5032587"/>
            <a:chOff x="7998853" y="243840"/>
            <a:chExt cx="2140827" cy="5032587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5AE31C3F-53D5-A14C-B6C5-27F8977D4DB2}"/>
                </a:ext>
              </a:extLst>
            </p:cNvPr>
            <p:cNvSpPr/>
            <p:nvPr/>
          </p:nvSpPr>
          <p:spPr>
            <a:xfrm>
              <a:off x="7998853" y="243840"/>
              <a:ext cx="2140827" cy="4253653"/>
            </a:xfrm>
            <a:custGeom>
              <a:avLst/>
              <a:gdLst>
                <a:gd name="connsiteX0" fmla="*/ 2140827 w 2140827"/>
                <a:gd name="connsiteY0" fmla="*/ 724747 h 4253653"/>
                <a:gd name="connsiteX1" fmla="*/ 2106960 w 2140827"/>
                <a:gd name="connsiteY1" fmla="*/ 704427 h 4253653"/>
                <a:gd name="connsiteX2" fmla="*/ 2086640 w 2140827"/>
                <a:gd name="connsiteY2" fmla="*/ 697653 h 4253653"/>
                <a:gd name="connsiteX3" fmla="*/ 1944400 w 2140827"/>
                <a:gd name="connsiteY3" fmla="*/ 690880 h 4253653"/>
                <a:gd name="connsiteX4" fmla="*/ 1883440 w 2140827"/>
                <a:gd name="connsiteY4" fmla="*/ 670560 h 4253653"/>
                <a:gd name="connsiteX5" fmla="*/ 1863120 w 2140827"/>
                <a:gd name="connsiteY5" fmla="*/ 663787 h 4253653"/>
                <a:gd name="connsiteX6" fmla="*/ 1822480 w 2140827"/>
                <a:gd name="connsiteY6" fmla="*/ 643467 h 4253653"/>
                <a:gd name="connsiteX7" fmla="*/ 1781840 w 2140827"/>
                <a:gd name="connsiteY7" fmla="*/ 623147 h 4253653"/>
                <a:gd name="connsiteX8" fmla="*/ 1761520 w 2140827"/>
                <a:gd name="connsiteY8" fmla="*/ 582507 h 4253653"/>
                <a:gd name="connsiteX9" fmla="*/ 1741200 w 2140827"/>
                <a:gd name="connsiteY9" fmla="*/ 568960 h 4253653"/>
                <a:gd name="connsiteX10" fmla="*/ 1720880 w 2140827"/>
                <a:gd name="connsiteY10" fmla="*/ 562187 h 4253653"/>
                <a:gd name="connsiteX11" fmla="*/ 1700560 w 2140827"/>
                <a:gd name="connsiteY11" fmla="*/ 548640 h 4253653"/>
                <a:gd name="connsiteX12" fmla="*/ 1653147 w 2140827"/>
                <a:gd name="connsiteY12" fmla="*/ 535093 h 4253653"/>
                <a:gd name="connsiteX13" fmla="*/ 1639600 w 2140827"/>
                <a:gd name="connsiteY13" fmla="*/ 494453 h 4253653"/>
                <a:gd name="connsiteX14" fmla="*/ 1612507 w 2140827"/>
                <a:gd name="connsiteY14" fmla="*/ 453813 h 4253653"/>
                <a:gd name="connsiteX15" fmla="*/ 1605734 w 2140827"/>
                <a:gd name="connsiteY15" fmla="*/ 352213 h 4253653"/>
                <a:gd name="connsiteX16" fmla="*/ 1612507 w 2140827"/>
                <a:gd name="connsiteY16" fmla="*/ 331893 h 4253653"/>
                <a:gd name="connsiteX17" fmla="*/ 1632827 w 2140827"/>
                <a:gd name="connsiteY17" fmla="*/ 318347 h 4253653"/>
                <a:gd name="connsiteX18" fmla="*/ 1653147 w 2140827"/>
                <a:gd name="connsiteY18" fmla="*/ 298027 h 4253653"/>
                <a:gd name="connsiteX19" fmla="*/ 1693787 w 2140827"/>
                <a:gd name="connsiteY19" fmla="*/ 277707 h 4253653"/>
                <a:gd name="connsiteX20" fmla="*/ 1700560 w 2140827"/>
                <a:gd name="connsiteY20" fmla="*/ 257387 h 4253653"/>
                <a:gd name="connsiteX21" fmla="*/ 1693787 w 2140827"/>
                <a:gd name="connsiteY21" fmla="*/ 237067 h 4253653"/>
                <a:gd name="connsiteX22" fmla="*/ 1666694 w 2140827"/>
                <a:gd name="connsiteY22" fmla="*/ 196427 h 4253653"/>
                <a:gd name="connsiteX23" fmla="*/ 1626054 w 2140827"/>
                <a:gd name="connsiteY23" fmla="*/ 176107 h 4253653"/>
                <a:gd name="connsiteX24" fmla="*/ 1605734 w 2140827"/>
                <a:gd name="connsiteY24" fmla="*/ 169333 h 4253653"/>
                <a:gd name="connsiteX25" fmla="*/ 1578640 w 2140827"/>
                <a:gd name="connsiteY25" fmla="*/ 176107 h 4253653"/>
                <a:gd name="connsiteX26" fmla="*/ 1517680 w 2140827"/>
                <a:gd name="connsiteY26" fmla="*/ 209973 h 4253653"/>
                <a:gd name="connsiteX27" fmla="*/ 1477040 w 2140827"/>
                <a:gd name="connsiteY27" fmla="*/ 189653 h 4253653"/>
                <a:gd name="connsiteX28" fmla="*/ 1443174 w 2140827"/>
                <a:gd name="connsiteY28" fmla="*/ 155787 h 4253653"/>
                <a:gd name="connsiteX29" fmla="*/ 1416080 w 2140827"/>
                <a:gd name="connsiteY29" fmla="*/ 162560 h 4253653"/>
                <a:gd name="connsiteX30" fmla="*/ 1395760 w 2140827"/>
                <a:gd name="connsiteY30" fmla="*/ 169333 h 4253653"/>
                <a:gd name="connsiteX31" fmla="*/ 1328027 w 2140827"/>
                <a:gd name="connsiteY31" fmla="*/ 162560 h 4253653"/>
                <a:gd name="connsiteX32" fmla="*/ 1267067 w 2140827"/>
                <a:gd name="connsiteY32" fmla="*/ 135467 h 4253653"/>
                <a:gd name="connsiteX33" fmla="*/ 1233200 w 2140827"/>
                <a:gd name="connsiteY33" fmla="*/ 101600 h 4253653"/>
                <a:gd name="connsiteX34" fmla="*/ 1199334 w 2140827"/>
                <a:gd name="connsiteY34" fmla="*/ 67733 h 4253653"/>
                <a:gd name="connsiteX35" fmla="*/ 1185787 w 2140827"/>
                <a:gd name="connsiteY35" fmla="*/ 47413 h 4253653"/>
                <a:gd name="connsiteX36" fmla="*/ 1165467 w 2140827"/>
                <a:gd name="connsiteY36" fmla="*/ 33867 h 4253653"/>
                <a:gd name="connsiteX37" fmla="*/ 1138374 w 2140827"/>
                <a:gd name="connsiteY37" fmla="*/ 0 h 4253653"/>
                <a:gd name="connsiteX38" fmla="*/ 1104507 w 2140827"/>
                <a:gd name="connsiteY38" fmla="*/ 27093 h 4253653"/>
                <a:gd name="connsiteX39" fmla="*/ 1063867 w 2140827"/>
                <a:gd name="connsiteY39" fmla="*/ 54187 h 4253653"/>
                <a:gd name="connsiteX40" fmla="*/ 1023227 w 2140827"/>
                <a:gd name="connsiteY40" fmla="*/ 81280 h 4253653"/>
                <a:gd name="connsiteX41" fmla="*/ 982587 w 2140827"/>
                <a:gd name="connsiteY41" fmla="*/ 94827 h 4253653"/>
                <a:gd name="connsiteX42" fmla="*/ 962267 w 2140827"/>
                <a:gd name="connsiteY42" fmla="*/ 115147 h 4253653"/>
                <a:gd name="connsiteX43" fmla="*/ 948720 w 2140827"/>
                <a:gd name="connsiteY43" fmla="*/ 155787 h 4253653"/>
                <a:gd name="connsiteX44" fmla="*/ 941947 w 2140827"/>
                <a:gd name="connsiteY44" fmla="*/ 203200 h 4253653"/>
                <a:gd name="connsiteX45" fmla="*/ 880987 w 2140827"/>
                <a:gd name="connsiteY45" fmla="*/ 223520 h 4253653"/>
                <a:gd name="connsiteX46" fmla="*/ 853894 w 2140827"/>
                <a:gd name="connsiteY46" fmla="*/ 237067 h 4253653"/>
                <a:gd name="connsiteX47" fmla="*/ 820027 w 2140827"/>
                <a:gd name="connsiteY47" fmla="*/ 264160 h 4253653"/>
                <a:gd name="connsiteX48" fmla="*/ 759067 w 2140827"/>
                <a:gd name="connsiteY48" fmla="*/ 298027 h 4253653"/>
                <a:gd name="connsiteX49" fmla="*/ 738747 w 2140827"/>
                <a:gd name="connsiteY49" fmla="*/ 291253 h 4253653"/>
                <a:gd name="connsiteX50" fmla="*/ 725200 w 2140827"/>
                <a:gd name="connsiteY50" fmla="*/ 250613 h 4253653"/>
                <a:gd name="connsiteX51" fmla="*/ 745520 w 2140827"/>
                <a:gd name="connsiteY51" fmla="*/ 257387 h 4253653"/>
                <a:gd name="connsiteX52" fmla="*/ 759067 w 2140827"/>
                <a:gd name="connsiteY52" fmla="*/ 277707 h 4253653"/>
                <a:gd name="connsiteX53" fmla="*/ 752294 w 2140827"/>
                <a:gd name="connsiteY53" fmla="*/ 257387 h 4253653"/>
                <a:gd name="connsiteX54" fmla="*/ 731974 w 2140827"/>
                <a:gd name="connsiteY54" fmla="*/ 250613 h 4253653"/>
                <a:gd name="connsiteX55" fmla="*/ 677787 w 2140827"/>
                <a:gd name="connsiteY55" fmla="*/ 264160 h 4253653"/>
                <a:gd name="connsiteX56" fmla="*/ 637147 w 2140827"/>
                <a:gd name="connsiteY56" fmla="*/ 291253 h 4253653"/>
                <a:gd name="connsiteX57" fmla="*/ 616827 w 2140827"/>
                <a:gd name="connsiteY57" fmla="*/ 304800 h 4253653"/>
                <a:gd name="connsiteX58" fmla="*/ 555867 w 2140827"/>
                <a:gd name="connsiteY58" fmla="*/ 291253 h 4253653"/>
                <a:gd name="connsiteX59" fmla="*/ 494907 w 2140827"/>
                <a:gd name="connsiteY59" fmla="*/ 257387 h 4253653"/>
                <a:gd name="connsiteX60" fmla="*/ 474587 w 2140827"/>
                <a:gd name="connsiteY60" fmla="*/ 264160 h 4253653"/>
                <a:gd name="connsiteX61" fmla="*/ 400080 w 2140827"/>
                <a:gd name="connsiteY61" fmla="*/ 270933 h 4253653"/>
                <a:gd name="connsiteX62" fmla="*/ 379760 w 2140827"/>
                <a:gd name="connsiteY62" fmla="*/ 284480 h 4253653"/>
                <a:gd name="connsiteX63" fmla="*/ 352667 w 2140827"/>
                <a:gd name="connsiteY63" fmla="*/ 325120 h 4253653"/>
                <a:gd name="connsiteX64" fmla="*/ 312027 w 2140827"/>
                <a:gd name="connsiteY64" fmla="*/ 352213 h 4253653"/>
                <a:gd name="connsiteX65" fmla="*/ 257840 w 2140827"/>
                <a:gd name="connsiteY65" fmla="*/ 345440 h 4253653"/>
                <a:gd name="connsiteX66" fmla="*/ 223974 w 2140827"/>
                <a:gd name="connsiteY66" fmla="*/ 311573 h 4253653"/>
                <a:gd name="connsiteX67" fmla="*/ 203654 w 2140827"/>
                <a:gd name="connsiteY67" fmla="*/ 298027 h 4253653"/>
                <a:gd name="connsiteX68" fmla="*/ 196880 w 2140827"/>
                <a:gd name="connsiteY68" fmla="*/ 277707 h 4253653"/>
                <a:gd name="connsiteX69" fmla="*/ 135920 w 2140827"/>
                <a:gd name="connsiteY69" fmla="*/ 243840 h 4253653"/>
                <a:gd name="connsiteX70" fmla="*/ 88507 w 2140827"/>
                <a:gd name="connsiteY70" fmla="*/ 257387 h 4253653"/>
                <a:gd name="connsiteX71" fmla="*/ 54640 w 2140827"/>
                <a:gd name="connsiteY71" fmla="*/ 318347 h 4253653"/>
                <a:gd name="connsiteX72" fmla="*/ 7227 w 2140827"/>
                <a:gd name="connsiteY72" fmla="*/ 372533 h 4253653"/>
                <a:gd name="connsiteX73" fmla="*/ 454 w 2140827"/>
                <a:gd name="connsiteY73" fmla="*/ 392853 h 4253653"/>
                <a:gd name="connsiteX74" fmla="*/ 47867 w 2140827"/>
                <a:gd name="connsiteY74" fmla="*/ 447040 h 4253653"/>
                <a:gd name="connsiteX75" fmla="*/ 61414 w 2140827"/>
                <a:gd name="connsiteY75" fmla="*/ 467360 h 4253653"/>
                <a:gd name="connsiteX76" fmla="*/ 81734 w 2140827"/>
                <a:gd name="connsiteY76" fmla="*/ 480907 h 4253653"/>
                <a:gd name="connsiteX77" fmla="*/ 108827 w 2140827"/>
                <a:gd name="connsiteY77" fmla="*/ 521547 h 4253653"/>
                <a:gd name="connsiteX78" fmla="*/ 122374 w 2140827"/>
                <a:gd name="connsiteY78" fmla="*/ 541867 h 4253653"/>
                <a:gd name="connsiteX79" fmla="*/ 135920 w 2140827"/>
                <a:gd name="connsiteY79" fmla="*/ 562187 h 4253653"/>
                <a:gd name="connsiteX80" fmla="*/ 156240 w 2140827"/>
                <a:gd name="connsiteY80" fmla="*/ 602827 h 4253653"/>
                <a:gd name="connsiteX81" fmla="*/ 163014 w 2140827"/>
                <a:gd name="connsiteY81" fmla="*/ 623147 h 4253653"/>
                <a:gd name="connsiteX82" fmla="*/ 210427 w 2140827"/>
                <a:gd name="connsiteY82" fmla="*/ 677333 h 4253653"/>
                <a:gd name="connsiteX83" fmla="*/ 223974 w 2140827"/>
                <a:gd name="connsiteY83" fmla="*/ 636693 h 4253653"/>
                <a:gd name="connsiteX84" fmla="*/ 230747 w 2140827"/>
                <a:gd name="connsiteY84" fmla="*/ 616373 h 4253653"/>
                <a:gd name="connsiteX85" fmla="*/ 271387 w 2140827"/>
                <a:gd name="connsiteY85" fmla="*/ 602827 h 4253653"/>
                <a:gd name="connsiteX86" fmla="*/ 305254 w 2140827"/>
                <a:gd name="connsiteY86" fmla="*/ 609600 h 4253653"/>
                <a:gd name="connsiteX87" fmla="*/ 298480 w 2140827"/>
                <a:gd name="connsiteY87" fmla="*/ 636693 h 4253653"/>
                <a:gd name="connsiteX88" fmla="*/ 264614 w 2140827"/>
                <a:gd name="connsiteY88" fmla="*/ 663787 h 4253653"/>
                <a:gd name="connsiteX89" fmla="*/ 244294 w 2140827"/>
                <a:gd name="connsiteY89" fmla="*/ 724747 h 4253653"/>
                <a:gd name="connsiteX90" fmla="*/ 237520 w 2140827"/>
                <a:gd name="connsiteY90" fmla="*/ 745067 h 4253653"/>
                <a:gd name="connsiteX91" fmla="*/ 244294 w 2140827"/>
                <a:gd name="connsiteY91" fmla="*/ 799253 h 4253653"/>
                <a:gd name="connsiteX92" fmla="*/ 264614 w 2140827"/>
                <a:gd name="connsiteY92" fmla="*/ 860213 h 4253653"/>
                <a:gd name="connsiteX93" fmla="*/ 271387 w 2140827"/>
                <a:gd name="connsiteY93" fmla="*/ 880533 h 4253653"/>
                <a:gd name="connsiteX94" fmla="*/ 278160 w 2140827"/>
                <a:gd name="connsiteY94" fmla="*/ 914400 h 4253653"/>
                <a:gd name="connsiteX95" fmla="*/ 318800 w 2140827"/>
                <a:gd name="connsiteY95" fmla="*/ 941493 h 4253653"/>
                <a:gd name="connsiteX96" fmla="*/ 339120 w 2140827"/>
                <a:gd name="connsiteY96" fmla="*/ 955040 h 4253653"/>
                <a:gd name="connsiteX97" fmla="*/ 400080 w 2140827"/>
                <a:gd name="connsiteY97" fmla="*/ 995680 h 4253653"/>
                <a:gd name="connsiteX98" fmla="*/ 420400 w 2140827"/>
                <a:gd name="connsiteY98" fmla="*/ 1009227 h 4253653"/>
                <a:gd name="connsiteX99" fmla="*/ 461040 w 2140827"/>
                <a:gd name="connsiteY99" fmla="*/ 1022773 h 4253653"/>
                <a:gd name="connsiteX100" fmla="*/ 481360 w 2140827"/>
                <a:gd name="connsiteY100" fmla="*/ 1029547 h 4253653"/>
                <a:gd name="connsiteX101" fmla="*/ 542320 w 2140827"/>
                <a:gd name="connsiteY101" fmla="*/ 1022773 h 4253653"/>
                <a:gd name="connsiteX102" fmla="*/ 562640 w 2140827"/>
                <a:gd name="connsiteY102" fmla="*/ 1016000 h 4253653"/>
                <a:gd name="connsiteX103" fmla="*/ 569414 w 2140827"/>
                <a:gd name="connsiteY103" fmla="*/ 995680 h 4253653"/>
                <a:gd name="connsiteX104" fmla="*/ 582960 w 2140827"/>
                <a:gd name="connsiteY104" fmla="*/ 975360 h 4253653"/>
                <a:gd name="connsiteX105" fmla="*/ 623600 w 2140827"/>
                <a:gd name="connsiteY105" fmla="*/ 955040 h 4253653"/>
                <a:gd name="connsiteX106" fmla="*/ 765840 w 2140827"/>
                <a:gd name="connsiteY106" fmla="*/ 961813 h 4253653"/>
                <a:gd name="connsiteX107" fmla="*/ 786160 w 2140827"/>
                <a:gd name="connsiteY107" fmla="*/ 1002453 h 4253653"/>
                <a:gd name="connsiteX108" fmla="*/ 833574 w 2140827"/>
                <a:gd name="connsiteY108" fmla="*/ 1056640 h 4253653"/>
                <a:gd name="connsiteX109" fmla="*/ 847120 w 2140827"/>
                <a:gd name="connsiteY109" fmla="*/ 1076960 h 4253653"/>
                <a:gd name="connsiteX110" fmla="*/ 867440 w 2140827"/>
                <a:gd name="connsiteY110" fmla="*/ 1090507 h 4253653"/>
                <a:gd name="connsiteX111" fmla="*/ 853894 w 2140827"/>
                <a:gd name="connsiteY111" fmla="*/ 1110827 h 4253653"/>
                <a:gd name="connsiteX112" fmla="*/ 813254 w 2140827"/>
                <a:gd name="connsiteY112" fmla="*/ 1124373 h 4253653"/>
                <a:gd name="connsiteX113" fmla="*/ 792934 w 2140827"/>
                <a:gd name="connsiteY113" fmla="*/ 1137920 h 4253653"/>
                <a:gd name="connsiteX114" fmla="*/ 772614 w 2140827"/>
                <a:gd name="connsiteY114" fmla="*/ 1178560 h 4253653"/>
                <a:gd name="connsiteX115" fmla="*/ 840347 w 2140827"/>
                <a:gd name="connsiteY115" fmla="*/ 1178560 h 4253653"/>
                <a:gd name="connsiteX116" fmla="*/ 853894 w 2140827"/>
                <a:gd name="connsiteY116" fmla="*/ 1158240 h 4253653"/>
                <a:gd name="connsiteX117" fmla="*/ 874214 w 2140827"/>
                <a:gd name="connsiteY117" fmla="*/ 1144693 h 4253653"/>
                <a:gd name="connsiteX118" fmla="*/ 867440 w 2140827"/>
                <a:gd name="connsiteY118" fmla="*/ 1239520 h 4253653"/>
                <a:gd name="connsiteX119" fmla="*/ 874214 w 2140827"/>
                <a:gd name="connsiteY119" fmla="*/ 1266613 h 4253653"/>
                <a:gd name="connsiteX120" fmla="*/ 914854 w 2140827"/>
                <a:gd name="connsiteY120" fmla="*/ 1253067 h 4253653"/>
                <a:gd name="connsiteX121" fmla="*/ 982587 w 2140827"/>
                <a:gd name="connsiteY121" fmla="*/ 1259840 h 4253653"/>
                <a:gd name="connsiteX122" fmla="*/ 975814 w 2140827"/>
                <a:gd name="connsiteY122" fmla="*/ 1334347 h 4253653"/>
                <a:gd name="connsiteX123" fmla="*/ 962267 w 2140827"/>
                <a:gd name="connsiteY123" fmla="*/ 1388533 h 4253653"/>
                <a:gd name="connsiteX124" fmla="*/ 941947 w 2140827"/>
                <a:gd name="connsiteY124" fmla="*/ 1402080 h 4253653"/>
                <a:gd name="connsiteX125" fmla="*/ 901307 w 2140827"/>
                <a:gd name="connsiteY125" fmla="*/ 1408853 h 4253653"/>
                <a:gd name="connsiteX126" fmla="*/ 880987 w 2140827"/>
                <a:gd name="connsiteY126" fmla="*/ 1422400 h 4253653"/>
                <a:gd name="connsiteX127" fmla="*/ 867440 w 2140827"/>
                <a:gd name="connsiteY127" fmla="*/ 1442720 h 4253653"/>
                <a:gd name="connsiteX128" fmla="*/ 847120 w 2140827"/>
                <a:gd name="connsiteY128" fmla="*/ 1449493 h 4253653"/>
                <a:gd name="connsiteX129" fmla="*/ 792934 w 2140827"/>
                <a:gd name="connsiteY129" fmla="*/ 1456267 h 4253653"/>
                <a:gd name="connsiteX130" fmla="*/ 738747 w 2140827"/>
                <a:gd name="connsiteY130" fmla="*/ 1469813 h 4253653"/>
                <a:gd name="connsiteX131" fmla="*/ 698107 w 2140827"/>
                <a:gd name="connsiteY131" fmla="*/ 1496907 h 4253653"/>
                <a:gd name="connsiteX132" fmla="*/ 677787 w 2140827"/>
                <a:gd name="connsiteY132" fmla="*/ 1510453 h 4253653"/>
                <a:gd name="connsiteX133" fmla="*/ 657467 w 2140827"/>
                <a:gd name="connsiteY133" fmla="*/ 1551093 h 4253653"/>
                <a:gd name="connsiteX134" fmla="*/ 623600 w 2140827"/>
                <a:gd name="connsiteY134" fmla="*/ 1591733 h 4253653"/>
                <a:gd name="connsiteX135" fmla="*/ 677787 w 2140827"/>
                <a:gd name="connsiteY135" fmla="*/ 1625600 h 4253653"/>
                <a:gd name="connsiteX136" fmla="*/ 698107 w 2140827"/>
                <a:gd name="connsiteY136" fmla="*/ 1632373 h 4253653"/>
                <a:gd name="connsiteX137" fmla="*/ 718427 w 2140827"/>
                <a:gd name="connsiteY137" fmla="*/ 1645920 h 4253653"/>
                <a:gd name="connsiteX138" fmla="*/ 759067 w 2140827"/>
                <a:gd name="connsiteY138" fmla="*/ 1659467 h 4253653"/>
                <a:gd name="connsiteX139" fmla="*/ 880987 w 2140827"/>
                <a:gd name="connsiteY139" fmla="*/ 1740747 h 4253653"/>
                <a:gd name="connsiteX140" fmla="*/ 901307 w 2140827"/>
                <a:gd name="connsiteY140" fmla="*/ 1754293 h 4253653"/>
                <a:gd name="connsiteX141" fmla="*/ 921627 w 2140827"/>
                <a:gd name="connsiteY141" fmla="*/ 1767840 h 4253653"/>
                <a:gd name="connsiteX142" fmla="*/ 962267 w 2140827"/>
                <a:gd name="connsiteY142" fmla="*/ 1781387 h 4253653"/>
                <a:gd name="connsiteX143" fmla="*/ 1002907 w 2140827"/>
                <a:gd name="connsiteY143" fmla="*/ 1801707 h 4253653"/>
                <a:gd name="connsiteX144" fmla="*/ 1043547 w 2140827"/>
                <a:gd name="connsiteY144" fmla="*/ 1822027 h 4253653"/>
                <a:gd name="connsiteX145" fmla="*/ 1077414 w 2140827"/>
                <a:gd name="connsiteY145" fmla="*/ 1882987 h 4253653"/>
                <a:gd name="connsiteX146" fmla="*/ 1050320 w 2140827"/>
                <a:gd name="connsiteY146" fmla="*/ 1923627 h 4253653"/>
                <a:gd name="connsiteX147" fmla="*/ 1057094 w 2140827"/>
                <a:gd name="connsiteY147" fmla="*/ 1943947 h 4253653"/>
                <a:gd name="connsiteX148" fmla="*/ 1090960 w 2140827"/>
                <a:gd name="connsiteY148" fmla="*/ 1984587 h 4253653"/>
                <a:gd name="connsiteX149" fmla="*/ 1111280 w 2140827"/>
                <a:gd name="connsiteY149" fmla="*/ 1998133 h 4253653"/>
                <a:gd name="connsiteX150" fmla="*/ 1131600 w 2140827"/>
                <a:gd name="connsiteY150" fmla="*/ 2018453 h 4253653"/>
                <a:gd name="connsiteX151" fmla="*/ 1172240 w 2140827"/>
                <a:gd name="connsiteY151" fmla="*/ 2045547 h 4253653"/>
                <a:gd name="connsiteX152" fmla="*/ 1192560 w 2140827"/>
                <a:gd name="connsiteY152" fmla="*/ 2059093 h 4253653"/>
                <a:gd name="connsiteX153" fmla="*/ 1212880 w 2140827"/>
                <a:gd name="connsiteY153" fmla="*/ 2065867 h 4253653"/>
                <a:gd name="connsiteX154" fmla="*/ 1219654 w 2140827"/>
                <a:gd name="connsiteY154" fmla="*/ 2086187 h 4253653"/>
                <a:gd name="connsiteX155" fmla="*/ 1239974 w 2140827"/>
                <a:gd name="connsiteY155" fmla="*/ 2201333 h 4253653"/>
                <a:gd name="connsiteX156" fmla="*/ 1294160 w 2140827"/>
                <a:gd name="connsiteY156" fmla="*/ 2248747 h 4253653"/>
                <a:gd name="connsiteX157" fmla="*/ 1314480 w 2140827"/>
                <a:gd name="connsiteY157" fmla="*/ 2262293 h 4253653"/>
                <a:gd name="connsiteX158" fmla="*/ 1334800 w 2140827"/>
                <a:gd name="connsiteY158" fmla="*/ 2289387 h 4253653"/>
                <a:gd name="connsiteX159" fmla="*/ 1355120 w 2140827"/>
                <a:gd name="connsiteY159" fmla="*/ 2309707 h 4253653"/>
                <a:gd name="connsiteX160" fmla="*/ 1382214 w 2140827"/>
                <a:gd name="connsiteY160" fmla="*/ 2350347 h 4253653"/>
                <a:gd name="connsiteX161" fmla="*/ 1402534 w 2140827"/>
                <a:gd name="connsiteY161" fmla="*/ 2363893 h 4253653"/>
                <a:gd name="connsiteX162" fmla="*/ 1422854 w 2140827"/>
                <a:gd name="connsiteY162" fmla="*/ 2370667 h 4253653"/>
                <a:gd name="connsiteX163" fmla="*/ 1463494 w 2140827"/>
                <a:gd name="connsiteY163" fmla="*/ 2397760 h 4253653"/>
                <a:gd name="connsiteX164" fmla="*/ 1504134 w 2140827"/>
                <a:gd name="connsiteY164" fmla="*/ 2411307 h 4253653"/>
                <a:gd name="connsiteX165" fmla="*/ 1517680 w 2140827"/>
                <a:gd name="connsiteY165" fmla="*/ 2472267 h 4253653"/>
                <a:gd name="connsiteX166" fmla="*/ 1544774 w 2140827"/>
                <a:gd name="connsiteY166" fmla="*/ 2512907 h 4253653"/>
                <a:gd name="connsiteX167" fmla="*/ 1592187 w 2140827"/>
                <a:gd name="connsiteY167" fmla="*/ 2526453 h 4253653"/>
                <a:gd name="connsiteX168" fmla="*/ 1598960 w 2140827"/>
                <a:gd name="connsiteY168" fmla="*/ 2668693 h 4253653"/>
                <a:gd name="connsiteX169" fmla="*/ 1619280 w 2140827"/>
                <a:gd name="connsiteY169" fmla="*/ 2709333 h 4253653"/>
                <a:gd name="connsiteX170" fmla="*/ 1639600 w 2140827"/>
                <a:gd name="connsiteY170" fmla="*/ 2716107 h 4253653"/>
                <a:gd name="connsiteX171" fmla="*/ 1727654 w 2140827"/>
                <a:gd name="connsiteY171" fmla="*/ 2722880 h 4253653"/>
                <a:gd name="connsiteX172" fmla="*/ 1747974 w 2140827"/>
                <a:gd name="connsiteY172" fmla="*/ 2763520 h 4253653"/>
                <a:gd name="connsiteX173" fmla="*/ 1808934 w 2140827"/>
                <a:gd name="connsiteY173" fmla="*/ 2797387 h 4253653"/>
                <a:gd name="connsiteX174" fmla="*/ 1829254 w 2140827"/>
                <a:gd name="connsiteY174" fmla="*/ 2817707 h 4253653"/>
                <a:gd name="connsiteX175" fmla="*/ 1849574 w 2140827"/>
                <a:gd name="connsiteY175" fmla="*/ 2831253 h 4253653"/>
                <a:gd name="connsiteX176" fmla="*/ 1856347 w 2140827"/>
                <a:gd name="connsiteY176" fmla="*/ 2851573 h 4253653"/>
                <a:gd name="connsiteX177" fmla="*/ 1876667 w 2140827"/>
                <a:gd name="connsiteY177" fmla="*/ 2871893 h 4253653"/>
                <a:gd name="connsiteX178" fmla="*/ 1883440 w 2140827"/>
                <a:gd name="connsiteY178" fmla="*/ 2892213 h 4253653"/>
                <a:gd name="connsiteX179" fmla="*/ 1910534 w 2140827"/>
                <a:gd name="connsiteY179" fmla="*/ 2898987 h 4253653"/>
                <a:gd name="connsiteX180" fmla="*/ 1903760 w 2140827"/>
                <a:gd name="connsiteY180" fmla="*/ 2966720 h 4253653"/>
                <a:gd name="connsiteX181" fmla="*/ 1896987 w 2140827"/>
                <a:gd name="connsiteY181" fmla="*/ 2987040 h 4253653"/>
                <a:gd name="connsiteX182" fmla="*/ 1856347 w 2140827"/>
                <a:gd name="connsiteY182" fmla="*/ 3000587 h 4253653"/>
                <a:gd name="connsiteX183" fmla="*/ 1815707 w 2140827"/>
                <a:gd name="connsiteY183" fmla="*/ 2973493 h 4253653"/>
                <a:gd name="connsiteX184" fmla="*/ 1822480 w 2140827"/>
                <a:gd name="connsiteY184" fmla="*/ 2993813 h 4253653"/>
                <a:gd name="connsiteX185" fmla="*/ 1863120 w 2140827"/>
                <a:gd name="connsiteY185" fmla="*/ 3020907 h 4253653"/>
                <a:gd name="connsiteX186" fmla="*/ 1917307 w 2140827"/>
                <a:gd name="connsiteY186" fmla="*/ 3054773 h 4253653"/>
                <a:gd name="connsiteX187" fmla="*/ 1937627 w 2140827"/>
                <a:gd name="connsiteY187" fmla="*/ 3061547 h 4253653"/>
                <a:gd name="connsiteX188" fmla="*/ 1957947 w 2140827"/>
                <a:gd name="connsiteY188" fmla="*/ 3068320 h 4253653"/>
                <a:gd name="connsiteX189" fmla="*/ 1957947 w 2140827"/>
                <a:gd name="connsiteY189" fmla="*/ 3298613 h 4253653"/>
                <a:gd name="connsiteX190" fmla="*/ 1944400 w 2140827"/>
                <a:gd name="connsiteY190" fmla="*/ 3339253 h 4253653"/>
                <a:gd name="connsiteX191" fmla="*/ 1937627 w 2140827"/>
                <a:gd name="connsiteY191" fmla="*/ 3386667 h 4253653"/>
                <a:gd name="connsiteX192" fmla="*/ 1924080 w 2140827"/>
                <a:gd name="connsiteY192" fmla="*/ 3501813 h 4253653"/>
                <a:gd name="connsiteX193" fmla="*/ 1910534 w 2140827"/>
                <a:gd name="connsiteY193" fmla="*/ 3549227 h 4253653"/>
                <a:gd name="connsiteX194" fmla="*/ 1896987 w 2140827"/>
                <a:gd name="connsiteY194" fmla="*/ 3569547 h 4253653"/>
                <a:gd name="connsiteX195" fmla="*/ 1883440 w 2140827"/>
                <a:gd name="connsiteY195" fmla="*/ 3623733 h 4253653"/>
                <a:gd name="connsiteX196" fmla="*/ 1876667 w 2140827"/>
                <a:gd name="connsiteY196" fmla="*/ 3650827 h 4253653"/>
                <a:gd name="connsiteX197" fmla="*/ 1863120 w 2140827"/>
                <a:gd name="connsiteY197" fmla="*/ 3671147 h 4253653"/>
                <a:gd name="connsiteX198" fmla="*/ 1869894 w 2140827"/>
                <a:gd name="connsiteY198" fmla="*/ 3725333 h 4253653"/>
                <a:gd name="connsiteX199" fmla="*/ 1896987 w 2140827"/>
                <a:gd name="connsiteY199" fmla="*/ 3732107 h 4253653"/>
                <a:gd name="connsiteX200" fmla="*/ 1910534 w 2140827"/>
                <a:gd name="connsiteY200" fmla="*/ 3752427 h 4253653"/>
                <a:gd name="connsiteX201" fmla="*/ 1937627 w 2140827"/>
                <a:gd name="connsiteY201" fmla="*/ 3813387 h 4253653"/>
                <a:gd name="connsiteX202" fmla="*/ 1944400 w 2140827"/>
                <a:gd name="connsiteY202" fmla="*/ 3840480 h 4253653"/>
                <a:gd name="connsiteX203" fmla="*/ 1957947 w 2140827"/>
                <a:gd name="connsiteY203" fmla="*/ 3881120 h 4253653"/>
                <a:gd name="connsiteX204" fmla="*/ 1964720 w 2140827"/>
                <a:gd name="connsiteY204" fmla="*/ 3914987 h 4253653"/>
                <a:gd name="connsiteX205" fmla="*/ 1971494 w 2140827"/>
                <a:gd name="connsiteY205" fmla="*/ 3955627 h 4253653"/>
                <a:gd name="connsiteX206" fmla="*/ 1957947 w 2140827"/>
                <a:gd name="connsiteY206" fmla="*/ 3914987 h 4253653"/>
                <a:gd name="connsiteX207" fmla="*/ 1944400 w 2140827"/>
                <a:gd name="connsiteY207" fmla="*/ 3860800 h 4253653"/>
                <a:gd name="connsiteX208" fmla="*/ 1930854 w 2140827"/>
                <a:gd name="connsiteY208" fmla="*/ 3840480 h 4253653"/>
                <a:gd name="connsiteX209" fmla="*/ 1917307 w 2140827"/>
                <a:gd name="connsiteY209" fmla="*/ 3793067 h 4253653"/>
                <a:gd name="connsiteX210" fmla="*/ 1924080 w 2140827"/>
                <a:gd name="connsiteY210" fmla="*/ 3759200 h 4253653"/>
                <a:gd name="connsiteX211" fmla="*/ 1937627 w 2140827"/>
                <a:gd name="connsiteY211" fmla="*/ 3779520 h 4253653"/>
                <a:gd name="connsiteX212" fmla="*/ 1957947 w 2140827"/>
                <a:gd name="connsiteY212" fmla="*/ 3840480 h 4253653"/>
                <a:gd name="connsiteX213" fmla="*/ 1964720 w 2140827"/>
                <a:gd name="connsiteY213" fmla="*/ 3860800 h 4253653"/>
                <a:gd name="connsiteX214" fmla="*/ 1957947 w 2140827"/>
                <a:gd name="connsiteY214" fmla="*/ 3928533 h 4253653"/>
                <a:gd name="connsiteX215" fmla="*/ 1930854 w 2140827"/>
                <a:gd name="connsiteY215" fmla="*/ 3975947 h 4253653"/>
                <a:gd name="connsiteX216" fmla="*/ 1917307 w 2140827"/>
                <a:gd name="connsiteY216" fmla="*/ 3996267 h 4253653"/>
                <a:gd name="connsiteX217" fmla="*/ 1903760 w 2140827"/>
                <a:gd name="connsiteY217" fmla="*/ 4036907 h 4253653"/>
                <a:gd name="connsiteX218" fmla="*/ 1910534 w 2140827"/>
                <a:gd name="connsiteY218" fmla="*/ 4097867 h 4253653"/>
                <a:gd name="connsiteX219" fmla="*/ 1930854 w 2140827"/>
                <a:gd name="connsiteY219" fmla="*/ 4165600 h 4253653"/>
                <a:gd name="connsiteX220" fmla="*/ 1937627 w 2140827"/>
                <a:gd name="connsiteY220" fmla="*/ 4185920 h 4253653"/>
                <a:gd name="connsiteX221" fmla="*/ 1951174 w 2140827"/>
                <a:gd name="connsiteY221" fmla="*/ 4233333 h 4253653"/>
                <a:gd name="connsiteX222" fmla="*/ 1964720 w 2140827"/>
                <a:gd name="connsiteY222" fmla="*/ 4253653 h 4253653"/>
                <a:gd name="connsiteX223" fmla="*/ 1978267 w 2140827"/>
                <a:gd name="connsiteY223" fmla="*/ 4226560 h 4253653"/>
                <a:gd name="connsiteX224" fmla="*/ 1991814 w 2140827"/>
                <a:gd name="connsiteY224" fmla="*/ 4199467 h 4253653"/>
                <a:gd name="connsiteX225" fmla="*/ 1998587 w 2140827"/>
                <a:gd name="connsiteY225" fmla="*/ 4165600 h 425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2140827" h="4253653">
                  <a:moveTo>
                    <a:pt x="2140827" y="724747"/>
                  </a:moveTo>
                  <a:cubicBezTo>
                    <a:pt x="2129538" y="717974"/>
                    <a:pt x="2118735" y="710315"/>
                    <a:pt x="2106960" y="704427"/>
                  </a:cubicBezTo>
                  <a:cubicBezTo>
                    <a:pt x="2100574" y="701234"/>
                    <a:pt x="2093755" y="698246"/>
                    <a:pt x="2086640" y="697653"/>
                  </a:cubicBezTo>
                  <a:cubicBezTo>
                    <a:pt x="2039337" y="693711"/>
                    <a:pt x="1991813" y="693138"/>
                    <a:pt x="1944400" y="690880"/>
                  </a:cubicBezTo>
                  <a:lnTo>
                    <a:pt x="1883440" y="670560"/>
                  </a:lnTo>
                  <a:lnTo>
                    <a:pt x="1863120" y="663787"/>
                  </a:lnTo>
                  <a:cubicBezTo>
                    <a:pt x="1804885" y="624963"/>
                    <a:pt x="1878566" y="671510"/>
                    <a:pt x="1822480" y="643467"/>
                  </a:cubicBezTo>
                  <a:cubicBezTo>
                    <a:pt x="1769959" y="617206"/>
                    <a:pt x="1832915" y="640171"/>
                    <a:pt x="1781840" y="623147"/>
                  </a:cubicBezTo>
                  <a:cubicBezTo>
                    <a:pt x="1776331" y="606619"/>
                    <a:pt x="1774651" y="595638"/>
                    <a:pt x="1761520" y="582507"/>
                  </a:cubicBezTo>
                  <a:cubicBezTo>
                    <a:pt x="1755764" y="576751"/>
                    <a:pt x="1748481" y="572601"/>
                    <a:pt x="1741200" y="568960"/>
                  </a:cubicBezTo>
                  <a:cubicBezTo>
                    <a:pt x="1734814" y="565767"/>
                    <a:pt x="1727653" y="564445"/>
                    <a:pt x="1720880" y="562187"/>
                  </a:cubicBezTo>
                  <a:cubicBezTo>
                    <a:pt x="1714107" y="557671"/>
                    <a:pt x="1707841" y="552281"/>
                    <a:pt x="1700560" y="548640"/>
                  </a:cubicBezTo>
                  <a:cubicBezTo>
                    <a:pt x="1690847" y="543783"/>
                    <a:pt x="1661822" y="537262"/>
                    <a:pt x="1653147" y="535093"/>
                  </a:cubicBezTo>
                  <a:cubicBezTo>
                    <a:pt x="1648631" y="521546"/>
                    <a:pt x="1647521" y="506334"/>
                    <a:pt x="1639600" y="494453"/>
                  </a:cubicBezTo>
                  <a:lnTo>
                    <a:pt x="1612507" y="453813"/>
                  </a:lnTo>
                  <a:cubicBezTo>
                    <a:pt x="1594438" y="399608"/>
                    <a:pt x="1594600" y="419016"/>
                    <a:pt x="1605734" y="352213"/>
                  </a:cubicBezTo>
                  <a:cubicBezTo>
                    <a:pt x="1606908" y="345170"/>
                    <a:pt x="1608047" y="337468"/>
                    <a:pt x="1612507" y="331893"/>
                  </a:cubicBezTo>
                  <a:cubicBezTo>
                    <a:pt x="1617592" y="325536"/>
                    <a:pt x="1626573" y="323558"/>
                    <a:pt x="1632827" y="318347"/>
                  </a:cubicBezTo>
                  <a:cubicBezTo>
                    <a:pt x="1640186" y="312215"/>
                    <a:pt x="1645788" y="304159"/>
                    <a:pt x="1653147" y="298027"/>
                  </a:cubicBezTo>
                  <a:cubicBezTo>
                    <a:pt x="1670655" y="283437"/>
                    <a:pt x="1673421" y="284495"/>
                    <a:pt x="1693787" y="277707"/>
                  </a:cubicBezTo>
                  <a:cubicBezTo>
                    <a:pt x="1696045" y="270934"/>
                    <a:pt x="1700560" y="264527"/>
                    <a:pt x="1700560" y="257387"/>
                  </a:cubicBezTo>
                  <a:cubicBezTo>
                    <a:pt x="1700560" y="250247"/>
                    <a:pt x="1697254" y="243308"/>
                    <a:pt x="1693787" y="237067"/>
                  </a:cubicBezTo>
                  <a:cubicBezTo>
                    <a:pt x="1685880" y="222835"/>
                    <a:pt x="1682139" y="201576"/>
                    <a:pt x="1666694" y="196427"/>
                  </a:cubicBezTo>
                  <a:cubicBezTo>
                    <a:pt x="1615619" y="179400"/>
                    <a:pt x="1678576" y="202368"/>
                    <a:pt x="1626054" y="176107"/>
                  </a:cubicBezTo>
                  <a:cubicBezTo>
                    <a:pt x="1619668" y="172914"/>
                    <a:pt x="1612507" y="171591"/>
                    <a:pt x="1605734" y="169333"/>
                  </a:cubicBezTo>
                  <a:cubicBezTo>
                    <a:pt x="1596703" y="171591"/>
                    <a:pt x="1586967" y="171944"/>
                    <a:pt x="1578640" y="176107"/>
                  </a:cubicBezTo>
                  <a:cubicBezTo>
                    <a:pt x="1485486" y="222684"/>
                    <a:pt x="1573869" y="191244"/>
                    <a:pt x="1517680" y="209973"/>
                  </a:cubicBezTo>
                  <a:cubicBezTo>
                    <a:pt x="1501153" y="204464"/>
                    <a:pt x="1490171" y="202784"/>
                    <a:pt x="1477040" y="189653"/>
                  </a:cubicBezTo>
                  <a:cubicBezTo>
                    <a:pt x="1431889" y="144501"/>
                    <a:pt x="1497357" y="191907"/>
                    <a:pt x="1443174" y="155787"/>
                  </a:cubicBezTo>
                  <a:cubicBezTo>
                    <a:pt x="1434143" y="158045"/>
                    <a:pt x="1425031" y="160003"/>
                    <a:pt x="1416080" y="162560"/>
                  </a:cubicBezTo>
                  <a:cubicBezTo>
                    <a:pt x="1409215" y="164521"/>
                    <a:pt x="1402900" y="169333"/>
                    <a:pt x="1395760" y="169333"/>
                  </a:cubicBezTo>
                  <a:cubicBezTo>
                    <a:pt x="1373070" y="169333"/>
                    <a:pt x="1350605" y="164818"/>
                    <a:pt x="1328027" y="162560"/>
                  </a:cubicBezTo>
                  <a:cubicBezTo>
                    <a:pt x="1279664" y="146439"/>
                    <a:pt x="1299268" y="156934"/>
                    <a:pt x="1267067" y="135467"/>
                  </a:cubicBezTo>
                  <a:cubicBezTo>
                    <a:pt x="1230939" y="81276"/>
                    <a:pt x="1278359" y="146760"/>
                    <a:pt x="1233200" y="101600"/>
                  </a:cubicBezTo>
                  <a:cubicBezTo>
                    <a:pt x="1188045" y="56444"/>
                    <a:pt x="1253521" y="103859"/>
                    <a:pt x="1199334" y="67733"/>
                  </a:cubicBezTo>
                  <a:cubicBezTo>
                    <a:pt x="1194818" y="60960"/>
                    <a:pt x="1191543" y="53169"/>
                    <a:pt x="1185787" y="47413"/>
                  </a:cubicBezTo>
                  <a:cubicBezTo>
                    <a:pt x="1180031" y="41657"/>
                    <a:pt x="1170552" y="40224"/>
                    <a:pt x="1165467" y="33867"/>
                  </a:cubicBezTo>
                  <a:cubicBezTo>
                    <a:pt x="1128075" y="-12873"/>
                    <a:pt x="1196611" y="38826"/>
                    <a:pt x="1138374" y="0"/>
                  </a:cubicBezTo>
                  <a:cubicBezTo>
                    <a:pt x="1092616" y="15252"/>
                    <a:pt x="1142213" y="-5900"/>
                    <a:pt x="1104507" y="27093"/>
                  </a:cubicBezTo>
                  <a:cubicBezTo>
                    <a:pt x="1092254" y="37814"/>
                    <a:pt x="1063867" y="54187"/>
                    <a:pt x="1063867" y="54187"/>
                  </a:cubicBezTo>
                  <a:cubicBezTo>
                    <a:pt x="1043881" y="84165"/>
                    <a:pt x="1059676" y="70345"/>
                    <a:pt x="1023227" y="81280"/>
                  </a:cubicBezTo>
                  <a:cubicBezTo>
                    <a:pt x="1009550" y="85383"/>
                    <a:pt x="982587" y="94827"/>
                    <a:pt x="982587" y="94827"/>
                  </a:cubicBezTo>
                  <a:cubicBezTo>
                    <a:pt x="975814" y="101600"/>
                    <a:pt x="966919" y="106774"/>
                    <a:pt x="962267" y="115147"/>
                  </a:cubicBezTo>
                  <a:cubicBezTo>
                    <a:pt x="955332" y="127629"/>
                    <a:pt x="948720" y="155787"/>
                    <a:pt x="948720" y="155787"/>
                  </a:cubicBezTo>
                  <a:cubicBezTo>
                    <a:pt x="946462" y="171591"/>
                    <a:pt x="948431" y="188611"/>
                    <a:pt x="941947" y="203200"/>
                  </a:cubicBezTo>
                  <a:cubicBezTo>
                    <a:pt x="934328" y="220344"/>
                    <a:pt x="888953" y="222192"/>
                    <a:pt x="880987" y="223520"/>
                  </a:cubicBezTo>
                  <a:cubicBezTo>
                    <a:pt x="871956" y="228036"/>
                    <a:pt x="861651" y="230603"/>
                    <a:pt x="853894" y="237067"/>
                  </a:cubicBezTo>
                  <a:cubicBezTo>
                    <a:pt x="813046" y="271107"/>
                    <a:pt x="868541" y="247990"/>
                    <a:pt x="820027" y="264160"/>
                  </a:cubicBezTo>
                  <a:cubicBezTo>
                    <a:pt x="773446" y="295213"/>
                    <a:pt x="794832" y="286104"/>
                    <a:pt x="759067" y="298027"/>
                  </a:cubicBezTo>
                  <a:cubicBezTo>
                    <a:pt x="752294" y="295769"/>
                    <a:pt x="742897" y="297063"/>
                    <a:pt x="738747" y="291253"/>
                  </a:cubicBezTo>
                  <a:cubicBezTo>
                    <a:pt x="730447" y="279633"/>
                    <a:pt x="711653" y="246097"/>
                    <a:pt x="725200" y="250613"/>
                  </a:cubicBezTo>
                  <a:lnTo>
                    <a:pt x="745520" y="257387"/>
                  </a:lnTo>
                  <a:cubicBezTo>
                    <a:pt x="750036" y="264160"/>
                    <a:pt x="750926" y="277707"/>
                    <a:pt x="759067" y="277707"/>
                  </a:cubicBezTo>
                  <a:cubicBezTo>
                    <a:pt x="766207" y="277707"/>
                    <a:pt x="757342" y="262436"/>
                    <a:pt x="752294" y="257387"/>
                  </a:cubicBezTo>
                  <a:cubicBezTo>
                    <a:pt x="747245" y="252338"/>
                    <a:pt x="738747" y="252871"/>
                    <a:pt x="731974" y="250613"/>
                  </a:cubicBezTo>
                  <a:cubicBezTo>
                    <a:pt x="722595" y="252489"/>
                    <a:pt x="689501" y="257653"/>
                    <a:pt x="677787" y="264160"/>
                  </a:cubicBezTo>
                  <a:cubicBezTo>
                    <a:pt x="663555" y="272067"/>
                    <a:pt x="650694" y="282222"/>
                    <a:pt x="637147" y="291253"/>
                  </a:cubicBezTo>
                  <a:lnTo>
                    <a:pt x="616827" y="304800"/>
                  </a:lnTo>
                  <a:cubicBezTo>
                    <a:pt x="605794" y="302961"/>
                    <a:pt x="570162" y="299195"/>
                    <a:pt x="555867" y="291253"/>
                  </a:cubicBezTo>
                  <a:cubicBezTo>
                    <a:pt x="486001" y="252438"/>
                    <a:pt x="540884" y="272712"/>
                    <a:pt x="494907" y="257387"/>
                  </a:cubicBezTo>
                  <a:cubicBezTo>
                    <a:pt x="488134" y="259645"/>
                    <a:pt x="481655" y="263150"/>
                    <a:pt x="474587" y="264160"/>
                  </a:cubicBezTo>
                  <a:cubicBezTo>
                    <a:pt x="449900" y="267687"/>
                    <a:pt x="424465" y="265708"/>
                    <a:pt x="400080" y="270933"/>
                  </a:cubicBezTo>
                  <a:cubicBezTo>
                    <a:pt x="392120" y="272639"/>
                    <a:pt x="386533" y="279964"/>
                    <a:pt x="379760" y="284480"/>
                  </a:cubicBezTo>
                  <a:cubicBezTo>
                    <a:pt x="370729" y="298027"/>
                    <a:pt x="366214" y="316089"/>
                    <a:pt x="352667" y="325120"/>
                  </a:cubicBezTo>
                  <a:lnTo>
                    <a:pt x="312027" y="352213"/>
                  </a:lnTo>
                  <a:cubicBezTo>
                    <a:pt x="293965" y="349955"/>
                    <a:pt x="275401" y="350229"/>
                    <a:pt x="257840" y="345440"/>
                  </a:cubicBezTo>
                  <a:cubicBezTo>
                    <a:pt x="233004" y="338666"/>
                    <a:pt x="239779" y="327378"/>
                    <a:pt x="223974" y="311573"/>
                  </a:cubicBezTo>
                  <a:cubicBezTo>
                    <a:pt x="218218" y="305817"/>
                    <a:pt x="210427" y="302542"/>
                    <a:pt x="203654" y="298027"/>
                  </a:cubicBezTo>
                  <a:cubicBezTo>
                    <a:pt x="201396" y="291254"/>
                    <a:pt x="201929" y="282756"/>
                    <a:pt x="196880" y="277707"/>
                  </a:cubicBezTo>
                  <a:cubicBezTo>
                    <a:pt x="173588" y="254415"/>
                    <a:pt x="161473" y="252357"/>
                    <a:pt x="135920" y="243840"/>
                  </a:cubicBezTo>
                  <a:cubicBezTo>
                    <a:pt x="135683" y="243899"/>
                    <a:pt x="91748" y="254146"/>
                    <a:pt x="88507" y="257387"/>
                  </a:cubicBezTo>
                  <a:cubicBezTo>
                    <a:pt x="36088" y="309807"/>
                    <a:pt x="75933" y="280021"/>
                    <a:pt x="54640" y="318347"/>
                  </a:cubicBezTo>
                  <a:cubicBezTo>
                    <a:pt x="31397" y="360183"/>
                    <a:pt x="36911" y="352745"/>
                    <a:pt x="7227" y="372533"/>
                  </a:cubicBezTo>
                  <a:cubicBezTo>
                    <a:pt x="4969" y="379306"/>
                    <a:pt x="-1804" y="386080"/>
                    <a:pt x="454" y="392853"/>
                  </a:cubicBezTo>
                  <a:cubicBezTo>
                    <a:pt x="11743" y="426720"/>
                    <a:pt x="24160" y="431235"/>
                    <a:pt x="47867" y="447040"/>
                  </a:cubicBezTo>
                  <a:cubicBezTo>
                    <a:pt x="52383" y="453813"/>
                    <a:pt x="55658" y="461604"/>
                    <a:pt x="61414" y="467360"/>
                  </a:cubicBezTo>
                  <a:cubicBezTo>
                    <a:pt x="67170" y="473116"/>
                    <a:pt x="76373" y="474781"/>
                    <a:pt x="81734" y="480907"/>
                  </a:cubicBezTo>
                  <a:cubicBezTo>
                    <a:pt x="92455" y="493160"/>
                    <a:pt x="99796" y="508000"/>
                    <a:pt x="108827" y="521547"/>
                  </a:cubicBezTo>
                  <a:lnTo>
                    <a:pt x="122374" y="541867"/>
                  </a:lnTo>
                  <a:cubicBezTo>
                    <a:pt x="126889" y="548640"/>
                    <a:pt x="133346" y="554464"/>
                    <a:pt x="135920" y="562187"/>
                  </a:cubicBezTo>
                  <a:cubicBezTo>
                    <a:pt x="152947" y="613262"/>
                    <a:pt x="129979" y="550305"/>
                    <a:pt x="156240" y="602827"/>
                  </a:cubicBezTo>
                  <a:cubicBezTo>
                    <a:pt x="159433" y="609213"/>
                    <a:pt x="159547" y="616906"/>
                    <a:pt x="163014" y="623147"/>
                  </a:cubicBezTo>
                  <a:cubicBezTo>
                    <a:pt x="186257" y="664983"/>
                    <a:pt x="180743" y="657545"/>
                    <a:pt x="210427" y="677333"/>
                  </a:cubicBezTo>
                  <a:lnTo>
                    <a:pt x="223974" y="636693"/>
                  </a:lnTo>
                  <a:cubicBezTo>
                    <a:pt x="226232" y="629920"/>
                    <a:pt x="223974" y="618631"/>
                    <a:pt x="230747" y="616373"/>
                  </a:cubicBezTo>
                  <a:lnTo>
                    <a:pt x="271387" y="602827"/>
                  </a:lnTo>
                  <a:cubicBezTo>
                    <a:pt x="282676" y="605085"/>
                    <a:pt x="298062" y="600610"/>
                    <a:pt x="305254" y="609600"/>
                  </a:cubicBezTo>
                  <a:cubicBezTo>
                    <a:pt x="311069" y="616869"/>
                    <a:pt x="302147" y="628137"/>
                    <a:pt x="298480" y="636693"/>
                  </a:cubicBezTo>
                  <a:cubicBezTo>
                    <a:pt x="288267" y="660522"/>
                    <a:pt x="286259" y="656571"/>
                    <a:pt x="264614" y="663787"/>
                  </a:cubicBezTo>
                  <a:lnTo>
                    <a:pt x="244294" y="724747"/>
                  </a:lnTo>
                  <a:lnTo>
                    <a:pt x="237520" y="745067"/>
                  </a:lnTo>
                  <a:cubicBezTo>
                    <a:pt x="239778" y="763129"/>
                    <a:pt x="240480" y="781454"/>
                    <a:pt x="244294" y="799253"/>
                  </a:cubicBezTo>
                  <a:cubicBezTo>
                    <a:pt x="244299" y="799277"/>
                    <a:pt x="261223" y="850042"/>
                    <a:pt x="264614" y="860213"/>
                  </a:cubicBezTo>
                  <a:cubicBezTo>
                    <a:pt x="266872" y="866986"/>
                    <a:pt x="269987" y="873532"/>
                    <a:pt x="271387" y="880533"/>
                  </a:cubicBezTo>
                  <a:cubicBezTo>
                    <a:pt x="273645" y="891822"/>
                    <a:pt x="271092" y="905313"/>
                    <a:pt x="278160" y="914400"/>
                  </a:cubicBezTo>
                  <a:cubicBezTo>
                    <a:pt x="288156" y="927251"/>
                    <a:pt x="305253" y="932462"/>
                    <a:pt x="318800" y="941493"/>
                  </a:cubicBezTo>
                  <a:lnTo>
                    <a:pt x="339120" y="955040"/>
                  </a:lnTo>
                  <a:lnTo>
                    <a:pt x="400080" y="995680"/>
                  </a:lnTo>
                  <a:cubicBezTo>
                    <a:pt x="406853" y="1000196"/>
                    <a:pt x="412677" y="1006653"/>
                    <a:pt x="420400" y="1009227"/>
                  </a:cubicBezTo>
                  <a:lnTo>
                    <a:pt x="461040" y="1022773"/>
                  </a:lnTo>
                  <a:lnTo>
                    <a:pt x="481360" y="1029547"/>
                  </a:lnTo>
                  <a:cubicBezTo>
                    <a:pt x="501680" y="1027289"/>
                    <a:pt x="522153" y="1026134"/>
                    <a:pt x="542320" y="1022773"/>
                  </a:cubicBezTo>
                  <a:cubicBezTo>
                    <a:pt x="549363" y="1021599"/>
                    <a:pt x="557591" y="1021048"/>
                    <a:pt x="562640" y="1016000"/>
                  </a:cubicBezTo>
                  <a:cubicBezTo>
                    <a:pt x="567689" y="1010951"/>
                    <a:pt x="566221" y="1002066"/>
                    <a:pt x="569414" y="995680"/>
                  </a:cubicBezTo>
                  <a:cubicBezTo>
                    <a:pt x="573055" y="988399"/>
                    <a:pt x="577204" y="981116"/>
                    <a:pt x="582960" y="975360"/>
                  </a:cubicBezTo>
                  <a:cubicBezTo>
                    <a:pt x="596091" y="962229"/>
                    <a:pt x="607073" y="960549"/>
                    <a:pt x="623600" y="955040"/>
                  </a:cubicBezTo>
                  <a:cubicBezTo>
                    <a:pt x="671013" y="957298"/>
                    <a:pt x="719075" y="953680"/>
                    <a:pt x="765840" y="961813"/>
                  </a:cubicBezTo>
                  <a:cubicBezTo>
                    <a:pt x="776936" y="963743"/>
                    <a:pt x="782436" y="995749"/>
                    <a:pt x="786160" y="1002453"/>
                  </a:cubicBezTo>
                  <a:cubicBezTo>
                    <a:pt x="809402" y="1044287"/>
                    <a:pt x="803891" y="1036851"/>
                    <a:pt x="833574" y="1056640"/>
                  </a:cubicBezTo>
                  <a:cubicBezTo>
                    <a:pt x="838089" y="1063413"/>
                    <a:pt x="841364" y="1071204"/>
                    <a:pt x="847120" y="1076960"/>
                  </a:cubicBezTo>
                  <a:cubicBezTo>
                    <a:pt x="852876" y="1082716"/>
                    <a:pt x="865843" y="1082525"/>
                    <a:pt x="867440" y="1090507"/>
                  </a:cubicBezTo>
                  <a:cubicBezTo>
                    <a:pt x="869037" y="1098489"/>
                    <a:pt x="860797" y="1106513"/>
                    <a:pt x="853894" y="1110827"/>
                  </a:cubicBezTo>
                  <a:cubicBezTo>
                    <a:pt x="841785" y="1118395"/>
                    <a:pt x="813254" y="1124373"/>
                    <a:pt x="813254" y="1124373"/>
                  </a:cubicBezTo>
                  <a:cubicBezTo>
                    <a:pt x="806481" y="1128889"/>
                    <a:pt x="798690" y="1132164"/>
                    <a:pt x="792934" y="1137920"/>
                  </a:cubicBezTo>
                  <a:cubicBezTo>
                    <a:pt x="779803" y="1151051"/>
                    <a:pt x="778123" y="1162032"/>
                    <a:pt x="772614" y="1178560"/>
                  </a:cubicBezTo>
                  <a:cubicBezTo>
                    <a:pt x="798632" y="1187232"/>
                    <a:pt x="806992" y="1193384"/>
                    <a:pt x="840347" y="1178560"/>
                  </a:cubicBezTo>
                  <a:cubicBezTo>
                    <a:pt x="847786" y="1175254"/>
                    <a:pt x="848138" y="1163996"/>
                    <a:pt x="853894" y="1158240"/>
                  </a:cubicBezTo>
                  <a:cubicBezTo>
                    <a:pt x="859650" y="1152484"/>
                    <a:pt x="867441" y="1149209"/>
                    <a:pt x="874214" y="1144693"/>
                  </a:cubicBezTo>
                  <a:cubicBezTo>
                    <a:pt x="871956" y="1176302"/>
                    <a:pt x="867440" y="1207830"/>
                    <a:pt x="867440" y="1239520"/>
                  </a:cubicBezTo>
                  <a:cubicBezTo>
                    <a:pt x="867440" y="1248829"/>
                    <a:pt x="865263" y="1264056"/>
                    <a:pt x="874214" y="1266613"/>
                  </a:cubicBezTo>
                  <a:cubicBezTo>
                    <a:pt x="887944" y="1270536"/>
                    <a:pt x="914854" y="1253067"/>
                    <a:pt x="914854" y="1253067"/>
                  </a:cubicBezTo>
                  <a:cubicBezTo>
                    <a:pt x="937432" y="1255325"/>
                    <a:pt x="968973" y="1241688"/>
                    <a:pt x="982587" y="1259840"/>
                  </a:cubicBezTo>
                  <a:cubicBezTo>
                    <a:pt x="997550" y="1279790"/>
                    <a:pt x="978907" y="1309602"/>
                    <a:pt x="975814" y="1334347"/>
                  </a:cubicBezTo>
                  <a:cubicBezTo>
                    <a:pt x="975627" y="1335844"/>
                    <a:pt x="967727" y="1381708"/>
                    <a:pt x="962267" y="1388533"/>
                  </a:cubicBezTo>
                  <a:cubicBezTo>
                    <a:pt x="957182" y="1394890"/>
                    <a:pt x="949670" y="1399506"/>
                    <a:pt x="941947" y="1402080"/>
                  </a:cubicBezTo>
                  <a:cubicBezTo>
                    <a:pt x="928918" y="1406423"/>
                    <a:pt x="914854" y="1406595"/>
                    <a:pt x="901307" y="1408853"/>
                  </a:cubicBezTo>
                  <a:cubicBezTo>
                    <a:pt x="894534" y="1413369"/>
                    <a:pt x="886743" y="1416644"/>
                    <a:pt x="880987" y="1422400"/>
                  </a:cubicBezTo>
                  <a:cubicBezTo>
                    <a:pt x="875231" y="1428156"/>
                    <a:pt x="873797" y="1437635"/>
                    <a:pt x="867440" y="1442720"/>
                  </a:cubicBezTo>
                  <a:cubicBezTo>
                    <a:pt x="861865" y="1447180"/>
                    <a:pt x="854145" y="1448216"/>
                    <a:pt x="847120" y="1449493"/>
                  </a:cubicBezTo>
                  <a:cubicBezTo>
                    <a:pt x="829211" y="1452749"/>
                    <a:pt x="810925" y="1453499"/>
                    <a:pt x="792934" y="1456267"/>
                  </a:cubicBezTo>
                  <a:cubicBezTo>
                    <a:pt x="762572" y="1460938"/>
                    <a:pt x="763473" y="1461571"/>
                    <a:pt x="738747" y="1469813"/>
                  </a:cubicBezTo>
                  <a:lnTo>
                    <a:pt x="698107" y="1496907"/>
                  </a:lnTo>
                  <a:lnTo>
                    <a:pt x="677787" y="1510453"/>
                  </a:lnTo>
                  <a:cubicBezTo>
                    <a:pt x="638963" y="1568688"/>
                    <a:pt x="685510" y="1495007"/>
                    <a:pt x="657467" y="1551093"/>
                  </a:cubicBezTo>
                  <a:cubicBezTo>
                    <a:pt x="648037" y="1569952"/>
                    <a:pt x="638579" y="1576754"/>
                    <a:pt x="623600" y="1591733"/>
                  </a:cubicBezTo>
                  <a:cubicBezTo>
                    <a:pt x="645068" y="1623934"/>
                    <a:pt x="629425" y="1609479"/>
                    <a:pt x="677787" y="1625600"/>
                  </a:cubicBezTo>
                  <a:lnTo>
                    <a:pt x="698107" y="1632373"/>
                  </a:lnTo>
                  <a:cubicBezTo>
                    <a:pt x="704880" y="1636889"/>
                    <a:pt x="710988" y="1642614"/>
                    <a:pt x="718427" y="1645920"/>
                  </a:cubicBezTo>
                  <a:cubicBezTo>
                    <a:pt x="731476" y="1651720"/>
                    <a:pt x="747186" y="1651546"/>
                    <a:pt x="759067" y="1659467"/>
                  </a:cubicBezTo>
                  <a:lnTo>
                    <a:pt x="880987" y="1740747"/>
                  </a:lnTo>
                  <a:lnTo>
                    <a:pt x="901307" y="1754293"/>
                  </a:lnTo>
                  <a:cubicBezTo>
                    <a:pt x="908080" y="1758809"/>
                    <a:pt x="913904" y="1765266"/>
                    <a:pt x="921627" y="1767840"/>
                  </a:cubicBezTo>
                  <a:cubicBezTo>
                    <a:pt x="935174" y="1772356"/>
                    <a:pt x="950386" y="1773466"/>
                    <a:pt x="962267" y="1781387"/>
                  </a:cubicBezTo>
                  <a:cubicBezTo>
                    <a:pt x="1020500" y="1820207"/>
                    <a:pt x="946822" y="1773664"/>
                    <a:pt x="1002907" y="1801707"/>
                  </a:cubicBezTo>
                  <a:cubicBezTo>
                    <a:pt x="1055429" y="1827968"/>
                    <a:pt x="992472" y="1805000"/>
                    <a:pt x="1043547" y="1822027"/>
                  </a:cubicBezTo>
                  <a:cubicBezTo>
                    <a:pt x="1074600" y="1868608"/>
                    <a:pt x="1065491" y="1847222"/>
                    <a:pt x="1077414" y="1882987"/>
                  </a:cubicBezTo>
                  <a:cubicBezTo>
                    <a:pt x="1068383" y="1896534"/>
                    <a:pt x="1045171" y="1908181"/>
                    <a:pt x="1050320" y="1923627"/>
                  </a:cubicBezTo>
                  <a:cubicBezTo>
                    <a:pt x="1052578" y="1930400"/>
                    <a:pt x="1053901" y="1937561"/>
                    <a:pt x="1057094" y="1943947"/>
                  </a:cubicBezTo>
                  <a:cubicBezTo>
                    <a:pt x="1064706" y="1959171"/>
                    <a:pt x="1078119" y="1973886"/>
                    <a:pt x="1090960" y="1984587"/>
                  </a:cubicBezTo>
                  <a:cubicBezTo>
                    <a:pt x="1097214" y="1989798"/>
                    <a:pt x="1105026" y="1992922"/>
                    <a:pt x="1111280" y="1998133"/>
                  </a:cubicBezTo>
                  <a:cubicBezTo>
                    <a:pt x="1118639" y="2004265"/>
                    <a:pt x="1124039" y="2012572"/>
                    <a:pt x="1131600" y="2018453"/>
                  </a:cubicBezTo>
                  <a:cubicBezTo>
                    <a:pt x="1144452" y="2028449"/>
                    <a:pt x="1158693" y="2036516"/>
                    <a:pt x="1172240" y="2045547"/>
                  </a:cubicBezTo>
                  <a:cubicBezTo>
                    <a:pt x="1179013" y="2050062"/>
                    <a:pt x="1184837" y="2056519"/>
                    <a:pt x="1192560" y="2059093"/>
                  </a:cubicBezTo>
                  <a:lnTo>
                    <a:pt x="1212880" y="2065867"/>
                  </a:lnTo>
                  <a:cubicBezTo>
                    <a:pt x="1215138" y="2072640"/>
                    <a:pt x="1218644" y="2079119"/>
                    <a:pt x="1219654" y="2086187"/>
                  </a:cubicBezTo>
                  <a:cubicBezTo>
                    <a:pt x="1223379" y="2112261"/>
                    <a:pt x="1221026" y="2172910"/>
                    <a:pt x="1239974" y="2201333"/>
                  </a:cubicBezTo>
                  <a:cubicBezTo>
                    <a:pt x="1262550" y="2235199"/>
                    <a:pt x="1246748" y="2217139"/>
                    <a:pt x="1294160" y="2248747"/>
                  </a:cubicBezTo>
                  <a:lnTo>
                    <a:pt x="1314480" y="2262293"/>
                  </a:lnTo>
                  <a:cubicBezTo>
                    <a:pt x="1321253" y="2271324"/>
                    <a:pt x="1327453" y="2280816"/>
                    <a:pt x="1334800" y="2289387"/>
                  </a:cubicBezTo>
                  <a:cubicBezTo>
                    <a:pt x="1341034" y="2296660"/>
                    <a:pt x="1349239" y="2302146"/>
                    <a:pt x="1355120" y="2309707"/>
                  </a:cubicBezTo>
                  <a:cubicBezTo>
                    <a:pt x="1365116" y="2322559"/>
                    <a:pt x="1368667" y="2341316"/>
                    <a:pt x="1382214" y="2350347"/>
                  </a:cubicBezTo>
                  <a:cubicBezTo>
                    <a:pt x="1388987" y="2354862"/>
                    <a:pt x="1395253" y="2360252"/>
                    <a:pt x="1402534" y="2363893"/>
                  </a:cubicBezTo>
                  <a:cubicBezTo>
                    <a:pt x="1408920" y="2367086"/>
                    <a:pt x="1416613" y="2367200"/>
                    <a:pt x="1422854" y="2370667"/>
                  </a:cubicBezTo>
                  <a:cubicBezTo>
                    <a:pt x="1437086" y="2378574"/>
                    <a:pt x="1448049" y="2392611"/>
                    <a:pt x="1463494" y="2397760"/>
                  </a:cubicBezTo>
                  <a:lnTo>
                    <a:pt x="1504134" y="2411307"/>
                  </a:lnTo>
                  <a:cubicBezTo>
                    <a:pt x="1505971" y="2422331"/>
                    <a:pt x="1509740" y="2457976"/>
                    <a:pt x="1517680" y="2472267"/>
                  </a:cubicBezTo>
                  <a:cubicBezTo>
                    <a:pt x="1525587" y="2486499"/>
                    <a:pt x="1529328" y="2507759"/>
                    <a:pt x="1544774" y="2512907"/>
                  </a:cubicBezTo>
                  <a:cubicBezTo>
                    <a:pt x="1573925" y="2522624"/>
                    <a:pt x="1558167" y="2517948"/>
                    <a:pt x="1592187" y="2526453"/>
                  </a:cubicBezTo>
                  <a:cubicBezTo>
                    <a:pt x="1594445" y="2573866"/>
                    <a:pt x="1595018" y="2621390"/>
                    <a:pt x="1598960" y="2668693"/>
                  </a:cubicBezTo>
                  <a:cubicBezTo>
                    <a:pt x="1599836" y="2679209"/>
                    <a:pt x="1611433" y="2703055"/>
                    <a:pt x="1619280" y="2709333"/>
                  </a:cubicBezTo>
                  <a:cubicBezTo>
                    <a:pt x="1624855" y="2713793"/>
                    <a:pt x="1632515" y="2715221"/>
                    <a:pt x="1639600" y="2716107"/>
                  </a:cubicBezTo>
                  <a:cubicBezTo>
                    <a:pt x="1668811" y="2719758"/>
                    <a:pt x="1698303" y="2720622"/>
                    <a:pt x="1727654" y="2722880"/>
                  </a:cubicBezTo>
                  <a:cubicBezTo>
                    <a:pt x="1732486" y="2737375"/>
                    <a:pt x="1735615" y="2752706"/>
                    <a:pt x="1747974" y="2763520"/>
                  </a:cubicBezTo>
                  <a:cubicBezTo>
                    <a:pt x="1776638" y="2788601"/>
                    <a:pt x="1781026" y="2788083"/>
                    <a:pt x="1808934" y="2797387"/>
                  </a:cubicBezTo>
                  <a:cubicBezTo>
                    <a:pt x="1815707" y="2804160"/>
                    <a:pt x="1821895" y="2811575"/>
                    <a:pt x="1829254" y="2817707"/>
                  </a:cubicBezTo>
                  <a:cubicBezTo>
                    <a:pt x="1835508" y="2822918"/>
                    <a:pt x="1844489" y="2824896"/>
                    <a:pt x="1849574" y="2831253"/>
                  </a:cubicBezTo>
                  <a:cubicBezTo>
                    <a:pt x="1854034" y="2836828"/>
                    <a:pt x="1852387" y="2845632"/>
                    <a:pt x="1856347" y="2851573"/>
                  </a:cubicBezTo>
                  <a:cubicBezTo>
                    <a:pt x="1861660" y="2859543"/>
                    <a:pt x="1869894" y="2865120"/>
                    <a:pt x="1876667" y="2871893"/>
                  </a:cubicBezTo>
                  <a:cubicBezTo>
                    <a:pt x="1878925" y="2878666"/>
                    <a:pt x="1877865" y="2887753"/>
                    <a:pt x="1883440" y="2892213"/>
                  </a:cubicBezTo>
                  <a:cubicBezTo>
                    <a:pt x="1890709" y="2898029"/>
                    <a:pt x="1908085" y="2890006"/>
                    <a:pt x="1910534" y="2898987"/>
                  </a:cubicBezTo>
                  <a:cubicBezTo>
                    <a:pt x="1916504" y="2920878"/>
                    <a:pt x="1907210" y="2944294"/>
                    <a:pt x="1903760" y="2966720"/>
                  </a:cubicBezTo>
                  <a:cubicBezTo>
                    <a:pt x="1902674" y="2973777"/>
                    <a:pt x="1902797" y="2982890"/>
                    <a:pt x="1896987" y="2987040"/>
                  </a:cubicBezTo>
                  <a:cubicBezTo>
                    <a:pt x="1885367" y="2995340"/>
                    <a:pt x="1856347" y="3000587"/>
                    <a:pt x="1856347" y="3000587"/>
                  </a:cubicBezTo>
                  <a:cubicBezTo>
                    <a:pt x="1842800" y="2991556"/>
                    <a:pt x="1810559" y="2958047"/>
                    <a:pt x="1815707" y="2973493"/>
                  </a:cubicBezTo>
                  <a:cubicBezTo>
                    <a:pt x="1817965" y="2980266"/>
                    <a:pt x="1817432" y="2988764"/>
                    <a:pt x="1822480" y="2993813"/>
                  </a:cubicBezTo>
                  <a:cubicBezTo>
                    <a:pt x="1833992" y="3005326"/>
                    <a:pt x="1863120" y="3020907"/>
                    <a:pt x="1863120" y="3020907"/>
                  </a:cubicBezTo>
                  <a:cubicBezTo>
                    <a:pt x="1884588" y="3053109"/>
                    <a:pt x="1868943" y="3038652"/>
                    <a:pt x="1917307" y="3054773"/>
                  </a:cubicBezTo>
                  <a:lnTo>
                    <a:pt x="1937627" y="3061547"/>
                  </a:lnTo>
                  <a:lnTo>
                    <a:pt x="1957947" y="3068320"/>
                  </a:lnTo>
                  <a:cubicBezTo>
                    <a:pt x="1971633" y="3164129"/>
                    <a:pt x="1971857" y="3145604"/>
                    <a:pt x="1957947" y="3298613"/>
                  </a:cubicBezTo>
                  <a:cubicBezTo>
                    <a:pt x="1956654" y="3312834"/>
                    <a:pt x="1944400" y="3339253"/>
                    <a:pt x="1944400" y="3339253"/>
                  </a:cubicBezTo>
                  <a:cubicBezTo>
                    <a:pt x="1942142" y="3355058"/>
                    <a:pt x="1939298" y="3370790"/>
                    <a:pt x="1937627" y="3386667"/>
                  </a:cubicBezTo>
                  <a:cubicBezTo>
                    <a:pt x="1928890" y="3469675"/>
                    <a:pt x="1936613" y="3445414"/>
                    <a:pt x="1924080" y="3501813"/>
                  </a:cubicBezTo>
                  <a:cubicBezTo>
                    <a:pt x="1922344" y="3509626"/>
                    <a:pt x="1915060" y="3540175"/>
                    <a:pt x="1910534" y="3549227"/>
                  </a:cubicBezTo>
                  <a:cubicBezTo>
                    <a:pt x="1906893" y="3556508"/>
                    <a:pt x="1901503" y="3562774"/>
                    <a:pt x="1896987" y="3569547"/>
                  </a:cubicBezTo>
                  <a:cubicBezTo>
                    <a:pt x="1883214" y="3638414"/>
                    <a:pt x="1897328" y="3575126"/>
                    <a:pt x="1883440" y="3623733"/>
                  </a:cubicBezTo>
                  <a:cubicBezTo>
                    <a:pt x="1880883" y="3632684"/>
                    <a:pt x="1880334" y="3642270"/>
                    <a:pt x="1876667" y="3650827"/>
                  </a:cubicBezTo>
                  <a:cubicBezTo>
                    <a:pt x="1873460" y="3658309"/>
                    <a:pt x="1867636" y="3664374"/>
                    <a:pt x="1863120" y="3671147"/>
                  </a:cubicBezTo>
                  <a:cubicBezTo>
                    <a:pt x="1865378" y="3689209"/>
                    <a:pt x="1861054" y="3709421"/>
                    <a:pt x="1869894" y="3725333"/>
                  </a:cubicBezTo>
                  <a:cubicBezTo>
                    <a:pt x="1874415" y="3733471"/>
                    <a:pt x="1889242" y="3726943"/>
                    <a:pt x="1896987" y="3732107"/>
                  </a:cubicBezTo>
                  <a:cubicBezTo>
                    <a:pt x="1903760" y="3736623"/>
                    <a:pt x="1906018" y="3745654"/>
                    <a:pt x="1910534" y="3752427"/>
                  </a:cubicBezTo>
                  <a:cubicBezTo>
                    <a:pt x="1926654" y="3800790"/>
                    <a:pt x="1916159" y="3781186"/>
                    <a:pt x="1937627" y="3813387"/>
                  </a:cubicBezTo>
                  <a:cubicBezTo>
                    <a:pt x="1939885" y="3822418"/>
                    <a:pt x="1941725" y="3831564"/>
                    <a:pt x="1944400" y="3840480"/>
                  </a:cubicBezTo>
                  <a:cubicBezTo>
                    <a:pt x="1948503" y="3854157"/>
                    <a:pt x="1955147" y="3867118"/>
                    <a:pt x="1957947" y="3881120"/>
                  </a:cubicBezTo>
                  <a:cubicBezTo>
                    <a:pt x="1960205" y="3892409"/>
                    <a:pt x="1962661" y="3903660"/>
                    <a:pt x="1964720" y="3914987"/>
                  </a:cubicBezTo>
                  <a:cubicBezTo>
                    <a:pt x="1967177" y="3928499"/>
                    <a:pt x="1985228" y="3955627"/>
                    <a:pt x="1971494" y="3955627"/>
                  </a:cubicBezTo>
                  <a:cubicBezTo>
                    <a:pt x="1957215" y="3955627"/>
                    <a:pt x="1961410" y="3928840"/>
                    <a:pt x="1957947" y="3914987"/>
                  </a:cubicBezTo>
                  <a:cubicBezTo>
                    <a:pt x="1953431" y="3896925"/>
                    <a:pt x="1954727" y="3876292"/>
                    <a:pt x="1944400" y="3860800"/>
                  </a:cubicBezTo>
                  <a:cubicBezTo>
                    <a:pt x="1939885" y="3854027"/>
                    <a:pt x="1934495" y="3847761"/>
                    <a:pt x="1930854" y="3840480"/>
                  </a:cubicBezTo>
                  <a:cubicBezTo>
                    <a:pt x="1925993" y="3830758"/>
                    <a:pt x="1919479" y="3801754"/>
                    <a:pt x="1917307" y="3793067"/>
                  </a:cubicBezTo>
                  <a:cubicBezTo>
                    <a:pt x="1919565" y="3781778"/>
                    <a:pt x="1914501" y="3765586"/>
                    <a:pt x="1924080" y="3759200"/>
                  </a:cubicBezTo>
                  <a:cubicBezTo>
                    <a:pt x="1930853" y="3754684"/>
                    <a:pt x="1934321" y="3772081"/>
                    <a:pt x="1937627" y="3779520"/>
                  </a:cubicBezTo>
                  <a:cubicBezTo>
                    <a:pt x="1937632" y="3779530"/>
                    <a:pt x="1954559" y="3830314"/>
                    <a:pt x="1957947" y="3840480"/>
                  </a:cubicBezTo>
                  <a:lnTo>
                    <a:pt x="1964720" y="3860800"/>
                  </a:lnTo>
                  <a:cubicBezTo>
                    <a:pt x="1962462" y="3883378"/>
                    <a:pt x="1961397" y="3906107"/>
                    <a:pt x="1957947" y="3928533"/>
                  </a:cubicBezTo>
                  <a:cubicBezTo>
                    <a:pt x="1954499" y="3950947"/>
                    <a:pt x="1944556" y="3956764"/>
                    <a:pt x="1930854" y="3975947"/>
                  </a:cubicBezTo>
                  <a:cubicBezTo>
                    <a:pt x="1926122" y="3982571"/>
                    <a:pt x="1921823" y="3989494"/>
                    <a:pt x="1917307" y="3996267"/>
                  </a:cubicBezTo>
                  <a:cubicBezTo>
                    <a:pt x="1912791" y="4009814"/>
                    <a:pt x="1902183" y="4022715"/>
                    <a:pt x="1903760" y="4036907"/>
                  </a:cubicBezTo>
                  <a:cubicBezTo>
                    <a:pt x="1906018" y="4057227"/>
                    <a:pt x="1907425" y="4077660"/>
                    <a:pt x="1910534" y="4097867"/>
                  </a:cubicBezTo>
                  <a:cubicBezTo>
                    <a:pt x="1913459" y="4116882"/>
                    <a:pt x="1925578" y="4149771"/>
                    <a:pt x="1930854" y="4165600"/>
                  </a:cubicBezTo>
                  <a:cubicBezTo>
                    <a:pt x="1933112" y="4172373"/>
                    <a:pt x="1935895" y="4178993"/>
                    <a:pt x="1937627" y="4185920"/>
                  </a:cubicBezTo>
                  <a:cubicBezTo>
                    <a:pt x="1939799" y="4194607"/>
                    <a:pt x="1946313" y="4223611"/>
                    <a:pt x="1951174" y="4233333"/>
                  </a:cubicBezTo>
                  <a:cubicBezTo>
                    <a:pt x="1954815" y="4240614"/>
                    <a:pt x="1960205" y="4246880"/>
                    <a:pt x="1964720" y="4253653"/>
                  </a:cubicBezTo>
                  <a:cubicBezTo>
                    <a:pt x="1969236" y="4244622"/>
                    <a:pt x="1975610" y="4236301"/>
                    <a:pt x="1978267" y="4226560"/>
                  </a:cubicBezTo>
                  <a:cubicBezTo>
                    <a:pt x="1989942" y="4183754"/>
                    <a:pt x="1978251" y="4158781"/>
                    <a:pt x="1991814" y="4199467"/>
                  </a:cubicBezTo>
                  <a:cubicBezTo>
                    <a:pt x="1999135" y="4170183"/>
                    <a:pt x="1998587" y="4181682"/>
                    <a:pt x="1998587" y="41656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69BDE8A-4292-E144-B99B-EF0A4D2DCAA1}"/>
                </a:ext>
              </a:extLst>
            </p:cNvPr>
            <p:cNvSpPr/>
            <p:nvPr/>
          </p:nvSpPr>
          <p:spPr>
            <a:xfrm>
              <a:off x="8757920" y="4511040"/>
              <a:ext cx="1198880" cy="765387"/>
            </a:xfrm>
            <a:custGeom>
              <a:avLst/>
              <a:gdLst>
                <a:gd name="connsiteX0" fmla="*/ 1198880 w 1198880"/>
                <a:gd name="connsiteY0" fmla="*/ 0 h 765387"/>
                <a:gd name="connsiteX1" fmla="*/ 1185333 w 1198880"/>
                <a:gd name="connsiteY1" fmla="*/ 33867 h 765387"/>
                <a:gd name="connsiteX2" fmla="*/ 1165013 w 1198880"/>
                <a:gd name="connsiteY2" fmla="*/ 40640 h 765387"/>
                <a:gd name="connsiteX3" fmla="*/ 1144693 w 1198880"/>
                <a:gd name="connsiteY3" fmla="*/ 54187 h 765387"/>
                <a:gd name="connsiteX4" fmla="*/ 1124373 w 1198880"/>
                <a:gd name="connsiteY4" fmla="*/ 47413 h 765387"/>
                <a:gd name="connsiteX5" fmla="*/ 1117600 w 1198880"/>
                <a:gd name="connsiteY5" fmla="*/ 27093 h 765387"/>
                <a:gd name="connsiteX6" fmla="*/ 1076960 w 1198880"/>
                <a:gd name="connsiteY6" fmla="*/ 40640 h 765387"/>
                <a:gd name="connsiteX7" fmla="*/ 1049867 w 1198880"/>
                <a:gd name="connsiteY7" fmla="*/ 81280 h 765387"/>
                <a:gd name="connsiteX8" fmla="*/ 1009227 w 1198880"/>
                <a:gd name="connsiteY8" fmla="*/ 108373 h 765387"/>
                <a:gd name="connsiteX9" fmla="*/ 988907 w 1198880"/>
                <a:gd name="connsiteY9" fmla="*/ 121920 h 765387"/>
                <a:gd name="connsiteX10" fmla="*/ 907627 w 1198880"/>
                <a:gd name="connsiteY10" fmla="*/ 149013 h 765387"/>
                <a:gd name="connsiteX11" fmla="*/ 887307 w 1198880"/>
                <a:gd name="connsiteY11" fmla="*/ 155787 h 765387"/>
                <a:gd name="connsiteX12" fmla="*/ 799253 w 1198880"/>
                <a:gd name="connsiteY12" fmla="*/ 162560 h 765387"/>
                <a:gd name="connsiteX13" fmla="*/ 772160 w 1198880"/>
                <a:gd name="connsiteY13" fmla="*/ 223520 h 765387"/>
                <a:gd name="connsiteX14" fmla="*/ 765387 w 1198880"/>
                <a:gd name="connsiteY14" fmla="*/ 243840 h 765387"/>
                <a:gd name="connsiteX15" fmla="*/ 596053 w 1198880"/>
                <a:gd name="connsiteY15" fmla="*/ 264160 h 765387"/>
                <a:gd name="connsiteX16" fmla="*/ 555413 w 1198880"/>
                <a:gd name="connsiteY16" fmla="*/ 284480 h 765387"/>
                <a:gd name="connsiteX17" fmla="*/ 528320 w 1198880"/>
                <a:gd name="connsiteY17" fmla="*/ 325120 h 765387"/>
                <a:gd name="connsiteX18" fmla="*/ 555413 w 1198880"/>
                <a:gd name="connsiteY18" fmla="*/ 365760 h 765387"/>
                <a:gd name="connsiteX19" fmla="*/ 575733 w 1198880"/>
                <a:gd name="connsiteY19" fmla="*/ 440267 h 765387"/>
                <a:gd name="connsiteX20" fmla="*/ 596053 w 1198880"/>
                <a:gd name="connsiteY20" fmla="*/ 447040 h 765387"/>
                <a:gd name="connsiteX21" fmla="*/ 657013 w 1198880"/>
                <a:gd name="connsiteY21" fmla="*/ 474133 h 765387"/>
                <a:gd name="connsiteX22" fmla="*/ 677333 w 1198880"/>
                <a:gd name="connsiteY22" fmla="*/ 480907 h 765387"/>
                <a:gd name="connsiteX23" fmla="*/ 684107 w 1198880"/>
                <a:gd name="connsiteY23" fmla="*/ 501227 h 765387"/>
                <a:gd name="connsiteX24" fmla="*/ 663787 w 1198880"/>
                <a:gd name="connsiteY24" fmla="*/ 582507 h 765387"/>
                <a:gd name="connsiteX25" fmla="*/ 657013 w 1198880"/>
                <a:gd name="connsiteY25" fmla="*/ 616373 h 765387"/>
                <a:gd name="connsiteX26" fmla="*/ 636693 w 1198880"/>
                <a:gd name="connsiteY26" fmla="*/ 623147 h 765387"/>
                <a:gd name="connsiteX27" fmla="*/ 568960 w 1198880"/>
                <a:gd name="connsiteY27" fmla="*/ 575733 h 765387"/>
                <a:gd name="connsiteX28" fmla="*/ 521547 w 1198880"/>
                <a:gd name="connsiteY28" fmla="*/ 521547 h 765387"/>
                <a:gd name="connsiteX29" fmla="*/ 460587 w 1198880"/>
                <a:gd name="connsiteY29" fmla="*/ 562187 h 765387"/>
                <a:gd name="connsiteX30" fmla="*/ 440267 w 1198880"/>
                <a:gd name="connsiteY30" fmla="*/ 575733 h 765387"/>
                <a:gd name="connsiteX31" fmla="*/ 331893 w 1198880"/>
                <a:gd name="connsiteY31" fmla="*/ 589280 h 765387"/>
                <a:gd name="connsiteX32" fmla="*/ 230293 w 1198880"/>
                <a:gd name="connsiteY32" fmla="*/ 582507 h 765387"/>
                <a:gd name="connsiteX33" fmla="*/ 223520 w 1198880"/>
                <a:gd name="connsiteY33" fmla="*/ 663787 h 765387"/>
                <a:gd name="connsiteX34" fmla="*/ 203200 w 1198880"/>
                <a:gd name="connsiteY34" fmla="*/ 670560 h 765387"/>
                <a:gd name="connsiteX35" fmla="*/ 162560 w 1198880"/>
                <a:gd name="connsiteY35" fmla="*/ 697653 h 765387"/>
                <a:gd name="connsiteX36" fmla="*/ 128693 w 1198880"/>
                <a:gd name="connsiteY36" fmla="*/ 731520 h 765387"/>
                <a:gd name="connsiteX37" fmla="*/ 108373 w 1198880"/>
                <a:gd name="connsiteY37" fmla="*/ 751840 h 765387"/>
                <a:gd name="connsiteX38" fmla="*/ 67733 w 1198880"/>
                <a:gd name="connsiteY38" fmla="*/ 765387 h 765387"/>
                <a:gd name="connsiteX39" fmla="*/ 0 w 1198880"/>
                <a:gd name="connsiteY39" fmla="*/ 758613 h 76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98880" h="765387">
                  <a:moveTo>
                    <a:pt x="1198880" y="0"/>
                  </a:moveTo>
                  <a:cubicBezTo>
                    <a:pt x="1194364" y="11289"/>
                    <a:pt x="1193117" y="24527"/>
                    <a:pt x="1185333" y="33867"/>
                  </a:cubicBezTo>
                  <a:cubicBezTo>
                    <a:pt x="1180762" y="39352"/>
                    <a:pt x="1171399" y="37447"/>
                    <a:pt x="1165013" y="40640"/>
                  </a:cubicBezTo>
                  <a:cubicBezTo>
                    <a:pt x="1157732" y="44281"/>
                    <a:pt x="1151466" y="49671"/>
                    <a:pt x="1144693" y="54187"/>
                  </a:cubicBezTo>
                  <a:cubicBezTo>
                    <a:pt x="1137920" y="51929"/>
                    <a:pt x="1129422" y="52462"/>
                    <a:pt x="1124373" y="47413"/>
                  </a:cubicBezTo>
                  <a:cubicBezTo>
                    <a:pt x="1119325" y="42364"/>
                    <a:pt x="1124668" y="28103"/>
                    <a:pt x="1117600" y="27093"/>
                  </a:cubicBezTo>
                  <a:cubicBezTo>
                    <a:pt x="1103464" y="25074"/>
                    <a:pt x="1076960" y="40640"/>
                    <a:pt x="1076960" y="40640"/>
                  </a:cubicBezTo>
                  <a:cubicBezTo>
                    <a:pt x="1067929" y="54187"/>
                    <a:pt x="1063414" y="72249"/>
                    <a:pt x="1049867" y="81280"/>
                  </a:cubicBezTo>
                  <a:lnTo>
                    <a:pt x="1009227" y="108373"/>
                  </a:lnTo>
                  <a:cubicBezTo>
                    <a:pt x="1002454" y="112889"/>
                    <a:pt x="996630" y="119346"/>
                    <a:pt x="988907" y="121920"/>
                  </a:cubicBezTo>
                  <a:lnTo>
                    <a:pt x="907627" y="149013"/>
                  </a:lnTo>
                  <a:cubicBezTo>
                    <a:pt x="900854" y="151271"/>
                    <a:pt x="894426" y="155239"/>
                    <a:pt x="887307" y="155787"/>
                  </a:cubicBezTo>
                  <a:lnTo>
                    <a:pt x="799253" y="162560"/>
                  </a:lnTo>
                  <a:cubicBezTo>
                    <a:pt x="777787" y="194761"/>
                    <a:pt x="788280" y="175159"/>
                    <a:pt x="772160" y="223520"/>
                  </a:cubicBezTo>
                  <a:cubicBezTo>
                    <a:pt x="769902" y="230293"/>
                    <a:pt x="772314" y="242108"/>
                    <a:pt x="765387" y="243840"/>
                  </a:cubicBezTo>
                  <a:cubicBezTo>
                    <a:pt x="673899" y="266712"/>
                    <a:pt x="729786" y="256294"/>
                    <a:pt x="596053" y="264160"/>
                  </a:cubicBezTo>
                  <a:cubicBezTo>
                    <a:pt x="581558" y="268992"/>
                    <a:pt x="566227" y="272121"/>
                    <a:pt x="555413" y="284480"/>
                  </a:cubicBezTo>
                  <a:cubicBezTo>
                    <a:pt x="544692" y="296733"/>
                    <a:pt x="528320" y="325120"/>
                    <a:pt x="528320" y="325120"/>
                  </a:cubicBezTo>
                  <a:cubicBezTo>
                    <a:pt x="537351" y="338667"/>
                    <a:pt x="553393" y="349605"/>
                    <a:pt x="555413" y="365760"/>
                  </a:cubicBezTo>
                  <a:cubicBezTo>
                    <a:pt x="558056" y="386900"/>
                    <a:pt x="554389" y="423192"/>
                    <a:pt x="575733" y="440267"/>
                  </a:cubicBezTo>
                  <a:cubicBezTo>
                    <a:pt x="581308" y="444727"/>
                    <a:pt x="589280" y="444782"/>
                    <a:pt x="596053" y="447040"/>
                  </a:cubicBezTo>
                  <a:cubicBezTo>
                    <a:pt x="628255" y="468509"/>
                    <a:pt x="608648" y="458011"/>
                    <a:pt x="657013" y="474133"/>
                  </a:cubicBezTo>
                  <a:lnTo>
                    <a:pt x="677333" y="480907"/>
                  </a:lnTo>
                  <a:cubicBezTo>
                    <a:pt x="679591" y="487680"/>
                    <a:pt x="684107" y="494087"/>
                    <a:pt x="684107" y="501227"/>
                  </a:cubicBezTo>
                  <a:cubicBezTo>
                    <a:pt x="684107" y="544746"/>
                    <a:pt x="672191" y="540490"/>
                    <a:pt x="663787" y="582507"/>
                  </a:cubicBezTo>
                  <a:cubicBezTo>
                    <a:pt x="661529" y="593796"/>
                    <a:pt x="663399" y="606794"/>
                    <a:pt x="657013" y="616373"/>
                  </a:cubicBezTo>
                  <a:cubicBezTo>
                    <a:pt x="653052" y="622314"/>
                    <a:pt x="643466" y="620889"/>
                    <a:pt x="636693" y="623147"/>
                  </a:cubicBezTo>
                  <a:cubicBezTo>
                    <a:pt x="589471" y="575925"/>
                    <a:pt x="614639" y="587154"/>
                    <a:pt x="568960" y="575733"/>
                  </a:cubicBezTo>
                  <a:cubicBezTo>
                    <a:pt x="537352" y="528320"/>
                    <a:pt x="555414" y="544124"/>
                    <a:pt x="521547" y="521547"/>
                  </a:cubicBezTo>
                  <a:lnTo>
                    <a:pt x="460587" y="562187"/>
                  </a:lnTo>
                  <a:cubicBezTo>
                    <a:pt x="453814" y="566702"/>
                    <a:pt x="448345" y="574723"/>
                    <a:pt x="440267" y="575733"/>
                  </a:cubicBezTo>
                  <a:lnTo>
                    <a:pt x="331893" y="589280"/>
                  </a:lnTo>
                  <a:cubicBezTo>
                    <a:pt x="271857" y="569268"/>
                    <a:pt x="305445" y="574156"/>
                    <a:pt x="230293" y="582507"/>
                  </a:cubicBezTo>
                  <a:cubicBezTo>
                    <a:pt x="233501" y="611377"/>
                    <a:pt x="250186" y="642455"/>
                    <a:pt x="223520" y="663787"/>
                  </a:cubicBezTo>
                  <a:cubicBezTo>
                    <a:pt x="217945" y="668247"/>
                    <a:pt x="209973" y="668302"/>
                    <a:pt x="203200" y="670560"/>
                  </a:cubicBezTo>
                  <a:cubicBezTo>
                    <a:pt x="189653" y="679591"/>
                    <a:pt x="171591" y="684106"/>
                    <a:pt x="162560" y="697653"/>
                  </a:cubicBezTo>
                  <a:cubicBezTo>
                    <a:pt x="137724" y="734906"/>
                    <a:pt x="162560" y="703297"/>
                    <a:pt x="128693" y="731520"/>
                  </a:cubicBezTo>
                  <a:cubicBezTo>
                    <a:pt x="121334" y="737652"/>
                    <a:pt x="116746" y="747188"/>
                    <a:pt x="108373" y="751840"/>
                  </a:cubicBezTo>
                  <a:cubicBezTo>
                    <a:pt x="95891" y="758775"/>
                    <a:pt x="67733" y="765387"/>
                    <a:pt x="67733" y="765387"/>
                  </a:cubicBezTo>
                  <a:cubicBezTo>
                    <a:pt x="9066" y="758053"/>
                    <a:pt x="31750" y="758613"/>
                    <a:pt x="0" y="75861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14535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2" grpId="1"/>
      <p:bldP spid="14343" grpId="0"/>
      <p:bldP spid="14343" grpId="1"/>
      <p:bldP spid="14344" grpId="0"/>
      <p:bldP spid="14344" grpId="1"/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806" y="1742363"/>
            <a:ext cx="2190982" cy="14898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903004" y="1524000"/>
            <a:ext cx="463139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GIỚI THIỆU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 ĐỒ HÀNH CHÍNH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VIỆT NAM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F81683-37FF-0541-84A0-F9D639970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56D549-614A-BE49-869F-8782917B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360877-868B-E743-A948-29A1B03FC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94" y="0"/>
            <a:ext cx="484956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8CFDA9-6B90-FB4F-B7EF-AA4E0418D5D9}"/>
              </a:ext>
            </a:extLst>
          </p:cNvPr>
          <p:cNvSpPr/>
          <p:nvPr/>
        </p:nvSpPr>
        <p:spPr>
          <a:xfrm>
            <a:off x="914400" y="1135589"/>
            <a:ext cx="620394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VN" sz="3200" b="1" dirty="0">
              <a:solidFill>
                <a:srgbClr val="1E31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5800D-498E-DF4D-A95A-DEAB3EADCB08}"/>
              </a:ext>
            </a:extLst>
          </p:cNvPr>
          <p:cNvSpPr/>
          <p:nvPr/>
        </p:nvSpPr>
        <p:spPr>
          <a:xfrm>
            <a:off x="1022342" y="2096135"/>
            <a:ext cx="6096000" cy="1179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VN" sz="3200" b="1" dirty="0">
              <a:solidFill>
                <a:srgbClr val="1E31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B0C18B-D527-7344-B917-3DEF37320F71}"/>
              </a:ext>
            </a:extLst>
          </p:cNvPr>
          <p:cNvSpPr/>
          <p:nvPr/>
        </p:nvSpPr>
        <p:spPr>
          <a:xfrm>
            <a:off x="914400" y="3733800"/>
            <a:ext cx="6096000" cy="1745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b="1" dirty="0">
              <a:solidFill>
                <a:srgbClr val="1E31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3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56D549-614A-BE49-869F-8782917B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360877-868B-E743-A948-29A1B03FC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94" y="0"/>
            <a:ext cx="484956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8CFDA9-6B90-FB4F-B7EF-AA4E0418D5D9}"/>
              </a:ext>
            </a:extLst>
          </p:cNvPr>
          <p:cNvSpPr/>
          <p:nvPr/>
        </p:nvSpPr>
        <p:spPr>
          <a:xfrm>
            <a:off x="1150050" y="234045"/>
            <a:ext cx="620394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VN" sz="3200" b="1" dirty="0">
              <a:solidFill>
                <a:srgbClr val="1E31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83973-A989-D244-9E7C-1FC210E0BB2F}"/>
              </a:ext>
            </a:extLst>
          </p:cNvPr>
          <p:cNvSpPr/>
          <p:nvPr/>
        </p:nvSpPr>
        <p:spPr>
          <a:xfrm>
            <a:off x="1177760" y="762000"/>
            <a:ext cx="6213640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83A1F-B446-4640-9BB9-EB785D4EBC64}"/>
              </a:ext>
            </a:extLst>
          </p:cNvPr>
          <p:cNvSpPr txBox="1"/>
          <p:nvPr/>
        </p:nvSpPr>
        <p:spPr>
          <a:xfrm>
            <a:off x="9180476" y="459496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8CC85-43A0-0D44-935E-494C7802B4CD}"/>
              </a:ext>
            </a:extLst>
          </p:cNvPr>
          <p:cNvSpPr txBox="1"/>
          <p:nvPr/>
        </p:nvSpPr>
        <p:spPr>
          <a:xfrm>
            <a:off x="9296400" y="5864200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9C8FD-3D0E-4E40-9D85-78F0251F7667}"/>
              </a:ext>
            </a:extLst>
          </p:cNvPr>
          <p:cNvSpPr txBox="1"/>
          <p:nvPr/>
        </p:nvSpPr>
        <p:spPr>
          <a:xfrm>
            <a:off x="11049000" y="2743200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6C493-D18B-D841-A05A-4FD8DA1ABB76}"/>
              </a:ext>
            </a:extLst>
          </p:cNvPr>
          <p:cNvSpPr txBox="1"/>
          <p:nvPr/>
        </p:nvSpPr>
        <p:spPr>
          <a:xfrm>
            <a:off x="7210771" y="2860955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A06A4E-CF3C-2C40-97A7-3024171EF6F1}"/>
              </a:ext>
            </a:extLst>
          </p:cNvPr>
          <p:cNvSpPr/>
          <p:nvPr/>
        </p:nvSpPr>
        <p:spPr>
          <a:xfrm>
            <a:off x="1056560" y="2537606"/>
            <a:ext cx="6096000" cy="1179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VN" sz="3200" b="1" dirty="0">
              <a:solidFill>
                <a:srgbClr val="1E31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324206-0BDD-E642-98AA-0756F4F3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845" y="4039419"/>
            <a:ext cx="4556759" cy="27549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EE8F99-432E-B747-B6BE-D508F6DE7D11}"/>
              </a:ext>
            </a:extLst>
          </p:cNvPr>
          <p:cNvGrpSpPr/>
          <p:nvPr/>
        </p:nvGrpSpPr>
        <p:grpSpPr>
          <a:xfrm>
            <a:off x="4542692" y="5715651"/>
            <a:ext cx="533400" cy="638257"/>
            <a:chOff x="4542692" y="5715651"/>
            <a:chExt cx="533400" cy="63825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8BFF6EF-01FE-6342-8BF7-29C79930EC20}"/>
                </a:ext>
              </a:extLst>
            </p:cNvPr>
            <p:cNvSpPr/>
            <p:nvPr/>
          </p:nvSpPr>
          <p:spPr>
            <a:xfrm>
              <a:off x="4542692" y="5715651"/>
              <a:ext cx="533400" cy="638257"/>
            </a:xfrm>
            <a:custGeom>
              <a:avLst/>
              <a:gdLst>
                <a:gd name="connsiteX0" fmla="*/ 439616 w 533400"/>
                <a:gd name="connsiteY0" fmla="*/ 16934 h 638257"/>
                <a:gd name="connsiteX1" fmla="*/ 339970 w 533400"/>
                <a:gd name="connsiteY1" fmla="*/ 5211 h 638257"/>
                <a:gd name="connsiteX2" fmla="*/ 328246 w 533400"/>
                <a:gd name="connsiteY2" fmla="*/ 16934 h 638257"/>
                <a:gd name="connsiteX3" fmla="*/ 304800 w 533400"/>
                <a:gd name="connsiteY3" fmla="*/ 52103 h 638257"/>
                <a:gd name="connsiteX4" fmla="*/ 304800 w 533400"/>
                <a:gd name="connsiteY4" fmla="*/ 134164 h 638257"/>
                <a:gd name="connsiteX5" fmla="*/ 316523 w 533400"/>
                <a:gd name="connsiteY5" fmla="*/ 169334 h 638257"/>
                <a:gd name="connsiteX6" fmla="*/ 310662 w 533400"/>
                <a:gd name="connsiteY6" fmla="*/ 204503 h 638257"/>
                <a:gd name="connsiteX7" fmla="*/ 275493 w 533400"/>
                <a:gd name="connsiteY7" fmla="*/ 216226 h 638257"/>
                <a:gd name="connsiteX8" fmla="*/ 257908 w 533400"/>
                <a:gd name="connsiteY8" fmla="*/ 210364 h 638257"/>
                <a:gd name="connsiteX9" fmla="*/ 252046 w 533400"/>
                <a:gd name="connsiteY9" fmla="*/ 192780 h 638257"/>
                <a:gd name="connsiteX10" fmla="*/ 216877 w 533400"/>
                <a:gd name="connsiteY10" fmla="*/ 175195 h 638257"/>
                <a:gd name="connsiteX11" fmla="*/ 134816 w 533400"/>
                <a:gd name="connsiteY11" fmla="*/ 169334 h 638257"/>
                <a:gd name="connsiteX12" fmla="*/ 117231 w 533400"/>
                <a:gd name="connsiteY12" fmla="*/ 163472 h 638257"/>
                <a:gd name="connsiteX13" fmla="*/ 93785 w 533400"/>
                <a:gd name="connsiteY13" fmla="*/ 110718 h 638257"/>
                <a:gd name="connsiteX14" fmla="*/ 87923 w 533400"/>
                <a:gd name="connsiteY14" fmla="*/ 93134 h 638257"/>
                <a:gd name="connsiteX15" fmla="*/ 93785 w 533400"/>
                <a:gd name="connsiteY15" fmla="*/ 63826 h 638257"/>
                <a:gd name="connsiteX16" fmla="*/ 52754 w 533400"/>
                <a:gd name="connsiteY16" fmla="*/ 57964 h 638257"/>
                <a:gd name="connsiteX17" fmla="*/ 41031 w 533400"/>
                <a:gd name="connsiteY17" fmla="*/ 75549 h 638257"/>
                <a:gd name="connsiteX18" fmla="*/ 35170 w 533400"/>
                <a:gd name="connsiteY18" fmla="*/ 93134 h 638257"/>
                <a:gd name="connsiteX19" fmla="*/ 23446 w 533400"/>
                <a:gd name="connsiteY19" fmla="*/ 104857 h 638257"/>
                <a:gd name="connsiteX20" fmla="*/ 17585 w 533400"/>
                <a:gd name="connsiteY20" fmla="*/ 122441 h 638257"/>
                <a:gd name="connsiteX21" fmla="*/ 5862 w 533400"/>
                <a:gd name="connsiteY21" fmla="*/ 192780 h 638257"/>
                <a:gd name="connsiteX22" fmla="*/ 0 w 533400"/>
                <a:gd name="connsiteY22" fmla="*/ 210364 h 638257"/>
                <a:gd name="connsiteX23" fmla="*/ 5862 w 533400"/>
                <a:gd name="connsiteY23" fmla="*/ 280703 h 638257"/>
                <a:gd name="connsiteX24" fmla="*/ 23446 w 533400"/>
                <a:gd name="connsiteY24" fmla="*/ 286564 h 638257"/>
                <a:gd name="connsiteX25" fmla="*/ 117231 w 533400"/>
                <a:gd name="connsiteY25" fmla="*/ 292426 h 638257"/>
                <a:gd name="connsiteX26" fmla="*/ 164123 w 533400"/>
                <a:gd name="connsiteY26" fmla="*/ 333457 h 638257"/>
                <a:gd name="connsiteX27" fmla="*/ 175846 w 533400"/>
                <a:gd name="connsiteY27" fmla="*/ 368626 h 638257"/>
                <a:gd name="connsiteX28" fmla="*/ 181708 w 533400"/>
                <a:gd name="connsiteY28" fmla="*/ 386211 h 638257"/>
                <a:gd name="connsiteX29" fmla="*/ 199293 w 533400"/>
                <a:gd name="connsiteY29" fmla="*/ 397934 h 638257"/>
                <a:gd name="connsiteX30" fmla="*/ 216877 w 533400"/>
                <a:gd name="connsiteY30" fmla="*/ 403795 h 638257"/>
                <a:gd name="connsiteX31" fmla="*/ 234462 w 533400"/>
                <a:gd name="connsiteY31" fmla="*/ 415518 h 638257"/>
                <a:gd name="connsiteX32" fmla="*/ 257908 w 533400"/>
                <a:gd name="connsiteY32" fmla="*/ 450687 h 638257"/>
                <a:gd name="connsiteX33" fmla="*/ 269631 w 533400"/>
                <a:gd name="connsiteY33" fmla="*/ 462411 h 638257"/>
                <a:gd name="connsiteX34" fmla="*/ 275493 w 533400"/>
                <a:gd name="connsiteY34" fmla="*/ 573780 h 638257"/>
                <a:gd name="connsiteX35" fmla="*/ 298939 w 533400"/>
                <a:gd name="connsiteY35" fmla="*/ 603087 h 638257"/>
                <a:gd name="connsiteX36" fmla="*/ 310662 w 533400"/>
                <a:gd name="connsiteY36" fmla="*/ 614811 h 638257"/>
                <a:gd name="connsiteX37" fmla="*/ 339970 w 533400"/>
                <a:gd name="connsiteY37" fmla="*/ 638257 h 638257"/>
                <a:gd name="connsiteX38" fmla="*/ 357554 w 533400"/>
                <a:gd name="connsiteY38" fmla="*/ 632395 h 638257"/>
                <a:gd name="connsiteX39" fmla="*/ 363416 w 533400"/>
                <a:gd name="connsiteY39" fmla="*/ 614811 h 638257"/>
                <a:gd name="connsiteX40" fmla="*/ 375139 w 533400"/>
                <a:gd name="connsiteY40" fmla="*/ 603087 h 638257"/>
                <a:gd name="connsiteX41" fmla="*/ 404446 w 533400"/>
                <a:gd name="connsiteY41" fmla="*/ 567918 h 638257"/>
                <a:gd name="connsiteX42" fmla="*/ 468923 w 533400"/>
                <a:gd name="connsiteY42" fmla="*/ 556195 h 638257"/>
                <a:gd name="connsiteX43" fmla="*/ 509954 w 533400"/>
                <a:gd name="connsiteY43" fmla="*/ 544472 h 638257"/>
                <a:gd name="connsiteX44" fmla="*/ 533400 w 533400"/>
                <a:gd name="connsiteY44" fmla="*/ 538611 h 638257"/>
                <a:gd name="connsiteX45" fmla="*/ 504093 w 533400"/>
                <a:gd name="connsiteY45" fmla="*/ 491718 h 638257"/>
                <a:gd name="connsiteX46" fmla="*/ 486508 w 533400"/>
                <a:gd name="connsiteY46" fmla="*/ 485857 h 638257"/>
                <a:gd name="connsiteX47" fmla="*/ 463062 w 533400"/>
                <a:gd name="connsiteY47" fmla="*/ 450687 h 638257"/>
                <a:gd name="connsiteX48" fmla="*/ 451339 w 533400"/>
                <a:gd name="connsiteY48" fmla="*/ 415518 h 638257"/>
                <a:gd name="connsiteX49" fmla="*/ 427893 w 533400"/>
                <a:gd name="connsiteY49" fmla="*/ 380349 h 638257"/>
                <a:gd name="connsiteX50" fmla="*/ 433754 w 533400"/>
                <a:gd name="connsiteY50" fmla="*/ 321734 h 638257"/>
                <a:gd name="connsiteX51" fmla="*/ 451339 w 533400"/>
                <a:gd name="connsiteY51" fmla="*/ 310011 h 638257"/>
                <a:gd name="connsiteX52" fmla="*/ 527539 w 533400"/>
                <a:gd name="connsiteY52" fmla="*/ 298287 h 638257"/>
                <a:gd name="connsiteX53" fmla="*/ 521677 w 533400"/>
                <a:gd name="connsiteY53" fmla="*/ 233811 h 638257"/>
                <a:gd name="connsiteX54" fmla="*/ 509954 w 533400"/>
                <a:gd name="connsiteY54" fmla="*/ 222087 h 638257"/>
                <a:gd name="connsiteX55" fmla="*/ 498231 w 533400"/>
                <a:gd name="connsiteY55" fmla="*/ 204503 h 638257"/>
                <a:gd name="connsiteX56" fmla="*/ 492370 w 533400"/>
                <a:gd name="connsiteY56" fmla="*/ 186918 h 638257"/>
                <a:gd name="connsiteX57" fmla="*/ 480646 w 533400"/>
                <a:gd name="connsiteY57" fmla="*/ 175195 h 638257"/>
                <a:gd name="connsiteX58" fmla="*/ 468923 w 533400"/>
                <a:gd name="connsiteY58" fmla="*/ 157611 h 638257"/>
                <a:gd name="connsiteX59" fmla="*/ 457200 w 533400"/>
                <a:gd name="connsiteY59" fmla="*/ 52103 h 638257"/>
                <a:gd name="connsiteX60" fmla="*/ 451339 w 533400"/>
                <a:gd name="connsiteY60" fmla="*/ 34518 h 638257"/>
                <a:gd name="connsiteX61" fmla="*/ 439616 w 533400"/>
                <a:gd name="connsiteY61" fmla="*/ 16934 h 6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33400" h="638257">
                  <a:moveTo>
                    <a:pt x="439616" y="16934"/>
                  </a:moveTo>
                  <a:cubicBezTo>
                    <a:pt x="421055" y="12050"/>
                    <a:pt x="375122" y="-9855"/>
                    <a:pt x="339970" y="5211"/>
                  </a:cubicBezTo>
                  <a:cubicBezTo>
                    <a:pt x="334890" y="7388"/>
                    <a:pt x="331562" y="12513"/>
                    <a:pt x="328246" y="16934"/>
                  </a:cubicBezTo>
                  <a:cubicBezTo>
                    <a:pt x="319792" y="28205"/>
                    <a:pt x="304800" y="52103"/>
                    <a:pt x="304800" y="52103"/>
                  </a:cubicBezTo>
                  <a:cubicBezTo>
                    <a:pt x="293246" y="86767"/>
                    <a:pt x="294428" y="75389"/>
                    <a:pt x="304800" y="134164"/>
                  </a:cubicBezTo>
                  <a:cubicBezTo>
                    <a:pt x="306947" y="146333"/>
                    <a:pt x="316523" y="169334"/>
                    <a:pt x="316523" y="169334"/>
                  </a:cubicBezTo>
                  <a:cubicBezTo>
                    <a:pt x="314569" y="181057"/>
                    <a:pt x="318488" y="195559"/>
                    <a:pt x="310662" y="204503"/>
                  </a:cubicBezTo>
                  <a:cubicBezTo>
                    <a:pt x="302525" y="213803"/>
                    <a:pt x="275493" y="216226"/>
                    <a:pt x="275493" y="216226"/>
                  </a:cubicBezTo>
                  <a:cubicBezTo>
                    <a:pt x="269631" y="214272"/>
                    <a:pt x="262277" y="214733"/>
                    <a:pt x="257908" y="210364"/>
                  </a:cubicBezTo>
                  <a:cubicBezTo>
                    <a:pt x="253539" y="205995"/>
                    <a:pt x="255906" y="197605"/>
                    <a:pt x="252046" y="192780"/>
                  </a:cubicBezTo>
                  <a:cubicBezTo>
                    <a:pt x="246298" y="185595"/>
                    <a:pt x="226254" y="176298"/>
                    <a:pt x="216877" y="175195"/>
                  </a:cubicBezTo>
                  <a:cubicBezTo>
                    <a:pt x="189641" y="171991"/>
                    <a:pt x="162170" y="171288"/>
                    <a:pt x="134816" y="169334"/>
                  </a:cubicBezTo>
                  <a:cubicBezTo>
                    <a:pt x="128954" y="167380"/>
                    <a:pt x="122056" y="167332"/>
                    <a:pt x="117231" y="163472"/>
                  </a:cubicBezTo>
                  <a:cubicBezTo>
                    <a:pt x="104565" y="153339"/>
                    <a:pt x="97367" y="121464"/>
                    <a:pt x="93785" y="110718"/>
                  </a:cubicBezTo>
                  <a:lnTo>
                    <a:pt x="87923" y="93134"/>
                  </a:lnTo>
                  <a:cubicBezTo>
                    <a:pt x="89877" y="83365"/>
                    <a:pt x="96522" y="73406"/>
                    <a:pt x="93785" y="63826"/>
                  </a:cubicBezTo>
                  <a:cubicBezTo>
                    <a:pt x="87848" y="43047"/>
                    <a:pt x="62050" y="55640"/>
                    <a:pt x="52754" y="57964"/>
                  </a:cubicBezTo>
                  <a:cubicBezTo>
                    <a:pt x="48846" y="63826"/>
                    <a:pt x="44181" y="69248"/>
                    <a:pt x="41031" y="75549"/>
                  </a:cubicBezTo>
                  <a:cubicBezTo>
                    <a:pt x="38268" y="81075"/>
                    <a:pt x="38349" y="87836"/>
                    <a:pt x="35170" y="93134"/>
                  </a:cubicBezTo>
                  <a:cubicBezTo>
                    <a:pt x="32327" y="97873"/>
                    <a:pt x="27354" y="100949"/>
                    <a:pt x="23446" y="104857"/>
                  </a:cubicBezTo>
                  <a:cubicBezTo>
                    <a:pt x="21492" y="110718"/>
                    <a:pt x="18797" y="116383"/>
                    <a:pt x="17585" y="122441"/>
                  </a:cubicBezTo>
                  <a:cubicBezTo>
                    <a:pt x="12924" y="145749"/>
                    <a:pt x="13379" y="170230"/>
                    <a:pt x="5862" y="192780"/>
                  </a:cubicBezTo>
                  <a:lnTo>
                    <a:pt x="0" y="210364"/>
                  </a:lnTo>
                  <a:cubicBezTo>
                    <a:pt x="1954" y="233810"/>
                    <a:pt x="-1057" y="258216"/>
                    <a:pt x="5862" y="280703"/>
                  </a:cubicBezTo>
                  <a:cubicBezTo>
                    <a:pt x="7679" y="286608"/>
                    <a:pt x="17302" y="285917"/>
                    <a:pt x="23446" y="286564"/>
                  </a:cubicBezTo>
                  <a:cubicBezTo>
                    <a:pt x="54597" y="289843"/>
                    <a:pt x="85969" y="290472"/>
                    <a:pt x="117231" y="292426"/>
                  </a:cubicBezTo>
                  <a:cubicBezTo>
                    <a:pt x="139753" y="307441"/>
                    <a:pt x="153839" y="310319"/>
                    <a:pt x="164123" y="333457"/>
                  </a:cubicBezTo>
                  <a:cubicBezTo>
                    <a:pt x="169142" y="344749"/>
                    <a:pt x="171938" y="356903"/>
                    <a:pt x="175846" y="368626"/>
                  </a:cubicBezTo>
                  <a:cubicBezTo>
                    <a:pt x="177800" y="374488"/>
                    <a:pt x="176567" y="382784"/>
                    <a:pt x="181708" y="386211"/>
                  </a:cubicBezTo>
                  <a:cubicBezTo>
                    <a:pt x="187570" y="390119"/>
                    <a:pt x="192992" y="394784"/>
                    <a:pt x="199293" y="397934"/>
                  </a:cubicBezTo>
                  <a:cubicBezTo>
                    <a:pt x="204819" y="400697"/>
                    <a:pt x="211016" y="401841"/>
                    <a:pt x="216877" y="403795"/>
                  </a:cubicBezTo>
                  <a:cubicBezTo>
                    <a:pt x="222739" y="407703"/>
                    <a:pt x="229823" y="410216"/>
                    <a:pt x="234462" y="415518"/>
                  </a:cubicBezTo>
                  <a:cubicBezTo>
                    <a:pt x="243740" y="426121"/>
                    <a:pt x="247946" y="440724"/>
                    <a:pt x="257908" y="450687"/>
                  </a:cubicBezTo>
                  <a:lnTo>
                    <a:pt x="269631" y="462411"/>
                  </a:lnTo>
                  <a:cubicBezTo>
                    <a:pt x="271585" y="499534"/>
                    <a:pt x="272127" y="536758"/>
                    <a:pt x="275493" y="573780"/>
                  </a:cubicBezTo>
                  <a:cubicBezTo>
                    <a:pt x="277498" y="595839"/>
                    <a:pt x="283150" y="590455"/>
                    <a:pt x="298939" y="603087"/>
                  </a:cubicBezTo>
                  <a:cubicBezTo>
                    <a:pt x="303254" y="606539"/>
                    <a:pt x="306347" y="611358"/>
                    <a:pt x="310662" y="614811"/>
                  </a:cubicBezTo>
                  <a:cubicBezTo>
                    <a:pt x="347646" y="644400"/>
                    <a:pt x="311653" y="609942"/>
                    <a:pt x="339970" y="638257"/>
                  </a:cubicBezTo>
                  <a:cubicBezTo>
                    <a:pt x="345831" y="636303"/>
                    <a:pt x="353185" y="636764"/>
                    <a:pt x="357554" y="632395"/>
                  </a:cubicBezTo>
                  <a:cubicBezTo>
                    <a:pt x="361923" y="628026"/>
                    <a:pt x="360237" y="620109"/>
                    <a:pt x="363416" y="614811"/>
                  </a:cubicBezTo>
                  <a:cubicBezTo>
                    <a:pt x="366259" y="610072"/>
                    <a:pt x="371687" y="607403"/>
                    <a:pt x="375139" y="603087"/>
                  </a:cubicBezTo>
                  <a:cubicBezTo>
                    <a:pt x="387494" y="587643"/>
                    <a:pt x="386548" y="579850"/>
                    <a:pt x="404446" y="567918"/>
                  </a:cubicBezTo>
                  <a:cubicBezTo>
                    <a:pt x="417019" y="559536"/>
                    <a:pt x="466777" y="556553"/>
                    <a:pt x="468923" y="556195"/>
                  </a:cubicBezTo>
                  <a:cubicBezTo>
                    <a:pt x="490930" y="552527"/>
                    <a:pt x="490429" y="550051"/>
                    <a:pt x="509954" y="544472"/>
                  </a:cubicBezTo>
                  <a:cubicBezTo>
                    <a:pt x="517700" y="542259"/>
                    <a:pt x="525585" y="540565"/>
                    <a:pt x="533400" y="538611"/>
                  </a:cubicBezTo>
                  <a:cubicBezTo>
                    <a:pt x="522709" y="506536"/>
                    <a:pt x="530101" y="504722"/>
                    <a:pt x="504093" y="491718"/>
                  </a:cubicBezTo>
                  <a:cubicBezTo>
                    <a:pt x="498567" y="488955"/>
                    <a:pt x="492370" y="487811"/>
                    <a:pt x="486508" y="485857"/>
                  </a:cubicBezTo>
                  <a:cubicBezTo>
                    <a:pt x="478693" y="474134"/>
                    <a:pt x="467518" y="464054"/>
                    <a:pt x="463062" y="450687"/>
                  </a:cubicBezTo>
                  <a:cubicBezTo>
                    <a:pt x="459154" y="438964"/>
                    <a:pt x="458194" y="425800"/>
                    <a:pt x="451339" y="415518"/>
                  </a:cubicBezTo>
                  <a:lnTo>
                    <a:pt x="427893" y="380349"/>
                  </a:lnTo>
                  <a:cubicBezTo>
                    <a:pt x="429847" y="360811"/>
                    <a:pt x="427545" y="340362"/>
                    <a:pt x="433754" y="321734"/>
                  </a:cubicBezTo>
                  <a:cubicBezTo>
                    <a:pt x="435982" y="315051"/>
                    <a:pt x="445038" y="313162"/>
                    <a:pt x="451339" y="310011"/>
                  </a:cubicBezTo>
                  <a:cubicBezTo>
                    <a:pt x="472465" y="299448"/>
                    <a:pt x="510721" y="299969"/>
                    <a:pt x="527539" y="298287"/>
                  </a:cubicBezTo>
                  <a:cubicBezTo>
                    <a:pt x="525585" y="276795"/>
                    <a:pt x="526530" y="254839"/>
                    <a:pt x="521677" y="233811"/>
                  </a:cubicBezTo>
                  <a:cubicBezTo>
                    <a:pt x="520434" y="228426"/>
                    <a:pt x="513406" y="226403"/>
                    <a:pt x="509954" y="222087"/>
                  </a:cubicBezTo>
                  <a:cubicBezTo>
                    <a:pt x="505553" y="216586"/>
                    <a:pt x="502139" y="210364"/>
                    <a:pt x="498231" y="204503"/>
                  </a:cubicBezTo>
                  <a:cubicBezTo>
                    <a:pt x="496277" y="198641"/>
                    <a:pt x="495549" y="192216"/>
                    <a:pt x="492370" y="186918"/>
                  </a:cubicBezTo>
                  <a:cubicBezTo>
                    <a:pt x="489527" y="182179"/>
                    <a:pt x="484099" y="179510"/>
                    <a:pt x="480646" y="175195"/>
                  </a:cubicBezTo>
                  <a:cubicBezTo>
                    <a:pt x="476245" y="169694"/>
                    <a:pt x="472831" y="163472"/>
                    <a:pt x="468923" y="157611"/>
                  </a:cubicBezTo>
                  <a:cubicBezTo>
                    <a:pt x="453748" y="81727"/>
                    <a:pt x="474869" y="193456"/>
                    <a:pt x="457200" y="52103"/>
                  </a:cubicBezTo>
                  <a:cubicBezTo>
                    <a:pt x="456434" y="45972"/>
                    <a:pt x="455199" y="39343"/>
                    <a:pt x="451339" y="34518"/>
                  </a:cubicBezTo>
                  <a:cubicBezTo>
                    <a:pt x="446938" y="29017"/>
                    <a:pt x="458177" y="21818"/>
                    <a:pt x="439616" y="169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5-Point Star 18">
              <a:extLst>
                <a:ext uri="{FF2B5EF4-FFF2-40B4-BE49-F238E27FC236}">
                  <a16:creationId xmlns:a16="http://schemas.microsoft.com/office/drawing/2014/main" id="{FD8450E3-6481-FE4C-B20C-AF637EF989A3}"/>
                </a:ext>
              </a:extLst>
            </p:cNvPr>
            <p:cNvSpPr/>
            <p:nvPr/>
          </p:nvSpPr>
          <p:spPr>
            <a:xfrm>
              <a:off x="4809392" y="5981774"/>
              <a:ext cx="106010" cy="10601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66C7AA7-22C7-0949-BD12-175011D07AD5}"/>
              </a:ext>
            </a:extLst>
          </p:cNvPr>
          <p:cNvSpPr/>
          <p:nvPr/>
        </p:nvSpPr>
        <p:spPr>
          <a:xfrm>
            <a:off x="998349" y="2361876"/>
            <a:ext cx="6096000" cy="1745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1E31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3200" b="1" dirty="0">
              <a:solidFill>
                <a:srgbClr val="1E31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45ABAA-665F-9F42-BE10-237C6C968A5F}"/>
              </a:ext>
            </a:extLst>
          </p:cNvPr>
          <p:cNvSpPr/>
          <p:nvPr/>
        </p:nvSpPr>
        <p:spPr>
          <a:xfrm>
            <a:off x="2929082" y="3531000"/>
            <a:ext cx="4310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5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6" grpId="1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190" y="-287510"/>
            <a:ext cx="8382000" cy="495639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609339" y="3507779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2685508" y="1608016"/>
            <a:ext cx="674736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Con học được gì qua bài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</a:t>
            </a:r>
            <a:r>
              <a:rPr kumimoji="0" lang="vi-VN" altLang="zh-C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ọc hôm nay?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26" y="-287510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92ED3C-88BE-B94E-9D76-15EC1F387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77A96A6-EA29-AD44-8980-D9B5AA702C18}"/>
              </a:ext>
            </a:extLst>
          </p:cNvPr>
          <p:cNvGrpSpPr/>
          <p:nvPr/>
        </p:nvGrpSpPr>
        <p:grpSpPr>
          <a:xfrm>
            <a:off x="2133600" y="533400"/>
            <a:ext cx="8167306" cy="4682091"/>
            <a:chOff x="3503713" y="2224940"/>
            <a:chExt cx="5238583" cy="2878247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117DA169-B5AB-314D-AE06-3367DDE0E4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03713" y="2398313"/>
              <a:ext cx="5238583" cy="2704874"/>
            </a:xfrm>
            <a:prstGeom prst="roundRect">
              <a:avLst>
                <a:gd name="adj" fmla="val 774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600" b="1" dirty="0">
                <a:solidFill>
                  <a:srgbClr val="1E31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MH_Title_1">
              <a:extLst>
                <a:ext uri="{FF2B5EF4-FFF2-40B4-BE49-F238E27FC236}">
                  <a16:creationId xmlns:a16="http://schemas.microsoft.com/office/drawing/2014/main" id="{9430F9CD-64F1-FD45-BCF0-EA97A7C3894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691064" y="2224940"/>
              <a:ext cx="2917825" cy="36185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bIns="0"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1E31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 </a:t>
              </a:r>
              <a:endParaRPr lang="zh-CN" altLang="en-US" sz="2800" b="1" dirty="0">
                <a:solidFill>
                  <a:srgbClr val="1E31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55910310-DC53-FB4E-BF51-B892DB2A9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2743200"/>
            <a:ext cx="4393282" cy="4393282"/>
          </a:xfrm>
          <a:prstGeom prst="rect">
            <a:avLst/>
          </a:prstGeom>
        </p:spPr>
      </p:pic>
      <p:pic>
        <p:nvPicPr>
          <p:cNvPr id="7" name="图片 26">
            <a:extLst>
              <a:ext uri="{FF2B5EF4-FFF2-40B4-BE49-F238E27FC236}">
                <a16:creationId xmlns:a16="http://schemas.microsoft.com/office/drawing/2014/main" id="{932BD337-D0FB-B54F-B224-C9997B49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5" y="3048000"/>
            <a:ext cx="4583516" cy="458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4B565-4102-9446-96F5-65AC2F6EC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>
            <a:extLst>
              <a:ext uri="{FF2B5EF4-FFF2-40B4-BE49-F238E27FC236}">
                <a16:creationId xmlns:a16="http://schemas.microsoft.com/office/drawing/2014/main" id="{6005B615-0196-1E47-81CE-77929D5D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507" y="443478"/>
            <a:ext cx="31309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A957E22-B7F0-4A47-B38A-5668DBE3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693" y="1986490"/>
            <a:ext cx="9220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90579F6F-4490-3848-8CEF-6C209A7B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593" y="4421803"/>
            <a:ext cx="929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EE03-6755-2E42-8FC3-21841704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1295400" cy="1442212"/>
          </a:xfrm>
          <a:prstGeom prst="rect">
            <a:avLst/>
          </a:prstGeom>
        </p:spPr>
      </p:pic>
      <p:pic>
        <p:nvPicPr>
          <p:cNvPr id="13" name="Hình ảnh 16" descr="Ảnh có chứa văn bản, búp bê, đồ chơi, đồ họa véc-tơ&#10;&#10;Mô tả được tạo tự động">
            <a:extLst>
              <a:ext uri="{FF2B5EF4-FFF2-40B4-BE49-F238E27FC236}">
                <a16:creationId xmlns:a16="http://schemas.microsoft.com/office/drawing/2014/main" id="{5F7DE708-4C23-0E47-9C20-58C99DEAE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C2B49A"/>
              </a:clrFrom>
              <a:clrTo>
                <a:srgbClr val="C2B4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-224720" y="4641159"/>
            <a:ext cx="2811640" cy="2349500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6688A283-64ED-8D43-8712-AC48118E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693" y="1340159"/>
            <a:ext cx="922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6581085-AE76-5C47-B866-6C709ECB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593" y="3760439"/>
            <a:ext cx="922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2616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63" y="1995177"/>
            <a:ext cx="8262937" cy="4862823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47" y="616606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951" y="911726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923" y="1413366"/>
            <a:ext cx="1884051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2012" y="3004022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925946" y="3651034"/>
            <a:ext cx="3052973" cy="1551107"/>
            <a:chOff x="925946" y="3651034"/>
            <a:chExt cx="3052973" cy="155110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946" y="3651034"/>
              <a:ext cx="3052973" cy="155110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097737" y="4021073"/>
              <a:ext cx="270939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3800" b="1" spc="600" dirty="0">
                  <a:latin typeface="Dancing Script OT" panose="02000000000000000000" pitchFamily="2" charset="77"/>
                  <a:ea typeface="微软雅黑" panose="020B0503020204020204" pitchFamily="34" charset="-122"/>
                  <a:cs typeface="+mn-ea"/>
                  <a:sym typeface="+mn-lt"/>
                </a:rPr>
                <a:t>Good bye!</a:t>
              </a:r>
              <a:endParaRPr lang="zh-CN" altLang="en-US" sz="3800" b="1" spc="600" dirty="0">
                <a:latin typeface="Dancing Script OT" panose="02000000000000000000" pitchFamily="2" charset="77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4B2E3BF3-2F58-8B4C-997E-3EA8EC7F92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30" y="835928"/>
            <a:ext cx="7193903" cy="3023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6F7C0B-D5C6-3B48-AEC2-A4E8BC2D17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" y="-152400"/>
            <a:ext cx="1676400" cy="18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94" y="-178011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9780C-9EC5-DE46-8DB7-EC552C21A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014F97-86B4-0344-AD61-4C6DA3F03924}"/>
              </a:ext>
            </a:extLst>
          </p:cNvPr>
          <p:cNvSpPr/>
          <p:nvPr/>
        </p:nvSpPr>
        <p:spPr>
          <a:xfrm>
            <a:off x="1399469" y="1520802"/>
            <a:ext cx="939306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BÀI 3: 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LÀM QUEN VỚI BẢN ĐỒ 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95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>
            <a:extLst>
              <a:ext uri="{FF2B5EF4-FFF2-40B4-BE49-F238E27FC236}">
                <a16:creationId xmlns:a16="http://schemas.microsoft.com/office/drawing/2014/main" id="{8E14E7B0-6EA6-F74E-9160-5CD5FA8DBB2F}"/>
              </a:ext>
            </a:extLst>
          </p:cNvPr>
          <p:cNvSpPr>
            <a:spLocks/>
          </p:cNvSpPr>
          <p:nvPr/>
        </p:nvSpPr>
        <p:spPr bwMode="auto">
          <a:xfrm rot="935833">
            <a:off x="3020048" y="-336943"/>
            <a:ext cx="6223056" cy="267804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DBF6A05B-D5ED-D24D-A7BD-8EEBF8F4ED2F}"/>
              </a:ext>
            </a:extLst>
          </p:cNvPr>
          <p:cNvGrpSpPr/>
          <p:nvPr/>
        </p:nvGrpSpPr>
        <p:grpSpPr>
          <a:xfrm>
            <a:off x="1257299" y="2080008"/>
            <a:ext cx="10020301" cy="1649591"/>
            <a:chOff x="5266530" y="1963739"/>
            <a:chExt cx="4546601" cy="763587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5C55E9F-AFF4-F547-9C78-4E097F8D321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3486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MH_Other_1">
              <a:extLst>
                <a:ext uri="{FF2B5EF4-FFF2-40B4-BE49-F238E27FC236}">
                  <a16:creationId xmlns:a16="http://schemas.microsoft.com/office/drawing/2014/main" id="{3A1CE52E-0208-F34F-A213-0162CE6A546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altLang="zh-CN" sz="3600" i="1" kern="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2">
            <a:extLst>
              <a:ext uri="{FF2B5EF4-FFF2-40B4-BE49-F238E27FC236}">
                <a16:creationId xmlns:a16="http://schemas.microsoft.com/office/drawing/2014/main" id="{BCFD478E-7F47-DA4E-B7EA-2AE72070E7E7}"/>
              </a:ext>
            </a:extLst>
          </p:cNvPr>
          <p:cNvGrpSpPr/>
          <p:nvPr/>
        </p:nvGrpSpPr>
        <p:grpSpPr>
          <a:xfrm>
            <a:off x="1258756" y="4066674"/>
            <a:ext cx="9829800" cy="1649591"/>
            <a:chOff x="5266530" y="2913064"/>
            <a:chExt cx="4546601" cy="763587"/>
          </a:xfrm>
        </p:grpSpPr>
        <p:sp>
          <p:nvSpPr>
            <p:cNvPr id="7" name="MH_SubTitle_2">
              <a:extLst>
                <a:ext uri="{FF2B5EF4-FFF2-40B4-BE49-F238E27FC236}">
                  <a16:creationId xmlns:a16="http://schemas.microsoft.com/office/drawing/2014/main" id="{A1B084AE-A70B-4046-AC0A-DDDD3C40C8E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34868" y="2913064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 fontScale="925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28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zh-CN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CA384D3D-F1B0-434A-BE44-B9F8D94C116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0" y="291306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altLang="zh-CN" sz="3600" i="1" kern="0" dirty="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CF3FC-BBF3-CB4C-BA46-71DB9EEA4E09}"/>
              </a:ext>
            </a:extLst>
          </p:cNvPr>
          <p:cNvSpPr/>
          <p:nvPr/>
        </p:nvSpPr>
        <p:spPr>
          <a:xfrm>
            <a:off x="4045906" y="638827"/>
            <a:ext cx="4146115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B4507-6527-2840-BC30-56FBD6C0E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  <p:pic>
        <p:nvPicPr>
          <p:cNvPr id="14" name="图片 30">
            <a:extLst>
              <a:ext uri="{FF2B5EF4-FFF2-40B4-BE49-F238E27FC236}">
                <a16:creationId xmlns:a16="http://schemas.microsoft.com/office/drawing/2014/main" id="{5F909BC6-B564-4F49-B690-6E05C453EC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909" y="2437444"/>
            <a:ext cx="1362299" cy="934717"/>
          </a:xfrm>
          <a:prstGeom prst="rect">
            <a:avLst/>
          </a:prstGeom>
        </p:spPr>
      </p:pic>
      <p:pic>
        <p:nvPicPr>
          <p:cNvPr id="15" name="图片 59">
            <a:extLst>
              <a:ext uri="{FF2B5EF4-FFF2-40B4-BE49-F238E27FC236}">
                <a16:creationId xmlns:a16="http://schemas.microsoft.com/office/drawing/2014/main" id="{DC869CF1-3BB6-C240-84E9-45D350F3B7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416" y="4367395"/>
            <a:ext cx="1517792" cy="9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5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1567177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2274763" y="1772120"/>
            <a:ext cx="744146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SỬ DỤNG </a:t>
            </a:r>
          </a:p>
          <a:p>
            <a:pPr algn="ctr">
              <a:spcBef>
                <a:spcPct val="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ĐỒ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9780C-9EC5-DE46-8DB7-EC552C21A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allAtOnce"/>
      <p:bldP spid="6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4F91211C-84F3-E048-8EEB-8C5AD290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360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FFFB9C5-639D-A341-BE3C-6FCCAD475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021" y="2286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7CFFB488-40FB-1943-BC90-1185CC56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3420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8322D87C-FE2D-9F49-9132-F77F19A9D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665192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8FEFE-EAE3-9F42-B987-FC472F08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6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77A96A6-EA29-AD44-8980-D9B5AA702C18}"/>
              </a:ext>
            </a:extLst>
          </p:cNvPr>
          <p:cNvGrpSpPr/>
          <p:nvPr/>
        </p:nvGrpSpPr>
        <p:grpSpPr>
          <a:xfrm>
            <a:off x="1814513" y="631975"/>
            <a:ext cx="8586406" cy="4754413"/>
            <a:chOff x="3503713" y="2224940"/>
            <a:chExt cx="5238583" cy="2878247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117DA169-B5AB-314D-AE06-3367DDE0E4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03713" y="2398313"/>
              <a:ext cx="5238583" cy="2704874"/>
            </a:xfrm>
            <a:prstGeom prst="roundRect">
              <a:avLst>
                <a:gd name="adj" fmla="val 774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3600" b="1" dirty="0" err="1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VN" sz="3600" b="1" dirty="0">
                  <a:solidFill>
                    <a:srgbClr val="1E31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600" b="1" dirty="0">
                <a:solidFill>
                  <a:srgbClr val="1E31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MH_Title_1">
              <a:extLst>
                <a:ext uri="{FF2B5EF4-FFF2-40B4-BE49-F238E27FC236}">
                  <a16:creationId xmlns:a16="http://schemas.microsoft.com/office/drawing/2014/main" id="{9430F9CD-64F1-FD45-BCF0-EA97A7C3894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691064" y="2224940"/>
              <a:ext cx="2917825" cy="36185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bIns="0"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1E31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  <a:endParaRPr lang="zh-CN" altLang="en-US" sz="2800" b="1" dirty="0">
                <a:solidFill>
                  <a:srgbClr val="1E31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55910310-DC53-FB4E-BF51-B892DB2A9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2743200"/>
            <a:ext cx="4393282" cy="4393282"/>
          </a:xfrm>
          <a:prstGeom prst="rect">
            <a:avLst/>
          </a:prstGeom>
        </p:spPr>
      </p:pic>
      <p:pic>
        <p:nvPicPr>
          <p:cNvPr id="7" name="图片 26">
            <a:extLst>
              <a:ext uri="{FF2B5EF4-FFF2-40B4-BE49-F238E27FC236}">
                <a16:creationId xmlns:a16="http://schemas.microsoft.com/office/drawing/2014/main" id="{932BD337-D0FB-B54F-B224-C9997B49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5" y="3048000"/>
            <a:ext cx="4583516" cy="458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4B565-4102-9446-96F5-65AC2F6EC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785144" y="1605507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240129" y="1660034"/>
            <a:ext cx="328647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TẬP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THỰC HÀNH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E95E4C-15A9-234B-AD8E-EC0E1668A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1295400" cy="1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>
            <a:extLst>
              <a:ext uri="{FF2B5EF4-FFF2-40B4-BE49-F238E27FC236}">
                <a16:creationId xmlns:a16="http://schemas.microsoft.com/office/drawing/2014/main" id="{84FE1DA1-B575-F64C-B767-DE15D4EA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19200"/>
            <a:ext cx="487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Quan </a:t>
            </a:r>
            <a:r>
              <a:rPr lang="en-US" altLang="en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42F67E85-A4A6-EB46-9782-11B68749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42639"/>
            <a:ext cx="510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h­ướng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Nam,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l­ược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593C8-A041-CB4D-B1C8-2F7D54A9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6200"/>
            <a:ext cx="1295400" cy="144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3D5F1-0BD2-F74E-99E1-E493D215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0"/>
            <a:ext cx="5638800" cy="68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第一课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mẫu 15</Template>
  <TotalTime>1455</TotalTime>
  <Words>743</Words>
  <Application>Microsoft Office PowerPoint</Application>
  <PresentationFormat>Widescreen</PresentationFormat>
  <Paragraphs>79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宋体</vt:lpstr>
      <vt:lpstr>.VnTime</vt:lpstr>
      <vt:lpstr>Arial</vt:lpstr>
      <vt:lpstr>Brush Script MT</vt:lpstr>
      <vt:lpstr>Calibri</vt:lpstr>
      <vt:lpstr>Calibri Light</vt:lpstr>
      <vt:lpstr>Dancing Script OT</vt:lpstr>
      <vt:lpstr>Impact</vt:lpstr>
      <vt:lpstr>Times New Roman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Techsi.vn</cp:lastModifiedBy>
  <cp:revision>91</cp:revision>
  <dcterms:created xsi:type="dcterms:W3CDTF">2017-08-18T03:02:00Z</dcterms:created>
  <dcterms:modified xsi:type="dcterms:W3CDTF">2022-09-13T09:59:57Z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