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Lst>
  <p:notesMasterIdLst>
    <p:notesMasterId r:id="rId33"/>
  </p:notesMasterIdLst>
  <p:sldIdLst>
    <p:sldId id="451" r:id="rId4"/>
    <p:sldId id="258" r:id="rId5"/>
    <p:sldId id="259" r:id="rId6"/>
    <p:sldId id="273" r:id="rId7"/>
    <p:sldId id="445" r:id="rId8"/>
    <p:sldId id="291" r:id="rId9"/>
    <p:sldId id="260" r:id="rId10"/>
    <p:sldId id="274" r:id="rId11"/>
    <p:sldId id="268" r:id="rId12"/>
    <p:sldId id="261" r:id="rId13"/>
    <p:sldId id="275" r:id="rId14"/>
    <p:sldId id="276" r:id="rId15"/>
    <p:sldId id="262" r:id="rId16"/>
    <p:sldId id="277" r:id="rId17"/>
    <p:sldId id="278" r:id="rId18"/>
    <p:sldId id="263" r:id="rId19"/>
    <p:sldId id="279" r:id="rId20"/>
    <p:sldId id="280" r:id="rId21"/>
    <p:sldId id="264" r:id="rId22"/>
    <p:sldId id="265" r:id="rId23"/>
    <p:sldId id="267" r:id="rId24"/>
    <p:sldId id="285" r:id="rId25"/>
    <p:sldId id="286" r:id="rId26"/>
    <p:sldId id="282" r:id="rId27"/>
    <p:sldId id="287" r:id="rId28"/>
    <p:sldId id="283" r:id="rId29"/>
    <p:sldId id="284" r:id="rId30"/>
    <p:sldId id="452" r:id="rId31"/>
    <p:sldId id="272" r:id="rId32"/>
  </p:sldIdLst>
  <p:sldSz cx="9144000" cy="5143500" type="screen16x9"/>
  <p:notesSz cx="6858000" cy="9144000"/>
  <p:custDataLst>
    <p:tags r:id="rId34"/>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7" d="100"/>
          <a:sy n="117" d="100"/>
        </p:scale>
        <p:origin x="65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F0A44A-32D8-4BCF-9055-A55B0A68BE1D}" type="slidenum">
              <a:rPr lang="zh-CN" altLang="en-US" smtClean="0"/>
              <a:t>1</a:t>
            </a:fld>
            <a:endParaRPr lang="zh-CN" altLang="en-US"/>
          </a:p>
        </p:txBody>
      </p:sp>
    </p:spTree>
    <p:extLst>
      <p:ext uri="{BB962C8B-B14F-4D97-AF65-F5344CB8AC3E}">
        <p14:creationId xmlns:p14="http://schemas.microsoft.com/office/powerpoint/2010/main" val="56524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19</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3715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3275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746176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2925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83265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639040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10817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927633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4749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3332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0535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66494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852197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908313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46905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640464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303657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861218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096626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47354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34750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0"/>
            <a:ext cx="6858130" cy="1790760"/>
          </a:xfrm>
          <a:prstGeom prst="rect">
            <a:avLst/>
          </a:prstGeom>
        </p:spPr>
        <p:txBody>
          <a:bodyPr anchor="b"/>
          <a:lstStyle>
            <a:lvl1pPr algn="ctr">
              <a:defRPr sz="3374"/>
            </a:lvl1pPr>
          </a:lstStyle>
          <a:p>
            <a:r>
              <a:rPr lang="zh-CN" altLang="en-US"/>
              <a:t>单击此处编辑母版标题样式</a:t>
            </a:r>
          </a:p>
        </p:txBody>
      </p:sp>
      <p:sp>
        <p:nvSpPr>
          <p:cNvPr id="3" name="副标题 2"/>
          <p:cNvSpPr>
            <a:spLocks noGrp="1"/>
          </p:cNvSpPr>
          <p:nvPr>
            <p:ph type="subTitle" idx="1"/>
          </p:nvPr>
        </p:nvSpPr>
        <p:spPr>
          <a:xfrm>
            <a:off x="1143022" y="2701619"/>
            <a:ext cx="6858130" cy="1241863"/>
          </a:xfrm>
          <a:prstGeom prst="rect">
            <a:avLst/>
          </a:prstGeom>
        </p:spPr>
        <p:txBody>
          <a:bodyPr/>
          <a:lstStyle>
            <a:lvl1pPr marL="0" indent="0" algn="ctr">
              <a:buNone/>
              <a:defRPr sz="1351"/>
            </a:lvl1pPr>
            <a:lvl2pPr marL="257220" indent="0" algn="ctr">
              <a:buNone/>
              <a:defRPr sz="1124"/>
            </a:lvl2pPr>
            <a:lvl3pPr marL="514441" indent="0" algn="ctr">
              <a:buNone/>
              <a:defRPr sz="1012"/>
            </a:lvl3pPr>
            <a:lvl4pPr marL="771661" indent="0" algn="ctr">
              <a:buNone/>
              <a:defRPr sz="899"/>
            </a:lvl4pPr>
            <a:lvl5pPr marL="1028621" indent="0" algn="ctr">
              <a:buNone/>
              <a:defRPr sz="899"/>
            </a:lvl5pPr>
            <a:lvl6pPr marL="1285842" indent="0" algn="ctr">
              <a:buNone/>
              <a:defRPr sz="899"/>
            </a:lvl6pPr>
            <a:lvl7pPr marL="1543062" indent="0" algn="ctr">
              <a:buNone/>
              <a:defRPr sz="899"/>
            </a:lvl7pPr>
            <a:lvl8pPr marL="1800282" indent="0" algn="ctr">
              <a:buNone/>
              <a:defRPr sz="899"/>
            </a:lvl8pPr>
            <a:lvl9pPr marL="2057503" indent="0" algn="ctr">
              <a:buNone/>
              <a:defRPr sz="899"/>
            </a:lvl9pPr>
          </a:lstStyle>
          <a:p>
            <a:r>
              <a:rPr lang="zh-CN" altLang="en-US"/>
              <a:t>单击此处编辑母版副标题样式</a:t>
            </a:r>
          </a:p>
        </p:txBody>
      </p:sp>
    </p:spTree>
    <p:extLst>
      <p:ext uri="{BB962C8B-B14F-4D97-AF65-F5344CB8AC3E}">
        <p14:creationId xmlns:p14="http://schemas.microsoft.com/office/powerpoint/2010/main" val="3232722562"/>
      </p:ext>
    </p:extLst>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839918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15036318"/>
      </p:ext>
    </p:extLst>
  </p:cSld>
  <p:clrMapOvr>
    <a:masterClrMapping/>
  </p:clrMapOvr>
  <p:transition advClick="0" advTm="0">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282347"/>
            <a:ext cx="7886849" cy="2139625"/>
          </a:xfrm>
          <a:prstGeom prst="rect">
            <a:avLst/>
          </a:prstGeom>
        </p:spPr>
        <p:txBody>
          <a:bodyPr anchor="b"/>
          <a:lstStyle>
            <a:lvl1pPr>
              <a:defRPr sz="3374"/>
            </a:lvl1pPr>
          </a:lstStyle>
          <a:p>
            <a:r>
              <a:rPr lang="zh-CN" altLang="en-US"/>
              <a:t>单击此处编辑母版标题样式</a:t>
            </a:r>
          </a:p>
        </p:txBody>
      </p:sp>
      <p:sp>
        <p:nvSpPr>
          <p:cNvPr id="3" name="文本占位符 2"/>
          <p:cNvSpPr>
            <a:spLocks noGrp="1"/>
          </p:cNvSpPr>
          <p:nvPr>
            <p:ph type="body" idx="1"/>
          </p:nvPr>
        </p:nvSpPr>
        <p:spPr>
          <a:xfrm>
            <a:off x="623900" y="3442213"/>
            <a:ext cx="7886849" cy="1125178"/>
          </a:xfrm>
          <a:prstGeom prst="rect">
            <a:avLst/>
          </a:prstGeom>
        </p:spPr>
        <p:txBody>
          <a:bodyPr/>
          <a:lstStyle>
            <a:lvl1pPr marL="0" indent="0">
              <a:buNone/>
              <a:defRPr sz="1351">
                <a:solidFill>
                  <a:schemeClr val="tx1">
                    <a:tint val="75000"/>
                  </a:schemeClr>
                </a:solidFill>
              </a:defRPr>
            </a:lvl1pPr>
            <a:lvl2pPr marL="257220" indent="0">
              <a:buNone/>
              <a:defRPr sz="1124">
                <a:solidFill>
                  <a:schemeClr val="tx1">
                    <a:tint val="75000"/>
                  </a:schemeClr>
                </a:solidFill>
              </a:defRPr>
            </a:lvl2pPr>
            <a:lvl3pPr marL="514441" indent="0">
              <a:buNone/>
              <a:defRPr sz="1012">
                <a:solidFill>
                  <a:schemeClr val="tx1">
                    <a:tint val="75000"/>
                  </a:schemeClr>
                </a:solidFill>
              </a:defRPr>
            </a:lvl3pPr>
            <a:lvl4pPr marL="771661" indent="0">
              <a:buNone/>
              <a:defRPr sz="899">
                <a:solidFill>
                  <a:schemeClr val="tx1">
                    <a:tint val="75000"/>
                  </a:schemeClr>
                </a:solidFill>
              </a:defRPr>
            </a:lvl4pPr>
            <a:lvl5pPr marL="1028621" indent="0">
              <a:buNone/>
              <a:defRPr sz="899">
                <a:solidFill>
                  <a:schemeClr val="tx1">
                    <a:tint val="75000"/>
                  </a:schemeClr>
                </a:solidFill>
              </a:defRPr>
            </a:lvl5pPr>
            <a:lvl6pPr marL="1285842" indent="0">
              <a:buNone/>
              <a:defRPr sz="899">
                <a:solidFill>
                  <a:schemeClr val="tx1">
                    <a:tint val="75000"/>
                  </a:schemeClr>
                </a:solidFill>
              </a:defRPr>
            </a:lvl6pPr>
            <a:lvl7pPr marL="1543062" indent="0">
              <a:buNone/>
              <a:defRPr sz="899">
                <a:solidFill>
                  <a:schemeClr val="tx1">
                    <a:tint val="75000"/>
                  </a:schemeClr>
                </a:solidFill>
              </a:defRPr>
            </a:lvl7pPr>
            <a:lvl8pPr marL="1800282" indent="0">
              <a:buNone/>
              <a:defRPr sz="899">
                <a:solidFill>
                  <a:schemeClr val="tx1">
                    <a:tint val="75000"/>
                  </a:schemeClr>
                </a:solidFill>
              </a:defRPr>
            </a:lvl8pPr>
            <a:lvl9pPr marL="2057503" indent="0">
              <a:buNone/>
              <a:defRPr sz="8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852903383"/>
      </p:ext>
    </p:extLst>
  </p:cSld>
  <p:clrMapOvr>
    <a:masterClrMapping/>
  </p:clrMapOvr>
  <p:transition advClick="0" advTm="0">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9" y="1369265"/>
            <a:ext cx="3886273" cy="32636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45113225"/>
      </p:ext>
    </p:extLst>
  </p:cSld>
  <p:clrMapOvr>
    <a:masterClrMapping/>
  </p:clrMapOvr>
  <p:transition advClick="0" advTm="0">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273854"/>
            <a:ext cx="7886849" cy="99420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9" y="1333873"/>
            <a:ext cx="3655249" cy="617955"/>
          </a:xfrm>
          <a:prstGeom prst="rect">
            <a:avLst/>
          </a:prstGeom>
        </p:spPr>
        <p:txBody>
          <a:bodyPr anchor="ctr" anchorCtr="0"/>
          <a:lstStyle>
            <a:lvl1pPr marL="0" indent="0">
              <a:buNone/>
              <a:defRPr sz="1576"/>
            </a:lvl1pPr>
            <a:lvl2pPr marL="257220" indent="0">
              <a:buNone/>
              <a:defRPr sz="1351"/>
            </a:lvl2pPr>
            <a:lvl3pPr marL="514441" indent="0">
              <a:buNone/>
              <a:defRPr sz="1124"/>
            </a:lvl3pPr>
            <a:lvl4pPr marL="771661" indent="0">
              <a:buNone/>
              <a:defRPr sz="1012"/>
            </a:lvl4pPr>
            <a:lvl5pPr marL="1028621" indent="0">
              <a:buNone/>
              <a:defRPr sz="1012"/>
            </a:lvl5pPr>
            <a:lvl6pPr marL="1285842" indent="0">
              <a:buNone/>
              <a:defRPr sz="1012"/>
            </a:lvl6pPr>
            <a:lvl7pPr marL="1543062" indent="0">
              <a:buNone/>
              <a:defRPr sz="1012"/>
            </a:lvl7pPr>
            <a:lvl8pPr marL="1800282" indent="0">
              <a:buNone/>
              <a:defRPr sz="1012"/>
            </a:lvl8pPr>
            <a:lvl9pPr marL="2057503" indent="0">
              <a:buNone/>
              <a:defRPr sz="1012"/>
            </a:lvl9pPr>
          </a:lstStyle>
          <a:p>
            <a:pPr lvl="0"/>
            <a:r>
              <a:rPr lang="zh-CN" altLang="en-US"/>
              <a:t>单击此处编辑母版文本样式</a:t>
            </a:r>
          </a:p>
        </p:txBody>
      </p:sp>
      <p:sp>
        <p:nvSpPr>
          <p:cNvPr id="4" name="内容占位符 3"/>
          <p:cNvSpPr>
            <a:spLocks noGrp="1"/>
          </p:cNvSpPr>
          <p:nvPr>
            <p:ph sz="half" idx="2"/>
          </p:nvPr>
        </p:nvSpPr>
        <p:spPr>
          <a:xfrm>
            <a:off x="890099" y="1999101"/>
            <a:ext cx="3655249" cy="26433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3" y="1333873"/>
            <a:ext cx="3673251" cy="617955"/>
          </a:xfrm>
          <a:prstGeom prst="rect">
            <a:avLst/>
          </a:prstGeom>
        </p:spPr>
        <p:txBody>
          <a:bodyPr anchor="ctr" anchorCtr="0"/>
          <a:lstStyle>
            <a:lvl1pPr marL="0" indent="0">
              <a:buNone/>
              <a:defRPr sz="1576"/>
            </a:lvl1pPr>
            <a:lvl2pPr marL="257220" indent="0">
              <a:buNone/>
              <a:defRPr sz="1351"/>
            </a:lvl2pPr>
            <a:lvl3pPr marL="514441" indent="0">
              <a:buNone/>
              <a:defRPr sz="1124"/>
            </a:lvl3pPr>
            <a:lvl4pPr marL="771661" indent="0">
              <a:buNone/>
              <a:defRPr sz="1012"/>
            </a:lvl4pPr>
            <a:lvl5pPr marL="1028621" indent="0">
              <a:buNone/>
              <a:defRPr sz="1012"/>
            </a:lvl5pPr>
            <a:lvl6pPr marL="1285842" indent="0">
              <a:buNone/>
              <a:defRPr sz="1012"/>
            </a:lvl6pPr>
            <a:lvl7pPr marL="1543062" indent="0">
              <a:buNone/>
              <a:defRPr sz="1012"/>
            </a:lvl7pPr>
            <a:lvl8pPr marL="1800282" indent="0">
              <a:buNone/>
              <a:defRPr sz="1012"/>
            </a:lvl8pPr>
            <a:lvl9pPr marL="2057503" indent="0">
              <a:buNone/>
              <a:defRPr sz="1012"/>
            </a:lvl9pPr>
          </a:lstStyle>
          <a:p>
            <a:pPr lvl="0"/>
            <a:r>
              <a:rPr lang="zh-CN" altLang="en-US"/>
              <a:t>单击此处编辑母版文本样式</a:t>
            </a:r>
          </a:p>
        </p:txBody>
      </p:sp>
      <p:sp>
        <p:nvSpPr>
          <p:cNvPr id="6" name="内容占位符 5"/>
          <p:cNvSpPr>
            <a:spLocks noGrp="1"/>
          </p:cNvSpPr>
          <p:nvPr>
            <p:ph sz="quarter" idx="4"/>
          </p:nvPr>
        </p:nvSpPr>
        <p:spPr>
          <a:xfrm>
            <a:off x="4692793" y="1999101"/>
            <a:ext cx="3673251" cy="26433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44334530"/>
      </p:ext>
    </p:extLst>
  </p:cSld>
  <p:clrMapOvr>
    <a:masterClrMapping/>
  </p:clrMapOvr>
  <p:transition advClick="0" advTm="0">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19354736"/>
      </p:ext>
    </p:extLst>
  </p:cSld>
  <p:clrMapOvr>
    <a:masterClrMapping/>
  </p:clrMapOvr>
  <p:transition advClick="0" advTm="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793121"/>
      </p:ext>
    </p:extLst>
  </p:cSld>
  <p:clrMapOvr>
    <a:masterClrMapping/>
  </p:clrMapOvr>
  <p:transition advClick="0" advTm="0">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anchor="b"/>
          <a:lstStyle>
            <a:lvl1pPr>
              <a:defRPr sz="1801"/>
            </a:lvl1pPr>
          </a:lstStyle>
          <a:p>
            <a:r>
              <a:rPr lang="zh-CN" altLang="en-US"/>
              <a:t>单击此处编辑母版标题样式</a:t>
            </a:r>
          </a:p>
        </p:txBody>
      </p:sp>
      <p:sp>
        <p:nvSpPr>
          <p:cNvPr id="3" name="内容占位符 2"/>
          <p:cNvSpPr>
            <a:spLocks noGrp="1"/>
          </p:cNvSpPr>
          <p:nvPr>
            <p:ph idx="1"/>
          </p:nvPr>
        </p:nvSpPr>
        <p:spPr>
          <a:xfrm>
            <a:off x="3887465" y="740594"/>
            <a:ext cx="4629238" cy="3655341"/>
          </a:xfrm>
          <a:prstGeom prst="rect">
            <a:avLst/>
          </a:prstGeom>
        </p:spPr>
        <p:txBody>
          <a:bodyPr/>
          <a:lstStyle>
            <a:lvl1pPr>
              <a:defRPr sz="1801"/>
            </a:lvl1pPr>
            <a:lvl2pPr>
              <a:defRPr sz="1576"/>
            </a:lvl2pPr>
            <a:lvl3pPr>
              <a:defRPr sz="1351"/>
            </a:lvl3pPr>
            <a:lvl4pPr>
              <a:defRPr sz="1124"/>
            </a:lvl4pPr>
            <a:lvl5pPr>
              <a:defRPr sz="1124"/>
            </a:lvl5pPr>
            <a:lvl6pPr>
              <a:defRPr sz="1124"/>
            </a:lvl6pPr>
            <a:lvl7pPr>
              <a:defRPr sz="1124"/>
            </a:lvl7pPr>
            <a:lvl8pPr>
              <a:defRPr sz="1124"/>
            </a:lvl8pPr>
            <a:lvl9pPr>
              <a:defRPr sz="112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2"/>
            <a:ext cx="2949233" cy="2858787"/>
          </a:xfrm>
          <a:prstGeom prst="rect">
            <a:avLst/>
          </a:prstGeom>
        </p:spPr>
        <p:txBody>
          <a:bodyPr/>
          <a:lstStyle>
            <a:lvl1pPr marL="0" indent="0">
              <a:buNone/>
              <a:defRPr sz="899"/>
            </a:lvl1pPr>
            <a:lvl2pPr marL="257220" indent="0">
              <a:buNone/>
              <a:defRPr sz="787"/>
            </a:lvl2pPr>
            <a:lvl3pPr marL="514441" indent="0">
              <a:buNone/>
              <a:defRPr sz="674"/>
            </a:lvl3pPr>
            <a:lvl4pPr marL="771661" indent="0">
              <a:buNone/>
              <a:defRPr sz="562"/>
            </a:lvl4pPr>
            <a:lvl5pPr marL="1028621" indent="0">
              <a:buNone/>
              <a:defRPr sz="562"/>
            </a:lvl5pPr>
            <a:lvl6pPr marL="1285842" indent="0">
              <a:buNone/>
              <a:defRPr sz="562"/>
            </a:lvl6pPr>
            <a:lvl7pPr marL="1543062" indent="0">
              <a:buNone/>
              <a:defRPr sz="562"/>
            </a:lvl7pPr>
            <a:lvl8pPr marL="1800282" indent="0">
              <a:buNone/>
              <a:defRPr sz="562"/>
            </a:lvl8pPr>
            <a:lvl9pPr marL="2057503" indent="0">
              <a:buNone/>
              <a:defRPr sz="562"/>
            </a:lvl9pPr>
          </a:lstStyle>
          <a:p>
            <a:pPr lvl="0"/>
            <a:r>
              <a:rPr lang="zh-CN" altLang="en-US"/>
              <a:t>单击此处编辑母版文本样式</a:t>
            </a:r>
          </a:p>
        </p:txBody>
      </p:sp>
    </p:spTree>
    <p:extLst>
      <p:ext uri="{BB962C8B-B14F-4D97-AF65-F5344CB8AC3E}">
        <p14:creationId xmlns:p14="http://schemas.microsoft.com/office/powerpoint/2010/main" val="4280790449"/>
      </p:ext>
    </p:extLst>
  </p:cSld>
  <p:clrMapOvr>
    <a:masterClrMapping/>
  </p:clrMapOvr>
  <p:transition advClick="0" advTm="0">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3124071" cy="1200190"/>
          </a:xfrm>
          <a:prstGeom prst="rect">
            <a:avLst/>
          </a:prstGeom>
        </p:spPr>
        <p:txBody>
          <a:bodyPr anchor="b"/>
          <a:lstStyle>
            <a:lvl1pPr>
              <a:defRPr sz="1801"/>
            </a:lvl1pPr>
          </a:lstStyle>
          <a:p>
            <a:r>
              <a:rPr lang="zh-CN" altLang="en-US"/>
              <a:t>单击此处编辑母版标题样式</a:t>
            </a:r>
          </a:p>
        </p:txBody>
      </p:sp>
      <p:sp>
        <p:nvSpPr>
          <p:cNvPr id="3" name="图片占位符 2"/>
          <p:cNvSpPr>
            <a:spLocks noGrp="1"/>
          </p:cNvSpPr>
          <p:nvPr>
            <p:ph type="pic" idx="1"/>
          </p:nvPr>
        </p:nvSpPr>
        <p:spPr>
          <a:xfrm>
            <a:off x="3887465" y="342913"/>
            <a:ext cx="4629238" cy="4053023"/>
          </a:xfrm>
          <a:prstGeom prst="rect">
            <a:avLst/>
          </a:prstGeom>
        </p:spPr>
        <p:txBody>
          <a:bodyPr/>
          <a:lstStyle>
            <a:lvl1pPr marL="0" indent="0">
              <a:buNone/>
              <a:defRPr sz="1801"/>
            </a:lvl1pPr>
            <a:lvl2pPr marL="257220" indent="0">
              <a:buNone/>
              <a:defRPr sz="1576"/>
            </a:lvl2pPr>
            <a:lvl3pPr marL="514441" indent="0">
              <a:buNone/>
              <a:defRPr sz="1351"/>
            </a:lvl3pPr>
            <a:lvl4pPr marL="771661" indent="0">
              <a:buNone/>
              <a:defRPr sz="1124"/>
            </a:lvl4pPr>
            <a:lvl5pPr marL="1028621" indent="0">
              <a:buNone/>
              <a:defRPr sz="1124"/>
            </a:lvl5pPr>
            <a:lvl6pPr marL="1285842" indent="0">
              <a:buNone/>
              <a:defRPr sz="1124"/>
            </a:lvl6pPr>
            <a:lvl7pPr marL="1543062" indent="0">
              <a:buNone/>
              <a:defRPr sz="1124"/>
            </a:lvl7pPr>
            <a:lvl8pPr marL="1800282" indent="0">
              <a:buNone/>
              <a:defRPr sz="1124"/>
            </a:lvl8pPr>
            <a:lvl9pPr marL="2057503" indent="0">
              <a:buNone/>
              <a:defRPr sz="1124"/>
            </a:lvl9pPr>
          </a:lstStyle>
          <a:p>
            <a:endParaRPr lang="zh-CN" altLang="en-US"/>
          </a:p>
        </p:txBody>
      </p:sp>
      <p:sp>
        <p:nvSpPr>
          <p:cNvPr id="4" name="文本占位符 3"/>
          <p:cNvSpPr>
            <a:spLocks noGrp="1"/>
          </p:cNvSpPr>
          <p:nvPr>
            <p:ph type="body" sz="half" idx="2"/>
          </p:nvPr>
        </p:nvSpPr>
        <p:spPr>
          <a:xfrm>
            <a:off x="629854" y="1543102"/>
            <a:ext cx="3124071" cy="2858787"/>
          </a:xfrm>
          <a:prstGeom prst="rect">
            <a:avLst/>
          </a:prstGeom>
        </p:spPr>
        <p:txBody>
          <a:bodyPr/>
          <a:lstStyle>
            <a:lvl1pPr marL="0" indent="0">
              <a:buNone/>
              <a:defRPr sz="1124"/>
            </a:lvl1pPr>
            <a:lvl2pPr marL="257220" indent="0">
              <a:buNone/>
              <a:defRPr sz="1012"/>
            </a:lvl2pPr>
            <a:lvl3pPr marL="514441" indent="0">
              <a:buNone/>
              <a:defRPr sz="899"/>
            </a:lvl3pPr>
            <a:lvl4pPr marL="771661" indent="0">
              <a:buNone/>
              <a:defRPr sz="787"/>
            </a:lvl4pPr>
            <a:lvl5pPr marL="1028621" indent="0">
              <a:buNone/>
              <a:defRPr sz="787"/>
            </a:lvl5pPr>
            <a:lvl6pPr marL="1285842" indent="0">
              <a:buNone/>
              <a:defRPr sz="787"/>
            </a:lvl6pPr>
            <a:lvl7pPr marL="1543062" indent="0">
              <a:buNone/>
              <a:defRPr sz="787"/>
            </a:lvl7pPr>
            <a:lvl8pPr marL="1800282" indent="0">
              <a:buNone/>
              <a:defRPr sz="787"/>
            </a:lvl8pPr>
            <a:lvl9pPr marL="2057503" indent="0">
              <a:buNone/>
              <a:defRPr sz="787"/>
            </a:lvl9pPr>
          </a:lstStyle>
          <a:p>
            <a:pPr lvl="0"/>
            <a:r>
              <a:rPr lang="zh-CN" altLang="en-US"/>
              <a:t>单击此处编辑母版文本样式</a:t>
            </a:r>
          </a:p>
        </p:txBody>
      </p:sp>
    </p:spTree>
    <p:extLst>
      <p:ext uri="{BB962C8B-B14F-4D97-AF65-F5344CB8AC3E}">
        <p14:creationId xmlns:p14="http://schemas.microsoft.com/office/powerpoint/2010/main" val="3168132018"/>
      </p:ext>
    </p:extLst>
  </p:cSld>
  <p:clrMapOvr>
    <a:masterClrMapping/>
  </p:clrMapOvr>
  <p:transition advClick="0" advTm="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29601"/>
      </p:ext>
    </p:extLst>
  </p:cSld>
  <p:clrMapOvr>
    <a:masterClrMapping/>
  </p:clrMapOvr>
  <p:transition advClick="0" advTm="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9032348"/>
      </p:ext>
    </p:extLst>
  </p:cSld>
  <p:clrMapOvr>
    <a:masterClrMapping/>
  </p:clrMapOvr>
  <p:transition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2298047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9" y="1369265"/>
            <a:ext cx="3886273" cy="15740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9" y="3057628"/>
            <a:ext cx="3886273" cy="1575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08629365"/>
      </p:ext>
    </p:extLst>
  </p:cSld>
  <p:clrMapOvr>
    <a:masterClrMapping/>
  </p:clrMapOvr>
  <p:transition advClick="0" advTm="0">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7336998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7425045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3375"/>
            </a:lvl1pPr>
          </a:lstStyle>
          <a:p>
            <a:r>
              <a:rPr lang="zh-CN" altLang="en-US"/>
              <a:t>单击此处编辑母版标题样式</a:t>
            </a:r>
          </a:p>
        </p:txBody>
      </p:sp>
      <p:sp>
        <p:nvSpPr>
          <p:cNvPr id="3" name="文本占位符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28112540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778826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p>
        </p:txBody>
      </p:sp>
      <p:sp>
        <p:nvSpPr>
          <p:cNvPr id="6" name="内容占位符 5"/>
          <p:cNvSpPr>
            <a:spLocks noGrp="1"/>
          </p:cNvSpPr>
          <p:nvPr>
            <p:ph sz="quarter" idx="4"/>
          </p:nvPr>
        </p:nvSpPr>
        <p:spPr>
          <a:xfrm>
            <a:off x="4629151"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0130730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4129949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15717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8534774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69236752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587861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1800"/>
            </a:lvl1pPr>
          </a:lstStyle>
          <a:p>
            <a:r>
              <a:rPr lang="zh-CN" altLang="en-US"/>
              <a:t>单击此处编辑母版标题样式</a:t>
            </a:r>
          </a:p>
        </p:txBody>
      </p:sp>
      <p:sp>
        <p:nvSpPr>
          <p:cNvPr id="3" name="内容占位符 2"/>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02302561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18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233775116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325127791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133225056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65526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8067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3971345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2.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9/15/2022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6" r:id="rId3"/>
    <p:sldLayoutId id="2147483725" r:id="rId4"/>
    <p:sldLayoutId id="2147483724" r:id="rId5"/>
    <p:sldLayoutId id="2147483723" r:id="rId6"/>
    <p:sldLayoutId id="2147483722" r:id="rId7"/>
    <p:sldLayoutId id="2147483721" r:id="rId8"/>
    <p:sldLayoutId id="2147483720" r:id="rId9"/>
    <p:sldLayoutId id="2147483719" r:id="rId10"/>
    <p:sldLayoutId id="2147483718" r:id="rId11"/>
    <p:sldLayoutId id="2147483717" r:id="rId12"/>
    <p:sldLayoutId id="2147483716" r:id="rId13"/>
    <p:sldLayoutId id="2147483715" r:id="rId14"/>
    <p:sldLayoutId id="2147483714" r:id="rId15"/>
    <p:sldLayoutId id="2147483713" r:id="rId16"/>
    <p:sldLayoutId id="2147483712" r:id="rId17"/>
    <p:sldLayoutId id="2147483711" r:id="rId18"/>
    <p:sldLayoutId id="2147483710" r:id="rId19"/>
    <p:sldLayoutId id="2147483709" r:id="rId20"/>
    <p:sldLayoutId id="2147483708" r:id="rId21"/>
    <p:sldLayoutId id="2147483707" r:id="rId22"/>
    <p:sldLayoutId id="2147483706" r:id="rId23"/>
    <p:sldLayoutId id="2147483703" r:id="rId24"/>
    <p:sldLayoutId id="2147483702" r:id="rId25"/>
    <p:sldLayoutId id="2147483701" r:id="rId26"/>
    <p:sldLayoutId id="2147483651" r:id="rId27"/>
    <p:sldLayoutId id="2147483652" r:id="rId28"/>
    <p:sldLayoutId id="2147483653" r:id="rId29"/>
    <p:sldLayoutId id="2147483654" r:id="rId30"/>
    <p:sldLayoutId id="2147483655" r:id="rId31"/>
    <p:sldLayoutId id="2147483727" r:id="rId32"/>
    <p:sldLayoutId id="2147483700" r:id="rId33"/>
    <p:sldLayoutId id="2147483699" r:id="rId34"/>
    <p:sldLayoutId id="2147483656" r:id="rId35"/>
    <p:sldLayoutId id="2147483657" r:id="rId36"/>
    <p:sldLayoutId id="2147483658" r:id="rId37"/>
    <p:sldLayoutId id="2147483659" r:id="rId3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7" y="863"/>
            <a:ext cx="9142269" cy="5141776"/>
          </a:xfrm>
          <a:prstGeom prst="rect">
            <a:avLst/>
          </a:prstGeom>
          <a:noFill/>
          <a:ln w="9525">
            <a:noFill/>
          </a:ln>
        </p:spPr>
      </p:pic>
    </p:spTree>
    <p:extLst>
      <p:ext uri="{BB962C8B-B14F-4D97-AF65-F5344CB8AC3E}">
        <p14:creationId xmlns:p14="http://schemas.microsoft.com/office/powerpoint/2010/main" val="37406885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advClick="0" advTm="0">
    <p:random/>
  </p:transition>
  <p:hf sldNum="0" hdr="0"/>
  <p:txStyles>
    <p:titleStyle>
      <a:lvl1pPr marL="0" lvl="0" indent="0" algn="ctr" defTabSz="613331" eaLnBrk="1" fontAlgn="base" latinLnBrk="0" hangingPunct="1">
        <a:lnSpc>
          <a:spcPct val="100000"/>
        </a:lnSpc>
        <a:spcBef>
          <a:spcPct val="0"/>
        </a:spcBef>
        <a:spcAft>
          <a:spcPct val="0"/>
        </a:spcAft>
        <a:buClr>
          <a:srgbClr val="000000"/>
        </a:buClr>
        <a:buNone/>
        <a:defRPr sz="2943" b="0" i="0" u="none" kern="1200" baseline="0">
          <a:solidFill>
            <a:schemeClr val="tx2"/>
          </a:solidFill>
          <a:latin typeface="+mj-lt"/>
          <a:ea typeface="+mj-ea"/>
          <a:cs typeface="+mj-cs"/>
        </a:defRPr>
      </a:lvl1pPr>
    </p:titleStyle>
    <p:bodyStyle>
      <a:lvl1pPr marL="229707" lvl="0" indent="-229707" algn="l" defTabSz="613331"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1pPr>
      <a:lvl2pPr marL="498348" lvl="1" indent="-192072" algn="l" defTabSz="613331" eaLnBrk="1" fontAlgn="base" latinLnBrk="0" hangingPunct="1">
        <a:lnSpc>
          <a:spcPct val="100000"/>
        </a:lnSpc>
        <a:spcBef>
          <a:spcPct val="20000"/>
        </a:spcBef>
        <a:spcAft>
          <a:spcPct val="0"/>
        </a:spcAft>
        <a:buChar char="–"/>
        <a:defRPr sz="1880" b="0" i="0" u="none" kern="1200" baseline="0">
          <a:solidFill>
            <a:schemeClr val="tx1"/>
          </a:solidFill>
          <a:latin typeface="+mn-lt"/>
          <a:ea typeface="+mn-ea"/>
          <a:cs typeface="+mn-cs"/>
        </a:defRPr>
      </a:lvl2pPr>
      <a:lvl3pPr marL="766469" lvl="2" indent="-153138" algn="l" defTabSz="613331" eaLnBrk="1" fontAlgn="base" latinLnBrk="0" hangingPunct="1">
        <a:lnSpc>
          <a:spcPct val="100000"/>
        </a:lnSpc>
        <a:spcBef>
          <a:spcPct val="20000"/>
        </a:spcBef>
        <a:spcAft>
          <a:spcPct val="0"/>
        </a:spcAft>
        <a:buChar char="•"/>
        <a:defRPr sz="1595" b="0" i="0" u="none" kern="1200" baseline="0">
          <a:solidFill>
            <a:schemeClr val="tx1"/>
          </a:solidFill>
          <a:latin typeface="+mn-lt"/>
          <a:ea typeface="+mn-ea"/>
          <a:cs typeface="+mn-cs"/>
        </a:defRPr>
      </a:lvl3pPr>
      <a:lvl4pPr marL="1073265" lvl="3" indent="-153657"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4pPr>
      <a:lvl5pPr marL="1379542" lvl="4" indent="-153138"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5pPr>
      <a:lvl6pPr marL="1027843" lvl="5"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6pPr>
      <a:lvl7pPr marL="1214723" lvl="6"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7pPr>
      <a:lvl8pPr marL="1401604" lvl="7"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8pPr>
      <a:lvl9pPr marL="1588484" lvl="8" indent="-93440" algn="l" defTabSz="613331" eaLnBrk="1" fontAlgn="base" latinLnBrk="0" hangingPunct="1">
        <a:lnSpc>
          <a:spcPct val="100000"/>
        </a:lnSpc>
        <a:spcBef>
          <a:spcPct val="20000"/>
        </a:spcBef>
        <a:spcAft>
          <a:spcPct val="0"/>
        </a:spcAft>
        <a:buChar char="»"/>
        <a:defRPr sz="1349" b="0" i="0" u="none" kern="1200" baseline="0">
          <a:solidFill>
            <a:schemeClr val="tx1"/>
          </a:solidFill>
          <a:latin typeface="+mn-lt"/>
          <a:ea typeface="+mn-ea"/>
          <a:cs typeface="+mn-cs"/>
        </a:defRPr>
      </a:lvl9pPr>
    </p:bodyStyle>
    <p:otherStyle>
      <a:lvl1pPr marL="0" lvl="0" indent="0" algn="l" defTabSz="373761" eaLnBrk="1" fontAlgn="base" latinLnBrk="0" hangingPunct="1">
        <a:lnSpc>
          <a:spcPct val="100000"/>
        </a:lnSpc>
        <a:spcBef>
          <a:spcPct val="0"/>
        </a:spcBef>
        <a:spcAft>
          <a:spcPct val="0"/>
        </a:spcAft>
        <a:buNone/>
        <a:defRPr sz="736" b="0" i="0" u="none" kern="1200" baseline="0">
          <a:solidFill>
            <a:schemeClr val="tx1"/>
          </a:solidFill>
          <a:latin typeface="+mn-lt"/>
          <a:ea typeface="+mn-ea"/>
          <a:cs typeface="+mn-cs"/>
        </a:defRPr>
      </a:lvl1pPr>
      <a:lvl2pPr marL="186881" lvl="1"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2pPr>
      <a:lvl3pPr marL="373761" lvl="2"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3pPr>
      <a:lvl4pPr marL="560642" lvl="3"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4pPr>
      <a:lvl5pPr marL="747522" lvl="4"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5pPr>
      <a:lvl6pPr marL="934403" lvl="5"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6pPr>
      <a:lvl7pPr marL="1121283" lvl="6"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7pPr>
      <a:lvl8pPr marL="1308164" lvl="7"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8pPr>
      <a:lvl9pPr marL="1495044" lvl="8" indent="0" algn="l" defTabSz="373761" eaLnBrk="1" fontAlgn="base" latinLnBrk="0" hangingPunct="1">
        <a:lnSpc>
          <a:spcPct val="100000"/>
        </a:lnSpc>
        <a:spcBef>
          <a:spcPct val="0"/>
        </a:spcBef>
        <a:spcAft>
          <a:spcPct val="0"/>
        </a:spcAft>
        <a:buNone/>
        <a:defRPr sz="1226"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67C9CB6-9622-4195-90BC-90FBD178E36A}" type="datetimeFigureOut">
              <a:rPr lang="zh-CN" altLang="en-US" smtClean="0"/>
              <a:t>2022/9/15</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8C9B61BE-B9C1-4A15-9D9D-34C9EFD87A08}" type="slidenum">
              <a:rPr lang="zh-CN" altLang="en-US" smtClean="0"/>
              <a:t>‹#›</a:t>
            </a:fld>
            <a:endParaRPr lang="zh-CN" altLang="en-US"/>
          </a:p>
        </p:txBody>
      </p:sp>
    </p:spTree>
    <p:extLst>
      <p:ext uri="{BB962C8B-B14F-4D97-AF65-F5344CB8AC3E}">
        <p14:creationId xmlns:p14="http://schemas.microsoft.com/office/powerpoint/2010/main" val="8061307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705" r:id="rId8"/>
    <p:sldLayoutId id="2147483704" r:id="rId9"/>
    <p:sldLayoutId id="2147483695" r:id="rId10"/>
    <p:sldLayoutId id="2147483696" r:id="rId11"/>
    <p:sldLayoutId id="2147483697" r:id="rId12"/>
    <p:sldLayoutId id="2147483698" r:id="rId13"/>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3.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tretch>
            <a:fillRect/>
          </a:stretch>
        </p:blipFill>
        <p:spPr>
          <a:xfrm>
            <a:off x="6604129" y="-1037162"/>
            <a:ext cx="2539871" cy="3015514"/>
          </a:xfrm>
          <a:prstGeom prst="rect">
            <a:avLst/>
          </a:prstGeom>
        </p:spPr>
      </p:pic>
      <p:pic>
        <p:nvPicPr>
          <p:cNvPr id="16" name="图片 15"/>
          <p:cNvPicPr>
            <a:picLocks noChangeAspect="1"/>
          </p:cNvPicPr>
          <p:nvPr/>
        </p:nvPicPr>
        <p:blipFill>
          <a:blip r:embed="rId4"/>
          <a:stretch>
            <a:fillRect/>
          </a:stretch>
        </p:blipFill>
        <p:spPr>
          <a:xfrm>
            <a:off x="1991757" y="3717040"/>
            <a:ext cx="432892" cy="608864"/>
          </a:xfrm>
          <a:prstGeom prst="rect">
            <a:avLst/>
          </a:prstGeom>
        </p:spPr>
      </p:pic>
      <p:pic>
        <p:nvPicPr>
          <p:cNvPr id="23" name="图片 22"/>
          <p:cNvPicPr>
            <a:picLocks noChangeAspect="1"/>
          </p:cNvPicPr>
          <p:nvPr/>
        </p:nvPicPr>
        <p:blipFill>
          <a:blip r:embed="rId5"/>
          <a:stretch>
            <a:fillRect/>
          </a:stretch>
        </p:blipFill>
        <p:spPr>
          <a:xfrm>
            <a:off x="0" y="2645578"/>
            <a:ext cx="4416407" cy="2512063"/>
          </a:xfrm>
          <a:prstGeom prst="rect">
            <a:avLst/>
          </a:prstGeom>
        </p:spPr>
      </p:pic>
      <p:pic>
        <p:nvPicPr>
          <p:cNvPr id="28" name="图片 27"/>
          <p:cNvPicPr>
            <a:picLocks noChangeAspect="1"/>
          </p:cNvPicPr>
          <p:nvPr/>
        </p:nvPicPr>
        <p:blipFill>
          <a:blip r:embed="rId6"/>
          <a:stretch>
            <a:fillRect/>
          </a:stretch>
        </p:blipFill>
        <p:spPr>
          <a:xfrm>
            <a:off x="6334752" y="139011"/>
            <a:ext cx="665994" cy="588035"/>
          </a:xfrm>
          <a:prstGeom prst="rect">
            <a:avLst/>
          </a:prstGeom>
        </p:spPr>
      </p:pic>
      <p:pic>
        <p:nvPicPr>
          <p:cNvPr id="27" name="图片 26"/>
          <p:cNvPicPr>
            <a:picLocks noChangeAspect="1"/>
          </p:cNvPicPr>
          <p:nvPr/>
        </p:nvPicPr>
        <p:blipFill>
          <a:blip r:embed="rId7"/>
          <a:stretch>
            <a:fillRect/>
          </a:stretch>
        </p:blipFill>
        <p:spPr>
          <a:xfrm>
            <a:off x="192052" y="351154"/>
            <a:ext cx="1211942" cy="958172"/>
          </a:xfrm>
          <a:prstGeom prst="rect">
            <a:avLst/>
          </a:prstGeom>
        </p:spPr>
      </p:pic>
      <p:pic>
        <p:nvPicPr>
          <p:cNvPr id="29" name="图片 28"/>
          <p:cNvPicPr>
            <a:picLocks noChangeAspect="1"/>
          </p:cNvPicPr>
          <p:nvPr/>
        </p:nvPicPr>
        <p:blipFill>
          <a:blip r:embed="rId8"/>
          <a:stretch>
            <a:fillRect/>
          </a:stretch>
        </p:blipFill>
        <p:spPr>
          <a:xfrm>
            <a:off x="7911734" y="3387998"/>
            <a:ext cx="504659" cy="513611"/>
          </a:xfrm>
          <a:prstGeom prst="rect">
            <a:avLst/>
          </a:prstGeom>
        </p:spPr>
      </p:pic>
      <p:pic>
        <p:nvPicPr>
          <p:cNvPr id="52" name="图片 51"/>
          <p:cNvPicPr>
            <a:picLocks noChangeAspect="1"/>
          </p:cNvPicPr>
          <p:nvPr/>
        </p:nvPicPr>
        <p:blipFill>
          <a:blip r:embed="rId9"/>
          <a:stretch>
            <a:fillRect/>
          </a:stretch>
        </p:blipFill>
        <p:spPr>
          <a:xfrm>
            <a:off x="6373439" y="1355864"/>
            <a:ext cx="1685253" cy="3319300"/>
          </a:xfrm>
          <a:prstGeom prst="rect">
            <a:avLst/>
          </a:prstGeom>
        </p:spPr>
      </p:pic>
      <p:sp>
        <p:nvSpPr>
          <p:cNvPr id="57" name="矩形: 圆角 56"/>
          <p:cNvSpPr/>
          <p:nvPr/>
        </p:nvSpPr>
        <p:spPr>
          <a:xfrm>
            <a:off x="4750075" y="4412770"/>
            <a:ext cx="1676400" cy="225702"/>
          </a:xfrm>
          <a:prstGeom prst="roundRect">
            <a:avLst>
              <a:gd name="adj" fmla="val 50000"/>
            </a:avLst>
          </a:prstGeom>
          <a:solidFill>
            <a:srgbClr val="A2E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A2E3CD"/>
              </a:solidFill>
              <a:cs typeface="+mn-ea"/>
              <a:sym typeface="+mn-lt"/>
            </a:endParaRPr>
          </a:p>
        </p:txBody>
      </p:sp>
      <p:pic>
        <p:nvPicPr>
          <p:cNvPr id="69" name="图片 68"/>
          <p:cNvPicPr>
            <a:picLocks noChangeAspect="1"/>
          </p:cNvPicPr>
          <p:nvPr/>
        </p:nvPicPr>
        <p:blipFill>
          <a:blip r:embed="rId10"/>
          <a:stretch>
            <a:fillRect/>
          </a:stretch>
        </p:blipFill>
        <p:spPr>
          <a:xfrm>
            <a:off x="159739" y="1829409"/>
            <a:ext cx="374901" cy="419144"/>
          </a:xfrm>
          <a:prstGeom prst="rect">
            <a:avLst/>
          </a:prstGeom>
        </p:spPr>
      </p:pic>
      <p:sp>
        <p:nvSpPr>
          <p:cNvPr id="3" name="TextBox 2">
            <a:extLst>
              <a:ext uri="{FF2B5EF4-FFF2-40B4-BE49-F238E27FC236}">
                <a16:creationId xmlns:a16="http://schemas.microsoft.com/office/drawing/2014/main" id="{3E682745-3801-4E55-A35B-7E951836B9BC}"/>
              </a:ext>
            </a:extLst>
          </p:cNvPr>
          <p:cNvSpPr txBox="1"/>
          <p:nvPr/>
        </p:nvSpPr>
        <p:spPr>
          <a:xfrm>
            <a:off x="106906" y="1291425"/>
            <a:ext cx="6694268" cy="1338828"/>
          </a:xfrm>
          <a:prstGeom prst="rect">
            <a:avLst/>
          </a:prstGeom>
          <a:noFill/>
        </p:spPr>
        <p:txBody>
          <a:bodyPr wrap="square" rtlCol="0">
            <a:spAutoFit/>
          </a:bodyPr>
          <a:lstStyle/>
          <a:p>
            <a:pPr algn="ctr"/>
            <a:r>
              <a:rPr lang="en-US" sz="4050" b="1" dirty="0">
                <a:solidFill>
                  <a:srgbClr val="FF0000"/>
                </a:solidFill>
                <a:latin typeface="Times New Roman" panose="02020603050405020304" pitchFamily="18" charset="0"/>
                <a:cs typeface="Times New Roman" panose="02020603050405020304" pitchFamily="18" charset="0"/>
              </a:rPr>
              <a:t>CHÀO MỪNG CÁC CON </a:t>
            </a:r>
          </a:p>
          <a:p>
            <a:pPr algn="ctr"/>
            <a:r>
              <a:rPr lang="en-US" sz="4050" b="1" dirty="0">
                <a:solidFill>
                  <a:srgbClr val="FF0000"/>
                </a:solidFill>
                <a:latin typeface="Times New Roman" panose="02020603050405020304" pitchFamily="18" charset="0"/>
                <a:cs typeface="Times New Roman" panose="02020603050405020304" pitchFamily="18" charset="0"/>
              </a:rPr>
              <a:t>ĐẾN VỚI TIẾT HỌC</a:t>
            </a:r>
          </a:p>
        </p:txBody>
      </p:sp>
      <p:pic>
        <p:nvPicPr>
          <p:cNvPr id="13" name="Picture 12">
            <a:extLst>
              <a:ext uri="{FF2B5EF4-FFF2-40B4-BE49-F238E27FC236}">
                <a16:creationId xmlns:a16="http://schemas.microsoft.com/office/drawing/2014/main" id="{8A56E251-F72F-4453-8A4E-11BA96F33A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906"/>
            <a:ext cx="1135251" cy="1135251"/>
          </a:xfrm>
          <a:prstGeom prst="rect">
            <a:avLst/>
          </a:prstGeom>
        </p:spPr>
      </p:pic>
    </p:spTree>
    <p:extLst>
      <p:ext uri="{BB962C8B-B14F-4D97-AF65-F5344CB8AC3E}">
        <p14:creationId xmlns:p14="http://schemas.microsoft.com/office/powerpoint/2010/main" val="3027381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250" fill="hold"/>
                                        <p:tgtEl>
                                          <p:spTgt spid="52"/>
                                        </p:tgtEl>
                                        <p:attrNameLst>
                                          <p:attrName>ppt_x</p:attrName>
                                        </p:attrNameLst>
                                      </p:cBhvr>
                                      <p:tavLst>
                                        <p:tav tm="0">
                                          <p:val>
                                            <p:strVal val="#ppt_x"/>
                                          </p:val>
                                        </p:tav>
                                        <p:tav tm="100000">
                                          <p:val>
                                            <p:strVal val="#ppt_x"/>
                                          </p:val>
                                        </p:tav>
                                      </p:tavLst>
                                    </p:anim>
                                    <p:anim calcmode="lin" valueType="num">
                                      <p:cBhvr additive="base">
                                        <p:cTn id="8" dur="1250" fill="hold"/>
                                        <p:tgtEl>
                                          <p:spTgt spid="52"/>
                                        </p:tgtEl>
                                        <p:attrNameLst>
                                          <p:attrName>ppt_y</p:attrName>
                                        </p:attrNameLst>
                                      </p:cBhvr>
                                      <p:tavLst>
                                        <p:tav tm="0">
                                          <p:val>
                                            <p:strVal val="0-#ppt_h/2"/>
                                          </p:val>
                                        </p:tav>
                                        <p:tav tm="100000">
                                          <p:val>
                                            <p:strVal val="#ppt_y"/>
                                          </p:val>
                                        </p:tav>
                                      </p:tavLst>
                                    </p:anim>
                                  </p:childTnLst>
                                </p:cTn>
                              </p:par>
                              <p:par>
                                <p:cTn id="9" presetID="49" presetClass="entr" presetSubtype="0" decel="100000"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 calcmode="lin" valueType="num">
                                      <p:cBhvr>
                                        <p:cTn id="13" dur="500" fill="hold"/>
                                        <p:tgtEl>
                                          <p:spTgt spid="29"/>
                                        </p:tgtEl>
                                        <p:attrNameLst>
                                          <p:attrName>style.rotation</p:attrName>
                                        </p:attrNameLst>
                                      </p:cBhvr>
                                      <p:tavLst>
                                        <p:tav tm="0">
                                          <p:val>
                                            <p:fltVal val="360"/>
                                          </p:val>
                                        </p:tav>
                                        <p:tav tm="100000">
                                          <p:val>
                                            <p:fltVal val="0"/>
                                          </p:val>
                                        </p:tav>
                                      </p:tavLst>
                                    </p:anim>
                                    <p:animEffect transition="in" filter="fade">
                                      <p:cBhvr>
                                        <p:cTn id="14" dur="500"/>
                                        <p:tgtEl>
                                          <p:spTgt spid="29"/>
                                        </p:tgtEl>
                                      </p:cBhvr>
                                    </p:animEffect>
                                  </p:childTnLst>
                                </p:cTn>
                              </p:par>
                              <p:par>
                                <p:cTn id="15" presetID="42" presetClass="entr" presetSubtype="0"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55" presetClass="entr" presetSubtype="0" fill="hold" nodeType="withEffect">
                                  <p:stCondLst>
                                    <p:cond delay="100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ppt_w</p:attrName>
                                        </p:attrNameLst>
                                      </p:cBhvr>
                                      <p:tavLst>
                                        <p:tav tm="0">
                                          <p:val>
                                            <p:strVal val="#ppt_w*0.70"/>
                                          </p:val>
                                        </p:tav>
                                        <p:tav tm="100000">
                                          <p:val>
                                            <p:strVal val="#ppt_w"/>
                                          </p:val>
                                        </p:tav>
                                      </p:tavLst>
                                    </p:anim>
                                    <p:anim calcmode="lin" valueType="num">
                                      <p:cBhvr>
                                        <p:cTn id="23" dur="1000" fill="hold"/>
                                        <p:tgtEl>
                                          <p:spTgt spid="27"/>
                                        </p:tgtEl>
                                        <p:attrNameLst>
                                          <p:attrName>ppt_h</p:attrName>
                                        </p:attrNameLst>
                                      </p:cBhvr>
                                      <p:tavLst>
                                        <p:tav tm="0">
                                          <p:val>
                                            <p:strVal val="#ppt_h"/>
                                          </p:val>
                                        </p:tav>
                                        <p:tav tm="100000">
                                          <p:val>
                                            <p:strVal val="#ppt_h"/>
                                          </p:val>
                                        </p:tav>
                                      </p:tavLst>
                                    </p:anim>
                                    <p:animEffect transition="in" filter="fade">
                                      <p:cBhvr>
                                        <p:cTn id="24" dur="1000"/>
                                        <p:tgtEl>
                                          <p:spTgt spid="27"/>
                                        </p:tgtEl>
                                      </p:cBhvr>
                                    </p:animEffect>
                                  </p:childTnLst>
                                </p:cTn>
                              </p:par>
                              <p:par>
                                <p:cTn id="25" presetID="55" presetClass="entr" presetSubtype="0" fill="hold"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2250"/>
                            </p:stCondLst>
                            <p:childTnLst>
                              <p:par>
                                <p:cTn id="31" presetID="16" presetClass="entr" presetSubtype="21"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repeatCount="indefinite" fill="hold" grpId="0" nodeType="clickEffect">
                                  <p:stCondLst>
                                    <p:cond delay="0"/>
                                  </p:stCondLst>
                                  <p:iterate type="lt">
                                    <p:tmPct val="10000"/>
                                  </p:iterate>
                                  <p:childTnLst>
                                    <p:animMotion origin="layout" path="M -4.375E-6 4.81481E-6 L -4.375E-6 -0.07223 " pathEditMode="relative" rAng="0" ptsTypes="AA">
                                      <p:cBhvr>
                                        <p:cTn id="37" dur="250" accel="50000" decel="50000" autoRev="1" fill="hold">
                                          <p:stCondLst>
                                            <p:cond delay="0"/>
                                          </p:stCondLst>
                                        </p:cTn>
                                        <p:tgtEl>
                                          <p:spTgt spid="3"/>
                                        </p:tgtEl>
                                        <p:attrNameLst>
                                          <p:attrName>ppt_x</p:attrName>
                                          <p:attrName>ppt_y</p:attrName>
                                        </p:attrNameLst>
                                      </p:cBhvr>
                                      <p:rCtr x="0" y="-3611"/>
                                    </p:animMotion>
                                    <p:animRot by="1500000">
                                      <p:cBhvr>
                                        <p:cTn id="38" dur="125" fill="hold">
                                          <p:stCondLst>
                                            <p:cond delay="0"/>
                                          </p:stCondLst>
                                        </p:cTn>
                                        <p:tgtEl>
                                          <p:spTgt spid="3"/>
                                        </p:tgtEl>
                                        <p:attrNameLst>
                                          <p:attrName>r</p:attrName>
                                        </p:attrNameLst>
                                      </p:cBhvr>
                                    </p:animRot>
                                    <p:animRot by="-1500000">
                                      <p:cBhvr>
                                        <p:cTn id="39" dur="125" fill="hold">
                                          <p:stCondLst>
                                            <p:cond delay="125"/>
                                          </p:stCondLst>
                                        </p:cTn>
                                        <p:tgtEl>
                                          <p:spTgt spid="3"/>
                                        </p:tgtEl>
                                        <p:attrNameLst>
                                          <p:attrName>r</p:attrName>
                                        </p:attrNameLst>
                                      </p:cBhvr>
                                    </p:animRot>
                                    <p:animRot by="-1500000">
                                      <p:cBhvr>
                                        <p:cTn id="40" dur="125" fill="hold">
                                          <p:stCondLst>
                                            <p:cond delay="250"/>
                                          </p:stCondLst>
                                        </p:cTn>
                                        <p:tgtEl>
                                          <p:spTgt spid="3"/>
                                        </p:tgtEl>
                                        <p:attrNameLst>
                                          <p:attrName>r</p:attrName>
                                        </p:attrNameLst>
                                      </p:cBhvr>
                                    </p:animRot>
                                    <p:animRot by="1500000">
                                      <p:cBhvr>
                                        <p:cTn id="41"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01232"/>
          </a:xfrm>
          <a:prstGeom prst="rect">
            <a:avLst/>
          </a:prstGeom>
        </p:spPr>
        <p:txBody>
          <a:bodyPr wrap="square" lIns="68580" tIns="34290" rIns="68580" bIns="34290">
            <a:spAutoFit/>
          </a:bodyPr>
          <a:lstStyle/>
          <a:p>
            <a:pPr algn="just">
              <a:lnSpc>
                <a:spcPct val="150000"/>
              </a:lnSpc>
            </a:pPr>
            <a:r>
              <a:rPr lang="vi-VN" sz="2400" dirty="0">
                <a:latin typeface="Arial" panose="020B0604020202020204" pitchFamily="34" charset="0"/>
                <a:cs typeface="Arial" panose="020B0604020202020204" pitchFamily="34" charset="0"/>
              </a:rPr>
              <a:t>        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4548249"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1531188"/>
          </a:xfrm>
          <a:prstGeom prst="rect">
            <a:avLst/>
          </a:prstGeom>
          <a:ln>
            <a:solidFill>
              <a:srgbClr val="FFFF00"/>
            </a:solidFill>
          </a:ln>
        </p:spPr>
        <p:txBody>
          <a:bodyPr wrap="square" lIns="68580" tIns="34290" rIns="68580" bIns="34290">
            <a:spAutoFit/>
          </a:bodyPr>
          <a:lstStyle/>
          <a:p>
            <a:pPr algn="just"/>
            <a:r>
              <a:rPr lang="vi-VN" sz="1900" dirty="0">
                <a:latin typeface="Arial" panose="020B0604020202020204" pitchFamily="34" charset="0"/>
                <a:cs typeface="Arial" panose="020B0604020202020204" pitchFamily="34" charset="0"/>
              </a:rPr>
              <a:t>        Chủ tịch Hồ Chí Minh nói : </a:t>
            </a:r>
            <a:r>
              <a:rPr lang="vi-VN" sz="1900" u="sng"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19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900" i="1" dirty="0">
                <a:solidFill>
                  <a:srgbClr val="00B050"/>
                </a:solidFill>
                <a:latin typeface="Arial" panose="020B0604020202020204" pitchFamily="34" charset="0"/>
                <a:cs typeface="Arial" panose="020B0604020202020204" pitchFamily="34" charset="0"/>
              </a:rPr>
              <a:t>(Theo Trường Chinh)</a:t>
            </a:r>
            <a:endParaRPr lang="en-US" sz="19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1921053"/>
            <a:ext cx="8597734" cy="2862322"/>
          </a:xfrm>
          <a:prstGeom prst="rect">
            <a:avLst/>
          </a:prstGeom>
        </p:spPr>
        <p:txBody>
          <a:bodyPr wrap="square">
            <a:spAutoFit/>
          </a:bodyPr>
          <a:lstStyle/>
          <a:p>
            <a:pPr algn="just">
              <a:lnSpc>
                <a:spcPct val="150000"/>
              </a:lnSpc>
            </a:pPr>
            <a:r>
              <a:rPr lang="vi-VN" sz="24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24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339732" y="1935212"/>
            <a:ext cx="717176" cy="59228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237212" y="3099462"/>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87001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2600" i="1" dirty="0">
                <a:solidFill>
                  <a:srgbClr val="00B050"/>
                </a:solidFill>
                <a:latin typeface="Arial" panose="020B0604020202020204" pitchFamily="34" charset="0"/>
                <a:cs typeface="Arial" panose="020B0604020202020204" pitchFamily="34" charset="0"/>
              </a:rPr>
              <a:t>(Theo Trường Chinh)</a:t>
            </a:r>
            <a:endParaRPr lang="en-US" sz="26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a:t>
            </a:r>
            <a:r>
              <a:rPr lang="en-US" sz="2400" b="1" dirty="0">
                <a:solidFill>
                  <a:srgbClr val="7030A0"/>
                </a:solidFill>
                <a:latin typeface="Arial" panose="020B0604020202020204" pitchFamily="34" charset="0"/>
                <a:cs typeface="Arial" panose="020B0604020202020204" pitchFamily="34" charset="0"/>
              </a:rPr>
              <a:t>.</a:t>
            </a:r>
            <a:endParaRPr lang="vi-VN" sz="2400" b="1" dirty="0">
              <a:solidFill>
                <a:srgbClr val="7030A0"/>
              </a:solidFill>
              <a:latin typeface="Arial" panose="020B0604020202020204" pitchFamily="34" charset="0"/>
              <a:cs typeface="Arial" panose="020B0604020202020204" pitchFamily="34" charset="0"/>
            </a:endParaRP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116279" y="611340"/>
            <a:ext cx="7635832" cy="21467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b="1" dirty="0">
                <a:latin typeface="Times New Roman" pitchFamily="18" charset="0"/>
                <a:cs typeface="Times New Roman" pitchFamily="18" charset="0"/>
              </a:rPr>
              <a:t>b) </a:t>
            </a:r>
            <a:r>
              <a:rPr lang="en-US" sz="3000" b="1" dirty="0" err="1">
                <a:latin typeface="Times New Roman" pitchFamily="18" charset="0"/>
                <a:cs typeface="Times New Roman" pitchFamily="18" charset="0"/>
              </a:rPr>
              <a:t>Tôi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xoè</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càng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bảo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Nhà</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Trò</a:t>
            </a:r>
            <a:r>
              <a:rPr lang="en-US" sz="3000" b="1" dirty="0">
                <a:latin typeface="Times New Roman" pitchFamily="18" charset="0"/>
                <a:cs typeface="Times New Roman" pitchFamily="18" charset="0"/>
              </a:rPr>
              <a:t>  : </a:t>
            </a:r>
          </a:p>
          <a:p>
            <a:pPr algn="just">
              <a:lnSpc>
                <a:spcPct val="150000"/>
              </a:lnSpc>
              <a:defRPr/>
            </a:pPr>
            <a:r>
              <a:rPr lang="vi-VN" sz="3000" b="1" dirty="0">
                <a:latin typeface="Times New Roman" pitchFamily="18" charset="0"/>
                <a:cs typeface="Times New Roman" pitchFamily="18" charset="0"/>
              </a:rPr>
              <a:t>- Em đừng sợ. Hãy trở về cùng với tôi đây. </a:t>
            </a:r>
          </a:p>
          <a:p>
            <a:pPr>
              <a:lnSpc>
                <a:spcPct val="150000"/>
              </a:lnSpc>
              <a:defRPr/>
            </a:pPr>
            <a:r>
              <a:rPr lang="en-US" sz="3000" dirty="0">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Tô</a:t>
            </a:r>
            <a:r>
              <a:rPr lang="en-US" sz="3000" i="1" dirty="0">
                <a:solidFill>
                  <a:srgbClr val="C00000"/>
                </a:solidFill>
                <a:latin typeface="Times New Roman" pitchFamily="18" charset="0"/>
                <a:cs typeface="Times New Roman" pitchFamily="18" charset="0"/>
              </a:rPr>
              <a:t> </a:t>
            </a:r>
            <a:r>
              <a:rPr lang="en-US" sz="3000" i="1" dirty="0" err="1">
                <a:solidFill>
                  <a:srgbClr val="C00000"/>
                </a:solidFill>
                <a:latin typeface="Times New Roman" pitchFamily="18" charset="0"/>
                <a:cs typeface="Times New Roman" pitchFamily="18" charset="0"/>
              </a:rPr>
              <a:t>Hoài</a:t>
            </a:r>
            <a:r>
              <a:rPr lang="en-US" sz="3000" i="1" dirty="0">
                <a:solidFill>
                  <a:srgbClr val="C00000"/>
                </a:solidFill>
                <a:latin typeface="Times New Roman" pitchFamily="18" charset="0"/>
                <a:cs typeface="Times New Roman" pitchFamily="18"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a:t>
            </a:r>
            <a:r>
              <a:rPr lang="en-US" sz="2400" b="1" dirty="0">
                <a:solidFill>
                  <a:srgbClr val="7030A0"/>
                </a:solidFill>
                <a:latin typeface="Arial" panose="020B0604020202020204" pitchFamily="34" charset="0"/>
                <a:cs typeface="Arial" panose="020B0604020202020204" pitchFamily="34" charset="0"/>
              </a:rPr>
              <a:t>.</a:t>
            </a:r>
            <a:endParaRPr lang="vi-VN" sz="2400" b="1" dirty="0">
              <a:solidFill>
                <a:srgbClr val="7030A0"/>
              </a:solidFill>
              <a:latin typeface="Arial" panose="020B0604020202020204" pitchFamily="34" charset="0"/>
              <a:cs typeface="Arial" panose="020B0604020202020204" pitchFamily="34" charset="0"/>
            </a:endParaRP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1110342" y="1337413"/>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5" name="Oval 4"/>
          <p:cNvSpPr/>
          <p:nvPr/>
        </p:nvSpPr>
        <p:spPr>
          <a:xfrm>
            <a:off x="3429062" y="2268186"/>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9826" y="1073434"/>
            <a:ext cx="3673406" cy="3147015"/>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b="1" dirty="0"/>
              <a:t> </a:t>
            </a:r>
            <a:r>
              <a:rPr lang="vi-VN" sz="2000" b="1" dirty="0">
                <a:latin typeface="+mj-lt"/>
              </a:rPr>
              <a:t>c)  Bà thương không muốn bán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Bèn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chum.</a:t>
            </a:r>
          </a:p>
          <a:p>
            <a:pPr>
              <a:defRPr/>
            </a:pPr>
            <a:endParaRPr lang="en-US" sz="2000" b="1" dirty="0">
              <a:latin typeface="+mj-lt"/>
            </a:endParaRP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Rồi bà lại đi làm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a:t>
            </a:r>
            <a:r>
              <a:rPr lang="en-US" sz="2000" b="1" dirty="0">
                <a:latin typeface="Times New Roman" pitchFamily="18" charset="0"/>
                <a:cs typeface="Times New Roman" pitchFamily="18" charset="0"/>
              </a:rPr>
              <a:t>  :</a:t>
            </a:r>
          </a:p>
          <a:p>
            <a:pPr>
              <a:defRPr/>
            </a:pP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Đàn lợn đã được ăn </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Cơm nước nấu tinh tươm</a:t>
            </a:r>
          </a:p>
          <a:p>
            <a:pPr>
              <a:defRPr/>
            </a:pPr>
            <a:r>
              <a:rPr lang="vi-VN"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 Vườn rau tươi sạch cỏ</a:t>
            </a:r>
            <a:r>
              <a:rPr lang="en-US" sz="2000" b="1" dirty="0">
                <a:latin typeface="Times New Roman" pitchFamily="18" charset="0"/>
                <a:cs typeface="Times New Roman" pitchFamily="18" charset="0"/>
              </a:rPr>
              <a:t>.</a:t>
            </a:r>
            <a:endParaRPr lang="vi-VN" sz="2000" b="1" dirty="0">
              <a:solidFill>
                <a:schemeClr val="accent6"/>
              </a:solidFill>
              <a:latin typeface="Times New Roman" pitchFamily="18" charset="0"/>
              <a:cs typeface="Times New Roman" pitchFamily="18" charset="0"/>
            </a:endParaRPr>
          </a:p>
          <a:p>
            <a:pPr>
              <a:defRPr/>
            </a:pPr>
            <a:r>
              <a:rPr lang="en-US" sz="2000" i="1" dirty="0">
                <a:solidFill>
                  <a:srgbClr val="0070C0"/>
                </a:solidFill>
                <a:latin typeface="Times New Roman" pitchFamily="18" charset="0"/>
                <a:cs typeface="Times New Roman" pitchFamily="18" charset="0"/>
              </a:rPr>
              <a:t>                  Phan </a:t>
            </a:r>
            <a:r>
              <a:rPr lang="en-US" sz="2000" i="1" dirty="0" err="1">
                <a:solidFill>
                  <a:srgbClr val="0070C0"/>
                </a:solidFill>
                <a:latin typeface="Times New Roman" pitchFamily="18" charset="0"/>
                <a:cs typeface="Times New Roman" pitchFamily="18" charset="0"/>
              </a:rPr>
              <a:t>Thị</a:t>
            </a:r>
            <a:r>
              <a:rPr lang="en-US" sz="2000" i="1" dirty="0">
                <a:solidFill>
                  <a:srgbClr val="0070C0"/>
                </a:solidFill>
                <a:latin typeface="Times New Roman" pitchFamily="18" charset="0"/>
                <a:cs typeface="Times New Roman" pitchFamily="18" charset="0"/>
              </a:rPr>
              <a:t> Thanh </a:t>
            </a:r>
            <a:r>
              <a:rPr lang="en-US" sz="2000" i="1" dirty="0" err="1">
                <a:solidFill>
                  <a:srgbClr val="0070C0"/>
                </a:solidFill>
                <a:latin typeface="Times New Roman" pitchFamily="18" charset="0"/>
                <a:cs typeface="Times New Roman" pitchFamily="18" charset="0"/>
              </a:rPr>
              <a:t>Nhàn</a:t>
            </a:r>
            <a:r>
              <a:rPr lang="en-US" sz="2000" i="1" dirty="0">
                <a:solidFill>
                  <a:srgbClr val="0070C0"/>
                </a:solidFill>
                <a:latin typeface="Times New Roman" pitchFamily="18" charset="0"/>
                <a:cs typeface="Times New Roman" pitchFamily="18" charset="0"/>
              </a:rPr>
              <a:t> </a:t>
            </a:r>
          </a:p>
        </p:txBody>
      </p:sp>
      <p:sp>
        <p:nvSpPr>
          <p:cNvPr id="5" name="Oval 4"/>
          <p:cNvSpPr/>
          <p:nvPr/>
        </p:nvSpPr>
        <p:spPr>
          <a:xfrm>
            <a:off x="2692791" y="2146508"/>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phần liệt kê những điều lạ gì diễn ra trong nhà bà cụ?</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1. Bà lại đi làm.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2. Cơm nước tinh tươm.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3. Sân nhà sạch.</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4. Con ốc được thả vào chum.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5. Vườn rau sạch cỏ.</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6. Đàn lợn được ăn.</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7. Bà thương ốc không bán.</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b="1" dirty="0"/>
              <a:t> </a:t>
            </a:r>
            <a:r>
              <a:rPr lang="vi-VN" sz="2400" b="1" dirty="0">
                <a:latin typeface="+mj-lt"/>
              </a:rPr>
              <a:t>c)  Bà thương không muốn bán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chum.</a:t>
            </a:r>
          </a:p>
          <a:p>
            <a:pPr>
              <a:defRPr/>
            </a:pPr>
            <a:endParaRPr lang="en-US" sz="2400" b="1" dirty="0">
              <a:latin typeface="+mj-lt"/>
            </a:endParaRP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Rồi bà lại đi làm </a:t>
            </a:r>
          </a:p>
          <a:p>
            <a:pPr>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p>
          <a:p>
            <a:pPr>
              <a:defRPr/>
            </a:pPr>
            <a:r>
              <a:rPr lang="en-US" sz="2400" b="1"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Sân</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nhà</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sao</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sạch</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quá</a:t>
            </a:r>
            <a:r>
              <a:rPr lang="en-US" sz="2400" b="1" u="sng" dirty="0">
                <a:latin typeface="Times New Roman" pitchFamily="18" charset="0"/>
                <a:cs typeface="Times New Roman" pitchFamily="18" charset="0"/>
              </a:rPr>
              <a:t>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Đàn lợn đã được ăn </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Cơm nước nấu tinh tươm</a:t>
            </a:r>
          </a:p>
          <a:p>
            <a:pPr>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 </a:t>
            </a:r>
            <a:r>
              <a:rPr lang="vi-VN" sz="2400" b="1" u="sng" dirty="0">
                <a:latin typeface="Times New Roman" pitchFamily="18" charset="0"/>
                <a:cs typeface="Times New Roman" pitchFamily="18" charset="0"/>
              </a:rPr>
              <a:t>Vườn rau tươi sạch cỏ</a:t>
            </a:r>
            <a:r>
              <a:rPr lang="en-US" sz="2400" b="1" dirty="0">
                <a:latin typeface="Times New Roman" pitchFamily="18" charset="0"/>
                <a:cs typeface="Times New Roman" pitchFamily="18" charset="0"/>
              </a:rPr>
              <a:t>.</a:t>
            </a:r>
            <a:endParaRPr lang="vi-VN" sz="2400" b="1" dirty="0">
              <a:solidFill>
                <a:schemeClr val="accent6"/>
              </a:solidFill>
              <a:latin typeface="Times New Roman" pitchFamily="18" charset="0"/>
              <a:cs typeface="Times New Roman" pitchFamily="18" charset="0"/>
            </a:endParaRPr>
          </a:p>
          <a:p>
            <a:pPr>
              <a:defRPr/>
            </a:pP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Phan</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Thị</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Thanh</a:t>
            </a:r>
            <a:r>
              <a:rPr lang="en-US" sz="2400" i="1" dirty="0">
                <a:solidFill>
                  <a:srgbClr val="0070C0"/>
                </a:solidFill>
                <a:latin typeface="Times New Roman" pitchFamily="18" charset="0"/>
                <a:cs typeface="Times New Roman" pitchFamily="18" charset="0"/>
              </a:rPr>
              <a:t> </a:t>
            </a:r>
            <a:r>
              <a:rPr lang="en-US" sz="2400" i="1" dirty="0" err="1">
                <a:solidFill>
                  <a:srgbClr val="0070C0"/>
                </a:solidFill>
                <a:latin typeface="Times New Roman" pitchFamily="18" charset="0"/>
                <a:cs typeface="Times New Roman" pitchFamily="18" charset="0"/>
              </a:rPr>
              <a:t>Nhàn</a:t>
            </a:r>
            <a:r>
              <a:rPr lang="en-US" sz="2400" i="1" dirty="0">
                <a:solidFill>
                  <a:srgbClr val="0070C0"/>
                </a:solidFill>
                <a:latin typeface="Times New Roman" pitchFamily="18" charset="0"/>
                <a:cs typeface="Times New Roman" pitchFamily="18" charset="0"/>
              </a:rPr>
              <a:t> </a:t>
            </a:r>
          </a:p>
        </p:txBody>
      </p:sp>
      <p:sp>
        <p:nvSpPr>
          <p:cNvPr id="6" name="Rectangle 5"/>
          <p:cNvSpPr/>
          <p:nvPr/>
        </p:nvSpPr>
        <p:spPr>
          <a:xfrm>
            <a:off x="5308260"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2" name="Rectangle 1"/>
          <p:cNvSpPr/>
          <p:nvPr/>
        </p:nvSpPr>
        <p:spPr>
          <a:xfrm>
            <a:off x="3115303" y="2268195"/>
            <a:ext cx="689612" cy="538609"/>
          </a:xfrm>
          <a:prstGeom prst="rect">
            <a:avLst/>
          </a:prstGeom>
          <a:solidFill>
            <a:schemeClr val="bg1"/>
          </a:solidFill>
        </p:spPr>
        <p:txBody>
          <a:bodyPr wrap="none">
            <a:spAutoFit/>
          </a:bodyPr>
          <a:lstStyle/>
          <a:p>
            <a:r>
              <a:rPr lang="en-US" sz="2900" b="1" dirty="0" err="1">
                <a:solidFill>
                  <a:srgbClr val="FF0000"/>
                </a:solidFill>
                <a:latin typeface="Times New Roman" pitchFamily="18" charset="0"/>
                <a:cs typeface="Times New Roman" pitchFamily="18" charset="0"/>
              </a:rPr>
              <a:t>lạ</a:t>
            </a:r>
            <a:r>
              <a:rPr lang="en-US" sz="2900" b="1" dirty="0">
                <a:solidFill>
                  <a:srgbClr val="FF0000"/>
                </a:solidFill>
                <a:latin typeface="Times New Roman" pitchFamily="18" charset="0"/>
                <a:cs typeface="Times New Roman" pitchFamily="18" charset="0"/>
              </a:rPr>
              <a:t> :</a:t>
            </a:r>
            <a:endParaRPr lang="vi-VN" sz="2900" b="1" dirty="0">
              <a:solidFill>
                <a:srgbClr val="FF0000"/>
              </a:solidFill>
            </a:endParaRP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188" y="2348437"/>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b)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xoè</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càng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ra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bảo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Trò</a:t>
            </a:r>
            <a:r>
              <a:rPr lang="en-US" sz="1800" dirty="0">
                <a:solidFill>
                  <a:srgbClr val="FF0000"/>
                </a:solidFill>
                <a:latin typeface="Times New Roman" panose="02020603050405020304" pitchFamily="18" charset="0"/>
                <a:cs typeface="Times New Roman" panose="02020603050405020304" pitchFamily="18" charset="0"/>
              </a:rPr>
              <a:t> : </a:t>
            </a:r>
          </a:p>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Em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đừng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Hãy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về</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cùng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tôi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latin typeface="Times New Roman" panose="02020603050405020304" pitchFamily="18" charset="0"/>
                <a:cs typeface="Times New Roman" panose="02020603050405020304" pitchFamily="18" charset="0"/>
              </a:rPr>
              <a:t>c)   …………….</a:t>
            </a:r>
            <a:endParaRPr lang="vi-VN" sz="1800" dirty="0">
              <a:solidFill>
                <a:srgbClr val="002060"/>
              </a:solidFill>
              <a:latin typeface="Times New Roman" panose="02020603050405020304" pitchFamily="18" charset="0"/>
              <a:cs typeface="Times New Roman" panose="02020603050405020304" pitchFamily="18" charset="0"/>
            </a:endParaRPr>
          </a:p>
          <a:p>
            <a:r>
              <a:rPr lang="vi-VN" sz="1800" dirty="0">
                <a:solidFill>
                  <a:srgbClr val="002060"/>
                </a:solidFill>
                <a:latin typeface="Times New Roman" panose="02020603050405020304" pitchFamily="18" charset="0"/>
                <a:cs typeface="Times New Roman" panose="02020603050405020304" pitchFamily="18" charset="0"/>
              </a:rPr>
              <a:t>      Đến khi về thấy lạ</a:t>
            </a:r>
            <a:r>
              <a:rPr lang="en-US" sz="1800" dirty="0">
                <a:solidFill>
                  <a:srgbClr val="002060"/>
                </a:solidFill>
                <a:latin typeface="Times New Roman" panose="02020603050405020304" pitchFamily="18" charset="0"/>
                <a:cs typeface="Times New Roman" panose="02020603050405020304" pitchFamily="18" charset="0"/>
              </a:rPr>
              <a:t> </a:t>
            </a:r>
            <a:r>
              <a:rPr lang="vi-VN" sz="1800" dirty="0">
                <a:solidFill>
                  <a:srgbClr val="002060"/>
                </a:solidFill>
                <a:latin typeface="Times New Roman" panose="02020603050405020304" pitchFamily="18" charset="0"/>
                <a:cs typeface="Times New Roman" panose="02020603050405020304" pitchFamily="18" charset="0"/>
              </a:rPr>
              <a:t>:</a:t>
            </a:r>
          </a:p>
          <a:p>
            <a:r>
              <a:rPr lang="vi-VN" sz="1800" dirty="0">
                <a:solidFill>
                  <a:srgbClr val="002060"/>
                </a:solidFill>
                <a:latin typeface="Times New Roman" panose="02020603050405020304" pitchFamily="18" charset="0"/>
                <a:cs typeface="Times New Roman" panose="02020603050405020304" pitchFamily="18" charset="0"/>
              </a:rPr>
              <a:t>      Sân nhà sao sạch quá </a:t>
            </a:r>
          </a:p>
          <a:p>
            <a:r>
              <a:rPr lang="vi-VN" sz="1800" dirty="0">
                <a:solidFill>
                  <a:srgbClr val="002060"/>
                </a:solidFill>
                <a:latin typeface="Times New Roman" panose="02020603050405020304" pitchFamily="18" charset="0"/>
                <a:cs typeface="Times New Roman" panose="02020603050405020304" pitchFamily="18" charset="0"/>
              </a:rPr>
              <a:t>      Đàn lợn đã được ăn </a:t>
            </a:r>
          </a:p>
          <a:p>
            <a:r>
              <a:rPr lang="vi-VN" sz="1800" dirty="0">
                <a:solidFill>
                  <a:srgbClr val="002060"/>
                </a:solidFill>
                <a:latin typeface="Times New Roman" panose="02020603050405020304" pitchFamily="18" charset="0"/>
                <a:cs typeface="Times New Roman" panose="02020603050405020304" pitchFamily="18" charset="0"/>
              </a:rPr>
              <a:t>      Cơm nước nấu tinh tươm</a:t>
            </a:r>
          </a:p>
          <a:p>
            <a:r>
              <a:rPr lang="vi-VN" sz="1800" dirty="0">
                <a:solidFill>
                  <a:srgbClr val="002060"/>
                </a:solidFill>
                <a:latin typeface="Times New Roman" panose="02020603050405020304" pitchFamily="18" charset="0"/>
                <a:cs typeface="Times New Roman" panose="02020603050405020304" pitchFamily="18" charset="0"/>
              </a:rPr>
              <a:t>      Vườn rau tươi sạch cỏ.</a:t>
            </a:r>
          </a:p>
        </p:txBody>
      </p:sp>
      <p:sp>
        <p:nvSpPr>
          <p:cNvPr id="8" name="Rectangle 7"/>
          <p:cNvSpPr/>
          <p:nvPr/>
        </p:nvSpPr>
        <p:spPr>
          <a:xfrm>
            <a:off x="4929186" y="709459"/>
            <a:ext cx="3871913" cy="900247"/>
          </a:xfrm>
          <a:prstGeom prst="rect">
            <a:avLst/>
          </a:prstGeom>
          <a:ln>
            <a:solidFill>
              <a:schemeClr val="tx1"/>
            </a:solidFill>
          </a:ln>
        </p:spPr>
        <p:txBody>
          <a:bodyPr wrap="square" lIns="68580" tIns="34290" rIns="68580" bIns="34290">
            <a:spAutoFit/>
          </a:bodyPr>
          <a:lstStyle/>
          <a:p>
            <a:pPr algn="just"/>
            <a:r>
              <a:rPr lang="en-US" sz="1800" dirty="0">
                <a:latin typeface="Times New Roman" panose="02020603050405020304" pitchFamily="18" charset="0"/>
                <a:cs typeface="Times New Roman" panose="02020603050405020304" pitchFamily="18" charset="0"/>
              </a:rPr>
              <a:t>- D</a:t>
            </a:r>
            <a:r>
              <a:rPr lang="vi-VN" sz="1800" dirty="0">
                <a:latin typeface="Times New Roman" panose="02020603050405020304" pitchFamily="18" charset="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78491"/>
            <a:ext cx="4157849" cy="1731243"/>
          </a:xfrm>
          <a:prstGeom prst="rect">
            <a:avLst/>
          </a:prstGeom>
          <a:ln>
            <a:solidFill>
              <a:schemeClr val="tx1"/>
            </a:solidFill>
          </a:ln>
        </p:spPr>
        <p:txBody>
          <a:bodyPr wrap="square" lIns="68580" tIns="34290" rIns="68580" bIns="34290">
            <a:spAutoFit/>
          </a:bodyPr>
          <a:lstStyle/>
          <a:p>
            <a:pPr algn="just"/>
            <a:r>
              <a:rPr lang="vi-VN" sz="1800" dirty="0">
                <a:latin typeface="+mj-lt"/>
              </a:rPr>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latin typeface="+mj-lt"/>
            </a:endParaRPr>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cho</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câu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sau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là</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lời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nói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Dế</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Mèn</a:t>
            </a:r>
            <a:r>
              <a:rPr lang="en-US" sz="1800" dirty="0">
                <a:solidFill>
                  <a:srgbClr val="FF0000"/>
                </a:solidFill>
                <a:latin typeface="Times New Roman" panose="02020603050405020304" pitchFamily="18" charset="0"/>
                <a:cs typeface="Times New Roman" panose="02020603050405020304" pitchFamily="18" charset="0"/>
              </a:rPr>
              <a:t> (ở </a:t>
            </a:r>
            <a:r>
              <a:rPr lang="en-US" sz="1800" dirty="0" err="1">
                <a:solidFill>
                  <a:srgbClr val="FF0000"/>
                </a:solidFill>
                <a:latin typeface="Times New Roman" panose="02020603050405020304" pitchFamily="18" charset="0"/>
                <a:cs typeface="Times New Roman" panose="02020603050405020304" pitchFamily="18" charset="0"/>
              </a:rPr>
              <a:t>đây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hai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chấm</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phối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với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dấu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gạch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đầu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dòng</a:t>
            </a:r>
            <a:r>
              <a:rPr lang="en-US" sz="1800" dirty="0">
                <a:solidFill>
                  <a:srgbClr val="FF000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latin typeface="Times New Roman" panose="02020603050405020304" pitchFamily="18" charset="0"/>
                <a:cs typeface="Times New Roman" panose="02020603050405020304" pitchFamily="18" charset="0"/>
              </a:rPr>
              <a:t>- D</a:t>
            </a:r>
            <a:r>
              <a:rPr lang="vi-VN" sz="1800" dirty="0">
                <a:solidFill>
                  <a:srgbClr val="002060"/>
                </a:solidFill>
                <a:latin typeface="Times New Roman" panose="02020603050405020304" pitchFamily="18" charset="0"/>
                <a:cs typeface="Times New Roman" panose="02020603050405020304" pitchFamily="18" charset="0"/>
              </a:rPr>
              <a:t>ấu hai chấm cho biết bộ phận đ</a:t>
            </a:r>
            <a:r>
              <a:rPr lang="en-US" sz="1800" dirty="0" err="1">
                <a:solidFill>
                  <a:srgbClr val="002060"/>
                </a:solidFill>
                <a:latin typeface="Times New Roman" panose="02020603050405020304" pitchFamily="18" charset="0"/>
                <a:cs typeface="Times New Roman" panose="02020603050405020304" pitchFamily="18" charset="0"/>
              </a:rPr>
              <a:t>ứng</a:t>
            </a:r>
            <a:r>
              <a:rPr lang="vi-VN" sz="1800" dirty="0">
                <a:solidFill>
                  <a:srgbClr val="002060"/>
                </a:solidFill>
                <a:latin typeface="Times New Roman" panose="02020603050405020304" pitchFamily="18" charset="0"/>
                <a:cs typeface="Times New Roman" panose="02020603050405020304" pitchFamily="18" charset="0"/>
              </a:rPr>
              <a:t> sau là lời giải thích những điều kì lạ mà bà cụ thấy khi về nhà.</a:t>
            </a:r>
          </a:p>
        </p:txBody>
      </p:sp>
      <p:cxnSp>
        <p:nvCxnSpPr>
          <p:cNvPr id="3" name="Straight Connector 2"/>
          <p:cNvCxnSpPr>
            <a:stCxn id="9" idx="3"/>
          </p:cNvCxnSpPr>
          <p:nvPr/>
        </p:nvCxnSpPr>
        <p:spPr>
          <a:xfrm flipV="1">
            <a:off x="4500747" y="1144112"/>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962796" y="2262730"/>
            <a:ext cx="219016" cy="4113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458064" y="3503033"/>
            <a:ext cx="181812" cy="282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a:extLst>
              <a:ext uri="{FF2B5EF4-FFF2-40B4-BE49-F238E27FC236}">
                <a16:creationId xmlns:a16="http://schemas.microsoft.com/office/drawing/2014/main" id="{CD39B569-A70F-4F08-8A11-2E87476B4738}"/>
              </a:ext>
            </a:extLst>
          </p:cNvPr>
          <p:cNvSpPr/>
          <p:nvPr/>
        </p:nvSpPr>
        <p:spPr>
          <a:xfrm>
            <a:off x="3185653" y="271847"/>
            <a:ext cx="209682" cy="3475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WordArt 12"/>
          <p:cNvSpPr>
            <a:spLocks noChangeArrowheads="1" noChangeShapeType="1" noTextEdit="1"/>
          </p:cNvSpPr>
          <p:nvPr/>
        </p:nvSpPr>
        <p:spPr bwMode="auto">
          <a:xfrm>
            <a:off x="2636874" y="409301"/>
            <a:ext cx="3306726" cy="333624"/>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sp>
        <p:nvSpPr>
          <p:cNvPr id="2" name="Rectangle 1"/>
          <p:cNvSpPr/>
          <p:nvPr/>
        </p:nvSpPr>
        <p:spPr>
          <a:xfrm>
            <a:off x="1139474" y="1037134"/>
            <a:ext cx="7122226" cy="1477328"/>
          </a:xfrm>
          <a:prstGeom prst="rect">
            <a:avLst/>
          </a:prstGeom>
        </p:spPr>
        <p:txBody>
          <a:bodyPr wrap="square">
            <a:spAutoFit/>
          </a:body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Tìm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1. </a:t>
            </a:r>
            <a:r>
              <a:rPr lang="vi-VN" sz="2400" b="1" dirty="0">
                <a:solidFill>
                  <a:srgbClr val="FF0000"/>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rgbClr val="FF0000"/>
                </a:solidFill>
                <a:latin typeface="Arial" panose="020B0604020202020204" pitchFamily="34" charset="0"/>
                <a:cs typeface="Arial" panose="020B0604020202020204" pitchFamily="34" charset="0"/>
              </a:rPr>
              <a:t> </a:t>
            </a:r>
            <a:r>
              <a:rPr lang="vi-VN" sz="2400" b="1" dirty="0">
                <a:solidFill>
                  <a:srgbClr val="FF0000"/>
                </a:solidFill>
                <a:latin typeface="Arial" panose="020B0604020202020204" pitchFamily="34" charset="0"/>
                <a:cs typeface="Arial" panose="020B0604020202020204" pitchFamily="34" charset="0"/>
              </a:rPr>
              <a:t>Khi báo hiệu lời nói của nhân vật, dấu hai</a:t>
            </a:r>
            <a:r>
              <a:rPr lang="en-US" sz="2400" b="1" dirty="0">
                <a:solidFill>
                  <a:srgbClr val="FF0000"/>
                </a:solidFill>
                <a:latin typeface="Arial" panose="020B0604020202020204" pitchFamily="34" charset="0"/>
                <a:cs typeface="Arial" panose="020B0604020202020204" pitchFamily="34" charset="0"/>
              </a:rPr>
              <a:t> </a:t>
            </a:r>
            <a:r>
              <a:rPr lang="vi-VN" sz="2400" b="1" dirty="0">
                <a:solidFill>
                  <a:srgbClr val="FF0000"/>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 </a:t>
            </a:r>
            <a:r>
              <a:rPr lang="en-US" sz="3000" b="1" dirty="0" err="1">
                <a:solidFill>
                  <a:srgbClr val="FF0000"/>
                </a:solidFill>
                <a:latin typeface="Times New Roman" panose="02020603050405020304" pitchFamily="18" charset="0"/>
                <a:cs typeface="Times New Roman" panose="02020603050405020304" pitchFamily="18" charset="0"/>
              </a:rPr>
              <a:t>Ghi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nhớ</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1831246"/>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 </a:t>
            </a: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1822450" y="1831246"/>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2811347"/>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293192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485160"/>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030587"/>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4939162" y="2399515"/>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106318"/>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226900"/>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100" y="3780131"/>
            <a:ext cx="7012380" cy="830997"/>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kép</a:t>
            </a:r>
            <a:r>
              <a:rPr lang="en-US" sz="2400" b="1" dirty="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III. </a:t>
            </a:r>
            <a:r>
              <a:rPr lang="en-US" sz="3000" b="1" dirty="0" err="1">
                <a:solidFill>
                  <a:srgbClr val="FF0000"/>
                </a:solidFill>
                <a:latin typeface="Times New Roman" panose="02020603050405020304" pitchFamily="18" charset="0"/>
                <a:cs typeface="Times New Roman" panose="02020603050405020304" pitchFamily="18" charset="0"/>
              </a:rPr>
              <a:t>Luyện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tập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001090"/>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Arial" panose="020B0604020202020204" pitchFamily="34" charset="0"/>
                <a:cs typeface="Arial" panose="020B0604020202020204" pitchFamily="34" charset="0"/>
              </a:rPr>
              <a:t>Rồi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7104746" y="200109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076821"/>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197403"/>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9" name="Rectangle 8"/>
          <p:cNvSpPr/>
          <p:nvPr/>
        </p:nvSpPr>
        <p:spPr>
          <a:xfrm>
            <a:off x="1229099" y="3584384"/>
            <a:ext cx="7141711" cy="1200329"/>
          </a:xfrm>
          <a:prstGeom prst="rect">
            <a:avLst/>
          </a:prstGeom>
        </p:spPr>
        <p:txBody>
          <a:bodyPr wrap="square">
            <a:spAutoFit/>
          </a:bodyPr>
          <a:lstStyle/>
          <a:p>
            <a:pPr algn="just"/>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a:t>
            </a: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33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1500"/>
                                  </p:stCondLst>
                                  <p:childTnLst>
                                    <p:set>
                                      <p:cBhvr>
                                        <p:cTn id="26" dur="1" fill="hold">
                                          <p:stCondLst>
                                            <p:cond delay="0"/>
                                          </p:stCondLst>
                                        </p:cTn>
                                        <p:tgtEl>
                                          <p:spTgt spid="45"/>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15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nodeType="afterEffect">
                                  <p:stCondLst>
                                    <p:cond delay="150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nodeType="afterEffect">
                                  <p:stCondLst>
                                    <p:cond delay="1500"/>
                                  </p:stCondLst>
                                  <p:childTnLst>
                                    <p:set>
                                      <p:cBhvr>
                                        <p:cTn id="35" dur="1" fill="hold">
                                          <p:stCondLst>
                                            <p:cond delay="0"/>
                                          </p:stCondLst>
                                        </p:cTn>
                                        <p:tgtEl>
                                          <p:spTgt spid="96"/>
                                        </p:tgtEl>
                                        <p:attrNameLst>
                                          <p:attrName>style.visibility</p:attrName>
                                        </p:attrNameLst>
                                      </p:cBhvr>
                                      <p:to>
                                        <p:strVal val="visible"/>
                                      </p:to>
                                    </p:set>
                                  </p:childTnLst>
                                </p:cTn>
                              </p:par>
                            </p:childTnLst>
                          </p:cTn>
                        </p:par>
                        <p:par>
                          <p:cTn id="36" fill="hold">
                            <p:stCondLst>
                              <p:cond delay="7500"/>
                            </p:stCondLst>
                            <p:childTnLst>
                              <p:par>
                                <p:cTn id="37" presetID="1" presetClass="entr" presetSubtype="0" fill="hold" nodeType="afterEffect">
                                  <p:stCondLst>
                                    <p:cond delay="1500"/>
                                  </p:stCondLst>
                                  <p:childTnLst>
                                    <p:set>
                                      <p:cBhvr>
                                        <p:cTn id="38" dur="1" fill="hold">
                                          <p:stCondLst>
                                            <p:cond delay="0"/>
                                          </p:stCondLst>
                                        </p:cTn>
                                        <p:tgtEl>
                                          <p:spTgt spid="113"/>
                                        </p:tgtEl>
                                        <p:attrNameLst>
                                          <p:attrName>style.visibility</p:attrName>
                                        </p:attrNameLst>
                                      </p:cBhvr>
                                      <p:to>
                                        <p:strVal val="visible"/>
                                      </p:to>
                                    </p:set>
                                  </p:childTnLst>
                                </p:cTn>
                              </p:par>
                            </p:childTnLst>
                          </p:cTn>
                        </p:par>
                        <p:par>
                          <p:cTn id="39" fill="hold">
                            <p:stCondLst>
                              <p:cond delay="9000"/>
                            </p:stCondLst>
                            <p:childTnLst>
                              <p:par>
                                <p:cTn id="40" presetID="1" presetClass="entr" presetSubtype="0" fill="hold" nodeType="afterEffect">
                                  <p:stCondLst>
                                    <p:cond delay="1000"/>
                                  </p:stCondLst>
                                  <p:childTnLst>
                                    <p:set>
                                      <p:cBhvr>
                                        <p:cTn id="41" dur="1" fill="hold">
                                          <p:stCondLst>
                                            <p:cond delay="0"/>
                                          </p:stCondLst>
                                        </p:cTn>
                                        <p:tgtEl>
                                          <p:spTgt spid="130"/>
                                        </p:tgtEl>
                                        <p:attrNameLst>
                                          <p:attrName>style.visibility</p:attrName>
                                        </p:attrNameLst>
                                      </p:cBhvr>
                                      <p:to>
                                        <p:strVal val="visible"/>
                                      </p:to>
                                    </p:set>
                                  </p:childTnLst>
                                </p:cTn>
                              </p:par>
                            </p:childTnLst>
                          </p:cTn>
                        </p:par>
                        <p:par>
                          <p:cTn id="42" fill="hold">
                            <p:stCondLst>
                              <p:cond delay="10000"/>
                            </p:stCondLst>
                            <p:childTnLst>
                              <p:par>
                                <p:cTn id="43" presetID="1" presetClass="entr" presetSubtype="0" fill="hold" nodeType="afterEffect">
                                  <p:stCondLst>
                                    <p:cond delay="1000"/>
                                  </p:stCondLst>
                                  <p:childTnLst>
                                    <p:set>
                                      <p:cBhvr>
                                        <p:cTn id="44" dur="1" fill="hold">
                                          <p:stCondLst>
                                            <p:cond delay="0"/>
                                          </p:stCondLst>
                                        </p:cTn>
                                        <p:tgtEl>
                                          <p:spTgt spid="147"/>
                                        </p:tgtEl>
                                        <p:attrNameLst>
                                          <p:attrName>style.visibility</p:attrName>
                                        </p:attrNameLst>
                                      </p:cBhvr>
                                      <p:to>
                                        <p:strVal val="visible"/>
                                      </p:to>
                                    </p:set>
                                  </p:childTnLst>
                                </p:cTn>
                              </p:par>
                            </p:childTnLst>
                          </p:cTn>
                        </p:par>
                        <p:par>
                          <p:cTn id="45" fill="hold">
                            <p:stCondLst>
                              <p:cond delay="11000"/>
                            </p:stCondLst>
                            <p:childTnLst>
                              <p:par>
                                <p:cTn id="46" presetID="1" presetClass="entr" presetSubtype="0" fill="hold" nodeType="afterEffect">
                                  <p:stCondLst>
                                    <p:cond delay="1000"/>
                                  </p:stCondLst>
                                  <p:childTnLst>
                                    <p:set>
                                      <p:cBhvr>
                                        <p:cTn id="47" dur="1" fill="hold">
                                          <p:stCondLst>
                                            <p:cond delay="0"/>
                                          </p:stCondLst>
                                        </p:cTn>
                                        <p:tgtEl>
                                          <p:spTgt spid="164"/>
                                        </p:tgtEl>
                                        <p:attrNameLst>
                                          <p:attrName>style.visibility</p:attrName>
                                        </p:attrNameLst>
                                      </p:cBhvr>
                                      <p:to>
                                        <p:strVal val="visible"/>
                                      </p:to>
                                    </p:set>
                                  </p:childTnLst>
                                </p:cTn>
                              </p:par>
                            </p:childTnLst>
                          </p:cTn>
                        </p:par>
                        <p:par>
                          <p:cTn id="48" fill="hold">
                            <p:stCondLst>
                              <p:cond delay="12000"/>
                            </p:stCondLst>
                            <p:childTnLst>
                              <p:par>
                                <p:cTn id="49" presetID="1" presetClass="entr" presetSubtype="0" fill="hold" nodeType="afterEffect">
                                  <p:stCondLst>
                                    <p:cond delay="1000"/>
                                  </p:stCondLst>
                                  <p:childTnLst>
                                    <p:set>
                                      <p:cBhvr>
                                        <p:cTn id="50" dur="1" fill="hold">
                                          <p:stCondLst>
                                            <p:cond delay="0"/>
                                          </p:stCondLst>
                                        </p:cTn>
                                        <p:tgtEl>
                                          <p:spTgt spid="1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anim calcmode="lin" valueType="num">
                                      <p:cBhvr>
                                        <p:cTn id="56" dur="2000" fill="hold"/>
                                        <p:tgtEl>
                                          <p:spTgt spid="9"/>
                                        </p:tgtEl>
                                        <p:attrNameLst>
                                          <p:attrName>ppt_w</p:attrName>
                                        </p:attrNameLst>
                                      </p:cBhvr>
                                      <p:tavLst>
                                        <p:tav tm="0" fmla="#ppt_w*sin(2.5*pi*$)">
                                          <p:val>
                                            <p:fltVal val="0"/>
                                          </p:val>
                                        </p:tav>
                                        <p:tav tm="100000">
                                          <p:val>
                                            <p:fltVal val="1"/>
                                          </p:val>
                                        </p:tav>
                                      </p:tavLst>
                                    </p:anim>
                                    <p:anim calcmode="lin" valueType="num">
                                      <p:cBhvr>
                                        <p:cTn id="5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7777425"/>
              </p:ext>
            </p:extLst>
          </p:nvPr>
        </p:nvGraphicFramePr>
        <p:xfrm>
          <a:off x="0" y="0"/>
          <a:ext cx="9143999" cy="5143499"/>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val="20000"/>
                    </a:ext>
                  </a:extLst>
                </a:gridCol>
                <a:gridCol w="4128013">
                  <a:extLst>
                    <a:ext uri="{9D8B030D-6E8A-4147-A177-3AD203B41FA5}">
                      <a16:colId xmlns:a16="http://schemas.microsoft.com/office/drawing/2014/main" val="20001"/>
                    </a:ext>
                  </a:extLst>
                </a:gridCol>
              </a:tblGrid>
              <a:tr h="635256">
                <a:tc>
                  <a:txBody>
                    <a:bodyPr/>
                    <a:lstStyle/>
                    <a:p>
                      <a:pPr algn="ctr"/>
                      <a:r>
                        <a:rPr lang="en-US" sz="2400" dirty="0" err="1">
                          <a:solidFill>
                            <a:schemeClr val="tx1"/>
                          </a:solidFill>
                          <a:latin typeface="Times New Roman" pitchFamily="18" charset="0"/>
                          <a:cs typeface="Times New Roman" pitchFamily="18" charset="0"/>
                        </a:rPr>
                        <a:t>Câu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văn</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Times New Roman" pitchFamily="18" charset="0"/>
                          <a:cs typeface="Times New Roman" pitchFamily="18" charset="0"/>
                        </a:rPr>
                        <a:t>Tác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dụng</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của</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dấu</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hai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chấm</a:t>
                      </a:r>
                      <a:endParaRPr lang="en-US"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92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33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2263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5117245" y="523480"/>
            <a:ext cx="3960440" cy="1569660"/>
          </a:xfrm>
          <a:prstGeom prst="rect">
            <a:avLst/>
          </a:prstGeom>
        </p:spPr>
        <p:txBody>
          <a:bodyPr wrap="square">
            <a:spAutoFit/>
          </a:bodyPr>
          <a:lstStyle/>
          <a:p>
            <a:pPr algn="just"/>
            <a:r>
              <a:rPr lang="en-US" sz="2400" dirty="0">
                <a:latin typeface="Times New Roman" pitchFamily="18" charset="0"/>
                <a:cs typeface="Times New Roman" pitchFamily="18" charset="0"/>
              </a:rPr>
              <a:t>B</a:t>
            </a:r>
            <a:r>
              <a:rPr lang="vi-VN" sz="2400" dirty="0">
                <a:latin typeface="Times New Roman" pitchFamily="18" charset="0"/>
                <a:cs typeface="Times New Roman" pitchFamily="18" charset="0"/>
              </a:rPr>
              <a:t>áo hiệu bộ phận đứng sau là lời nói của nhân vật “tôi”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6" name="Rectangle 5"/>
          <p:cNvSpPr/>
          <p:nvPr/>
        </p:nvSpPr>
        <p:spPr>
          <a:xfrm>
            <a:off x="5076057" y="2093644"/>
            <a:ext cx="3960440" cy="1200329"/>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kép</a:t>
            </a:r>
            <a:r>
              <a:rPr lang="en-US" sz="2400"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7" name="Rectangle 6"/>
          <p:cNvSpPr/>
          <p:nvPr/>
        </p:nvSpPr>
        <p:spPr>
          <a:xfrm>
            <a:off x="5089377" y="3322777"/>
            <a:ext cx="3960441" cy="1569660"/>
          </a:xfrm>
          <a:prstGeom prst="rect">
            <a:avLst/>
          </a:prstGeom>
        </p:spPr>
        <p:txBody>
          <a:bodyPr wrap="square">
            <a:spAutoFit/>
          </a:bodyPr>
          <a:lstStyle/>
          <a:p>
            <a:pPr algn="just"/>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8" name="Rectangle 7"/>
          <p:cNvSpPr/>
          <p:nvPr/>
        </p:nvSpPr>
        <p:spPr>
          <a:xfrm>
            <a:off x="99905" y="696270"/>
            <a:ext cx="4900808" cy="1200329"/>
          </a:xfrm>
          <a:prstGeom prst="rect">
            <a:avLst/>
          </a:prstGeom>
        </p:spPr>
        <p:txBody>
          <a:bodyPr wrap="square">
            <a:spAutoFit/>
          </a:bodyPr>
          <a:lstStyle/>
          <a:p>
            <a:pPr algn="just"/>
            <a:r>
              <a:rPr lang="vi-VN" sz="2400" dirty="0">
                <a:latin typeface="Times New Roman" pitchFamily="18" charset="0"/>
                <a:cs typeface="Times New Roman" pitchFamily="18" charset="0"/>
              </a:rPr>
              <a:t>Tôi thở dài</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Còn đứa bị điểm không, nó tả 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9" name="Rectangle 8"/>
          <p:cNvSpPr/>
          <p:nvPr/>
        </p:nvSpPr>
        <p:spPr>
          <a:xfrm>
            <a:off x="33406" y="2347007"/>
            <a:ext cx="4905510" cy="461665"/>
          </a:xfrm>
          <a:prstGeom prst="rect">
            <a:avLst/>
          </a:prstGeom>
        </p:spPr>
        <p:txBody>
          <a:bodyPr wrap="none">
            <a:spAutoFit/>
          </a:bodyPr>
          <a:lstStyle/>
          <a:p>
            <a:pPr algn="just"/>
            <a:r>
              <a:rPr lang="vi-VN" sz="2400" dirty="0">
                <a:latin typeface="Times New Roman" pitchFamily="18" charset="0"/>
                <a:cs typeface="Times New Roman" pitchFamily="18" charset="0"/>
              </a:rPr>
              <a:t>Cô hỏi: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Sao trò không chịu làm bài?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10" name="Rectangle 9"/>
          <p:cNvSpPr/>
          <p:nvPr/>
        </p:nvSpPr>
        <p:spPr>
          <a:xfrm>
            <a:off x="58716" y="3224364"/>
            <a:ext cx="4869139" cy="1938992"/>
          </a:xfrm>
          <a:prstGeom prst="rect">
            <a:avLst/>
          </a:prstGeom>
        </p:spPr>
        <p:txBody>
          <a:bodyPr wrap="square">
            <a:spAutoFit/>
          </a:bodyPr>
          <a:lstStyle/>
          <a:p>
            <a:pPr algn="just"/>
            <a:r>
              <a:rPr lang="vi-VN" sz="2400" dirty="0">
                <a:latin typeface="Times New Roman" pitchFamily="18" charset="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516845" y="69627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4317" y="3647374"/>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pastel khiến bạn yêu ngay từ cái nhì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4999" y="8061"/>
            <a:ext cx="9239002" cy="830997"/>
          </a:xfrm>
          <a:prstGeom prst="rect">
            <a:avLst/>
          </a:prstGeom>
          <a:noFill/>
        </p:spPr>
        <p:txBody>
          <a:bodyPr wrap="square">
            <a:spAutoFit/>
          </a:bodyPr>
          <a:lstStyle/>
          <a:p>
            <a:pPr algn="ctr"/>
            <a:r>
              <a:rPr lang="en-US" sz="2400" b="1" dirty="0">
                <a:solidFill>
                  <a:srgbClr val="FF0000"/>
                </a:solidFill>
                <a:latin typeface="Times New Roman" pitchFamily="18" charset="0"/>
                <a:cs typeface="Times New Roman" pitchFamily="18" charset="0"/>
              </a:rPr>
              <a:t>TRÒ CHƠI “XÌ ĐIỆN”</a:t>
            </a:r>
          </a:p>
          <a:p>
            <a:pPr algn="ctr"/>
            <a:r>
              <a:rPr lang="en-US" sz="2400" i="1" dirty="0" err="1">
                <a:solidFill>
                  <a:srgbClr val="004EEA"/>
                </a:solidFill>
                <a:latin typeface="Times New Roman" pitchFamily="18" charset="0"/>
                <a:cs typeface="Times New Roman" pitchFamily="18" charset="0"/>
              </a:rPr>
              <a:t>Nối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từng</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trái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với</a:t>
            </a:r>
            <a:r>
              <a:rPr lang="en-US" sz="2400" i="1" dirty="0">
                <a:solidFill>
                  <a:srgbClr val="004EEA"/>
                </a:solidFill>
                <a:latin typeface="Times New Roman" pitchFamily="18" charset="0"/>
                <a:cs typeface="Times New Roman" pitchFamily="18" charset="0"/>
              </a:rPr>
              <a:t> ô </a:t>
            </a:r>
            <a:r>
              <a:rPr lang="en-US" sz="2400" i="1" dirty="0" err="1">
                <a:solidFill>
                  <a:srgbClr val="004EEA"/>
                </a:solidFill>
                <a:latin typeface="Times New Roman" pitchFamily="18" charset="0"/>
                <a:cs typeface="Times New Roman" pitchFamily="18" charset="0"/>
              </a:rPr>
              <a:t>nêu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đúng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tác</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dụng</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của</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dấu</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hai</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chấm</a:t>
            </a:r>
            <a:r>
              <a:rPr lang="en-US" sz="2400" i="1" dirty="0">
                <a:solidFill>
                  <a:srgbClr val="004EEA"/>
                </a:solidFill>
                <a:latin typeface="Times New Roman" pitchFamily="18" charset="0"/>
                <a:cs typeface="Times New Roman" pitchFamily="18" charset="0"/>
              </a:rPr>
              <a:t> ở </a:t>
            </a:r>
            <a:r>
              <a:rPr lang="en-US" sz="2400" i="1" dirty="0" err="1">
                <a:solidFill>
                  <a:srgbClr val="004EEA"/>
                </a:solidFill>
                <a:latin typeface="Times New Roman" pitchFamily="18" charset="0"/>
                <a:cs typeface="Times New Roman" pitchFamily="18" charset="0"/>
              </a:rPr>
              <a:t>bên</a:t>
            </a:r>
            <a:r>
              <a:rPr lang="en-US" sz="2400" i="1" dirty="0">
                <a:solidFill>
                  <a:srgbClr val="004EEA"/>
                </a:solidFill>
                <a:latin typeface="Times New Roman" pitchFamily="18" charset="0"/>
                <a:cs typeface="Times New Roman" pitchFamily="18" charset="0"/>
              </a:rPr>
              <a:t> </a:t>
            </a:r>
            <a:r>
              <a:rPr lang="en-US" sz="2400" i="1" dirty="0" err="1">
                <a:solidFill>
                  <a:srgbClr val="004EEA"/>
                </a:solidFill>
                <a:latin typeface="Times New Roman" pitchFamily="18" charset="0"/>
                <a:cs typeface="Times New Roman" pitchFamily="18" charset="0"/>
              </a:rPr>
              <a:t>phải</a:t>
            </a:r>
            <a:endParaRPr lang="vi-VN" sz="2400" i="1" dirty="0">
              <a:solidFill>
                <a:srgbClr val="004EEA"/>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97801107"/>
              </p:ext>
            </p:extLst>
          </p:nvPr>
        </p:nvGraphicFramePr>
        <p:xfrm>
          <a:off x="1" y="794967"/>
          <a:ext cx="9138633" cy="4348533"/>
        </p:xfrm>
        <a:graphic>
          <a:graphicData uri="http://schemas.openxmlformats.org/drawingml/2006/table">
            <a:tbl>
              <a:tblPr firstRow="1" bandRow="1">
                <a:tableStyleId>{E8B1032C-EA38-4F05-BA0D-38AFFFC7BED3}</a:tableStyleId>
              </a:tblPr>
              <a:tblGrid>
                <a:gridCol w="474571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240793">
                  <a:extLst>
                    <a:ext uri="{9D8B030D-6E8A-4147-A177-3AD203B41FA5}">
                      <a16:colId xmlns:a16="http://schemas.microsoft.com/office/drawing/2014/main" val="20002"/>
                    </a:ext>
                  </a:extLst>
                </a:gridCol>
              </a:tblGrid>
              <a:tr h="1418966">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r h="1556593">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endParaRPr lang="en-US" sz="110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1372974">
                <a:tc>
                  <a:txBody>
                    <a:bodyPr/>
                    <a:lstStyle/>
                    <a:p>
                      <a:endParaRPr lang="en-US" sz="1100" dirty="0"/>
                    </a:p>
                  </a:txBody>
                  <a:tcPr marT="34290" marB="34290">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100" dirty="0"/>
                    </a:p>
                  </a:txBody>
                  <a:tcPr marT="34290" marB="34290">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0" y="961615"/>
            <a:ext cx="4720124" cy="1061829"/>
          </a:xfrm>
          <a:prstGeom prst="rect">
            <a:avLst/>
          </a:prstGeom>
        </p:spPr>
        <p:txBody>
          <a:bodyPr wrap="square">
            <a:spAutoFit/>
          </a:bodyPr>
          <a:lstStyle/>
          <a:p>
            <a:pPr algn="just"/>
            <a:r>
              <a:rPr lang="en-US" sz="2100" dirty="0">
                <a:latin typeface="Times New Roman" pitchFamily="18" charset="0"/>
                <a:cs typeface="Times New Roman" pitchFamily="18" charset="0"/>
              </a:rPr>
              <a:t>1.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rằng</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bao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giờ</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hát</a:t>
            </a:r>
            <a:r>
              <a:rPr lang="en-US" sz="2100" dirty="0">
                <a:latin typeface="Times New Roman" pitchFamily="18" charset="0"/>
                <a:cs typeface="Times New Roman" pitchFamily="18" charset="0"/>
              </a:rPr>
              <a:t>. Ai </a:t>
            </a:r>
            <a:r>
              <a:rPr lang="en-US" sz="2100" dirty="0" err="1">
                <a:latin typeface="Times New Roman" pitchFamily="18" charset="0"/>
                <a:cs typeface="Times New Roman" pitchFamily="18" charset="0"/>
              </a:rPr>
              <a:t>chưa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Ba </a:t>
            </a:r>
            <a:r>
              <a:rPr lang="en-US" sz="2100" dirty="0" err="1">
                <a:latin typeface="Times New Roman" pitchFamily="18" charset="0"/>
                <a:cs typeface="Times New Roman" pitchFamily="18" charset="0"/>
              </a:rPr>
              <a:t>Bể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thơ</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8" name="Rectangle 7"/>
          <p:cNvSpPr/>
          <p:nvPr/>
        </p:nvSpPr>
        <p:spPr>
          <a:xfrm>
            <a:off x="0" y="2629418"/>
            <a:ext cx="4728156" cy="769441"/>
          </a:xfrm>
          <a:prstGeom prst="rect">
            <a:avLst/>
          </a:prstGeom>
        </p:spPr>
        <p:txBody>
          <a:bodyPr wrap="square">
            <a:spAutoFit/>
          </a:bodyPr>
          <a:lstStyle/>
          <a:p>
            <a:pPr algn="just"/>
            <a:r>
              <a:rPr lang="en-US" sz="2200" dirty="0">
                <a:latin typeface="Times New Roman" pitchFamily="18" charset="0"/>
                <a:cs typeface="Times New Roman" pitchFamily="18" charset="0"/>
              </a:rPr>
              <a:t>2. </a:t>
            </a:r>
            <a:r>
              <a:rPr lang="en-US" sz="2200" dirty="0" err="1">
                <a:latin typeface="Times New Roman" pitchFamily="18" charset="0"/>
                <a:cs typeface="Times New Roman" pitchFamily="18" charset="0"/>
              </a:rPr>
              <a:t>Vườn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dừa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cụt</a:t>
            </a:r>
            <a:r>
              <a:rPr lang="en-US" sz="2200" dirty="0">
                <a:latin typeface="Times New Roman" pitchFamily="18" charset="0"/>
                <a:cs typeface="Times New Roman" pitchFamily="18" charset="0"/>
              </a:rPr>
              <a:t>,…</a:t>
            </a:r>
          </a:p>
        </p:txBody>
      </p:sp>
      <p:sp>
        <p:nvSpPr>
          <p:cNvPr id="9" name="Rectangle 8"/>
          <p:cNvSpPr/>
          <p:nvPr/>
        </p:nvSpPr>
        <p:spPr>
          <a:xfrm>
            <a:off x="8032" y="4055064"/>
            <a:ext cx="4720124" cy="769441"/>
          </a:xfrm>
          <a:prstGeom prst="rect">
            <a:avLst/>
          </a:prstGeom>
        </p:spPr>
        <p:txBody>
          <a:bodyPr wrap="square">
            <a:spAutoFit/>
          </a:bodyPr>
          <a:lstStyle/>
          <a:p>
            <a:pPr algn="just"/>
            <a:r>
              <a:rPr lang="en-US" sz="2200" dirty="0">
                <a:latin typeface="Times New Roman" pitchFamily="18" charset="0"/>
                <a:cs typeface="Times New Roman" pitchFamily="18" charset="0"/>
              </a:rPr>
              <a:t>3. Mai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Đào</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lớn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gì</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p:txBody>
      </p:sp>
      <p:sp>
        <p:nvSpPr>
          <p:cNvPr id="2" name="Rectangle 1"/>
          <p:cNvSpPr/>
          <p:nvPr/>
        </p:nvSpPr>
        <p:spPr>
          <a:xfrm>
            <a:off x="5901976" y="771329"/>
            <a:ext cx="3203848" cy="1446550"/>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ngang</a:t>
            </a:r>
            <a:r>
              <a:rPr lang="en-US" sz="2200" dirty="0">
                <a:latin typeface="Times New Roman" pitchFamily="18" charset="0"/>
                <a:cs typeface="Times New Roman" pitchFamily="18" charset="0"/>
              </a:rPr>
              <a:t>).</a:t>
            </a:r>
          </a:p>
        </p:txBody>
      </p:sp>
      <p:sp>
        <p:nvSpPr>
          <p:cNvPr id="4" name="Rectangle 3"/>
          <p:cNvSpPr/>
          <p:nvPr/>
        </p:nvSpPr>
        <p:spPr>
          <a:xfrm>
            <a:off x="5878225" y="2299936"/>
            <a:ext cx="3265777" cy="1446550"/>
          </a:xfrm>
          <a:prstGeom prst="rect">
            <a:avLst/>
          </a:prstGeom>
        </p:spPr>
        <p:txBody>
          <a:bodyPr wrap="square">
            <a:spAutoFit/>
          </a:bodyPr>
          <a:lstStyle/>
          <a:p>
            <a:pPr algn="just"/>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kép</a:t>
            </a:r>
            <a:r>
              <a:rPr lang="en-US" sz="2200" dirty="0">
                <a:latin typeface="Times New Roman" pitchFamily="18" charset="0"/>
                <a:cs typeface="Times New Roman" pitchFamily="18" charset="0"/>
              </a:rPr>
              <a:t>).</a:t>
            </a:r>
          </a:p>
        </p:txBody>
      </p:sp>
      <p:sp>
        <p:nvSpPr>
          <p:cNvPr id="5" name="Rectangle 4"/>
          <p:cNvSpPr/>
          <p:nvPr/>
        </p:nvSpPr>
        <p:spPr>
          <a:xfrm>
            <a:off x="5919381" y="3885253"/>
            <a:ext cx="3200872" cy="1107996"/>
          </a:xfrm>
          <a:prstGeom prst="rect">
            <a:avLst/>
          </a:prstGeom>
          <a:noFill/>
        </p:spPr>
        <p:txBody>
          <a:bodyPr wrap="square">
            <a:spAutoFit/>
          </a:bodyPr>
          <a:lstStyle/>
          <a:p>
            <a:pPr algn="just"/>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trước</a:t>
            </a:r>
            <a:endParaRPr lang="en-US" sz="2200" dirty="0">
              <a:latin typeface="Times New Roman" pitchFamily="18" charset="0"/>
              <a:cs typeface="Times New Roman" pitchFamily="18" charset="0"/>
            </a:endParaRPr>
          </a:p>
        </p:txBody>
      </p:sp>
      <p:cxnSp>
        <p:nvCxnSpPr>
          <p:cNvPr id="13" name="Straight Connector 12"/>
          <p:cNvCxnSpPr/>
          <p:nvPr/>
        </p:nvCxnSpPr>
        <p:spPr>
          <a:xfrm>
            <a:off x="4788024" y="1554100"/>
            <a:ext cx="1113952" cy="156911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1966" y="2873829"/>
            <a:ext cx="1096261" cy="173897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728156" y="1329613"/>
            <a:ext cx="1150071" cy="3283193"/>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pic>
        <p:nvPicPr>
          <p:cNvPr id="2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0824" y="4607084"/>
            <a:ext cx="563675" cy="563675"/>
          </a:xfrm>
          <a:prstGeom prst="rect">
            <a:avLst/>
          </a:prstGeom>
        </p:spPr>
      </p:pic>
    </p:spTree>
    <p:extLst>
      <p:ext uri="{BB962C8B-B14F-4D97-AF65-F5344CB8AC3E}">
        <p14:creationId xmlns:p14="http://schemas.microsoft.com/office/powerpoint/2010/main" val="34249676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7077" fill="hold"/>
                                        <p:tgtEl>
                                          <p:spTgt spid="20"/>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0"/>
                </p:tgtEl>
              </p:cMediaNode>
            </p:audio>
          </p:childTnLst>
        </p:cTn>
      </p:par>
    </p:tnLst>
    <p:bldLst>
      <p:bldP spid="7" grpId="0"/>
      <p:bldP spid="3" grpId="0"/>
      <p:bldP spid="8" grpId="0"/>
      <p:bldP spid="9" grpId="0"/>
      <p:bldP spid="2"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99" y="363204"/>
            <a:ext cx="8660958" cy="4401205"/>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xưa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nghèo</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hằng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cua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bắt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hôm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bắt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con </a:t>
            </a:r>
            <a:r>
              <a:rPr lang="en-US" sz="2800" b="1" dirty="0" err="1" smtClean="0">
                <a:latin typeface="Times New Roman" panose="02020603050405020304" pitchFamily="18" charset="0"/>
                <a:cs typeface="Times New Roman" panose="02020603050405020304" pitchFamily="18" charset="0"/>
              </a:rPr>
              <a:t>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vỏ</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màu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biêng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chum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Chiều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thấy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điều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vườn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cỏ</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ăn</a:t>
            </a:r>
            <a:r>
              <a:rPr lang="en-US" sz="2800" b="1" dirty="0" smtClean="0">
                <a:latin typeface="Times New Roman" panose="02020603050405020304" pitchFamily="18" charset="0"/>
                <a:cs typeface="Times New Roman" panose="02020603050405020304" pitchFamily="18" charset="0"/>
              </a:rPr>
              <a:t> no, </a:t>
            </a:r>
            <a:r>
              <a:rPr lang="en-US" sz="2800" b="1" dirty="0" err="1" smtClean="0">
                <a:latin typeface="Times New Roman" panose="02020603050405020304" pitchFamily="18" charset="0"/>
                <a:cs typeface="Times New Roman" panose="02020603050405020304" pitchFamily="18" charset="0"/>
              </a:rPr>
              <a:t>cơm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nấu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tươm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cố</a:t>
            </a:r>
            <a:r>
              <a:rPr lang="en-US" sz="2800" b="1" dirty="0" smtClean="0">
                <a:latin typeface="Times New Roman" panose="02020603050405020304" pitchFamily="18" charset="0"/>
                <a:cs typeface="Times New Roman" panose="02020603050405020304" pitchFamily="18" charset="0"/>
              </a:rPr>
              <a:t> ý </a:t>
            </a:r>
            <a:r>
              <a:rPr lang="en-US" sz="2800" b="1" dirty="0" err="1" smtClean="0">
                <a:latin typeface="Times New Roman" panose="02020603050405020304" pitchFamily="18" charset="0"/>
                <a:cs typeface="Times New Roman" panose="02020603050405020304" pitchFamily="18" charset="0"/>
              </a:rPr>
              <a:t>rình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thì</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thấy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ra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chum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vỏ</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chạy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ôm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nói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nay, con </a:t>
            </a:r>
            <a:r>
              <a:rPr lang="en-US" sz="2800" b="1" dirty="0" err="1" smtClean="0">
                <a:latin typeface="Times New Roman" panose="02020603050405020304" pitchFamily="18" charset="0"/>
                <a:cs typeface="Times New Roman" panose="02020603050405020304" pitchFamily="18" charset="0"/>
              </a:rPr>
              <a:t>sống</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đây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mẹ</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Từ</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lão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phúc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nhau</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979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6" name="TextBox 5"/>
          <p:cNvSpPr txBox="1"/>
          <p:nvPr/>
        </p:nvSpPr>
        <p:spPr>
          <a:xfrm>
            <a:off x="1257300" y="2011000"/>
            <a:ext cx="6274795" cy="617861"/>
          </a:xfrm>
          <a:prstGeom prst="rect">
            <a:avLst/>
          </a:prstGeom>
          <a:noFill/>
        </p:spPr>
        <p:txBody>
          <a:bodyPr wrap="none" lIns="68580" tIns="34290" rIns="68580" bIns="34290" rtlCol="0">
            <a:spAutoFit/>
          </a:bodyPr>
          <a:lstStyle/>
          <a:p>
            <a:pPr>
              <a:lnSpc>
                <a:spcPct val="150000"/>
              </a:lnSpc>
            </a:pP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Ghi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nhớ</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dụng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của</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dấu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hai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chấm</a:t>
            </a:r>
            <a:r>
              <a:rPr lang="en-US" sz="2700" b="1"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396EF1F5-C4BA-4DFB-BDD3-007845C30BC0}"/>
              </a:ext>
            </a:extLst>
          </p:cNvPr>
          <p:cNvSpPr txBox="1"/>
          <p:nvPr/>
        </p:nvSpPr>
        <p:spPr>
          <a:xfrm>
            <a:off x="3610719" y="1509823"/>
            <a:ext cx="1977656"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DẶN DÒ</a:t>
            </a:r>
            <a:endParaRPr lang="vi-VN"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546265" y="1930601"/>
            <a:ext cx="8087096" cy="20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7030A0"/>
                </a:solidFill>
                <a:latin typeface="Arial" panose="020B0604020202020204" pitchFamily="34" charset="0"/>
                <a:cs typeface="Arial" panose="020B0604020202020204" pitchFamily="34" charset="0"/>
              </a:rPr>
              <a:t>Lòng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thương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người</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lòng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nhân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ái</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lòng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vị</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tha</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tình</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thân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ái</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yêu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quý</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xót</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thương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đau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xót</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tha</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thứ</a:t>
            </a:r>
            <a:r>
              <a:rPr lang="en-US" altLang="en-US" sz="3000" b="1" dirty="0">
                <a:solidFill>
                  <a:srgbClr val="7030A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729994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3756" y="600117"/>
            <a:ext cx="7506261" cy="13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tục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ngữ</a:t>
            </a:r>
            <a:r>
              <a:rPr lang="en-US" altLang="en-US" sz="3000" b="1" dirty="0">
                <a:latin typeface="Arial" panose="020B0604020202020204" pitchFamily="34" charset="0"/>
                <a:cs typeface="Arial" panose="020B0604020202020204" pitchFamily="34" charset="0"/>
              </a:rPr>
              <a:t>: “Ở </a:t>
            </a:r>
            <a:r>
              <a:rPr lang="en-US" altLang="en-US" sz="3000" b="1" dirty="0" err="1">
                <a:latin typeface="Arial" panose="020B0604020202020204" pitchFamily="34" charset="0"/>
                <a:cs typeface="Arial" panose="020B0604020202020204" pitchFamily="34" charset="0"/>
              </a:rPr>
              <a:t>hiền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gặp</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lành</a:t>
            </a:r>
            <a:r>
              <a:rPr lang="en-US" altLang="en-US" sz="3000" b="1" dirty="0">
                <a:latin typeface="Arial" panose="020B0604020202020204" pitchFamily="34" charset="0"/>
                <a:cs typeface="Arial" panose="020B0604020202020204" pitchFamily="34" charset="0"/>
              </a:rPr>
              <a:t>”</a:t>
            </a:r>
            <a:br>
              <a:rPr lang="en-US" altLang="en-US" sz="3000" b="1" dirty="0">
                <a:latin typeface="Arial" panose="020B0604020202020204" pitchFamily="34" charset="0"/>
                <a:cs typeface="Arial" panose="020B0604020202020204" pitchFamily="34" charset="0"/>
              </a:rPr>
            </a:br>
            <a:r>
              <a:rPr lang="en-US" altLang="en-US" sz="3000" b="1" dirty="0" err="1">
                <a:latin typeface="Arial" panose="020B0604020202020204" pitchFamily="34" charset="0"/>
                <a:cs typeface="Arial" panose="020B0604020202020204" pitchFamily="34" charset="0"/>
              </a:rPr>
              <a:t>khuyên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chúng</a:t>
            </a:r>
            <a:r>
              <a:rPr lang="en-US" altLang="en-US" sz="3000" b="1" dirty="0">
                <a:latin typeface="Arial" panose="020B0604020202020204" pitchFamily="34" charset="0"/>
                <a:cs typeface="Arial" panose="020B0604020202020204" pitchFamily="34" charset="0"/>
              </a:rPr>
              <a:t> ta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20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7030A0"/>
                </a:solidFill>
                <a:latin typeface="Arial" panose="020B0604020202020204" pitchFamily="34" charset="0"/>
                <a:cs typeface="Arial" panose="020B0604020202020204" pitchFamily="34" charset="0"/>
              </a:rPr>
              <a:t>Khuyên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chúng</a:t>
            </a:r>
            <a:r>
              <a:rPr lang="en-US" altLang="en-US" sz="3000" b="1" dirty="0">
                <a:solidFill>
                  <a:srgbClr val="7030A0"/>
                </a:solidFill>
                <a:latin typeface="Arial" panose="020B0604020202020204" pitchFamily="34" charset="0"/>
                <a:cs typeface="Arial" panose="020B0604020202020204" pitchFamily="34" charset="0"/>
              </a:rPr>
              <a:t> ta </a:t>
            </a:r>
            <a:r>
              <a:rPr lang="en-US" altLang="en-US" sz="3000" b="1" dirty="0" err="1">
                <a:solidFill>
                  <a:srgbClr val="7030A0"/>
                </a:solidFill>
                <a:latin typeface="Arial" panose="020B0604020202020204" pitchFamily="34" charset="0"/>
                <a:cs typeface="Arial" panose="020B0604020202020204" pitchFamily="34" charset="0"/>
              </a:rPr>
              <a:t>sống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hiền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lành</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nhân</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hậu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vì</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sống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như</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vậy</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sẽ</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gặp</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những</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điều</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tốt</a:t>
            </a:r>
            <a:r>
              <a:rPr lang="en-US" altLang="en-US" sz="3000" b="1" dirty="0">
                <a:solidFill>
                  <a:srgbClr val="7030A0"/>
                </a:solidFill>
                <a:latin typeface="Arial" panose="020B0604020202020204" pitchFamily="34" charset="0"/>
                <a:cs typeface="Arial" panose="020B0604020202020204" pitchFamily="34" charset="0"/>
              </a:rPr>
              <a:t> </a:t>
            </a:r>
            <a:r>
              <a:rPr lang="en-US" altLang="en-US" sz="3000" b="1" dirty="0" err="1">
                <a:solidFill>
                  <a:srgbClr val="7030A0"/>
                </a:solidFill>
                <a:latin typeface="Arial" panose="020B0604020202020204" pitchFamily="34" charset="0"/>
                <a:cs typeface="Arial" panose="020B0604020202020204" pitchFamily="34" charset="0"/>
              </a:rPr>
              <a:t>lành</a:t>
            </a:r>
            <a:r>
              <a:rPr lang="en-US" altLang="en-US" sz="3000" b="1" dirty="0">
                <a:solidFill>
                  <a:srgbClr val="7030A0"/>
                </a:solidFill>
                <a:latin typeface="Arial" panose="020B0604020202020204" pitchFamily="34" charset="0"/>
                <a:cs typeface="Arial" panose="020B0604020202020204" pitchFamily="34" charset="0"/>
              </a:rPr>
              <a:t>, may </a:t>
            </a:r>
            <a:r>
              <a:rPr lang="en-US" altLang="en-US" sz="3000" b="1" dirty="0" err="1">
                <a:solidFill>
                  <a:srgbClr val="7030A0"/>
                </a:solidFill>
                <a:latin typeface="Arial" panose="020B0604020202020204" pitchFamily="34" charset="0"/>
                <a:cs typeface="Arial" panose="020B0604020202020204" pitchFamily="34" charset="0"/>
              </a:rPr>
              <a:t>mắn</a:t>
            </a:r>
            <a:r>
              <a:rPr lang="en-US" altLang="en-US" sz="3000" b="1" dirty="0">
                <a:solidFill>
                  <a:srgbClr val="7030A0"/>
                </a:solidFill>
                <a:latin typeface="Arial" panose="020B0604020202020204" pitchFamily="34" charset="0"/>
                <a:cs typeface="Arial" panose="020B0604020202020204" pitchFamily="34" charset="0"/>
              </a:rPr>
              <a:t>.</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withEffect">
                                  <p:stCondLst>
                                    <p:cond delay="0"/>
                                  </p:stCondLst>
                                  <p:childTnLst>
                                    <p:cmd type="call" cmd="playFrom(0.0)">
                                      <p:cBhvr>
                                        <p:cTn id="11" dur="7077"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a:fillRect/>
          </a:stretch>
        </p:blipFill>
        <p:spPr>
          <a:xfrm>
            <a:off x="3175655" y="3402433"/>
            <a:ext cx="2964141" cy="1760456"/>
          </a:xfrm>
          <a:prstGeom prst="rect">
            <a:avLst/>
          </a:prstGeom>
        </p:spPr>
      </p:pic>
      <p:sp>
        <p:nvSpPr>
          <p:cNvPr id="7" name="TextBox 6">
            <a:extLst>
              <a:ext uri="{FF2B5EF4-FFF2-40B4-BE49-F238E27FC236}">
                <a16:creationId xmlns:a16="http://schemas.microsoft.com/office/drawing/2014/main" id="{A277637E-760B-4A46-B350-6E4778C32AF6}"/>
              </a:ext>
            </a:extLst>
          </p:cNvPr>
          <p:cNvSpPr txBox="1"/>
          <p:nvPr/>
        </p:nvSpPr>
        <p:spPr>
          <a:xfrm>
            <a:off x="3945835" y="699040"/>
            <a:ext cx="1676297" cy="315948"/>
          </a:xfrm>
          <a:prstGeom prst="rect">
            <a:avLst/>
          </a:prstGeom>
          <a:noFill/>
        </p:spPr>
        <p:txBody>
          <a:bodyPr wrap="square" lIns="38573" tIns="19286" rIns="38573" bIns="19286" rtlCol="0">
            <a:spAutoFit/>
          </a:bodyPr>
          <a:lstStyle/>
          <a:p>
            <a:pPr defTabSz="514350"/>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Luyện</a:t>
            </a:r>
            <a:r>
              <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từ</a:t>
            </a:r>
            <a:r>
              <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và</a:t>
            </a:r>
            <a:r>
              <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 </a:t>
            </a:r>
            <a:r>
              <a:rPr lang="en-US" sz="1800" b="1" dirty="0" err="1">
                <a:solidFill>
                  <a:prstClr val="white"/>
                </a:solidFill>
                <a:latin typeface="Times New Roman" panose="02020603050405020304" pitchFamily="18" charset="0"/>
                <a:ea typeface="HP001 5Ha" panose="020B0603050302020204" pitchFamily="34" charset="-127"/>
                <a:cs typeface="Times New Roman" panose="02020603050405020304" pitchFamily="18" charset="0"/>
              </a:rPr>
              <a:t>câu</a:t>
            </a:r>
            <a:endParaRPr lang="en-US" sz="1800" b="1" dirty="0">
              <a:solidFill>
                <a:prstClr val="white"/>
              </a:solidFill>
              <a:latin typeface="Times New Roman" panose="02020603050405020304" pitchFamily="18" charset="0"/>
              <a:ea typeface="HP001 5Ha" panose="020B06030503020202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26A84A11-58F0-4F42-A43F-912FF4C3B2B7}"/>
              </a:ext>
            </a:extLst>
          </p:cNvPr>
          <p:cNvSpPr txBox="1"/>
          <p:nvPr/>
        </p:nvSpPr>
        <p:spPr>
          <a:xfrm>
            <a:off x="1828800" y="1034376"/>
            <a:ext cx="5657850" cy="315948"/>
          </a:xfrm>
          <a:prstGeom prst="rect">
            <a:avLst/>
          </a:prstGeom>
          <a:noFill/>
        </p:spPr>
        <p:txBody>
          <a:bodyPr wrap="square" lIns="38573" tIns="19286" rIns="38573" bIns="19286" rtlCol="0">
            <a:spAutoFit/>
          </a:bodyPr>
          <a:lstStyle/>
          <a:p>
            <a:pPr algn="ctr" defTabSz="514350"/>
            <a:r>
              <a:rPr lang="vi-VN" sz="1800" b="1" dirty="0">
                <a:solidFill>
                  <a:srgbClr val="FFFF66"/>
                </a:solidFill>
                <a:latin typeface="+mj-lt"/>
                <a:ea typeface="HP001 5Ha" panose="020B0603050302020204" pitchFamily="34" charset="-127"/>
              </a:rPr>
              <a:t>Dấu hai chấm</a:t>
            </a:r>
          </a:p>
        </p:txBody>
      </p:sp>
      <p:sp>
        <p:nvSpPr>
          <p:cNvPr id="10" name="TextBox 9">
            <a:extLst>
              <a:ext uri="{FF2B5EF4-FFF2-40B4-BE49-F238E27FC236}">
                <a16:creationId xmlns:a16="http://schemas.microsoft.com/office/drawing/2014/main" id="{3C7C8EBE-BA45-4831-95C0-72B050671748}"/>
              </a:ext>
            </a:extLst>
          </p:cNvPr>
          <p:cNvSpPr txBox="1"/>
          <p:nvPr/>
        </p:nvSpPr>
        <p:spPr>
          <a:xfrm>
            <a:off x="2981450" y="394554"/>
            <a:ext cx="4972050" cy="369332"/>
          </a:xfrm>
          <a:prstGeom prst="rect">
            <a:avLst/>
          </a:prstGeom>
          <a:noFill/>
        </p:spPr>
        <p:txBody>
          <a:bodyPr wrap="square" rtlCol="0">
            <a:spAutoFit/>
          </a:bodyPr>
          <a:lstStyle/>
          <a:p>
            <a:r>
              <a:rPr lang="en-US" sz="1800" b="1" dirty="0" err="1">
                <a:solidFill>
                  <a:prstClr val="white"/>
                </a:solidFill>
                <a:latin typeface="Times New Roman" panose="02020603050405020304" pitchFamily="18" charset="0"/>
                <a:cs typeface="Times New Roman" panose="02020603050405020304" pitchFamily="18" charset="0"/>
              </a:rPr>
              <a:t>Thứ</a:t>
            </a:r>
            <a:r>
              <a:rPr lang="en-US" sz="1800" b="1" dirty="0">
                <a:solidFill>
                  <a:prstClr val="white"/>
                </a:solidFill>
                <a:latin typeface="Times New Roman" panose="02020603050405020304" pitchFamily="18" charset="0"/>
                <a:cs typeface="Times New Roman" panose="02020603050405020304" pitchFamily="18" charset="0"/>
              </a:rPr>
              <a:t> </a:t>
            </a:r>
            <a:r>
              <a:rPr lang="en-US" sz="1800" b="1" dirty="0" err="1">
                <a:solidFill>
                  <a:prstClr val="white"/>
                </a:solidFill>
                <a:latin typeface="Times New Roman" panose="02020603050405020304" pitchFamily="18" charset="0"/>
                <a:cs typeface="Times New Roman" panose="02020603050405020304" pitchFamily="18" charset="0"/>
              </a:rPr>
              <a:t>năm</a:t>
            </a:r>
            <a:r>
              <a:rPr lang="en-US" sz="1800" b="1" dirty="0">
                <a:solidFill>
                  <a:prstClr val="white"/>
                </a:solidFill>
                <a:latin typeface="Times New Roman" panose="02020603050405020304" pitchFamily="18" charset="0"/>
                <a:cs typeface="Times New Roman" panose="02020603050405020304" pitchFamily="18" charset="0"/>
              </a:rPr>
              <a:t> </a:t>
            </a:r>
            <a:r>
              <a:rPr lang="en-US" sz="1800" b="1" dirty="0" err="1">
                <a:solidFill>
                  <a:prstClr val="white"/>
                </a:solidFill>
                <a:latin typeface="Times New Roman" panose="02020603050405020304" pitchFamily="18" charset="0"/>
                <a:cs typeface="Times New Roman" panose="02020603050405020304" pitchFamily="18" charset="0"/>
              </a:rPr>
              <a:t>ngày</a:t>
            </a:r>
            <a:r>
              <a:rPr lang="en-US" sz="1800" b="1" dirty="0">
                <a:solidFill>
                  <a:prstClr val="white"/>
                </a:solidFill>
                <a:latin typeface="Times New Roman" panose="02020603050405020304" pitchFamily="18" charset="0"/>
                <a:cs typeface="Times New Roman" panose="02020603050405020304" pitchFamily="18" charset="0"/>
              </a:rPr>
              <a:t> 15 </a:t>
            </a:r>
            <a:r>
              <a:rPr lang="en-US" sz="1800" b="1" dirty="0" err="1">
                <a:solidFill>
                  <a:prstClr val="white"/>
                </a:solidFill>
                <a:latin typeface="Times New Roman" panose="02020603050405020304" pitchFamily="18" charset="0"/>
                <a:cs typeface="Times New Roman" panose="02020603050405020304" pitchFamily="18" charset="0"/>
              </a:rPr>
              <a:t>tháng</a:t>
            </a:r>
            <a:r>
              <a:rPr lang="en-US" sz="1800" b="1" dirty="0">
                <a:solidFill>
                  <a:prstClr val="white"/>
                </a:solidFill>
                <a:latin typeface="Times New Roman" panose="02020603050405020304" pitchFamily="18" charset="0"/>
                <a:cs typeface="Times New Roman" panose="02020603050405020304" pitchFamily="18" charset="0"/>
              </a:rPr>
              <a:t> 9 </a:t>
            </a:r>
            <a:r>
              <a:rPr lang="en-US" sz="1800" b="1" dirty="0" err="1">
                <a:solidFill>
                  <a:prstClr val="white"/>
                </a:solidFill>
                <a:latin typeface="Times New Roman" panose="02020603050405020304" pitchFamily="18" charset="0"/>
                <a:cs typeface="Times New Roman" panose="02020603050405020304" pitchFamily="18" charset="0"/>
              </a:rPr>
              <a:t>năm</a:t>
            </a:r>
            <a:r>
              <a:rPr lang="en-US" sz="1800" b="1" dirty="0">
                <a:solidFill>
                  <a:prstClr val="white"/>
                </a:solidFill>
                <a:latin typeface="Times New Roman" panose="02020603050405020304" pitchFamily="18" charset="0"/>
                <a:cs typeface="Times New Roman" panose="02020603050405020304" pitchFamily="18" charset="0"/>
              </a:rPr>
              <a:t> 2022</a:t>
            </a:r>
            <a:endParaRPr lang="vi-VN" sz="1800" b="1" dirty="0">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3000"/>
                                        <p:tgtEl>
                                          <p:spTgt spid="7"/>
                                        </p:tgtEl>
                                      </p:cBhvr>
                                    </p:animEffect>
                                  </p:childTnLst>
                                </p:cTn>
                              </p:par>
                            </p:childTnLst>
                          </p:cTn>
                        </p:par>
                        <p:par>
                          <p:cTn id="19" fill="hold">
                            <p:stCondLst>
                              <p:cond delay="425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0246" y="-238540"/>
            <a:ext cx="9313072" cy="5469301"/>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671431" y="918501"/>
            <a:ext cx="2096075" cy="338554"/>
          </a:xfrm>
          <a:prstGeom prst="rect">
            <a:avLst/>
          </a:prstGeom>
          <a:noFill/>
        </p:spPr>
        <p:txBody>
          <a:bodyPr wrap="square" rtlCol="0">
            <a:spAutoFit/>
          </a:bodyPr>
          <a:lstStyle/>
          <a:p>
            <a:r>
              <a:rPr lang="en-US" sz="1600" b="1" dirty="0">
                <a:solidFill>
                  <a:srgbClr val="2D2D89">
                    <a:lumMod val="75000"/>
                  </a:srgbClr>
                </a:solidFill>
                <a:latin typeface="Times New Roman" panose="02020603050405020304" pitchFamily="18" charset="0"/>
                <a:ea typeface="宋体"/>
                <a:cs typeface="Times New Roman" panose="02020603050405020304" pitchFamily="18" charset="0"/>
              </a:rPr>
              <a:t>YÊU CẦU CẦN ĐẠT</a:t>
            </a:r>
            <a:endParaRPr lang="vi-VN" sz="1600" b="1"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1719469" y="1429130"/>
            <a:ext cx="6076226" cy="1680460"/>
          </a:xfrm>
          <a:prstGeom prst="rect">
            <a:avLst/>
          </a:prstGeom>
          <a:noFill/>
        </p:spPr>
        <p:txBody>
          <a:bodyPr wrap="square" rtlCol="0">
            <a:spAutoFit/>
          </a:bodyPr>
          <a:lstStyle/>
          <a:p>
            <a:pPr marL="342900" indent="-342900" algn="just">
              <a:lnSpc>
                <a:spcPct val="115000"/>
              </a:lnSpc>
              <a:buFontTx/>
              <a:buChar char="-"/>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 biết tác dụng của dấu hai chấm.</a:t>
            </a:r>
          </a:p>
          <a:p>
            <a:pPr marL="342900" indent="-342900" algn="just">
              <a:lnSpc>
                <a:spcPct val="115000"/>
              </a:lnSpc>
              <a:buFontTx/>
              <a:buChar char="-"/>
            </a:pPr>
            <a:r>
              <a:rPr lang="fi-FI"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kĩ năng dùng dấu hai chấm khi viết.</a:t>
            </a:r>
            <a:endParaRPr lang="vi-VN" sz="24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r>
              <a:rPr lang="fi-FI"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Vận dụng sử dụng dấu hai chấm vào làm bài tập, viết đoạn văn.</a:t>
            </a:r>
            <a:endParaRPr lang="vi-VN" sz="24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216309" y="1048068"/>
            <a:ext cx="9143998" cy="684803"/>
          </a:xfrm>
          <a:prstGeom prst="rect">
            <a:avLst/>
          </a:prstGeom>
          <a:noFill/>
        </p:spPr>
        <p:txBody>
          <a:bodyPr wrap="square" lIns="68580" tIns="34290" rIns="68580" bIns="34290" rtlCol="0">
            <a:spAutoFit/>
          </a:bodyPr>
          <a:lstStyle/>
          <a:p>
            <a:pPr algn="ctr"/>
            <a:r>
              <a:rPr lang="en-US" sz="4000" dirty="0" err="1">
                <a:solidFill>
                  <a:srgbClr val="0033CC"/>
                </a:solidFill>
                <a:effectLst>
                  <a:outerShdw blurRad="38100" dist="38100" dir="2700000" algn="tl">
                    <a:srgbClr val="000000">
                      <a:alpha val="43137"/>
                    </a:srgbClr>
                  </a:outerShdw>
                </a:effectLst>
                <a:latin typeface="Times New Roman" panose="02020603050405020304" pitchFamily="18" charset="0"/>
              </a:rPr>
              <a:t>Luyện</a:t>
            </a: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rPr>
              <a:t> </a:t>
            </a:r>
            <a:r>
              <a:rPr lang="en-US" sz="4000" dirty="0" err="1">
                <a:solidFill>
                  <a:srgbClr val="0033CC"/>
                </a:solidFill>
                <a:effectLst>
                  <a:outerShdw blurRad="38100" dist="38100" dir="2700000" algn="tl">
                    <a:srgbClr val="000000">
                      <a:alpha val="43137"/>
                    </a:srgbClr>
                  </a:outerShdw>
                </a:effectLst>
                <a:latin typeface="Times New Roman" panose="02020603050405020304" pitchFamily="18" charset="0"/>
              </a:rPr>
              <a:t>từ</a:t>
            </a: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rPr>
              <a:t> </a:t>
            </a:r>
            <a:r>
              <a:rPr lang="en-US" sz="4000" dirty="0" err="1">
                <a:solidFill>
                  <a:srgbClr val="0033CC"/>
                </a:solidFill>
                <a:effectLst>
                  <a:outerShdw blurRad="38100" dist="38100" dir="2700000" algn="tl">
                    <a:srgbClr val="000000">
                      <a:alpha val="43137"/>
                    </a:srgbClr>
                  </a:outerShdw>
                </a:effectLst>
                <a:latin typeface="Times New Roman" panose="02020603050405020304" pitchFamily="18" charset="0"/>
              </a:rPr>
              <a:t>và</a:t>
            </a:r>
            <a:r>
              <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rPr>
              <a:t> </a:t>
            </a:r>
            <a:r>
              <a:rPr lang="en-US" sz="4000" dirty="0" err="1">
                <a:solidFill>
                  <a:srgbClr val="0033CC"/>
                </a:solidFill>
                <a:effectLst>
                  <a:outerShdw blurRad="38100" dist="38100" dir="2700000" algn="tl">
                    <a:srgbClr val="000000">
                      <a:alpha val="43137"/>
                    </a:srgbClr>
                  </a:outerShdw>
                </a:effectLst>
                <a:latin typeface="Times New Roman" panose="02020603050405020304" pitchFamily="18" charset="0"/>
              </a:rPr>
              <a:t>câu</a:t>
            </a:r>
            <a:endParaRPr lang="en-US" sz="4000" dirty="0">
              <a:solidFill>
                <a:srgbClr val="0033CC"/>
              </a:solidFill>
              <a:effectLst>
                <a:outerShdw blurRad="38100" dist="38100" dir="2700000" algn="tl">
                  <a:srgbClr val="000000">
                    <a:alpha val="43137"/>
                  </a:srgbClr>
                </a:outerShdw>
              </a:effectLst>
              <a:latin typeface="Times New Roman" panose="02020603050405020304" pitchFamily="18" charset="0"/>
            </a:endParaRPr>
          </a:p>
        </p:txBody>
      </p:sp>
      <p:sp>
        <p:nvSpPr>
          <p:cNvPr id="5" name="Rectangle 4"/>
          <p:cNvSpPr/>
          <p:nvPr/>
        </p:nvSpPr>
        <p:spPr>
          <a:xfrm>
            <a:off x="2045039" y="1977288"/>
            <a:ext cx="4888198" cy="807913"/>
          </a:xfrm>
          <a:prstGeom prst="rect">
            <a:avLst/>
          </a:prstGeom>
          <a:noFill/>
        </p:spPr>
        <p:txBody>
          <a:bodyPr wrap="none" lIns="68580" tIns="34290" rIns="68580" bIns="34290">
            <a:spAutoFit/>
          </a:bodyPr>
          <a:lstStyle/>
          <a:p>
            <a:pPr algn="ctr"/>
            <a:r>
              <a:rPr lang="en-US" sz="4800" b="1" dirty="0">
                <a:ln w="12700">
                  <a:solidFill>
                    <a:srgbClr val="FFFF00"/>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DẤU HAI CHẤM</a:t>
            </a:r>
          </a:p>
        </p:txBody>
      </p:sp>
    </p:spTree>
    <p:extLst>
      <p:ext uri="{BB962C8B-B14F-4D97-AF65-F5344CB8AC3E}">
        <p14:creationId xmlns:p14="http://schemas.microsoft.com/office/powerpoint/2010/main" val="2659238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3473398" y="152205"/>
            <a:ext cx="2377217" cy="530915"/>
          </a:xfrm>
          <a:prstGeom prst="rect">
            <a:avLst/>
          </a:prstGeom>
          <a:noFill/>
        </p:spPr>
        <p:txBody>
          <a:bodyPr wrap="square" lIns="68580" tIns="34290" rIns="68580" bIns="34290"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I. </a:t>
            </a:r>
            <a:r>
              <a:rPr lang="en-US" sz="3000" b="1" dirty="0" err="1">
                <a:solidFill>
                  <a:srgbClr val="FF0000"/>
                </a:solidFill>
                <a:latin typeface="Times New Roman" panose="02020603050405020304" pitchFamily="18" charset="0"/>
                <a:cs typeface="Times New Roman" panose="02020603050405020304" pitchFamily="18" charset="0"/>
              </a:rPr>
              <a:t>Nhận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xét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08758" y="1242680"/>
            <a:ext cx="8326484" cy="1371273"/>
          </a:xfrm>
          <a:prstGeom prst="rect">
            <a:avLst/>
          </a:prstGeom>
          <a:noFill/>
        </p:spPr>
        <p:txBody>
          <a:bodyPr wrap="square" lIns="68580" tIns="34290" rIns="68580" bIns="34290" rtlCol="0">
            <a:spAutoFit/>
          </a:bodyPr>
          <a:lstStyle/>
          <a:p>
            <a:pPr algn="ctr">
              <a:lnSpc>
                <a:spcPct val="150000"/>
              </a:lnSpc>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3531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AC324ADC-26B3-4965-BEB5-1021453BCC2C}"/>
              </a:ext>
            </a:extLst>
          </p:cNvPr>
          <p:cNvSpPr>
            <a:spLocks noGrp="1" noChangeArrowheads="1"/>
          </p:cNvSpPr>
          <p:nvPr>
            <p:ph type="body" idx="1"/>
          </p:nvPr>
        </p:nvSpPr>
        <p:spPr>
          <a:xfrm>
            <a:off x="63720" y="184588"/>
            <a:ext cx="8933793" cy="2457450"/>
          </a:xfrm>
        </p:spPr>
        <p:txBody>
          <a:bodyPr>
            <a:noAutofit/>
          </a:bodyPr>
          <a:lstStyle/>
          <a:p>
            <a:pPr eaLnBrk="1" hangingPunct="1">
              <a:lnSpc>
                <a:spcPct val="90000"/>
              </a:lnSpc>
              <a:buFontTx/>
              <a:buNone/>
            </a:pPr>
            <a:r>
              <a:rPr lang="en-US" altLang="en-US" sz="2200" b="1" i="1" dirty="0" err="1">
                <a:latin typeface="Times New Roman" panose="02020603050405020304" pitchFamily="18" charset="0"/>
                <a:cs typeface="Times New Roman" panose="02020603050405020304" pitchFamily="18" charset="0"/>
              </a:rPr>
              <a:t>Trong</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các</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câu</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văn</a:t>
            </a:r>
            <a:r>
              <a:rPr lang="en-US" altLang="en-US" sz="2200" b="1" i="1" dirty="0">
                <a:latin typeface="Times New Roman" panose="02020603050405020304" pitchFamily="18" charset="0"/>
                <a:cs typeface="Times New Roman" panose="02020603050405020304" pitchFamily="18" charset="0"/>
              </a:rPr>
              <a:t> , </a:t>
            </a:r>
            <a:r>
              <a:rPr lang="en-US" altLang="en-US" sz="2200" b="1" i="1" dirty="0" err="1">
                <a:latin typeface="Times New Roman" panose="02020603050405020304" pitchFamily="18" charset="0"/>
                <a:cs typeface="Times New Roman" panose="02020603050405020304" pitchFamily="18" charset="0"/>
              </a:rPr>
              <a:t>câu</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thơ</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sau</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đây</a:t>
            </a:r>
            <a:r>
              <a:rPr lang="en-US" altLang="en-US" sz="2200" b="1" i="1" dirty="0">
                <a:latin typeface="Times New Roman" panose="02020603050405020304" pitchFamily="18" charset="0"/>
                <a:cs typeface="Times New Roman" panose="02020603050405020304" pitchFamily="18" charset="0"/>
              </a:rPr>
              <a:t> , </a:t>
            </a:r>
            <a:r>
              <a:rPr lang="en-US" altLang="en-US" sz="2200" b="1" i="1" dirty="0" err="1">
                <a:latin typeface="Times New Roman" panose="02020603050405020304" pitchFamily="18" charset="0"/>
                <a:cs typeface="Times New Roman" panose="02020603050405020304" pitchFamily="18" charset="0"/>
              </a:rPr>
              <a:t>dấu</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hai</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chấm</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có</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tác</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dụng</a:t>
            </a:r>
            <a:r>
              <a:rPr lang="en-US" altLang="en-US" sz="2200" b="1" i="1" dirty="0">
                <a:latin typeface="Times New Roman" panose="02020603050405020304" pitchFamily="18" charset="0"/>
                <a:cs typeface="Times New Roman" panose="02020603050405020304" pitchFamily="18" charset="0"/>
              </a:rPr>
              <a:t> </a:t>
            </a:r>
            <a:r>
              <a:rPr lang="en-US" altLang="en-US" sz="2200" b="1" i="1" dirty="0" err="1">
                <a:latin typeface="Times New Roman" panose="02020603050405020304" pitchFamily="18" charset="0"/>
                <a:cs typeface="Times New Roman" panose="02020603050405020304" pitchFamily="18" charset="0"/>
              </a:rPr>
              <a:t>gì</a:t>
            </a:r>
            <a:r>
              <a:rPr lang="en-US" altLang="en-US" sz="2200" dirty="0">
                <a:latin typeface="Times New Roman" panose="02020603050405020304" pitchFamily="18" charset="0"/>
                <a:cs typeface="Times New Roman" panose="02020603050405020304" pitchFamily="18" charset="0"/>
              </a:rPr>
              <a:t> ?</a:t>
            </a:r>
          </a:p>
          <a:p>
            <a:pPr>
              <a:lnSpc>
                <a:spcPct val="100000"/>
              </a:lnSpc>
              <a:spcBef>
                <a:spcPts val="0"/>
              </a:spcBef>
              <a:buNone/>
            </a:pPr>
            <a:r>
              <a:rPr lang="en-US" altLang="en-US" sz="2200" dirty="0">
                <a:solidFill>
                  <a:srgbClr val="0070C0"/>
                </a:solidFill>
                <a:latin typeface="Times New Roman" panose="02020603050405020304" pitchFamily="18" charset="0"/>
                <a:cs typeface="Times New Roman" panose="02020603050405020304" pitchFamily="18" charset="0"/>
              </a:rPr>
              <a:t>a) </a:t>
            </a:r>
            <a:r>
              <a:rPr lang="en-US" altLang="en-US" sz="2200" dirty="0" err="1">
                <a:solidFill>
                  <a:srgbClr val="0070C0"/>
                </a:solidFill>
                <a:latin typeface="Times New Roman" panose="02020603050405020304" pitchFamily="18" charset="0"/>
                <a:cs typeface="Times New Roman" panose="02020603050405020304" pitchFamily="18" charset="0"/>
              </a:rPr>
              <a:t>Chủ</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tịch</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Hồ</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Chí</a:t>
            </a:r>
            <a:r>
              <a:rPr lang="en-US" altLang="en-US" sz="2200" dirty="0">
                <a:solidFill>
                  <a:srgbClr val="0070C0"/>
                </a:solidFill>
                <a:latin typeface="Times New Roman" panose="02020603050405020304" pitchFamily="18" charset="0"/>
                <a:cs typeface="Times New Roman" panose="02020603050405020304" pitchFamily="18" charset="0"/>
              </a:rPr>
              <a:t> Minh </a:t>
            </a:r>
            <a:r>
              <a:rPr lang="en-US" altLang="en-US" sz="2200" dirty="0" err="1">
                <a:solidFill>
                  <a:srgbClr val="0070C0"/>
                </a:solidFill>
                <a:latin typeface="Times New Roman" panose="02020603050405020304" pitchFamily="18" charset="0"/>
                <a:cs typeface="Times New Roman" panose="02020603050405020304" pitchFamily="18" charset="0"/>
              </a:rPr>
              <a:t>nói</a:t>
            </a:r>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Tôi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chỉ</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có</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một</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sự</a:t>
            </a:r>
            <a:r>
              <a:rPr lang="en-US" altLang="en-US" sz="2200" dirty="0">
                <a:solidFill>
                  <a:srgbClr val="0070C0"/>
                </a:solidFill>
                <a:latin typeface="Times New Roman" panose="02020603050405020304" pitchFamily="18" charset="0"/>
                <a:cs typeface="Times New Roman" panose="02020603050405020304" pitchFamily="18" charset="0"/>
              </a:rPr>
              <a:t> ham </a:t>
            </a:r>
            <a:r>
              <a:rPr lang="en-US" altLang="en-US" sz="2200" dirty="0" err="1">
                <a:solidFill>
                  <a:srgbClr val="0070C0"/>
                </a:solidFill>
                <a:latin typeface="Times New Roman" panose="02020603050405020304" pitchFamily="18" charset="0"/>
                <a:cs typeface="Times New Roman" panose="02020603050405020304" pitchFamily="18" charset="0"/>
              </a:rPr>
              <a:t>muốn</a:t>
            </a:r>
            <a:r>
              <a:rPr lang="en-US" altLang="en-US" sz="2200" dirty="0">
                <a:solidFill>
                  <a:srgbClr val="0070C0"/>
                </a:solidFill>
                <a:latin typeface="Times New Roman" panose="02020603050405020304" pitchFamily="18" charset="0"/>
                <a:cs typeface="Times New Roman" panose="02020603050405020304" pitchFamily="18" charset="0"/>
              </a:rPr>
              <a:t>, ham </a:t>
            </a:r>
            <a:r>
              <a:rPr lang="en-US" altLang="en-US" sz="2200" dirty="0" err="1">
                <a:solidFill>
                  <a:srgbClr val="0070C0"/>
                </a:solidFill>
                <a:latin typeface="Times New Roman" panose="02020603050405020304" pitchFamily="18" charset="0"/>
                <a:cs typeface="Times New Roman" panose="02020603050405020304" pitchFamily="18" charset="0"/>
              </a:rPr>
              <a:t>muốn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tột</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bậc,là</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làm</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sao</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cho</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nước</a:t>
            </a:r>
            <a:r>
              <a:rPr lang="en-US" altLang="en-US" sz="2200" dirty="0">
                <a:solidFill>
                  <a:srgbClr val="0070C0"/>
                </a:solidFill>
                <a:latin typeface="Times New Roman" panose="02020603050405020304" pitchFamily="18" charset="0"/>
                <a:cs typeface="Times New Roman" panose="02020603050405020304" pitchFamily="18" charset="0"/>
              </a:rPr>
              <a:t> ta </a:t>
            </a:r>
            <a:r>
              <a:rPr lang="en-US" altLang="en-US" sz="2200" dirty="0" err="1">
                <a:solidFill>
                  <a:srgbClr val="0070C0"/>
                </a:solidFill>
                <a:latin typeface="Times New Roman" panose="02020603050405020304" pitchFamily="18" charset="0"/>
                <a:cs typeface="Times New Roman" panose="02020603050405020304" pitchFamily="18" charset="0"/>
              </a:rPr>
              <a:t>hoàn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toàn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độc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lập</a:t>
            </a:r>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dân</a:t>
            </a:r>
            <a:r>
              <a:rPr lang="en-US" altLang="en-US" sz="2200" dirty="0">
                <a:solidFill>
                  <a:srgbClr val="0070C0"/>
                </a:solidFill>
                <a:latin typeface="Times New Roman" panose="02020603050405020304" pitchFamily="18" charset="0"/>
                <a:cs typeface="Times New Roman" panose="02020603050405020304" pitchFamily="18" charset="0"/>
              </a:rPr>
              <a:t> ta </a:t>
            </a:r>
            <a:r>
              <a:rPr lang="en-US" altLang="en-US" sz="2200" dirty="0" err="1">
                <a:solidFill>
                  <a:srgbClr val="0070C0"/>
                </a:solidFill>
                <a:latin typeface="Times New Roman" panose="02020603050405020304" pitchFamily="18" charset="0"/>
                <a:cs typeface="Times New Roman" panose="02020603050405020304" pitchFamily="18" charset="0"/>
              </a:rPr>
              <a:t>được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hoàn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toàn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tự</a:t>
            </a:r>
            <a:r>
              <a:rPr lang="en-US" altLang="en-US" sz="2200" dirty="0">
                <a:solidFill>
                  <a:srgbClr val="0070C0"/>
                </a:solidFill>
                <a:latin typeface="Times New Roman" panose="02020603050405020304" pitchFamily="18" charset="0"/>
                <a:cs typeface="Times New Roman" panose="02020603050405020304" pitchFamily="18" charset="0"/>
              </a:rPr>
              <a:t> do, </a:t>
            </a:r>
            <a:r>
              <a:rPr lang="en-US" altLang="en-US" sz="2200" dirty="0" err="1">
                <a:solidFill>
                  <a:srgbClr val="0070C0"/>
                </a:solidFill>
                <a:latin typeface="Times New Roman" panose="02020603050405020304" pitchFamily="18" charset="0"/>
                <a:cs typeface="Times New Roman" panose="02020603050405020304" pitchFamily="18" charset="0"/>
              </a:rPr>
              <a:t>đồng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bào</a:t>
            </a:r>
            <a:r>
              <a:rPr lang="en-US" altLang="en-US" sz="2200" dirty="0">
                <a:solidFill>
                  <a:srgbClr val="0070C0"/>
                </a:solidFill>
                <a:latin typeface="Times New Roman" panose="02020603050405020304" pitchFamily="18" charset="0"/>
                <a:cs typeface="Times New Roman" panose="02020603050405020304" pitchFamily="18" charset="0"/>
              </a:rPr>
              <a:t> ta ai </a:t>
            </a:r>
            <a:r>
              <a:rPr lang="en-US" altLang="en-US" sz="2200" dirty="0" err="1">
                <a:solidFill>
                  <a:srgbClr val="0070C0"/>
                </a:solidFill>
                <a:latin typeface="Times New Roman" panose="02020603050405020304" pitchFamily="18" charset="0"/>
                <a:cs typeface="Times New Roman" panose="02020603050405020304" pitchFamily="18" charset="0"/>
              </a:rPr>
              <a:t>cũng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có</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cơm</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ăn</a:t>
            </a:r>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áo</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mặc</a:t>
            </a:r>
            <a:r>
              <a:rPr lang="en-US" altLang="en-US" sz="2200" dirty="0">
                <a:solidFill>
                  <a:srgbClr val="0070C0"/>
                </a:solidFill>
                <a:latin typeface="Times New Roman" panose="02020603050405020304" pitchFamily="18" charset="0"/>
                <a:cs typeface="Times New Roman" panose="02020603050405020304" pitchFamily="18" charset="0"/>
              </a:rPr>
              <a:t>, ai </a:t>
            </a:r>
            <a:r>
              <a:rPr lang="en-US" altLang="en-US" sz="2200" dirty="0" err="1">
                <a:solidFill>
                  <a:srgbClr val="0070C0"/>
                </a:solidFill>
                <a:latin typeface="Times New Roman" panose="02020603050405020304" pitchFamily="18" charset="0"/>
                <a:cs typeface="Times New Roman" panose="02020603050405020304" pitchFamily="18" charset="0"/>
              </a:rPr>
              <a:t>cũng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được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học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hành</a:t>
            </a:r>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Nguyện</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vọng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đó</a:t>
            </a:r>
            <a:r>
              <a:rPr lang="en-US" altLang="en-US" sz="2200" dirty="0">
                <a:solidFill>
                  <a:srgbClr val="0070C0"/>
                </a:solidFill>
                <a:latin typeface="Times New Roman" panose="02020603050405020304" pitchFamily="18" charset="0"/>
                <a:cs typeface="Times New Roman" panose="02020603050405020304" pitchFamily="18" charset="0"/>
              </a:rPr>
              <a:t> chi </a:t>
            </a:r>
            <a:r>
              <a:rPr lang="en-US" altLang="en-US" sz="2200" dirty="0" err="1">
                <a:solidFill>
                  <a:srgbClr val="0070C0"/>
                </a:solidFill>
                <a:latin typeface="Times New Roman" panose="02020603050405020304" pitchFamily="18" charset="0"/>
                <a:cs typeface="Times New Roman" panose="02020603050405020304" pitchFamily="18" charset="0"/>
              </a:rPr>
              <a:t>phối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mọi</a:t>
            </a:r>
            <a:r>
              <a:rPr lang="en-US" altLang="en-US" sz="2200" dirty="0">
                <a:solidFill>
                  <a:srgbClr val="0070C0"/>
                </a:solidFill>
                <a:latin typeface="Times New Roman" panose="02020603050405020304" pitchFamily="18" charset="0"/>
                <a:cs typeface="Times New Roman" panose="02020603050405020304" pitchFamily="18" charset="0"/>
              </a:rPr>
              <a:t> ý </a:t>
            </a:r>
            <a:r>
              <a:rPr lang="en-US" altLang="en-US" sz="2200" dirty="0" err="1">
                <a:solidFill>
                  <a:srgbClr val="0070C0"/>
                </a:solidFill>
                <a:latin typeface="Times New Roman" panose="02020603050405020304" pitchFamily="18" charset="0"/>
                <a:cs typeface="Times New Roman" panose="02020603050405020304" pitchFamily="18" charset="0"/>
              </a:rPr>
              <a:t>nghĩ</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và</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hành</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động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trong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suốt</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cuộc</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đời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của</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Người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Theo </a:t>
            </a:r>
            <a:r>
              <a:rPr lang="en-US" altLang="en-US" sz="2000" dirty="0" err="1">
                <a:latin typeface="Times New Roman" panose="02020603050405020304" pitchFamily="18" charset="0"/>
                <a:cs typeface="Times New Roman" panose="02020603050405020304" pitchFamily="18" charset="0"/>
              </a:rPr>
              <a:t>Trường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Chinh</a:t>
            </a:r>
            <a:endParaRPr lang="en-US" altLang="en-US" sz="2200" dirty="0">
              <a:latin typeface="Times New Roman" panose="02020603050405020304" pitchFamily="18" charset="0"/>
              <a:cs typeface="Times New Roman" panose="02020603050405020304" pitchFamily="18" charset="0"/>
            </a:endParaRPr>
          </a:p>
        </p:txBody>
      </p:sp>
      <p:sp>
        <p:nvSpPr>
          <p:cNvPr id="3075" name="Rectangle 1">
            <a:extLst>
              <a:ext uri="{FF2B5EF4-FFF2-40B4-BE49-F238E27FC236}">
                <a16:creationId xmlns:a16="http://schemas.microsoft.com/office/drawing/2014/main" id="{DA91648B-647C-45A2-AB29-8FC5BCDDB957}"/>
              </a:ext>
            </a:extLst>
          </p:cNvPr>
          <p:cNvSpPr>
            <a:spLocks noChangeArrowheads="1"/>
          </p:cNvSpPr>
          <p:nvPr/>
        </p:nvSpPr>
        <p:spPr bwMode="auto">
          <a:xfrm>
            <a:off x="192553" y="2377780"/>
            <a:ext cx="400041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dirty="0">
                <a:latin typeface="Times New Roman" panose="02020603050405020304" pitchFamily="18" charset="0"/>
                <a:cs typeface="Times New Roman" panose="02020603050405020304" pitchFamily="18" charset="0"/>
              </a:rPr>
              <a:t>b</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Tôi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cả</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hai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càng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càng</a:t>
            </a:r>
            <a:r>
              <a:rPr lang="en-US" altLang="en-US" sz="2200" dirty="0">
                <a:solidFill>
                  <a:srgbClr val="0070C0"/>
                </a:solidFill>
                <a:latin typeface="Times New Roman" panose="02020603050405020304" pitchFamily="18" charset="0"/>
                <a:cs typeface="Times New Roman" panose="02020603050405020304" pitchFamily="18" charset="0"/>
              </a:rPr>
              <a:t> ra , </a:t>
            </a:r>
            <a:r>
              <a:rPr lang="en-US" altLang="en-US" sz="2200" dirty="0" err="1">
                <a:solidFill>
                  <a:srgbClr val="0070C0"/>
                </a:solidFill>
                <a:latin typeface="Times New Roman" panose="02020603050405020304" pitchFamily="18" charset="0"/>
                <a:cs typeface="Times New Roman" panose="02020603050405020304" pitchFamily="18" charset="0"/>
              </a:rPr>
              <a:t>bảo</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Nhà</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Trò</a:t>
            </a:r>
            <a:r>
              <a:rPr lang="en-US" altLang="en-US" sz="2200" dirty="0">
                <a:solidFill>
                  <a:srgbClr val="0070C0"/>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Em</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đừng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sợ</a:t>
            </a:r>
            <a:r>
              <a:rPr lang="en-US" altLang="en-US" sz="2200" dirty="0">
                <a:solidFill>
                  <a:srgbClr val="0070C0"/>
                </a:solidFill>
                <a:latin typeface="Times New Roman" panose="02020603050405020304" pitchFamily="18" charset="0"/>
                <a:cs typeface="Times New Roman" panose="02020603050405020304" pitchFamily="18" charset="0"/>
              </a:rPr>
              <a:t> . </a:t>
            </a:r>
            <a:r>
              <a:rPr lang="en-US" altLang="en-US" sz="2200" dirty="0" err="1">
                <a:solidFill>
                  <a:srgbClr val="0070C0"/>
                </a:solidFill>
                <a:latin typeface="Times New Roman" panose="02020603050405020304" pitchFamily="18" charset="0"/>
                <a:cs typeface="Times New Roman" panose="02020603050405020304" pitchFamily="18" charset="0"/>
              </a:rPr>
              <a:t>Hãy</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trở</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về</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cùng</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với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tôi</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đây</a:t>
            </a:r>
            <a:r>
              <a:rPr lang="en-US" altLang="en-US" sz="2200" dirty="0">
                <a:solidFill>
                  <a:srgbClr val="0070C0"/>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Tô</a:t>
            </a:r>
            <a:r>
              <a:rPr lang="en-US" altLang="en-US" sz="2200" dirty="0">
                <a:solidFill>
                  <a:srgbClr val="0070C0"/>
                </a:solidFill>
                <a:latin typeface="Times New Roman" panose="02020603050405020304" pitchFamily="18" charset="0"/>
                <a:cs typeface="Times New Roman" panose="02020603050405020304" pitchFamily="18" charset="0"/>
              </a:rPr>
              <a:t> </a:t>
            </a:r>
            <a:r>
              <a:rPr lang="en-US" altLang="en-US" sz="2200" dirty="0" err="1">
                <a:solidFill>
                  <a:srgbClr val="0070C0"/>
                </a:solidFill>
                <a:latin typeface="Times New Roman" panose="02020603050405020304" pitchFamily="18" charset="0"/>
                <a:cs typeface="Times New Roman" panose="02020603050405020304" pitchFamily="18" charset="0"/>
              </a:rPr>
              <a:t>Hoài</a:t>
            </a:r>
            <a:endParaRPr lang="en-US" altLang="en-US" sz="2200" dirty="0">
              <a:solidFill>
                <a:srgbClr val="0070C0"/>
              </a:solidFill>
              <a:latin typeface="Times New Roman" panose="02020603050405020304" pitchFamily="18" charset="0"/>
              <a:cs typeface="Times New Roman" panose="02020603050405020304" pitchFamily="18" charset="0"/>
            </a:endParaRPr>
          </a:p>
          <a:p>
            <a:pPr eaLnBrk="1" hangingPunct="1"/>
            <a:endParaRPr lang="en-US" altLang="en-US" sz="2200" dirty="0">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6E05AB4B-DEAD-4D72-95EA-4753A7E0C7D7}"/>
              </a:ext>
            </a:extLst>
          </p:cNvPr>
          <p:cNvSpPr txBox="1">
            <a:spLocks noChangeArrowheads="1"/>
          </p:cNvSpPr>
          <p:nvPr/>
        </p:nvSpPr>
        <p:spPr bwMode="auto">
          <a:xfrm>
            <a:off x="4723169" y="2289669"/>
            <a:ext cx="4274344" cy="319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0"/>
              </a:spcBef>
              <a:buFontTx/>
              <a:buNone/>
            </a:pPr>
            <a:r>
              <a:rPr lang="en-US" altLang="en-US" sz="2200" b="1" dirty="0">
                <a:solidFill>
                  <a:srgbClr val="0070C0"/>
                </a:solidFill>
                <a:latin typeface="Times New Roman" panose="02020603050405020304" pitchFamily="18" charset="0"/>
                <a:cs typeface="Times New Roman" panose="02020603050405020304" pitchFamily="18" charset="0"/>
              </a:rPr>
              <a:t>c</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Bà</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thương</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không</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muốn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bán</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Bèn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thả</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vào</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trong</a:t>
            </a:r>
            <a:r>
              <a:rPr lang="en-US" altLang="en-US" sz="2000" b="1" dirty="0">
                <a:solidFill>
                  <a:srgbClr val="0070C0"/>
                </a:solidFill>
                <a:latin typeface="Times New Roman" panose="02020603050405020304" pitchFamily="18" charset="0"/>
                <a:cs typeface="Times New Roman" panose="02020603050405020304" pitchFamily="18" charset="0"/>
              </a:rPr>
              <a:t> chum .</a:t>
            </a: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Rồi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bà</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lại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làm</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Đến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khi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về</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thấy</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lạ</a:t>
            </a:r>
            <a:r>
              <a:rPr lang="en-US" altLang="en-US" sz="2000" b="1" dirty="0">
                <a:solidFill>
                  <a:srgbClr val="0070C0"/>
                </a:solidFill>
                <a:latin typeface="Times New Roman" panose="02020603050405020304" pitchFamily="18" charset="0"/>
                <a:cs typeface="Times New Roman" panose="02020603050405020304" pitchFamily="18" charset="0"/>
              </a:rPr>
              <a:t> :</a:t>
            </a: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Sân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nhà</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sao</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sạch</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quá</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Đàn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lợn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đã</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được</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ăn</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Cơm</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nước</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nấu</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tinh</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tươm</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Vườn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rau</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tươi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sạch</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cỏ</a:t>
            </a:r>
            <a:r>
              <a:rPr lang="en-US" altLang="en-US" sz="2000" b="1" dirty="0">
                <a:solidFill>
                  <a:srgbClr val="0070C0"/>
                </a:solidFill>
                <a:latin typeface="Times New Roman" panose="02020603050405020304" pitchFamily="18" charset="0"/>
                <a:cs typeface="Times New Roman" panose="02020603050405020304" pitchFamily="18" charset="0"/>
              </a:rPr>
              <a:t> .</a:t>
            </a:r>
          </a:p>
          <a:p>
            <a:pPr eaLnBrk="1" hangingPunct="1">
              <a:spcBef>
                <a:spcPts val="0"/>
              </a:spcBef>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1600" b="1" dirty="0">
                <a:solidFill>
                  <a:srgbClr val="0070C0"/>
                </a:solidFill>
                <a:latin typeface="Times New Roman" panose="02020603050405020304" pitchFamily="18" charset="0"/>
                <a:cs typeface="Times New Roman" panose="02020603050405020304" pitchFamily="18" charset="0"/>
              </a:rPr>
              <a:t>PHAN THỊ THANH NHÀN</a:t>
            </a:r>
            <a:endParaRPr lang="en-US" altLang="en-US" sz="2000" b="1" dirty="0">
              <a:solidFill>
                <a:srgbClr val="0070C0"/>
              </a:solidFill>
              <a:latin typeface="Times New Roman" panose="02020603050405020304" pitchFamily="18" charset="0"/>
              <a:cs typeface="Times New Roman" panose="02020603050405020304" pitchFamily="18" charset="0"/>
            </a:endParaRPr>
          </a:p>
          <a:p>
            <a:pPr eaLnBrk="1" hangingPunct="1">
              <a:spcBef>
                <a:spcPts val="0"/>
              </a:spcBef>
              <a:buFontTx/>
              <a:buNone/>
            </a:pPr>
            <a:r>
              <a:rPr lang="en-US" altLang="en-US" sz="2000" b="1" dirty="0">
                <a:solidFill>
                  <a:schemeClr val="folHlink"/>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67229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1991</Words>
  <Application>Microsoft Office PowerPoint</Application>
  <PresentationFormat>On-screen Show (16:9)</PresentationFormat>
  <Paragraphs>197</Paragraphs>
  <Slides>29</Slides>
  <Notes>4</Notes>
  <HiddenSlides>0</HiddenSlides>
  <MMClips>6</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SimSun</vt:lpstr>
      <vt:lpstr>SimSun</vt:lpstr>
      <vt:lpstr>.VnCommercial Script</vt:lpstr>
      <vt:lpstr>Agency FB</vt:lpstr>
      <vt:lpstr>Arial</vt:lpstr>
      <vt:lpstr>Calibri</vt:lpstr>
      <vt:lpstr>Calibri Light</vt:lpstr>
      <vt:lpstr>等线</vt:lpstr>
      <vt:lpstr>HP001 5Ha</vt:lpstr>
      <vt:lpstr>Times New Roman</vt:lpstr>
      <vt:lpstr>VNI-Bodon</vt:lpstr>
      <vt:lpstr>Office Theme</vt:lpstr>
      <vt:lpstr>1_默认设计模板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Techsi.vn</cp:lastModifiedBy>
  <cp:revision>45</cp:revision>
  <dcterms:created xsi:type="dcterms:W3CDTF">2021-08-01T15:11:43Z</dcterms:created>
  <dcterms:modified xsi:type="dcterms:W3CDTF">2022-09-15T02:45:16Z</dcterms:modified>
</cp:coreProperties>
</file>