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6" r:id="rId2"/>
    <p:sldId id="286" r:id="rId3"/>
    <p:sldId id="291" r:id="rId4"/>
    <p:sldId id="292" r:id="rId5"/>
    <p:sldId id="293" r:id="rId6"/>
    <p:sldId id="294" r:id="rId7"/>
    <p:sldId id="278" r:id="rId8"/>
    <p:sldId id="265" r:id="rId9"/>
    <p:sldId id="271" r:id="rId10"/>
    <p:sldId id="295" r:id="rId11"/>
    <p:sldId id="297" r:id="rId12"/>
    <p:sldId id="300" r:id="rId13"/>
    <p:sldId id="296" r:id="rId14"/>
    <p:sldId id="302" r:id="rId15"/>
    <p:sldId id="301" r:id="rId16"/>
    <p:sldId id="304" r:id="rId17"/>
    <p:sldId id="305" r:id="rId18"/>
    <p:sldId id="284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.VnTime" panose="020BE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TM Cooper Black" panose="02040603050506020204" pitchFamily="18"/>
      <p:bold r:id="rId33"/>
      <p:italic r:id="rId34"/>
      <p:boldItalic r:id="rId35"/>
    </p:embeddedFont>
    <p:embeddedFont>
      <p:font typeface="UTM Guanine" panose="02040603050506020204" pitchFamily="18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EC0"/>
    <a:srgbClr val="96C8D6"/>
    <a:srgbClr val="F3CD97"/>
    <a:srgbClr val="91C4D2"/>
    <a:srgbClr val="1C4082"/>
    <a:srgbClr val="EBF5EF"/>
    <a:srgbClr val="CAE6D4"/>
    <a:srgbClr val="9FD6D9"/>
    <a:srgbClr val="F3EB45"/>
    <a:srgbClr val="97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 autoAdjust="0"/>
    <p:restoredTop sz="95878" autoAdjust="0"/>
  </p:normalViewPr>
  <p:slideViewPr>
    <p:cSldViewPr snapToGrid="0" showGuides="1">
      <p:cViewPr varScale="1">
        <p:scale>
          <a:sx n="104" d="100"/>
          <a:sy n="104" d="100"/>
        </p:scale>
        <p:origin x="496" y="20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52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3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6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5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654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9907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9536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8468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23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D78A31-B58C-4F22-8C52-A961D950D026}" type="datetimeFigureOut">
              <a:rPr lang="en-US" smtClean="0"/>
              <a:pPr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830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183157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67" y="2099656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microsoft.com/office/2007/relationships/hdphoto" Target="../media/hdphoto10.wdp"/><Relationship Id="rId3" Type="http://schemas.openxmlformats.org/officeDocument/2006/relationships/image" Target="../media/image3.pn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microsoft.com/office/2007/relationships/hdphoto" Target="../media/hdphoto6.wdp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microsoft.com/office/2007/relationships/hdphoto" Target="../media/hdphoto9.wdp"/><Relationship Id="rId5" Type="http://schemas.openxmlformats.org/officeDocument/2006/relationships/image" Target="../media/image22.png"/><Relationship Id="rId15" Type="http://schemas.microsoft.com/office/2007/relationships/hdphoto" Target="../media/hdphoto1.wdp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19865" y="1410576"/>
            <a:ext cx="7068185" cy="528447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653978">
            <a:off x="1491006" y="3263351"/>
            <a:ext cx="500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KHỞI ĐỘNG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376008" y="314791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528825" y="-134859"/>
            <a:ext cx="3602954" cy="25008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43238" y="2554036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3343218" y="452904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39">
            <a:off x="4900410" y="1643826"/>
            <a:ext cx="8487181" cy="572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07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1" y="482138"/>
            <a:ext cx="10648430" cy="577582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3545583" y="4657455"/>
            <a:ext cx="6214022" cy="987623"/>
            <a:chOff x="3378860" y="4082347"/>
            <a:chExt cx="6214022" cy="987623"/>
          </a:xfrm>
        </p:grpSpPr>
        <p:pic>
          <p:nvPicPr>
            <p:cNvPr id="7" name="图片 3078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635" y="4082347"/>
              <a:ext cx="4796247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378860" y="4155689"/>
              <a:ext cx="4160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trăm</a:t>
              </a:r>
              <a:r>
                <a:rPr lang="en-US" sz="3600" b="1" dirty="0">
                  <a:latin typeface="UTM Guanine"/>
                </a:rPr>
                <a:t> 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pic>
        <p:nvPicPr>
          <p:cNvPr id="8" name="图片 3079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45" y="2281598"/>
            <a:ext cx="2941572" cy="329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76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01" y="3714066"/>
            <a:ext cx="5115307" cy="31439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3198137"/>
            <a:ext cx="405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UTM Guanine"/>
              </a:rPr>
              <a:t>		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UTM Guanine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triệu</a:t>
            </a:r>
            <a:endParaRPr lang="en-US" sz="3600" b="1" dirty="0">
              <a:solidFill>
                <a:srgbClr val="FFFF00"/>
              </a:solidFill>
              <a:latin typeface="UTM Guanine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44636" y="1919568"/>
            <a:ext cx="3953660" cy="987623"/>
            <a:chOff x="3477913" y="1344460"/>
            <a:chExt cx="3953660" cy="987623"/>
          </a:xfrm>
        </p:grpSpPr>
        <p:pic>
          <p:nvPicPr>
            <p:cNvPr id="9" name="图片 3080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1720" y="1344460"/>
              <a:ext cx="2689853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477913" y="1417685"/>
              <a:ext cx="3031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19697" y="3198137"/>
            <a:ext cx="4425509" cy="987623"/>
            <a:chOff x="4252974" y="2623029"/>
            <a:chExt cx="4425509" cy="987623"/>
          </a:xfrm>
        </p:grpSpPr>
        <p:pic>
          <p:nvPicPr>
            <p:cNvPr id="10" name="图片 3081" descr="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6635" y="2623029"/>
              <a:ext cx="3881848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252974" y="2719297"/>
              <a:ext cx="3313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	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chục</a:t>
              </a:r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triệu</a:t>
              </a:r>
              <a:endParaRPr lang="en-US" sz="3600" b="1" dirty="0">
                <a:solidFill>
                  <a:srgbClr val="FF0000"/>
                </a:solidFill>
                <a:latin typeface="UTM Guanin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7615" y="2224792"/>
            <a:ext cx="727233" cy="29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4035" descr="1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0658"/>
            <a:ext cx="11953331" cy="2727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4036" descr="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61" y="960119"/>
            <a:ext cx="7442598" cy="499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4037" descr="1-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485" y="3416261"/>
            <a:ext cx="3678035" cy="38960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" y="-143219"/>
            <a:ext cx="2912761" cy="71189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75345" y="2639464"/>
            <a:ext cx="55723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Bài</a:t>
            </a:r>
            <a:r>
              <a:rPr lang="en-US" sz="115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 </a:t>
            </a:r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tập</a:t>
            </a:r>
            <a:endParaRPr lang="en-US" sz="115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per Black" panose="02040603050506020204" pitchFamily="18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AAF24C08-69A9-4A33-B492-6B22F10C38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637">
            <a:off x="1577099" y="3608730"/>
            <a:ext cx="3771197" cy="37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11" y="304468"/>
            <a:ext cx="10853078" cy="6319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6" y="3970723"/>
            <a:ext cx="3387064" cy="2652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5153" y="1188945"/>
            <a:ext cx="631495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u="sng" err="1">
                <a:solidFill>
                  <a:srgbClr val="FF0000"/>
                </a:solidFill>
                <a:latin typeface="UTM Guanine" panose="02040603050506020204"/>
              </a:rPr>
              <a:t>Bài</a:t>
            </a:r>
            <a:r>
              <a:rPr lang="en-US" altLang="en-US" sz="3600" u="sng">
                <a:solidFill>
                  <a:srgbClr val="FF0000"/>
                </a:solidFill>
                <a:latin typeface="UTM Guanine" panose="02040603050506020204"/>
              </a:rPr>
              <a:t> 1</a:t>
            </a:r>
            <a:r>
              <a:rPr lang="en-US" altLang="en-US" sz="3600">
                <a:solidFill>
                  <a:srgbClr val="FF0000"/>
                </a:solidFill>
                <a:latin typeface="UTM Guanine" panose="02040603050506020204"/>
              </a:rPr>
              <a:t>:  Đếm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thêm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FF0000"/>
              </a:solidFill>
              <a:latin typeface="UTM Guanine" panose="0204060305050602020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4203" y="262361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0276" y="3356085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2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6942" y="390833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3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47381" y="4514082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4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6883" y="5106653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5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90268" y="2828304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6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80643" y="3420578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7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08418" y="3989757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8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08418" y="4573012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9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05552" y="5220173"/>
            <a:ext cx="33037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10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pic>
        <p:nvPicPr>
          <p:cNvPr id="2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" y="3787622"/>
            <a:ext cx="4663109" cy="329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138829" y="4514082"/>
            <a:ext cx="5107924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err="1">
                <a:solidFill>
                  <a:schemeClr val="bg1"/>
                </a:solidFill>
                <a:latin typeface="UTM Guanine" panose="02040603050506020204"/>
              </a:rPr>
              <a:t>Đếm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Guanine" panose="02040603050506020204"/>
              </a:rPr>
              <a:t>bớt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1 </a:t>
            </a:r>
            <a:r>
              <a:rPr lang="en-US" altLang="en-US" sz="320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200">
                <a:solidFill>
                  <a:schemeClr val="bg1"/>
                </a:solidFill>
                <a:latin typeface="UTM Guanine" panose="02040603050506020204"/>
              </a:rPr>
              <a:t> từ </a:t>
            </a:r>
          </a:p>
          <a:p>
            <a:pPr algn="ctr" eaLnBrk="1" hangingPunct="1">
              <a:defRPr/>
            </a:pPr>
            <a:r>
              <a:rPr lang="en-US" altLang="en-US" sz="3600">
                <a:solidFill>
                  <a:schemeClr val="bg1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chemeClr val="bg1"/>
              </a:solidFill>
              <a:latin typeface="UTM Guanine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" y="1820069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Bài</a:t>
            </a:r>
            <a:r>
              <a:rPr lang="en-US" altLang="en-US" sz="2800" u="sng" dirty="0">
                <a:solidFill>
                  <a:srgbClr val="FF0000"/>
                </a:solidFill>
              </a:rPr>
              <a:t> 2: </a:t>
            </a:r>
            <a:r>
              <a:rPr lang="en-US" altLang="en-US" sz="2800" b="0" dirty="0" err="1">
                <a:solidFill>
                  <a:srgbClr val="FF0000"/>
                </a:solidFill>
              </a:rPr>
              <a:t>Viết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hợp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vào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chỗ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chấm</a:t>
            </a:r>
            <a:r>
              <a:rPr lang="en-US" altLang="en-US" sz="2800" b="0" dirty="0">
                <a:solidFill>
                  <a:srgbClr val="FF0000"/>
                </a:solidFill>
              </a:rPr>
              <a:t> (</a:t>
            </a:r>
            <a:r>
              <a:rPr lang="en-US" altLang="en-US" sz="2800" b="0" dirty="0" err="1">
                <a:solidFill>
                  <a:srgbClr val="FF0000"/>
                </a:solidFill>
              </a:rPr>
              <a:t>theo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mẫu</a:t>
            </a:r>
            <a:r>
              <a:rPr lang="en-US" altLang="en-US" sz="2800" b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306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10 000 000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928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20 000 000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02680" y="255270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532466" y="292822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2" name="图片 307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0" y="-41058"/>
            <a:ext cx="3013072" cy="2091387"/>
          </a:xfrm>
          <a:prstGeom prst="rect">
            <a:avLst/>
          </a:prstGeom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361266" y="2544762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691052" y="2920289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580087" y="349885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909873" y="387437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903566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6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233352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153592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7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483378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70 000 000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434512" y="347271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8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8764298" y="384824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80 000 000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41366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9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871152" y="503436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90 000 000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37968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167754" y="5034364"/>
            <a:ext cx="2122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136282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466068" y="5034364"/>
            <a:ext cx="2094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8367645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697431" y="5034364"/>
            <a:ext cx="2093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93187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0" y="241277"/>
            <a:ext cx="11620660" cy="66167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8939" y="1319847"/>
            <a:ext cx="86079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</a:rPr>
              <a:t> 3: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bao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bao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0: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52090" y="251548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.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452090" y="313291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.</a:t>
            </a: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452091" y="3843891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452092" y="451575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6853039" y="2493357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6853038" y="3162401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6840176" y="3815419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6723499" y="4574723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9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7110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0" y="4879326"/>
            <a:ext cx="2086420" cy="15113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5923280"/>
            <a:ext cx="12221234" cy="934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645" y="4988560"/>
            <a:ext cx="2070367" cy="18694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2353"/>
              </p:ext>
            </p:extLst>
          </p:nvPr>
        </p:nvGraphicFramePr>
        <p:xfrm>
          <a:off x="1751400" y="1511698"/>
          <a:ext cx="8503920" cy="514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6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Đọc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Viết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Số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</a:t>
                      </a:r>
                      <a:r>
                        <a:rPr lang="en-US" dirty="0" err="1"/>
                        <a:t>hữ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Số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</a:t>
                      </a:r>
                      <a:r>
                        <a:rPr lang="en-US" dirty="0" err="1"/>
                        <a:t>hữ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baseline="0" dirty="0"/>
                        <a:t>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4948" y="1314820"/>
            <a:ext cx="2268022" cy="5543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83073" y="220546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83074" y="2859907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endParaRPr lang="en-US" altLang="en-US" sz="2800" dirty="0"/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957474" y="3501878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957474" y="414385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931873" y="484195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957474" y="5433562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1931872" y="610605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38215" y="2205460"/>
            <a:ext cx="157002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15 000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12852" y="284374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350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357174" y="3517023"/>
            <a:ext cx="1079171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600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095388" y="4147798"/>
            <a:ext cx="13636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1 300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107923" y="4769001"/>
            <a:ext cx="14398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704543" y="5421735"/>
            <a:ext cx="194468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7 000 000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89083" y="6060016"/>
            <a:ext cx="22841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36 000 000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976127" y="214989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9174373" y="214989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976127" y="282836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174373" y="282836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7976127" y="3446316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9174373" y="3446316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976127" y="414385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9174373" y="414385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7976127" y="479578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9174373" y="479578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7988121" y="539183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186367" y="539183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004487" y="606038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9202733" y="606038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0547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图片 4301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4301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6788" y="-34437"/>
            <a:ext cx="12424308" cy="73109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206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-440076"/>
            <a:ext cx="8164629" cy="2207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图片 43013" descr="1-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951" y="2469196"/>
            <a:ext cx="2525383" cy="37166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83505"/>
              </p:ext>
            </p:extLst>
          </p:nvPr>
        </p:nvGraphicFramePr>
        <p:xfrm>
          <a:off x="1268096" y="1494003"/>
          <a:ext cx="9169786" cy="5140478"/>
        </p:xfrm>
        <a:graphic>
          <a:graphicData uri="http://schemas.openxmlformats.org/drawingml/2006/table">
            <a:tbl>
              <a:tblPr/>
              <a:tblGrid>
                <a:gridCol w="222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28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327"/>
          <p:cNvSpPr txBox="1">
            <a:spLocks noChangeArrowheads="1"/>
          </p:cNvSpPr>
          <p:nvPr/>
        </p:nvSpPr>
        <p:spPr bwMode="auto">
          <a:xfrm>
            <a:off x="2270256" y="704793"/>
            <a:ext cx="6019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4: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theo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mẫu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1601" y="2917694"/>
            <a:ext cx="1962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FF"/>
                </a:solidFill>
              </a:rPr>
              <a:t>Ba </a:t>
            </a:r>
            <a:r>
              <a:rPr lang="en-US" altLang="en-US" sz="2000" b="1" dirty="0" err="1">
                <a:solidFill>
                  <a:srgbClr val="0066FF"/>
                </a:solidFill>
              </a:rPr>
              <a:t>trăm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mười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hai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triệu</a:t>
            </a:r>
            <a:endParaRPr lang="en-US" altLang="en-US" sz="2000" b="1" dirty="0">
              <a:solidFill>
                <a:srgbClr val="0066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1184" y="3025782"/>
            <a:ext cx="1800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66FF"/>
                </a:solidFill>
              </a:rPr>
              <a:t>312 000 000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15851" y="3755235"/>
            <a:ext cx="2324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/>
              <a:t>236 000 000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5876" y="4359603"/>
            <a:ext cx="2133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Chín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</a:t>
            </a:r>
            <a:r>
              <a:rPr lang="en-US" altLang="en-US" sz="2100" b="1" dirty="0" err="1">
                <a:solidFill>
                  <a:schemeClr val="tx2"/>
                </a:solidFill>
              </a:rPr>
              <a:t>ă</a:t>
            </a:r>
            <a:r>
              <a:rPr lang="en-US" altLang="en-US" sz="2100" b="1" dirty="0" err="1"/>
              <a:t>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chín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mươi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9755" y="5068054"/>
            <a:ext cx="2171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Bảy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</a:t>
            </a:r>
            <a:r>
              <a:rPr lang="en-US" altLang="en-US" sz="2100" b="1" dirty="0" err="1">
                <a:solidFill>
                  <a:schemeClr val="tx2"/>
                </a:solidFill>
              </a:rPr>
              <a:t>ă</a:t>
            </a:r>
            <a:r>
              <a:rPr lang="en-US" altLang="en-US" sz="2100" b="1" dirty="0" err="1"/>
              <a:t>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linh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tám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7855" y="3617438"/>
            <a:ext cx="213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Hai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trăm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ba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mươi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sáu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30351" y="595247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39951" y="597787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49551" y="598739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59151" y="598739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17454" y="6006773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78351" y="5987396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822438" y="5983073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66525" y="6003271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29686" y="602264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03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897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231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08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423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281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8615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394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0045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2801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897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36354" y="38525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327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185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242592" y="38365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830123" y="3852578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3949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928356" y="38397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Text Box 118"/>
          <p:cNvSpPr txBox="1">
            <a:spLocks noChangeArrowheads="1"/>
          </p:cNvSpPr>
          <p:nvPr/>
        </p:nvSpPr>
        <p:spPr bwMode="auto">
          <a:xfrm>
            <a:off x="6269277" y="2061846"/>
            <a:ext cx="83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triệu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43" name="Text Box 119"/>
          <p:cNvSpPr txBox="1">
            <a:spLocks noChangeArrowheads="1"/>
          </p:cNvSpPr>
          <p:nvPr/>
        </p:nvSpPr>
        <p:spPr bwMode="auto">
          <a:xfrm>
            <a:off x="5702627" y="2013239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1600" dirty="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44" name="Text Box 120"/>
          <p:cNvSpPr txBox="1">
            <a:spLocks noChangeArrowheads="1"/>
          </p:cNvSpPr>
          <p:nvPr/>
        </p:nvSpPr>
        <p:spPr bwMode="auto">
          <a:xfrm>
            <a:off x="5117590" y="2015687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trăm triệu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5363940" y="1491946"/>
            <a:ext cx="141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triệu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6" name="Text Box 128"/>
          <p:cNvSpPr txBox="1">
            <a:spLocks noChangeArrowheads="1"/>
          </p:cNvSpPr>
          <p:nvPr/>
        </p:nvSpPr>
        <p:spPr bwMode="auto">
          <a:xfrm>
            <a:off x="8737935" y="1471786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vị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7" name="Text Box 129"/>
          <p:cNvSpPr txBox="1">
            <a:spLocks noChangeArrowheads="1"/>
          </p:cNvSpPr>
          <p:nvPr/>
        </p:nvSpPr>
        <p:spPr bwMode="auto">
          <a:xfrm>
            <a:off x="7156228" y="1471786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nghìn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6837818" y="2071371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nghìn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7458378" y="2071370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chục nghìn</a:t>
            </a:r>
          </a:p>
        </p:txBody>
      </p:sp>
      <p:sp>
        <p:nvSpPr>
          <p:cNvPr id="50" name="Text Box 118"/>
          <p:cNvSpPr txBox="1">
            <a:spLocks noChangeArrowheads="1"/>
          </p:cNvSpPr>
          <p:nvPr/>
        </p:nvSpPr>
        <p:spPr bwMode="auto">
          <a:xfrm>
            <a:off x="8075367" y="2081691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nghìn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1" name="Text Box 118"/>
          <p:cNvSpPr txBox="1">
            <a:spLocks noChangeArrowheads="1"/>
          </p:cNvSpPr>
          <p:nvPr/>
        </p:nvSpPr>
        <p:spPr bwMode="auto">
          <a:xfrm>
            <a:off x="8692297" y="2104108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trăm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2" name="Text Box 118"/>
          <p:cNvSpPr txBox="1">
            <a:spLocks noChangeArrowheads="1"/>
          </p:cNvSpPr>
          <p:nvPr/>
        </p:nvSpPr>
        <p:spPr bwMode="auto">
          <a:xfrm>
            <a:off x="9235741" y="2115138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chục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3" name="Text Box 118"/>
          <p:cNvSpPr txBox="1">
            <a:spLocks noChangeArrowheads="1"/>
          </p:cNvSpPr>
          <p:nvPr/>
        </p:nvSpPr>
        <p:spPr bwMode="auto">
          <a:xfrm>
            <a:off x="9852671" y="2108373"/>
            <a:ext cx="695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vị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281144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575" y="-2298"/>
            <a:ext cx="8338979" cy="6860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5"/>
          <p:cNvSpPr txBox="1"/>
          <p:nvPr/>
        </p:nvSpPr>
        <p:spPr>
          <a:xfrm>
            <a:off x="4500900" y="2667564"/>
            <a:ext cx="5771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Ôn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4.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theo.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D183F1-6B60-4DCD-B3A9-55CFC796CA53}"/>
              </a:ext>
            </a:extLst>
          </p:cNvPr>
          <p:cNvGrpSpPr/>
          <p:nvPr/>
        </p:nvGrpSpPr>
        <p:grpSpPr>
          <a:xfrm>
            <a:off x="327377" y="873228"/>
            <a:ext cx="3361657" cy="1344614"/>
            <a:chOff x="316088" y="873228"/>
            <a:chExt cx="3361657" cy="1344614"/>
          </a:xfrm>
        </p:grpSpPr>
        <p:pic>
          <p:nvPicPr>
            <p:cNvPr id="10" name="9Slide.vn 90">
              <a:extLst>
                <a:ext uri="{FF2B5EF4-FFF2-40B4-BE49-F238E27FC236}">
                  <a16:creationId xmlns:a16="http://schemas.microsoft.com/office/drawing/2014/main" id="{098E1F09-7902-49D6-800E-04217B8F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088" y="873228"/>
              <a:ext cx="3361657" cy="1344614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220337A6-F9CD-4ABF-8C3C-DF8FB78C8940}"/>
                </a:ext>
              </a:extLst>
            </p:cNvPr>
            <p:cNvSpPr txBox="1"/>
            <p:nvPr/>
          </p:nvSpPr>
          <p:spPr>
            <a:xfrm>
              <a:off x="657732" y="991150"/>
              <a:ext cx="2678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rPr>
                <a:t>Dặn dò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5050970" y="1452230"/>
            <a:ext cx="7560129" cy="50409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053434" y="1299829"/>
            <a:ext cx="8405266" cy="5604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7" y="439427"/>
            <a:ext cx="3293127" cy="22857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A1955FC6-859F-4734-9D4D-DAAB8658E198}"/>
              </a:ext>
            </a:extLst>
          </p:cNvPr>
          <p:cNvSpPr txBox="1"/>
          <p:nvPr/>
        </p:nvSpPr>
        <p:spPr>
          <a:xfrm rot="20613593">
            <a:off x="8252528" y="4448917"/>
            <a:ext cx="266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Edit: Ruby</a:t>
            </a:r>
          </a:p>
        </p:txBody>
      </p:sp>
      <p:pic>
        <p:nvPicPr>
          <p:cNvPr id="29" name="图片 4100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823" y="287608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205834" y="1452229"/>
            <a:ext cx="8405266" cy="5604509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 rot="20881397">
            <a:off x="6155989" y="3358218"/>
            <a:ext cx="4366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5400" b="1" spc="30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tốt!</a:t>
            </a:r>
            <a:endParaRPr lang="en-US" sz="54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35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326972" y="747412"/>
            <a:ext cx="3308804" cy="2557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0376" y="445215"/>
            <a:ext cx="455124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ĐẠI DƯƠNG</a:t>
            </a:r>
          </a:p>
        </p:txBody>
      </p:sp>
    </p:spTree>
    <p:extLst>
      <p:ext uri="{BB962C8B-B14F-4D97-AF65-F5344CB8AC3E}">
        <p14:creationId xmlns:p14="http://schemas.microsoft.com/office/powerpoint/2010/main" val="15567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88112" y="491562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65 497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3044989" y="3265005"/>
            <a:ext cx="2755258" cy="1904456"/>
            <a:chOff x="3334800" y="2361408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3235499" y="246070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3442543" y="2760672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B. 400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4000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40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9453604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9361085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D. 4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17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44705" y="252349"/>
            <a:ext cx="6916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lớn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3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endParaRPr lang="en-US" sz="6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40551" y="3254879"/>
            <a:ext cx="2755258" cy="1904456"/>
            <a:chOff x="6080887" y="2353752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5981586" y="2453053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6244247" y="2734629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D. 999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900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2188956" cy="3822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990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3591286" y="2848016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3498766" y="3804275"/>
            <a:ext cx="2152437" cy="412960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B. 909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17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7" y="-25146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82178" y="790488"/>
            <a:ext cx="645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-632112" y="684530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8859" y="4789286"/>
            <a:ext cx="4525998" cy="1904456"/>
            <a:chOff x="2369577" y="3540420"/>
            <a:chExt cx="1294916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2270276" y="3639721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2400895" y="4017649"/>
              <a:ext cx="1263598" cy="320934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1234 &lt; 1432 </a:t>
              </a:r>
              <a:endPara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2066621" y="1587822"/>
            <a:ext cx="1904456" cy="4272647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1039582" y="3324399"/>
            <a:ext cx="3930649" cy="617249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1234 &gt;1432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7355700" y="1299780"/>
            <a:ext cx="1904456" cy="4793716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379038" y="3341164"/>
            <a:ext cx="4965331" cy="1053285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4010 &gt; 4102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7344549" y="3235096"/>
            <a:ext cx="1904456" cy="481601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6485339" y="5305950"/>
            <a:ext cx="3891318" cy="604792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4290 = 4209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17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/>
        </p:nvGrpSpPr>
        <p:grpSpPr>
          <a:xfrm rot="16200000">
            <a:off x="9376873" y="-325590"/>
            <a:ext cx="800496" cy="3344030"/>
            <a:chOff x="1236832" y="2385044"/>
            <a:chExt cx="2128527" cy="3438102"/>
          </a:xfrm>
        </p:grpSpPr>
        <p:sp>
          <p:nvSpPr>
            <p:cNvPr id="4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" name="组合 27"/>
          <p:cNvGrpSpPr/>
          <p:nvPr/>
        </p:nvGrpSpPr>
        <p:grpSpPr>
          <a:xfrm>
            <a:off x="4766013" y="675820"/>
            <a:ext cx="3165827" cy="1232100"/>
            <a:chOff x="1797665" y="1700808"/>
            <a:chExt cx="1308575" cy="1301604"/>
          </a:xfrm>
        </p:grpSpPr>
        <p:grpSp>
          <p:nvGrpSpPr>
            <p:cNvPr id="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8" name="矩形 29"/>
            <p:cNvSpPr/>
            <p:nvPr/>
          </p:nvSpPr>
          <p:spPr>
            <a:xfrm>
              <a:off x="2066025" y="2060303"/>
              <a:ext cx="93173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5" name="矩形 29"/>
          <p:cNvSpPr/>
          <p:nvPr/>
        </p:nvSpPr>
        <p:spPr>
          <a:xfrm>
            <a:off x="8976523" y="99123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</a:t>
            </a:r>
          </a:p>
        </p:txBody>
      </p:sp>
      <p:grpSp>
        <p:nvGrpSpPr>
          <p:cNvPr id="37" name="组合 15"/>
          <p:cNvGrpSpPr/>
          <p:nvPr/>
        </p:nvGrpSpPr>
        <p:grpSpPr>
          <a:xfrm rot="16200000">
            <a:off x="9376873" y="1033723"/>
            <a:ext cx="800496" cy="3344030"/>
            <a:chOff x="1236832" y="2385044"/>
            <a:chExt cx="2128527" cy="3438102"/>
          </a:xfrm>
        </p:grpSpPr>
        <p:sp>
          <p:nvSpPr>
            <p:cNvPr id="38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0" name="组合 27"/>
          <p:cNvGrpSpPr/>
          <p:nvPr/>
        </p:nvGrpSpPr>
        <p:grpSpPr>
          <a:xfrm>
            <a:off x="4766013" y="2035133"/>
            <a:ext cx="3219175" cy="1232100"/>
            <a:chOff x="1797665" y="1700808"/>
            <a:chExt cx="1330626" cy="1301604"/>
          </a:xfrm>
        </p:grpSpPr>
        <p:grpSp>
          <p:nvGrpSpPr>
            <p:cNvPr id="41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2" name="矩形 29"/>
            <p:cNvSpPr/>
            <p:nvPr/>
          </p:nvSpPr>
          <p:spPr>
            <a:xfrm>
              <a:off x="2066025" y="2060303"/>
              <a:ext cx="106226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矩形 29"/>
          <p:cNvSpPr/>
          <p:nvPr/>
        </p:nvSpPr>
        <p:spPr>
          <a:xfrm>
            <a:off x="8976523" y="2350546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10 000</a:t>
            </a:r>
          </a:p>
        </p:txBody>
      </p:sp>
      <p:grpSp>
        <p:nvGrpSpPr>
          <p:cNvPr id="55" name="组合 15"/>
          <p:cNvGrpSpPr/>
          <p:nvPr/>
        </p:nvGrpSpPr>
        <p:grpSpPr>
          <a:xfrm rot="16200000">
            <a:off x="9376873" y="2393035"/>
            <a:ext cx="800496" cy="3344030"/>
            <a:chOff x="1236832" y="2385044"/>
            <a:chExt cx="2128527" cy="3438102"/>
          </a:xfrm>
        </p:grpSpPr>
        <p:sp>
          <p:nvSpPr>
            <p:cNvPr id="56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7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58" name="组合 27"/>
          <p:cNvGrpSpPr/>
          <p:nvPr/>
        </p:nvGrpSpPr>
        <p:grpSpPr>
          <a:xfrm>
            <a:off x="3876540" y="3394445"/>
            <a:ext cx="4332802" cy="1232100"/>
            <a:chOff x="1430007" y="1700808"/>
            <a:chExt cx="1790937" cy="1301604"/>
          </a:xfrm>
        </p:grpSpPr>
        <p:grpSp>
          <p:nvGrpSpPr>
            <p:cNvPr id="59" name="组合 28"/>
            <p:cNvGrpSpPr/>
            <p:nvPr/>
          </p:nvGrpSpPr>
          <p:grpSpPr>
            <a:xfrm>
              <a:off x="1430007" y="1700808"/>
              <a:ext cx="1676233" cy="1301604"/>
              <a:chOff x="1430008" y="1796016"/>
              <a:chExt cx="1676233" cy="1301604"/>
            </a:xfrm>
          </p:grpSpPr>
          <p:sp>
            <p:nvSpPr>
              <p:cNvPr id="61" name="Oval 15"/>
              <p:cNvSpPr>
                <a:spLocks noChangeArrowheads="1"/>
              </p:cNvSpPr>
              <p:nvPr/>
            </p:nvSpPr>
            <p:spPr bwMode="auto">
              <a:xfrm>
                <a:off x="1430008" y="1796016"/>
                <a:ext cx="1676233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>
                <a:off x="1514368" y="1872501"/>
                <a:ext cx="1542113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0" name="矩形 29"/>
            <p:cNvSpPr/>
            <p:nvPr/>
          </p:nvSpPr>
          <p:spPr>
            <a:xfrm>
              <a:off x="1682961" y="2034015"/>
              <a:ext cx="1537983" cy="61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3" name="矩形 29"/>
          <p:cNvSpPr/>
          <p:nvPr/>
        </p:nvSpPr>
        <p:spPr>
          <a:xfrm>
            <a:off x="8976523" y="3709859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100 000</a:t>
            </a:r>
          </a:p>
        </p:txBody>
      </p:sp>
      <p:grpSp>
        <p:nvGrpSpPr>
          <p:cNvPr id="64" name="组合 15"/>
          <p:cNvGrpSpPr/>
          <p:nvPr/>
        </p:nvGrpSpPr>
        <p:grpSpPr>
          <a:xfrm rot="16200000">
            <a:off x="9315454" y="3752348"/>
            <a:ext cx="800496" cy="3344030"/>
            <a:chOff x="1236832" y="2385044"/>
            <a:chExt cx="2128527" cy="3438102"/>
          </a:xfrm>
        </p:grpSpPr>
        <p:sp>
          <p:nvSpPr>
            <p:cNvPr id="6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66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7" name="组合 27"/>
          <p:cNvGrpSpPr/>
          <p:nvPr/>
        </p:nvGrpSpPr>
        <p:grpSpPr>
          <a:xfrm>
            <a:off x="3554569" y="4753758"/>
            <a:ext cx="4377271" cy="1232100"/>
            <a:chOff x="1797665" y="1700808"/>
            <a:chExt cx="1308575" cy="1301604"/>
          </a:xfrm>
        </p:grpSpPr>
        <p:grpSp>
          <p:nvGrpSpPr>
            <p:cNvPr id="68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70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1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9" name="矩形 29"/>
            <p:cNvSpPr/>
            <p:nvPr/>
          </p:nvSpPr>
          <p:spPr>
            <a:xfrm>
              <a:off x="1959519" y="1991614"/>
              <a:ext cx="1068264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72" name="矩形 29"/>
          <p:cNvSpPr/>
          <p:nvPr/>
        </p:nvSpPr>
        <p:spPr>
          <a:xfrm>
            <a:off x="8816131" y="5080564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1000 000</a:t>
            </a:r>
          </a:p>
        </p:txBody>
      </p:sp>
      <p:pic>
        <p:nvPicPr>
          <p:cNvPr id="7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66" y="1016118"/>
            <a:ext cx="2235634" cy="33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圆角淘宝店chenying0907出品 16"/>
          <p:cNvSpPr/>
          <p:nvPr/>
        </p:nvSpPr>
        <p:spPr>
          <a:xfrm>
            <a:off x="323809" y="142473"/>
            <a:ext cx="4491749" cy="6240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Hãy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viết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số</a:t>
            </a:r>
            <a:r>
              <a:rPr lang="en-US" altLang="zh-CN" sz="2000" b="1" dirty="0">
                <a:solidFill>
                  <a:srgbClr val="FF0000"/>
                </a:solidFill>
              </a:rPr>
              <a:t>: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63" grpId="0"/>
      <p:bldP spid="72" grpId="0"/>
      <p:bldP spid="74" grpId="0" bldLvl="0" animBg="1"/>
      <p:bldP spid="7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73" y="-1719321"/>
            <a:ext cx="12853545" cy="116185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004219" y="1869069"/>
            <a:ext cx="8023590" cy="21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60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60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72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638" y="1352563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32">
            <a:off x="6403241" y="3237037"/>
            <a:ext cx="5923545" cy="3993401"/>
          </a:xfrm>
          <a:prstGeom prst="rect">
            <a:avLst/>
          </a:prstGeom>
        </p:spPr>
      </p:pic>
      <p:pic>
        <p:nvPicPr>
          <p:cNvPr id="2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04" y="5105311"/>
            <a:ext cx="1575629" cy="14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9" y="5362202"/>
            <a:ext cx="1033125" cy="97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21" y="1407107"/>
            <a:ext cx="5556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56" y="2000093"/>
            <a:ext cx="765922" cy="10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29" y="1389227"/>
            <a:ext cx="555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Arecaceae Cdr Vẽ Clip nghệ thuật - đẹp cây dừa png tải về - Miễn phí trong  suốt Nhà Máy png Tải về.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35" y="2859938"/>
            <a:ext cx="5342721" cy="41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14" y="5375266"/>
            <a:ext cx="1341034" cy="12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88" y="5555660"/>
            <a:ext cx="879303" cy="8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387327" y="1393510"/>
            <a:ext cx="11809927" cy="4547902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Guanine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699178" y="-180932"/>
            <a:ext cx="4046637" cy="2557922"/>
          </a:xfrm>
          <a:prstGeom prst="rect">
            <a:avLst/>
          </a:prstGeom>
        </p:spPr>
      </p:pic>
      <p:sp>
        <p:nvSpPr>
          <p:cNvPr id="14" name="AutoShape 541"/>
          <p:cNvSpPr>
            <a:spLocks/>
          </p:cNvSpPr>
          <p:nvPr/>
        </p:nvSpPr>
        <p:spPr bwMode="auto">
          <a:xfrm rot="5400000">
            <a:off x="6793062" y="2361016"/>
            <a:ext cx="102284" cy="768076"/>
          </a:xfrm>
          <a:prstGeom prst="rightBrace">
            <a:avLst>
              <a:gd name="adj1" fmla="val 22210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6" name="AutoShape 542"/>
          <p:cNvSpPr>
            <a:spLocks/>
          </p:cNvSpPr>
          <p:nvPr/>
        </p:nvSpPr>
        <p:spPr bwMode="auto">
          <a:xfrm rot="5400000">
            <a:off x="5899694" y="2426378"/>
            <a:ext cx="133350" cy="634869"/>
          </a:xfrm>
          <a:prstGeom prst="rightBrace">
            <a:avLst>
              <a:gd name="adj1" fmla="val 2216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8" name="AutoShape 543"/>
          <p:cNvSpPr>
            <a:spLocks/>
          </p:cNvSpPr>
          <p:nvPr/>
        </p:nvSpPr>
        <p:spPr bwMode="auto">
          <a:xfrm rot="5400000">
            <a:off x="5117316" y="2439061"/>
            <a:ext cx="115887" cy="592156"/>
          </a:xfrm>
          <a:prstGeom prst="rightBrace">
            <a:avLst>
              <a:gd name="adj1" fmla="val 22419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9" name="Text Box 545"/>
          <p:cNvSpPr txBox="1">
            <a:spLocks noChangeArrowheads="1"/>
          </p:cNvSpPr>
          <p:nvPr/>
        </p:nvSpPr>
        <p:spPr bwMode="auto">
          <a:xfrm>
            <a:off x="7305258" y="3157239"/>
            <a:ext cx="2376394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vị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0" name="Line 546"/>
          <p:cNvSpPr>
            <a:spLocks noChangeShapeType="1"/>
          </p:cNvSpPr>
          <p:nvPr/>
        </p:nvSpPr>
        <p:spPr bwMode="auto">
          <a:xfrm flipH="1" flipV="1">
            <a:off x="6914887" y="2827499"/>
            <a:ext cx="62710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1" name="Text Box 547"/>
          <p:cNvSpPr txBox="1">
            <a:spLocks noChangeArrowheads="1"/>
          </p:cNvSpPr>
          <p:nvPr/>
        </p:nvSpPr>
        <p:spPr bwMode="auto">
          <a:xfrm>
            <a:off x="5164721" y="3159489"/>
            <a:ext cx="2063521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2" name="Line 548"/>
          <p:cNvSpPr>
            <a:spLocks noChangeShapeType="1"/>
          </p:cNvSpPr>
          <p:nvPr/>
        </p:nvSpPr>
        <p:spPr bwMode="auto">
          <a:xfrm flipH="1" flipV="1">
            <a:off x="6014433" y="2830947"/>
            <a:ext cx="46057" cy="352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3" name="Text Box 549"/>
          <p:cNvSpPr txBox="1">
            <a:spLocks noChangeArrowheads="1"/>
          </p:cNvSpPr>
          <p:nvPr/>
        </p:nvSpPr>
        <p:spPr bwMode="auto">
          <a:xfrm>
            <a:off x="3014080" y="3144241"/>
            <a:ext cx="2017216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4" name="Line 550"/>
          <p:cNvSpPr>
            <a:spLocks noChangeShapeType="1"/>
          </p:cNvSpPr>
          <p:nvPr/>
        </p:nvSpPr>
        <p:spPr bwMode="auto">
          <a:xfrm flipV="1">
            <a:off x="4735181" y="2853721"/>
            <a:ext cx="353353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5" name="Text Box 551"/>
          <p:cNvSpPr txBox="1">
            <a:spLocks noChangeArrowheads="1"/>
          </p:cNvSpPr>
          <p:nvPr/>
        </p:nvSpPr>
        <p:spPr bwMode="auto">
          <a:xfrm>
            <a:off x="302003" y="3763672"/>
            <a:ext cx="11070847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26" name="Rectangle 553"/>
          <p:cNvSpPr>
            <a:spLocks noChangeArrowheads="1"/>
          </p:cNvSpPr>
          <p:nvPr/>
        </p:nvSpPr>
        <p:spPr bwMode="auto">
          <a:xfrm>
            <a:off x="844347" y="2406360"/>
            <a:ext cx="6603036" cy="290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7" name="Text Box 555"/>
          <p:cNvSpPr txBox="1">
            <a:spLocks noChangeArrowheads="1"/>
          </p:cNvSpPr>
          <p:nvPr/>
        </p:nvSpPr>
        <p:spPr bwMode="auto">
          <a:xfrm>
            <a:off x="2459953" y="4565791"/>
            <a:ext cx="9241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 ?</a:t>
            </a:r>
          </a:p>
        </p:txBody>
      </p:sp>
      <p:sp>
        <p:nvSpPr>
          <p:cNvPr id="28" name="Text Box 556"/>
          <p:cNvSpPr txBox="1">
            <a:spLocks noChangeArrowheads="1"/>
          </p:cNvSpPr>
          <p:nvPr/>
        </p:nvSpPr>
        <p:spPr bwMode="auto">
          <a:xfrm>
            <a:off x="3014080" y="4467313"/>
            <a:ext cx="8214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6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9" name="AutoShape 557"/>
          <p:cNvSpPr>
            <a:spLocks/>
          </p:cNvSpPr>
          <p:nvPr/>
        </p:nvSpPr>
        <p:spPr bwMode="auto">
          <a:xfrm rot="5400000">
            <a:off x="8582202" y="3562339"/>
            <a:ext cx="104041" cy="1508951"/>
          </a:xfrm>
          <a:prstGeom prst="rightBrace">
            <a:avLst>
              <a:gd name="adj1" fmla="val 2177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31296" y="2105467"/>
            <a:ext cx="430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31" name="矩形 29"/>
          <p:cNvSpPr/>
          <p:nvPr/>
        </p:nvSpPr>
        <p:spPr>
          <a:xfrm>
            <a:off x="758401" y="2083194"/>
            <a:ext cx="489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Mười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2" name="Picture 2" descr="Những hình ảnh suy nghĩ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7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91"/>
            <a:ext cx="1808354" cy="15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8334 0.238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1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7" grpId="0" build="allAtOnce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194318" y="315590"/>
            <a:ext cx="3308804" cy="255792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23070" y="315590"/>
            <a:ext cx="807677" cy="65898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083484" y="438651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8790479" y="438651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793779" y="768143"/>
            <a:ext cx="807677" cy="658983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250731" y="1791768"/>
            <a:ext cx="9436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1 000 000 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33136" y="3269096"/>
            <a:ext cx="97676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UTM Guanine" panose="02040603050506020204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10 000 000 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0" y="4899095"/>
            <a:ext cx="110996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1trăm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100 000 000</a:t>
            </a:r>
            <a:r>
              <a:rPr lang="en-US" altLang="en-US" sz="3600" b="1" dirty="0">
                <a:solidFill>
                  <a:srgbClr val="990099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6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9" y="6202877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90" y="2664340"/>
            <a:ext cx="666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678" y="77267"/>
            <a:ext cx="2292814" cy="16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077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625</Words>
  <Application>Microsoft Macintosh PowerPoint</Application>
  <PresentationFormat>Widescreen</PresentationFormat>
  <Paragraphs>194</Paragraphs>
  <Slides>18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iekie duduti</vt:lpstr>
      <vt:lpstr>.VnTime</vt:lpstr>
      <vt:lpstr>UTM Cooper Black</vt:lpstr>
      <vt:lpstr>UTM Guanine</vt:lpstr>
      <vt:lpstr>Times New Roman</vt:lpstr>
      <vt:lpstr>PT Sans</vt:lpstr>
      <vt:lpstr>Calibri</vt:lpstr>
      <vt:lpstr>等线</vt:lpstr>
      <vt:lpstr>Arial</vt:lpstr>
      <vt:lpstr>Wingdings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Team KTUTS</dc:creator>
  <cp:keywords>Ha</cp:keywords>
  <cp:lastModifiedBy>Kwon Ji Yong</cp:lastModifiedBy>
  <cp:revision>169</cp:revision>
  <dcterms:created xsi:type="dcterms:W3CDTF">2017-05-23T12:09:00Z</dcterms:created>
  <dcterms:modified xsi:type="dcterms:W3CDTF">2022-09-10T03:10:24Z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