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319" r:id="rId3"/>
    <p:sldId id="262" r:id="rId4"/>
    <p:sldId id="257" r:id="rId5"/>
    <p:sldId id="302" r:id="rId6"/>
    <p:sldId id="258" r:id="rId7"/>
    <p:sldId id="259" r:id="rId8"/>
    <p:sldId id="263" r:id="rId9"/>
    <p:sldId id="265" r:id="rId10"/>
    <p:sldId id="304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B076A"/>
    <a:srgbClr val="33CC33"/>
    <a:srgbClr val="CCFF99"/>
    <a:srgbClr val="253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9" autoAdjust="0"/>
    <p:restoredTop sz="93842" autoAdjust="0"/>
  </p:normalViewPr>
  <p:slideViewPr>
    <p:cSldViewPr snapToGrid="0">
      <p:cViewPr varScale="1">
        <p:scale>
          <a:sx n="115" d="100"/>
          <a:sy n="115" d="100"/>
        </p:scale>
        <p:origin x="240" y="4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F6569-8456-4F46-B3D6-D3705E96037D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112EF-B7D2-4F47-9ACD-524573F34D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2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2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68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8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70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1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58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5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7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7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91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80700-5D63-4E81-AC36-D158E29CA293}" type="datetimeFigureOut">
              <a:rPr lang="en-US" smtClean="0"/>
              <a:pPr/>
              <a:t>9/10/22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67AAB-2A24-440F-9378-4B79BFB1E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4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305">
            <a:extLst>
              <a:ext uri="{FF2B5EF4-FFF2-40B4-BE49-F238E27FC236}">
                <a16:creationId xmlns:a16="http://schemas.microsoft.com/office/drawing/2014/main" id="{9D7FA770-DBCE-4BC9-93AF-7A3706108A49}"/>
              </a:ext>
            </a:extLst>
          </p:cNvPr>
          <p:cNvSpPr/>
          <p:nvPr/>
        </p:nvSpPr>
        <p:spPr>
          <a:xfrm>
            <a:off x="14770" y="5494538"/>
            <a:ext cx="12192000" cy="1406715"/>
          </a:xfrm>
          <a:prstGeom prst="rect">
            <a:avLst/>
          </a:prstGeom>
          <a:gradFill>
            <a:gsLst>
              <a:gs pos="0">
                <a:schemeClr val="bg1">
                  <a:lumMod val="75000"/>
                  <a:alpha val="51000"/>
                </a:schemeClr>
              </a:gs>
              <a:gs pos="100000">
                <a:srgbClr val="F4F3F2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7" name="组合 1">
            <a:extLst>
              <a:ext uri="{FF2B5EF4-FFF2-40B4-BE49-F238E27FC236}">
                <a16:creationId xmlns:a16="http://schemas.microsoft.com/office/drawing/2014/main" id="{2BFFAB76-A057-4D05-8DFD-79FCFB871472}"/>
              </a:ext>
            </a:extLst>
          </p:cNvPr>
          <p:cNvGrpSpPr/>
          <p:nvPr/>
        </p:nvGrpSpPr>
        <p:grpSpPr>
          <a:xfrm>
            <a:off x="1134116" y="4671818"/>
            <a:ext cx="9535155" cy="3029216"/>
            <a:chOff x="1685647" y="3197027"/>
            <a:chExt cx="8577897" cy="3167382"/>
          </a:xfrm>
        </p:grpSpPr>
        <p:sp>
          <p:nvSpPr>
            <p:cNvPr id="8" name="梯形 1037">
              <a:extLst>
                <a:ext uri="{FF2B5EF4-FFF2-40B4-BE49-F238E27FC236}">
                  <a16:creationId xmlns:a16="http://schemas.microsoft.com/office/drawing/2014/main" id="{21CFBF28-2AD3-46D3-9E61-86965B0D78FE}"/>
                </a:ext>
              </a:extLst>
            </p:cNvPr>
            <p:cNvSpPr/>
            <p:nvPr/>
          </p:nvSpPr>
          <p:spPr>
            <a:xfrm>
              <a:off x="1685647" y="4670719"/>
              <a:ext cx="8577897" cy="1693690"/>
            </a:xfrm>
            <a:custGeom>
              <a:avLst/>
              <a:gdLst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3676" h="1863059">
                  <a:moveTo>
                    <a:pt x="0" y="1863059"/>
                  </a:moveTo>
                  <a:lnTo>
                    <a:pt x="966909" y="0"/>
                  </a:lnTo>
                  <a:lnTo>
                    <a:pt x="7696767" y="0"/>
                  </a:lnTo>
                  <a:lnTo>
                    <a:pt x="8663676" y="1863059"/>
                  </a:lnTo>
                  <a:cubicBezTo>
                    <a:pt x="5631800" y="1614997"/>
                    <a:pt x="3200936" y="1608399"/>
                    <a:pt x="0" y="186305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7000"/>
                  </a:schemeClr>
                </a:gs>
                <a:gs pos="100000">
                  <a:srgbClr val="B2B2B2">
                    <a:alpha val="41000"/>
                  </a:srgbClr>
                </a:gs>
                <a:gs pos="58000">
                  <a:srgbClr val="777777">
                    <a:alpha val="29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9" name="Group 26">
              <a:extLst>
                <a:ext uri="{FF2B5EF4-FFF2-40B4-BE49-F238E27FC236}">
                  <a16:creationId xmlns:a16="http://schemas.microsoft.com/office/drawing/2014/main" id="{AA3FB04E-182F-45E7-9200-1FBA8E6BD84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33872" y="3197027"/>
              <a:ext cx="7924257" cy="2195757"/>
              <a:chOff x="-40" y="982"/>
              <a:chExt cx="7747" cy="2356"/>
            </a:xfrm>
          </p:grpSpPr>
          <p:sp>
            <p:nvSpPr>
              <p:cNvPr id="10" name="Freeform 27">
                <a:extLst>
                  <a:ext uri="{FF2B5EF4-FFF2-40B4-BE49-F238E27FC236}">
                    <a16:creationId xmlns:a16="http://schemas.microsoft.com/office/drawing/2014/main" id="{838954AA-1215-41EA-9ABF-BE0C7F6AB4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" y="2540"/>
                <a:ext cx="7692" cy="798"/>
              </a:xfrm>
              <a:custGeom>
                <a:avLst/>
                <a:gdLst>
                  <a:gd name="T0" fmla="*/ 3249 w 3253"/>
                  <a:gd name="T1" fmla="*/ 290 h 337"/>
                  <a:gd name="T2" fmla="*/ 3230 w 3253"/>
                  <a:gd name="T3" fmla="*/ 253 h 337"/>
                  <a:gd name="T4" fmla="*/ 3236 w 3253"/>
                  <a:gd name="T5" fmla="*/ 150 h 337"/>
                  <a:gd name="T6" fmla="*/ 3229 w 3253"/>
                  <a:gd name="T7" fmla="*/ 131 h 337"/>
                  <a:gd name="T8" fmla="*/ 3222 w 3253"/>
                  <a:gd name="T9" fmla="*/ 109 h 337"/>
                  <a:gd name="T10" fmla="*/ 2814 w 3253"/>
                  <a:gd name="T11" fmla="*/ 62 h 337"/>
                  <a:gd name="T12" fmla="*/ 1816 w 3253"/>
                  <a:gd name="T13" fmla="*/ 67 h 337"/>
                  <a:gd name="T14" fmla="*/ 1634 w 3253"/>
                  <a:gd name="T15" fmla="*/ 118 h 337"/>
                  <a:gd name="T16" fmla="*/ 1080 w 3253"/>
                  <a:gd name="T17" fmla="*/ 46 h 337"/>
                  <a:gd name="T18" fmla="*/ 414 w 3253"/>
                  <a:gd name="T19" fmla="*/ 80 h 337"/>
                  <a:gd name="T20" fmla="*/ 72 w 3253"/>
                  <a:gd name="T21" fmla="*/ 92 h 337"/>
                  <a:gd name="T22" fmla="*/ 26 w 3253"/>
                  <a:gd name="T23" fmla="*/ 101 h 337"/>
                  <a:gd name="T24" fmla="*/ 11 w 3253"/>
                  <a:gd name="T25" fmla="*/ 127 h 337"/>
                  <a:gd name="T26" fmla="*/ 6 w 3253"/>
                  <a:gd name="T27" fmla="*/ 206 h 337"/>
                  <a:gd name="T28" fmla="*/ 9 w 3253"/>
                  <a:gd name="T29" fmla="*/ 209 h 337"/>
                  <a:gd name="T30" fmla="*/ 9 w 3253"/>
                  <a:gd name="T31" fmla="*/ 314 h 337"/>
                  <a:gd name="T32" fmla="*/ 27 w 3253"/>
                  <a:gd name="T33" fmla="*/ 328 h 337"/>
                  <a:gd name="T34" fmla="*/ 56 w 3253"/>
                  <a:gd name="T35" fmla="*/ 327 h 337"/>
                  <a:gd name="T36" fmla="*/ 222 w 3253"/>
                  <a:gd name="T37" fmla="*/ 328 h 337"/>
                  <a:gd name="T38" fmla="*/ 353 w 3253"/>
                  <a:gd name="T39" fmla="*/ 329 h 337"/>
                  <a:gd name="T40" fmla="*/ 481 w 3253"/>
                  <a:gd name="T41" fmla="*/ 332 h 337"/>
                  <a:gd name="T42" fmla="*/ 511 w 3253"/>
                  <a:gd name="T43" fmla="*/ 330 h 337"/>
                  <a:gd name="T44" fmla="*/ 568 w 3253"/>
                  <a:gd name="T45" fmla="*/ 326 h 337"/>
                  <a:gd name="T46" fmla="*/ 652 w 3253"/>
                  <a:gd name="T47" fmla="*/ 328 h 337"/>
                  <a:gd name="T48" fmla="*/ 717 w 3253"/>
                  <a:gd name="T49" fmla="*/ 328 h 337"/>
                  <a:gd name="T50" fmla="*/ 762 w 3253"/>
                  <a:gd name="T51" fmla="*/ 331 h 337"/>
                  <a:gd name="T52" fmla="*/ 806 w 3253"/>
                  <a:gd name="T53" fmla="*/ 331 h 337"/>
                  <a:gd name="T54" fmla="*/ 1589 w 3253"/>
                  <a:gd name="T55" fmla="*/ 337 h 337"/>
                  <a:gd name="T56" fmla="*/ 1607 w 3253"/>
                  <a:gd name="T57" fmla="*/ 317 h 337"/>
                  <a:gd name="T58" fmla="*/ 1617 w 3253"/>
                  <a:gd name="T59" fmla="*/ 159 h 337"/>
                  <a:gd name="T60" fmla="*/ 1623 w 3253"/>
                  <a:gd name="T61" fmla="*/ 148 h 337"/>
                  <a:gd name="T62" fmla="*/ 1628 w 3253"/>
                  <a:gd name="T63" fmla="*/ 141 h 337"/>
                  <a:gd name="T64" fmla="*/ 1636 w 3253"/>
                  <a:gd name="T65" fmla="*/ 128 h 337"/>
                  <a:gd name="T66" fmla="*/ 1649 w 3253"/>
                  <a:gd name="T67" fmla="*/ 162 h 337"/>
                  <a:gd name="T68" fmla="*/ 1648 w 3253"/>
                  <a:gd name="T69" fmla="*/ 207 h 337"/>
                  <a:gd name="T70" fmla="*/ 1639 w 3253"/>
                  <a:gd name="T71" fmla="*/ 273 h 337"/>
                  <a:gd name="T72" fmla="*/ 1649 w 3253"/>
                  <a:gd name="T73" fmla="*/ 276 h 337"/>
                  <a:gd name="T74" fmla="*/ 1654 w 3253"/>
                  <a:gd name="T75" fmla="*/ 276 h 337"/>
                  <a:gd name="T76" fmla="*/ 1654 w 3253"/>
                  <a:gd name="T77" fmla="*/ 289 h 337"/>
                  <a:gd name="T78" fmla="*/ 1665 w 3253"/>
                  <a:gd name="T79" fmla="*/ 291 h 337"/>
                  <a:gd name="T80" fmla="*/ 1664 w 3253"/>
                  <a:gd name="T81" fmla="*/ 316 h 337"/>
                  <a:gd name="T82" fmla="*/ 1690 w 3253"/>
                  <a:gd name="T83" fmla="*/ 324 h 337"/>
                  <a:gd name="T84" fmla="*/ 3200 w 3253"/>
                  <a:gd name="T85" fmla="*/ 325 h 337"/>
                  <a:gd name="T86" fmla="*/ 3249 w 3253"/>
                  <a:gd name="T87" fmla="*/ 29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253" h="337">
                    <a:moveTo>
                      <a:pt x="3249" y="290"/>
                    </a:moveTo>
                    <a:cubicBezTo>
                      <a:pt x="3246" y="277"/>
                      <a:pt x="3230" y="253"/>
                      <a:pt x="3230" y="253"/>
                    </a:cubicBezTo>
                    <a:cubicBezTo>
                      <a:pt x="3236" y="150"/>
                      <a:pt x="3236" y="150"/>
                      <a:pt x="3236" y="150"/>
                    </a:cubicBezTo>
                    <a:cubicBezTo>
                      <a:pt x="3236" y="150"/>
                      <a:pt x="3238" y="141"/>
                      <a:pt x="3229" y="131"/>
                    </a:cubicBezTo>
                    <a:cubicBezTo>
                      <a:pt x="3221" y="116"/>
                      <a:pt x="3222" y="109"/>
                      <a:pt x="3222" y="109"/>
                    </a:cubicBezTo>
                    <a:cubicBezTo>
                      <a:pt x="3222" y="109"/>
                      <a:pt x="2992" y="77"/>
                      <a:pt x="2814" y="62"/>
                    </a:cubicBezTo>
                    <a:cubicBezTo>
                      <a:pt x="2625" y="46"/>
                      <a:pt x="2150" y="0"/>
                      <a:pt x="1816" y="67"/>
                    </a:cubicBezTo>
                    <a:cubicBezTo>
                      <a:pt x="1816" y="67"/>
                      <a:pt x="1700" y="97"/>
                      <a:pt x="1634" y="118"/>
                    </a:cubicBezTo>
                    <a:cubicBezTo>
                      <a:pt x="1387" y="41"/>
                      <a:pt x="1145" y="48"/>
                      <a:pt x="1080" y="46"/>
                    </a:cubicBezTo>
                    <a:cubicBezTo>
                      <a:pt x="961" y="47"/>
                      <a:pt x="467" y="77"/>
                      <a:pt x="414" y="80"/>
                    </a:cubicBezTo>
                    <a:cubicBezTo>
                      <a:pt x="361" y="82"/>
                      <a:pt x="108" y="95"/>
                      <a:pt x="72" y="92"/>
                    </a:cubicBezTo>
                    <a:cubicBezTo>
                      <a:pt x="33" y="93"/>
                      <a:pt x="26" y="101"/>
                      <a:pt x="26" y="101"/>
                    </a:cubicBezTo>
                    <a:cubicBezTo>
                      <a:pt x="8" y="122"/>
                      <a:pt x="11" y="121"/>
                      <a:pt x="11" y="127"/>
                    </a:cubicBezTo>
                    <a:cubicBezTo>
                      <a:pt x="1" y="178"/>
                      <a:pt x="6" y="206"/>
                      <a:pt x="6" y="206"/>
                    </a:cubicBezTo>
                    <a:cubicBezTo>
                      <a:pt x="6" y="206"/>
                      <a:pt x="6" y="206"/>
                      <a:pt x="9" y="209"/>
                    </a:cubicBezTo>
                    <a:cubicBezTo>
                      <a:pt x="0" y="249"/>
                      <a:pt x="6" y="299"/>
                      <a:pt x="9" y="314"/>
                    </a:cubicBezTo>
                    <a:cubicBezTo>
                      <a:pt x="11" y="329"/>
                      <a:pt x="27" y="328"/>
                      <a:pt x="27" y="328"/>
                    </a:cubicBezTo>
                    <a:cubicBezTo>
                      <a:pt x="27" y="328"/>
                      <a:pt x="35" y="328"/>
                      <a:pt x="56" y="327"/>
                    </a:cubicBezTo>
                    <a:cubicBezTo>
                      <a:pt x="86" y="324"/>
                      <a:pt x="110" y="326"/>
                      <a:pt x="222" y="328"/>
                    </a:cubicBezTo>
                    <a:cubicBezTo>
                      <a:pt x="254" y="326"/>
                      <a:pt x="320" y="327"/>
                      <a:pt x="353" y="329"/>
                    </a:cubicBezTo>
                    <a:cubicBezTo>
                      <a:pt x="369" y="331"/>
                      <a:pt x="472" y="331"/>
                      <a:pt x="481" y="332"/>
                    </a:cubicBezTo>
                    <a:cubicBezTo>
                      <a:pt x="490" y="332"/>
                      <a:pt x="511" y="330"/>
                      <a:pt x="511" y="330"/>
                    </a:cubicBezTo>
                    <a:cubicBezTo>
                      <a:pt x="511" y="330"/>
                      <a:pt x="511" y="330"/>
                      <a:pt x="568" y="326"/>
                    </a:cubicBezTo>
                    <a:cubicBezTo>
                      <a:pt x="631" y="328"/>
                      <a:pt x="652" y="328"/>
                      <a:pt x="652" y="328"/>
                    </a:cubicBezTo>
                    <a:cubicBezTo>
                      <a:pt x="652" y="328"/>
                      <a:pt x="699" y="328"/>
                      <a:pt x="717" y="328"/>
                    </a:cubicBezTo>
                    <a:cubicBezTo>
                      <a:pt x="735" y="328"/>
                      <a:pt x="745" y="331"/>
                      <a:pt x="762" y="331"/>
                    </a:cubicBezTo>
                    <a:cubicBezTo>
                      <a:pt x="777" y="329"/>
                      <a:pt x="806" y="331"/>
                      <a:pt x="806" y="331"/>
                    </a:cubicBezTo>
                    <a:cubicBezTo>
                      <a:pt x="806" y="331"/>
                      <a:pt x="1306" y="336"/>
                      <a:pt x="1589" y="337"/>
                    </a:cubicBezTo>
                    <a:cubicBezTo>
                      <a:pt x="1611" y="336"/>
                      <a:pt x="1607" y="317"/>
                      <a:pt x="1607" y="317"/>
                    </a:cubicBezTo>
                    <a:cubicBezTo>
                      <a:pt x="1607" y="317"/>
                      <a:pt x="1617" y="163"/>
                      <a:pt x="1617" y="159"/>
                    </a:cubicBezTo>
                    <a:cubicBezTo>
                      <a:pt x="1617" y="155"/>
                      <a:pt x="1623" y="148"/>
                      <a:pt x="1623" y="148"/>
                    </a:cubicBezTo>
                    <a:cubicBezTo>
                      <a:pt x="1623" y="148"/>
                      <a:pt x="1628" y="145"/>
                      <a:pt x="1628" y="141"/>
                    </a:cubicBezTo>
                    <a:cubicBezTo>
                      <a:pt x="1629" y="139"/>
                      <a:pt x="1633" y="133"/>
                      <a:pt x="1636" y="128"/>
                    </a:cubicBezTo>
                    <a:cubicBezTo>
                      <a:pt x="1640" y="132"/>
                      <a:pt x="1649" y="146"/>
                      <a:pt x="1649" y="162"/>
                    </a:cubicBezTo>
                    <a:cubicBezTo>
                      <a:pt x="1649" y="182"/>
                      <a:pt x="1654" y="179"/>
                      <a:pt x="1648" y="207"/>
                    </a:cubicBezTo>
                    <a:cubicBezTo>
                      <a:pt x="1644" y="237"/>
                      <a:pt x="1639" y="273"/>
                      <a:pt x="1639" y="273"/>
                    </a:cubicBezTo>
                    <a:cubicBezTo>
                      <a:pt x="1649" y="276"/>
                      <a:pt x="1649" y="276"/>
                      <a:pt x="1649" y="276"/>
                    </a:cubicBezTo>
                    <a:cubicBezTo>
                      <a:pt x="1654" y="276"/>
                      <a:pt x="1654" y="276"/>
                      <a:pt x="1654" y="276"/>
                    </a:cubicBezTo>
                    <a:cubicBezTo>
                      <a:pt x="1654" y="289"/>
                      <a:pt x="1654" y="289"/>
                      <a:pt x="1654" y="289"/>
                    </a:cubicBezTo>
                    <a:cubicBezTo>
                      <a:pt x="1654" y="289"/>
                      <a:pt x="1657" y="292"/>
                      <a:pt x="1665" y="291"/>
                    </a:cubicBezTo>
                    <a:cubicBezTo>
                      <a:pt x="1664" y="316"/>
                      <a:pt x="1664" y="316"/>
                      <a:pt x="1664" y="316"/>
                    </a:cubicBezTo>
                    <a:cubicBezTo>
                      <a:pt x="1664" y="316"/>
                      <a:pt x="1677" y="323"/>
                      <a:pt x="1690" y="324"/>
                    </a:cubicBezTo>
                    <a:cubicBezTo>
                      <a:pt x="1702" y="324"/>
                      <a:pt x="3200" y="325"/>
                      <a:pt x="3200" y="325"/>
                    </a:cubicBezTo>
                    <a:cubicBezTo>
                      <a:pt x="3200" y="325"/>
                      <a:pt x="3253" y="333"/>
                      <a:pt x="3249" y="29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1" name="Freeform 28">
                <a:extLst>
                  <a:ext uri="{FF2B5EF4-FFF2-40B4-BE49-F238E27FC236}">
                    <a16:creationId xmlns:a16="http://schemas.microsoft.com/office/drawing/2014/main" id="{F2DC2511-662D-4353-9F83-FF2E5C637A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" y="1756"/>
                <a:ext cx="3821" cy="1066"/>
              </a:xfrm>
              <a:custGeom>
                <a:avLst/>
                <a:gdLst>
                  <a:gd name="T0" fmla="*/ 1616 w 1616"/>
                  <a:gd name="T1" fmla="*/ 450 h 450"/>
                  <a:gd name="T2" fmla="*/ 1607 w 1616"/>
                  <a:gd name="T3" fmla="*/ 446 h 450"/>
                  <a:gd name="T4" fmla="*/ 1055 w 1616"/>
                  <a:gd name="T5" fmla="*/ 369 h 450"/>
                  <a:gd name="T6" fmla="*/ 388 w 1616"/>
                  <a:gd name="T7" fmla="*/ 402 h 450"/>
                  <a:gd name="T8" fmla="*/ 47 w 1616"/>
                  <a:gd name="T9" fmla="*/ 415 h 450"/>
                  <a:gd name="T10" fmla="*/ 0 w 1616"/>
                  <a:gd name="T11" fmla="*/ 424 h 450"/>
                  <a:gd name="T12" fmla="*/ 95 w 1616"/>
                  <a:gd name="T13" fmla="*/ 292 h 450"/>
                  <a:gd name="T14" fmla="*/ 277 w 1616"/>
                  <a:gd name="T15" fmla="*/ 0 h 450"/>
                  <a:gd name="T16" fmla="*/ 284 w 1616"/>
                  <a:gd name="T17" fmla="*/ 1 h 450"/>
                  <a:gd name="T18" fmla="*/ 45 w 1616"/>
                  <a:gd name="T19" fmla="*/ 386 h 450"/>
                  <a:gd name="T20" fmla="*/ 451 w 1616"/>
                  <a:gd name="T21" fmla="*/ 361 h 450"/>
                  <a:gd name="T22" fmla="*/ 1239 w 1616"/>
                  <a:gd name="T23" fmla="*/ 353 h 450"/>
                  <a:gd name="T24" fmla="*/ 1616 w 1616"/>
                  <a:gd name="T25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16" h="450">
                    <a:moveTo>
                      <a:pt x="1616" y="450"/>
                    </a:moveTo>
                    <a:cubicBezTo>
                      <a:pt x="1607" y="446"/>
                      <a:pt x="1607" y="446"/>
                      <a:pt x="1607" y="446"/>
                    </a:cubicBezTo>
                    <a:cubicBezTo>
                      <a:pt x="1360" y="370"/>
                      <a:pt x="1120" y="371"/>
                      <a:pt x="1055" y="369"/>
                    </a:cubicBezTo>
                    <a:cubicBezTo>
                      <a:pt x="936" y="370"/>
                      <a:pt x="441" y="400"/>
                      <a:pt x="388" y="402"/>
                    </a:cubicBezTo>
                    <a:cubicBezTo>
                      <a:pt x="335" y="405"/>
                      <a:pt x="82" y="417"/>
                      <a:pt x="47" y="415"/>
                    </a:cubicBezTo>
                    <a:cubicBezTo>
                      <a:pt x="8" y="416"/>
                      <a:pt x="0" y="424"/>
                      <a:pt x="0" y="424"/>
                    </a:cubicBezTo>
                    <a:cubicBezTo>
                      <a:pt x="0" y="424"/>
                      <a:pt x="62" y="348"/>
                      <a:pt x="95" y="292"/>
                    </a:cubicBezTo>
                    <a:cubicBezTo>
                      <a:pt x="277" y="0"/>
                      <a:pt x="277" y="0"/>
                      <a:pt x="277" y="0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45" y="386"/>
                      <a:pt x="45" y="386"/>
                      <a:pt x="45" y="386"/>
                    </a:cubicBezTo>
                    <a:cubicBezTo>
                      <a:pt x="45" y="386"/>
                      <a:pt x="358" y="367"/>
                      <a:pt x="451" y="361"/>
                    </a:cubicBezTo>
                    <a:cubicBezTo>
                      <a:pt x="547" y="355"/>
                      <a:pt x="1008" y="317"/>
                      <a:pt x="1239" y="353"/>
                    </a:cubicBezTo>
                    <a:cubicBezTo>
                      <a:pt x="1287" y="360"/>
                      <a:pt x="1473" y="385"/>
                      <a:pt x="1616" y="45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2" name="Freeform 29">
                <a:extLst>
                  <a:ext uri="{FF2B5EF4-FFF2-40B4-BE49-F238E27FC236}">
                    <a16:creationId xmlns:a16="http://schemas.microsoft.com/office/drawing/2014/main" id="{C8504610-9475-457E-B063-7CB5F64B83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5" y="1801"/>
                <a:ext cx="3679" cy="1021"/>
              </a:xfrm>
              <a:custGeom>
                <a:avLst/>
                <a:gdLst>
                  <a:gd name="T0" fmla="*/ 9 w 1556"/>
                  <a:gd name="T1" fmla="*/ 424 h 431"/>
                  <a:gd name="T2" fmla="*/ 39 w 1556"/>
                  <a:gd name="T3" fmla="*/ 402 h 431"/>
                  <a:gd name="T4" fmla="*/ 162 w 1556"/>
                  <a:gd name="T5" fmla="*/ 307 h 431"/>
                  <a:gd name="T6" fmla="*/ 481 w 1556"/>
                  <a:gd name="T7" fmla="*/ 164 h 431"/>
                  <a:gd name="T8" fmla="*/ 1212 w 1556"/>
                  <a:gd name="T9" fmla="*/ 0 h 431"/>
                  <a:gd name="T10" fmla="*/ 1214 w 1556"/>
                  <a:gd name="T11" fmla="*/ 2 h 431"/>
                  <a:gd name="T12" fmla="*/ 1340 w 1556"/>
                  <a:gd name="T13" fmla="*/ 140 h 431"/>
                  <a:gd name="T14" fmla="*/ 1556 w 1556"/>
                  <a:gd name="T15" fmla="*/ 388 h 431"/>
                  <a:gd name="T16" fmla="*/ 1549 w 1556"/>
                  <a:gd name="T17" fmla="*/ 390 h 431"/>
                  <a:gd name="T18" fmla="*/ 1129 w 1556"/>
                  <a:gd name="T19" fmla="*/ 332 h 431"/>
                  <a:gd name="T20" fmla="*/ 641 w 1556"/>
                  <a:gd name="T21" fmla="*/ 302 h 431"/>
                  <a:gd name="T22" fmla="*/ 145 w 1556"/>
                  <a:gd name="T23" fmla="*/ 376 h 431"/>
                  <a:gd name="T24" fmla="*/ 19 w 1556"/>
                  <a:gd name="T25" fmla="*/ 426 h 431"/>
                  <a:gd name="T26" fmla="*/ 2 w 1556"/>
                  <a:gd name="T27" fmla="*/ 431 h 431"/>
                  <a:gd name="T28" fmla="*/ 0 w 1556"/>
                  <a:gd name="T29" fmla="*/ 430 h 431"/>
                  <a:gd name="T30" fmla="*/ 10 w 1556"/>
                  <a:gd name="T31" fmla="*/ 423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56" h="431">
                    <a:moveTo>
                      <a:pt x="9" y="424"/>
                    </a:moveTo>
                    <a:cubicBezTo>
                      <a:pt x="9" y="424"/>
                      <a:pt x="12" y="422"/>
                      <a:pt x="39" y="402"/>
                    </a:cubicBezTo>
                    <a:cubicBezTo>
                      <a:pt x="98" y="346"/>
                      <a:pt x="162" y="307"/>
                      <a:pt x="162" y="307"/>
                    </a:cubicBezTo>
                    <a:cubicBezTo>
                      <a:pt x="310" y="218"/>
                      <a:pt x="434" y="179"/>
                      <a:pt x="481" y="164"/>
                    </a:cubicBezTo>
                    <a:cubicBezTo>
                      <a:pt x="914" y="30"/>
                      <a:pt x="1212" y="0"/>
                      <a:pt x="1212" y="0"/>
                    </a:cubicBezTo>
                    <a:cubicBezTo>
                      <a:pt x="1212" y="0"/>
                      <a:pt x="1212" y="0"/>
                      <a:pt x="1214" y="2"/>
                    </a:cubicBezTo>
                    <a:cubicBezTo>
                      <a:pt x="1214" y="2"/>
                      <a:pt x="1222" y="17"/>
                      <a:pt x="1340" y="140"/>
                    </a:cubicBezTo>
                    <a:cubicBezTo>
                      <a:pt x="1459" y="251"/>
                      <a:pt x="1552" y="378"/>
                      <a:pt x="1556" y="388"/>
                    </a:cubicBezTo>
                    <a:cubicBezTo>
                      <a:pt x="1556" y="392"/>
                      <a:pt x="1549" y="390"/>
                      <a:pt x="1549" y="390"/>
                    </a:cubicBezTo>
                    <a:cubicBezTo>
                      <a:pt x="1489" y="375"/>
                      <a:pt x="1129" y="332"/>
                      <a:pt x="1129" y="332"/>
                    </a:cubicBezTo>
                    <a:cubicBezTo>
                      <a:pt x="912" y="306"/>
                      <a:pt x="731" y="300"/>
                      <a:pt x="641" y="302"/>
                    </a:cubicBezTo>
                    <a:cubicBezTo>
                      <a:pt x="324" y="306"/>
                      <a:pt x="172" y="366"/>
                      <a:pt x="145" y="376"/>
                    </a:cubicBezTo>
                    <a:cubicBezTo>
                      <a:pt x="109" y="388"/>
                      <a:pt x="19" y="426"/>
                      <a:pt x="19" y="426"/>
                    </a:cubicBezTo>
                    <a:cubicBezTo>
                      <a:pt x="2" y="431"/>
                      <a:pt x="2" y="431"/>
                      <a:pt x="2" y="431"/>
                    </a:cubicBezTo>
                    <a:cubicBezTo>
                      <a:pt x="0" y="430"/>
                      <a:pt x="0" y="430"/>
                      <a:pt x="0" y="430"/>
                    </a:cubicBezTo>
                    <a:cubicBezTo>
                      <a:pt x="10" y="423"/>
                      <a:pt x="10" y="423"/>
                      <a:pt x="10" y="423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3" name="Freeform 30">
                <a:extLst>
                  <a:ext uri="{FF2B5EF4-FFF2-40B4-BE49-F238E27FC236}">
                    <a16:creationId xmlns:a16="http://schemas.microsoft.com/office/drawing/2014/main" id="{3B9BE4E5-8E11-4692-B238-D1F6B12002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" y="1761"/>
                <a:ext cx="3736" cy="1061"/>
              </a:xfrm>
              <a:custGeom>
                <a:avLst/>
                <a:gdLst>
                  <a:gd name="T0" fmla="*/ 0 w 1580"/>
                  <a:gd name="T1" fmla="*/ 384 h 448"/>
                  <a:gd name="T2" fmla="*/ 237 w 1580"/>
                  <a:gd name="T3" fmla="*/ 0 h 448"/>
                  <a:gd name="T4" fmla="*/ 1235 w 1580"/>
                  <a:gd name="T5" fmla="*/ 244 h 448"/>
                  <a:gd name="T6" fmla="*/ 1580 w 1580"/>
                  <a:gd name="T7" fmla="*/ 441 h 448"/>
                  <a:gd name="T8" fmla="*/ 1570 w 1580"/>
                  <a:gd name="T9" fmla="*/ 448 h 448"/>
                  <a:gd name="T10" fmla="*/ 1285 w 1580"/>
                  <a:gd name="T11" fmla="*/ 366 h 448"/>
                  <a:gd name="T12" fmla="*/ 580 w 1580"/>
                  <a:gd name="T13" fmla="*/ 347 h 448"/>
                  <a:gd name="T14" fmla="*/ 0 w 1580"/>
                  <a:gd name="T15" fmla="*/ 384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80" h="448">
                    <a:moveTo>
                      <a:pt x="0" y="384"/>
                    </a:moveTo>
                    <a:cubicBezTo>
                      <a:pt x="237" y="0"/>
                      <a:pt x="237" y="0"/>
                      <a:pt x="237" y="0"/>
                    </a:cubicBezTo>
                    <a:cubicBezTo>
                      <a:pt x="237" y="0"/>
                      <a:pt x="993" y="132"/>
                      <a:pt x="1235" y="244"/>
                    </a:cubicBezTo>
                    <a:cubicBezTo>
                      <a:pt x="1358" y="293"/>
                      <a:pt x="1489" y="351"/>
                      <a:pt x="1580" y="441"/>
                    </a:cubicBezTo>
                    <a:cubicBezTo>
                      <a:pt x="1570" y="448"/>
                      <a:pt x="1570" y="448"/>
                      <a:pt x="1570" y="448"/>
                    </a:cubicBezTo>
                    <a:cubicBezTo>
                      <a:pt x="1570" y="448"/>
                      <a:pt x="1445" y="392"/>
                      <a:pt x="1285" y="366"/>
                    </a:cubicBezTo>
                    <a:cubicBezTo>
                      <a:pt x="1208" y="353"/>
                      <a:pt x="1062" y="318"/>
                      <a:pt x="580" y="347"/>
                    </a:cubicBezTo>
                    <a:cubicBezTo>
                      <a:pt x="103" y="382"/>
                      <a:pt x="0" y="384"/>
                      <a:pt x="0" y="38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4" name="Freeform 31">
                <a:extLst>
                  <a:ext uri="{FF2B5EF4-FFF2-40B4-BE49-F238E27FC236}">
                    <a16:creationId xmlns:a16="http://schemas.microsoft.com/office/drawing/2014/main" id="{F771DBC6-4082-4B7B-B5AF-51859AA890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0" y="2630"/>
                <a:ext cx="3882" cy="689"/>
              </a:xfrm>
              <a:custGeom>
                <a:avLst/>
                <a:gdLst>
                  <a:gd name="T0" fmla="*/ 1633 w 1642"/>
                  <a:gd name="T1" fmla="*/ 77 h 291"/>
                  <a:gd name="T2" fmla="*/ 1081 w 1642"/>
                  <a:gd name="T3" fmla="*/ 0 h 291"/>
                  <a:gd name="T4" fmla="*/ 414 w 1642"/>
                  <a:gd name="T5" fmla="*/ 33 h 291"/>
                  <a:gd name="T6" fmla="*/ 73 w 1642"/>
                  <a:gd name="T7" fmla="*/ 46 h 291"/>
                  <a:gd name="T8" fmla="*/ 26 w 1642"/>
                  <a:gd name="T9" fmla="*/ 55 h 291"/>
                  <a:gd name="T10" fmla="*/ 11 w 1642"/>
                  <a:gd name="T11" fmla="*/ 80 h 291"/>
                  <a:gd name="T12" fmla="*/ 7 w 1642"/>
                  <a:gd name="T13" fmla="*/ 159 h 291"/>
                  <a:gd name="T14" fmla="*/ 9 w 1642"/>
                  <a:gd name="T15" fmla="*/ 163 h 291"/>
                  <a:gd name="T16" fmla="*/ 9 w 1642"/>
                  <a:gd name="T17" fmla="*/ 268 h 291"/>
                  <a:gd name="T18" fmla="*/ 28 w 1642"/>
                  <a:gd name="T19" fmla="*/ 281 h 291"/>
                  <a:gd name="T20" fmla="*/ 57 w 1642"/>
                  <a:gd name="T21" fmla="*/ 281 h 291"/>
                  <a:gd name="T22" fmla="*/ 223 w 1642"/>
                  <a:gd name="T23" fmla="*/ 281 h 291"/>
                  <a:gd name="T24" fmla="*/ 354 w 1642"/>
                  <a:gd name="T25" fmla="*/ 282 h 291"/>
                  <a:gd name="T26" fmla="*/ 482 w 1642"/>
                  <a:gd name="T27" fmla="*/ 285 h 291"/>
                  <a:gd name="T28" fmla="*/ 512 w 1642"/>
                  <a:gd name="T29" fmla="*/ 283 h 291"/>
                  <a:gd name="T30" fmla="*/ 568 w 1642"/>
                  <a:gd name="T31" fmla="*/ 280 h 291"/>
                  <a:gd name="T32" fmla="*/ 653 w 1642"/>
                  <a:gd name="T33" fmla="*/ 281 h 291"/>
                  <a:gd name="T34" fmla="*/ 718 w 1642"/>
                  <a:gd name="T35" fmla="*/ 281 h 291"/>
                  <a:gd name="T36" fmla="*/ 762 w 1642"/>
                  <a:gd name="T37" fmla="*/ 284 h 291"/>
                  <a:gd name="T38" fmla="*/ 806 w 1642"/>
                  <a:gd name="T39" fmla="*/ 285 h 291"/>
                  <a:gd name="T40" fmla="*/ 1590 w 1642"/>
                  <a:gd name="T41" fmla="*/ 291 h 291"/>
                  <a:gd name="T42" fmla="*/ 1608 w 1642"/>
                  <a:gd name="T43" fmla="*/ 271 h 291"/>
                  <a:gd name="T44" fmla="*/ 1618 w 1642"/>
                  <a:gd name="T45" fmla="*/ 113 h 291"/>
                  <a:gd name="T46" fmla="*/ 1624 w 1642"/>
                  <a:gd name="T47" fmla="*/ 102 h 291"/>
                  <a:gd name="T48" fmla="*/ 1629 w 1642"/>
                  <a:gd name="T49" fmla="*/ 95 h 291"/>
                  <a:gd name="T50" fmla="*/ 1642 w 1642"/>
                  <a:gd name="T51" fmla="*/ 81 h 291"/>
                  <a:gd name="T52" fmla="*/ 1633 w 1642"/>
                  <a:gd name="T53" fmla="*/ 77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42" h="291">
                    <a:moveTo>
                      <a:pt x="1633" y="77"/>
                    </a:moveTo>
                    <a:cubicBezTo>
                      <a:pt x="1386" y="1"/>
                      <a:pt x="1146" y="2"/>
                      <a:pt x="1081" y="0"/>
                    </a:cubicBezTo>
                    <a:cubicBezTo>
                      <a:pt x="962" y="1"/>
                      <a:pt x="467" y="31"/>
                      <a:pt x="414" y="33"/>
                    </a:cubicBezTo>
                    <a:cubicBezTo>
                      <a:pt x="361" y="36"/>
                      <a:pt x="108" y="48"/>
                      <a:pt x="73" y="46"/>
                    </a:cubicBezTo>
                    <a:cubicBezTo>
                      <a:pt x="34" y="47"/>
                      <a:pt x="26" y="55"/>
                      <a:pt x="26" y="55"/>
                    </a:cubicBezTo>
                    <a:cubicBezTo>
                      <a:pt x="9" y="75"/>
                      <a:pt x="12" y="75"/>
                      <a:pt x="11" y="80"/>
                    </a:cubicBezTo>
                    <a:cubicBezTo>
                      <a:pt x="2" y="132"/>
                      <a:pt x="7" y="159"/>
                      <a:pt x="7" y="159"/>
                    </a:cubicBezTo>
                    <a:cubicBezTo>
                      <a:pt x="7" y="159"/>
                      <a:pt x="7" y="159"/>
                      <a:pt x="9" y="163"/>
                    </a:cubicBezTo>
                    <a:cubicBezTo>
                      <a:pt x="0" y="203"/>
                      <a:pt x="7" y="253"/>
                      <a:pt x="9" y="268"/>
                    </a:cubicBezTo>
                    <a:cubicBezTo>
                      <a:pt x="12" y="282"/>
                      <a:pt x="28" y="281"/>
                      <a:pt x="28" y="281"/>
                    </a:cubicBezTo>
                    <a:cubicBezTo>
                      <a:pt x="28" y="281"/>
                      <a:pt x="36" y="282"/>
                      <a:pt x="57" y="281"/>
                    </a:cubicBezTo>
                    <a:cubicBezTo>
                      <a:pt x="87" y="278"/>
                      <a:pt x="110" y="280"/>
                      <a:pt x="223" y="281"/>
                    </a:cubicBezTo>
                    <a:cubicBezTo>
                      <a:pt x="255" y="280"/>
                      <a:pt x="320" y="281"/>
                      <a:pt x="354" y="282"/>
                    </a:cubicBezTo>
                    <a:cubicBezTo>
                      <a:pt x="370" y="285"/>
                      <a:pt x="472" y="285"/>
                      <a:pt x="482" y="285"/>
                    </a:cubicBezTo>
                    <a:cubicBezTo>
                      <a:pt x="491" y="286"/>
                      <a:pt x="512" y="283"/>
                      <a:pt x="512" y="283"/>
                    </a:cubicBezTo>
                    <a:cubicBezTo>
                      <a:pt x="512" y="283"/>
                      <a:pt x="512" y="283"/>
                      <a:pt x="568" y="280"/>
                    </a:cubicBezTo>
                    <a:cubicBezTo>
                      <a:pt x="631" y="282"/>
                      <a:pt x="653" y="281"/>
                      <a:pt x="653" y="281"/>
                    </a:cubicBezTo>
                    <a:cubicBezTo>
                      <a:pt x="653" y="281"/>
                      <a:pt x="699" y="281"/>
                      <a:pt x="718" y="281"/>
                    </a:cubicBezTo>
                    <a:cubicBezTo>
                      <a:pt x="736" y="281"/>
                      <a:pt x="746" y="284"/>
                      <a:pt x="762" y="284"/>
                    </a:cubicBezTo>
                    <a:cubicBezTo>
                      <a:pt x="777" y="283"/>
                      <a:pt x="806" y="285"/>
                      <a:pt x="806" y="285"/>
                    </a:cubicBezTo>
                    <a:cubicBezTo>
                      <a:pt x="806" y="285"/>
                      <a:pt x="1306" y="290"/>
                      <a:pt x="1590" y="291"/>
                    </a:cubicBezTo>
                    <a:cubicBezTo>
                      <a:pt x="1611" y="290"/>
                      <a:pt x="1608" y="271"/>
                      <a:pt x="1608" y="271"/>
                    </a:cubicBezTo>
                    <a:cubicBezTo>
                      <a:pt x="1608" y="271"/>
                      <a:pt x="1618" y="117"/>
                      <a:pt x="1618" y="113"/>
                    </a:cubicBezTo>
                    <a:cubicBezTo>
                      <a:pt x="1618" y="109"/>
                      <a:pt x="1624" y="102"/>
                      <a:pt x="1624" y="102"/>
                    </a:cubicBezTo>
                    <a:cubicBezTo>
                      <a:pt x="1624" y="102"/>
                      <a:pt x="1628" y="99"/>
                      <a:pt x="1629" y="95"/>
                    </a:cubicBezTo>
                    <a:cubicBezTo>
                      <a:pt x="1630" y="90"/>
                      <a:pt x="1642" y="81"/>
                      <a:pt x="1642" y="81"/>
                    </a:cubicBezTo>
                    <a:lnTo>
                      <a:pt x="1633" y="77"/>
                    </a:ln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5" name="Freeform 32">
                <a:extLst>
                  <a:ext uri="{FF2B5EF4-FFF2-40B4-BE49-F238E27FC236}">
                    <a16:creationId xmlns:a16="http://schemas.microsoft.com/office/drawing/2014/main" id="{A65B4748-1001-4717-BE66-72D45C5408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90" y="1801"/>
                <a:ext cx="3757" cy="1009"/>
              </a:xfrm>
              <a:custGeom>
                <a:avLst/>
                <a:gdLst>
                  <a:gd name="T0" fmla="*/ 312 w 1589"/>
                  <a:gd name="T1" fmla="*/ 327 h 426"/>
                  <a:gd name="T2" fmla="*/ 925 w 1589"/>
                  <a:gd name="T3" fmla="*/ 313 h 426"/>
                  <a:gd name="T4" fmla="*/ 1535 w 1589"/>
                  <a:gd name="T5" fmla="*/ 391 h 426"/>
                  <a:gd name="T6" fmla="*/ 1415 w 1589"/>
                  <a:gd name="T7" fmla="*/ 237 h 426"/>
                  <a:gd name="T8" fmla="*/ 1193 w 1589"/>
                  <a:gd name="T9" fmla="*/ 0 h 426"/>
                  <a:gd name="T10" fmla="*/ 1557 w 1589"/>
                  <a:gd name="T11" fmla="*/ 375 h 426"/>
                  <a:gd name="T12" fmla="*/ 1585 w 1589"/>
                  <a:gd name="T13" fmla="*/ 416 h 426"/>
                  <a:gd name="T14" fmla="*/ 1179 w 1589"/>
                  <a:gd name="T15" fmla="*/ 370 h 426"/>
                  <a:gd name="T16" fmla="*/ 181 w 1589"/>
                  <a:gd name="T17" fmla="*/ 375 h 426"/>
                  <a:gd name="T18" fmla="*/ 0 w 1589"/>
                  <a:gd name="T19" fmla="*/ 426 h 426"/>
                  <a:gd name="T20" fmla="*/ 312 w 1589"/>
                  <a:gd name="T21" fmla="*/ 327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89" h="426">
                    <a:moveTo>
                      <a:pt x="312" y="327"/>
                    </a:moveTo>
                    <a:cubicBezTo>
                      <a:pt x="635" y="280"/>
                      <a:pt x="833" y="307"/>
                      <a:pt x="925" y="313"/>
                    </a:cubicBezTo>
                    <a:cubicBezTo>
                      <a:pt x="1255" y="341"/>
                      <a:pt x="1523" y="388"/>
                      <a:pt x="1535" y="391"/>
                    </a:cubicBezTo>
                    <a:cubicBezTo>
                      <a:pt x="1543" y="370"/>
                      <a:pt x="1415" y="237"/>
                      <a:pt x="1415" y="237"/>
                    </a:cubicBezTo>
                    <a:cubicBezTo>
                      <a:pt x="1415" y="237"/>
                      <a:pt x="1415" y="237"/>
                      <a:pt x="1193" y="0"/>
                    </a:cubicBezTo>
                    <a:cubicBezTo>
                      <a:pt x="1199" y="13"/>
                      <a:pt x="1526" y="341"/>
                      <a:pt x="1557" y="375"/>
                    </a:cubicBezTo>
                    <a:cubicBezTo>
                      <a:pt x="1589" y="409"/>
                      <a:pt x="1585" y="416"/>
                      <a:pt x="1585" y="416"/>
                    </a:cubicBezTo>
                    <a:cubicBezTo>
                      <a:pt x="1558" y="413"/>
                      <a:pt x="1346" y="384"/>
                      <a:pt x="1179" y="370"/>
                    </a:cubicBezTo>
                    <a:cubicBezTo>
                      <a:pt x="991" y="354"/>
                      <a:pt x="516" y="308"/>
                      <a:pt x="181" y="375"/>
                    </a:cubicBezTo>
                    <a:cubicBezTo>
                      <a:pt x="181" y="375"/>
                      <a:pt x="65" y="405"/>
                      <a:pt x="0" y="426"/>
                    </a:cubicBezTo>
                    <a:cubicBezTo>
                      <a:pt x="0" y="426"/>
                      <a:pt x="169" y="346"/>
                      <a:pt x="312" y="3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6" name="Freeform 33">
                <a:extLst>
                  <a:ext uri="{FF2B5EF4-FFF2-40B4-BE49-F238E27FC236}">
                    <a16:creationId xmlns:a16="http://schemas.microsoft.com/office/drawing/2014/main" id="{6BFB041C-5342-42F5-9B46-D8E78E5923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9" y="2526"/>
                <a:ext cx="3828" cy="788"/>
              </a:xfrm>
              <a:custGeom>
                <a:avLst/>
                <a:gdLst>
                  <a:gd name="T0" fmla="*/ 0 w 1619"/>
                  <a:gd name="T1" fmla="*/ 118 h 333"/>
                  <a:gd name="T2" fmla="*/ 1 w 1619"/>
                  <a:gd name="T3" fmla="*/ 126 h 333"/>
                  <a:gd name="T4" fmla="*/ 14 w 1619"/>
                  <a:gd name="T5" fmla="*/ 162 h 333"/>
                  <a:gd name="T6" fmla="*/ 13 w 1619"/>
                  <a:gd name="T7" fmla="*/ 207 h 333"/>
                  <a:gd name="T8" fmla="*/ 5 w 1619"/>
                  <a:gd name="T9" fmla="*/ 273 h 333"/>
                  <a:gd name="T10" fmla="*/ 15 w 1619"/>
                  <a:gd name="T11" fmla="*/ 276 h 333"/>
                  <a:gd name="T12" fmla="*/ 20 w 1619"/>
                  <a:gd name="T13" fmla="*/ 276 h 333"/>
                  <a:gd name="T14" fmla="*/ 19 w 1619"/>
                  <a:gd name="T15" fmla="*/ 289 h 333"/>
                  <a:gd name="T16" fmla="*/ 30 w 1619"/>
                  <a:gd name="T17" fmla="*/ 291 h 333"/>
                  <a:gd name="T18" fmla="*/ 29 w 1619"/>
                  <a:gd name="T19" fmla="*/ 316 h 333"/>
                  <a:gd name="T20" fmla="*/ 55 w 1619"/>
                  <a:gd name="T21" fmla="*/ 324 h 333"/>
                  <a:gd name="T22" fmla="*/ 1566 w 1619"/>
                  <a:gd name="T23" fmla="*/ 325 h 333"/>
                  <a:gd name="T24" fmla="*/ 1614 w 1619"/>
                  <a:gd name="T25" fmla="*/ 290 h 333"/>
                  <a:gd name="T26" fmla="*/ 1596 w 1619"/>
                  <a:gd name="T27" fmla="*/ 253 h 333"/>
                  <a:gd name="T28" fmla="*/ 1602 w 1619"/>
                  <a:gd name="T29" fmla="*/ 150 h 333"/>
                  <a:gd name="T30" fmla="*/ 1595 w 1619"/>
                  <a:gd name="T31" fmla="*/ 131 h 333"/>
                  <a:gd name="T32" fmla="*/ 1587 w 1619"/>
                  <a:gd name="T33" fmla="*/ 109 h 333"/>
                  <a:gd name="T34" fmla="*/ 1179 w 1619"/>
                  <a:gd name="T35" fmla="*/ 62 h 333"/>
                  <a:gd name="T36" fmla="*/ 181 w 1619"/>
                  <a:gd name="T37" fmla="*/ 67 h 333"/>
                  <a:gd name="T38" fmla="*/ 0 w 1619"/>
                  <a:gd name="T39" fmla="*/ 118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619" h="333">
                    <a:moveTo>
                      <a:pt x="0" y="118"/>
                    </a:moveTo>
                    <a:cubicBezTo>
                      <a:pt x="1" y="126"/>
                      <a:pt x="1" y="126"/>
                      <a:pt x="1" y="126"/>
                    </a:cubicBezTo>
                    <a:cubicBezTo>
                      <a:pt x="1" y="126"/>
                      <a:pt x="14" y="142"/>
                      <a:pt x="14" y="162"/>
                    </a:cubicBezTo>
                    <a:cubicBezTo>
                      <a:pt x="14" y="183"/>
                      <a:pt x="20" y="179"/>
                      <a:pt x="13" y="207"/>
                    </a:cubicBezTo>
                    <a:cubicBezTo>
                      <a:pt x="9" y="237"/>
                      <a:pt x="5" y="273"/>
                      <a:pt x="5" y="273"/>
                    </a:cubicBezTo>
                    <a:cubicBezTo>
                      <a:pt x="15" y="276"/>
                      <a:pt x="15" y="276"/>
                      <a:pt x="15" y="276"/>
                    </a:cubicBezTo>
                    <a:cubicBezTo>
                      <a:pt x="20" y="276"/>
                      <a:pt x="20" y="276"/>
                      <a:pt x="20" y="276"/>
                    </a:cubicBezTo>
                    <a:cubicBezTo>
                      <a:pt x="19" y="289"/>
                      <a:pt x="19" y="289"/>
                      <a:pt x="19" y="289"/>
                    </a:cubicBezTo>
                    <a:cubicBezTo>
                      <a:pt x="19" y="289"/>
                      <a:pt x="22" y="292"/>
                      <a:pt x="30" y="291"/>
                    </a:cubicBezTo>
                    <a:cubicBezTo>
                      <a:pt x="29" y="316"/>
                      <a:pt x="29" y="316"/>
                      <a:pt x="29" y="316"/>
                    </a:cubicBezTo>
                    <a:cubicBezTo>
                      <a:pt x="29" y="316"/>
                      <a:pt x="43" y="323"/>
                      <a:pt x="55" y="324"/>
                    </a:cubicBezTo>
                    <a:cubicBezTo>
                      <a:pt x="68" y="324"/>
                      <a:pt x="1566" y="325"/>
                      <a:pt x="1566" y="325"/>
                    </a:cubicBezTo>
                    <a:cubicBezTo>
                      <a:pt x="1566" y="325"/>
                      <a:pt x="1619" y="333"/>
                      <a:pt x="1614" y="290"/>
                    </a:cubicBezTo>
                    <a:cubicBezTo>
                      <a:pt x="1612" y="277"/>
                      <a:pt x="1596" y="253"/>
                      <a:pt x="1596" y="253"/>
                    </a:cubicBezTo>
                    <a:cubicBezTo>
                      <a:pt x="1602" y="150"/>
                      <a:pt x="1602" y="150"/>
                      <a:pt x="1602" y="150"/>
                    </a:cubicBezTo>
                    <a:cubicBezTo>
                      <a:pt x="1602" y="150"/>
                      <a:pt x="1603" y="141"/>
                      <a:pt x="1595" y="131"/>
                    </a:cubicBezTo>
                    <a:cubicBezTo>
                      <a:pt x="1587" y="116"/>
                      <a:pt x="1587" y="109"/>
                      <a:pt x="1587" y="109"/>
                    </a:cubicBezTo>
                    <a:cubicBezTo>
                      <a:pt x="1587" y="109"/>
                      <a:pt x="1357" y="77"/>
                      <a:pt x="1179" y="62"/>
                    </a:cubicBezTo>
                    <a:cubicBezTo>
                      <a:pt x="991" y="46"/>
                      <a:pt x="516" y="0"/>
                      <a:pt x="181" y="67"/>
                    </a:cubicBezTo>
                    <a:cubicBezTo>
                      <a:pt x="181" y="67"/>
                      <a:pt x="65" y="97"/>
                      <a:pt x="0" y="118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7" name="Freeform 34">
                <a:extLst>
                  <a:ext uri="{FF2B5EF4-FFF2-40B4-BE49-F238E27FC236}">
                    <a16:creationId xmlns:a16="http://schemas.microsoft.com/office/drawing/2014/main" id="{BBC092DA-36F0-4139-9A59-A297E0FC0E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" y="2647"/>
                <a:ext cx="3457" cy="161"/>
              </a:xfrm>
              <a:custGeom>
                <a:avLst/>
                <a:gdLst>
                  <a:gd name="T0" fmla="*/ 1462 w 1462"/>
                  <a:gd name="T1" fmla="*/ 68 h 68"/>
                  <a:gd name="T2" fmla="*/ 980 w 1462"/>
                  <a:gd name="T3" fmla="*/ 1 h 68"/>
                  <a:gd name="T4" fmla="*/ 594 w 1462"/>
                  <a:gd name="T5" fmla="*/ 10 h 68"/>
                  <a:gd name="T6" fmla="*/ 58 w 1462"/>
                  <a:gd name="T7" fmla="*/ 38 h 68"/>
                  <a:gd name="T8" fmla="*/ 0 w 1462"/>
                  <a:gd name="T9" fmla="*/ 40 h 68"/>
                  <a:gd name="T10" fmla="*/ 263 w 1462"/>
                  <a:gd name="T11" fmla="*/ 34 h 68"/>
                  <a:gd name="T12" fmla="*/ 820 w 1462"/>
                  <a:gd name="T13" fmla="*/ 10 h 68"/>
                  <a:gd name="T14" fmla="*/ 1330 w 1462"/>
                  <a:gd name="T15" fmla="*/ 41 h 68"/>
                  <a:gd name="T16" fmla="*/ 1462 w 1462"/>
                  <a:gd name="T17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2" h="68">
                    <a:moveTo>
                      <a:pt x="1462" y="68"/>
                    </a:moveTo>
                    <a:cubicBezTo>
                      <a:pt x="1462" y="68"/>
                      <a:pt x="1277" y="8"/>
                      <a:pt x="980" y="1"/>
                    </a:cubicBezTo>
                    <a:cubicBezTo>
                      <a:pt x="940" y="0"/>
                      <a:pt x="774" y="0"/>
                      <a:pt x="594" y="10"/>
                    </a:cubicBezTo>
                    <a:cubicBezTo>
                      <a:pt x="413" y="21"/>
                      <a:pt x="58" y="38"/>
                      <a:pt x="58" y="38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263" y="34"/>
                      <a:pt x="263" y="34"/>
                      <a:pt x="263" y="34"/>
                    </a:cubicBezTo>
                    <a:cubicBezTo>
                      <a:pt x="263" y="34"/>
                      <a:pt x="729" y="10"/>
                      <a:pt x="820" y="10"/>
                    </a:cubicBezTo>
                    <a:cubicBezTo>
                      <a:pt x="912" y="9"/>
                      <a:pt x="1031" y="5"/>
                      <a:pt x="1330" y="41"/>
                    </a:cubicBezTo>
                    <a:cubicBezTo>
                      <a:pt x="1358" y="45"/>
                      <a:pt x="1451" y="62"/>
                      <a:pt x="1462" y="6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8" name="Freeform 35">
                <a:extLst>
                  <a:ext uri="{FF2B5EF4-FFF2-40B4-BE49-F238E27FC236}">
                    <a16:creationId xmlns:a16="http://schemas.microsoft.com/office/drawing/2014/main" id="{334857E4-A064-4559-A568-50526BF9D3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" y="2666"/>
                <a:ext cx="3031" cy="139"/>
              </a:xfrm>
              <a:custGeom>
                <a:avLst/>
                <a:gdLst>
                  <a:gd name="T0" fmla="*/ 1282 w 1282"/>
                  <a:gd name="T1" fmla="*/ 59 h 59"/>
                  <a:gd name="T2" fmla="*/ 750 w 1282"/>
                  <a:gd name="T3" fmla="*/ 9 h 59"/>
                  <a:gd name="T4" fmla="*/ 315 w 1282"/>
                  <a:gd name="T5" fmla="*/ 21 h 59"/>
                  <a:gd name="T6" fmla="*/ 0 w 1282"/>
                  <a:gd name="T7" fmla="*/ 33 h 59"/>
                  <a:gd name="T8" fmla="*/ 441 w 1282"/>
                  <a:gd name="T9" fmla="*/ 18 h 59"/>
                  <a:gd name="T10" fmla="*/ 998 w 1282"/>
                  <a:gd name="T11" fmla="*/ 23 h 59"/>
                  <a:gd name="T12" fmla="*/ 1282 w 1282"/>
                  <a:gd name="T1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82" h="59">
                    <a:moveTo>
                      <a:pt x="1282" y="59"/>
                    </a:moveTo>
                    <a:cubicBezTo>
                      <a:pt x="1282" y="59"/>
                      <a:pt x="1105" y="17"/>
                      <a:pt x="750" y="9"/>
                    </a:cubicBezTo>
                    <a:cubicBezTo>
                      <a:pt x="716" y="8"/>
                      <a:pt x="495" y="12"/>
                      <a:pt x="315" y="21"/>
                    </a:cubicBezTo>
                    <a:cubicBezTo>
                      <a:pt x="107" y="30"/>
                      <a:pt x="0" y="33"/>
                      <a:pt x="0" y="33"/>
                    </a:cubicBezTo>
                    <a:cubicBezTo>
                      <a:pt x="441" y="18"/>
                      <a:pt x="441" y="18"/>
                      <a:pt x="441" y="18"/>
                    </a:cubicBezTo>
                    <a:cubicBezTo>
                      <a:pt x="441" y="18"/>
                      <a:pt x="761" y="0"/>
                      <a:pt x="998" y="23"/>
                    </a:cubicBezTo>
                    <a:cubicBezTo>
                      <a:pt x="1149" y="39"/>
                      <a:pt x="1241" y="51"/>
                      <a:pt x="1282" y="5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9" name="Freeform 36">
                <a:extLst>
                  <a:ext uri="{FF2B5EF4-FFF2-40B4-BE49-F238E27FC236}">
                    <a16:creationId xmlns:a16="http://schemas.microsoft.com/office/drawing/2014/main" id="{48A8B663-5B55-42DF-86E5-8695FA9072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4" y="2694"/>
                <a:ext cx="2594" cy="88"/>
              </a:xfrm>
              <a:custGeom>
                <a:avLst/>
                <a:gdLst>
                  <a:gd name="T0" fmla="*/ 1097 w 1097"/>
                  <a:gd name="T1" fmla="*/ 37 h 37"/>
                  <a:gd name="T2" fmla="*/ 524 w 1097"/>
                  <a:gd name="T3" fmla="*/ 14 h 37"/>
                  <a:gd name="T4" fmla="*/ 0 w 1097"/>
                  <a:gd name="T5" fmla="*/ 30 h 37"/>
                  <a:gd name="T6" fmla="*/ 504 w 1097"/>
                  <a:gd name="T7" fmla="*/ 17 h 37"/>
                  <a:gd name="T8" fmla="*/ 1097 w 1097"/>
                  <a:gd name="T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7" h="37">
                    <a:moveTo>
                      <a:pt x="1097" y="37"/>
                    </a:moveTo>
                    <a:cubicBezTo>
                      <a:pt x="1097" y="37"/>
                      <a:pt x="852" y="0"/>
                      <a:pt x="524" y="14"/>
                    </a:cubicBezTo>
                    <a:cubicBezTo>
                      <a:pt x="401" y="17"/>
                      <a:pt x="0" y="30"/>
                      <a:pt x="0" y="30"/>
                    </a:cubicBezTo>
                    <a:cubicBezTo>
                      <a:pt x="504" y="17"/>
                      <a:pt x="504" y="17"/>
                      <a:pt x="504" y="17"/>
                    </a:cubicBezTo>
                    <a:cubicBezTo>
                      <a:pt x="504" y="17"/>
                      <a:pt x="928" y="7"/>
                      <a:pt x="1097" y="3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0" name="Freeform 37">
                <a:extLst>
                  <a:ext uri="{FF2B5EF4-FFF2-40B4-BE49-F238E27FC236}">
                    <a16:creationId xmlns:a16="http://schemas.microsoft.com/office/drawing/2014/main" id="{E47DE26B-A0F4-4ABD-BE67-4DFD4A6C75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" y="2739"/>
                <a:ext cx="3658" cy="119"/>
              </a:xfrm>
              <a:custGeom>
                <a:avLst/>
                <a:gdLst>
                  <a:gd name="T0" fmla="*/ 0 w 1547"/>
                  <a:gd name="T1" fmla="*/ 27 h 50"/>
                  <a:gd name="T2" fmla="*/ 514 w 1547"/>
                  <a:gd name="T3" fmla="*/ 23 h 50"/>
                  <a:gd name="T4" fmla="*/ 1484 w 1547"/>
                  <a:gd name="T5" fmla="*/ 40 h 50"/>
                  <a:gd name="T6" fmla="*/ 1547 w 1547"/>
                  <a:gd name="T7" fmla="*/ 50 h 50"/>
                  <a:gd name="T8" fmla="*/ 1069 w 1547"/>
                  <a:gd name="T9" fmla="*/ 25 h 50"/>
                  <a:gd name="T10" fmla="*/ 604 w 1547"/>
                  <a:gd name="T11" fmla="*/ 28 h 50"/>
                  <a:gd name="T12" fmla="*/ 0 w 1547"/>
                  <a:gd name="T13" fmla="*/ 2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47" h="50">
                    <a:moveTo>
                      <a:pt x="0" y="27"/>
                    </a:moveTo>
                    <a:cubicBezTo>
                      <a:pt x="0" y="27"/>
                      <a:pt x="306" y="31"/>
                      <a:pt x="514" y="23"/>
                    </a:cubicBezTo>
                    <a:cubicBezTo>
                      <a:pt x="722" y="19"/>
                      <a:pt x="1088" y="0"/>
                      <a:pt x="1484" y="40"/>
                    </a:cubicBezTo>
                    <a:cubicBezTo>
                      <a:pt x="1547" y="50"/>
                      <a:pt x="1547" y="50"/>
                      <a:pt x="1547" y="50"/>
                    </a:cubicBezTo>
                    <a:cubicBezTo>
                      <a:pt x="1547" y="50"/>
                      <a:pt x="1416" y="26"/>
                      <a:pt x="1069" y="25"/>
                    </a:cubicBezTo>
                    <a:cubicBezTo>
                      <a:pt x="604" y="28"/>
                      <a:pt x="604" y="28"/>
                      <a:pt x="604" y="28"/>
                    </a:cubicBezTo>
                    <a:cubicBezTo>
                      <a:pt x="604" y="28"/>
                      <a:pt x="30" y="35"/>
                      <a:pt x="0" y="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1" name="Freeform 38">
                <a:extLst>
                  <a:ext uri="{FF2B5EF4-FFF2-40B4-BE49-F238E27FC236}">
                    <a16:creationId xmlns:a16="http://schemas.microsoft.com/office/drawing/2014/main" id="{071DE525-6B41-4596-B8A1-C7999C4C50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8" y="2623"/>
                <a:ext cx="3369" cy="175"/>
              </a:xfrm>
              <a:custGeom>
                <a:avLst/>
                <a:gdLst>
                  <a:gd name="T0" fmla="*/ 0 w 1425"/>
                  <a:gd name="T1" fmla="*/ 74 h 74"/>
                  <a:gd name="T2" fmla="*/ 751 w 1425"/>
                  <a:gd name="T3" fmla="*/ 20 h 74"/>
                  <a:gd name="T4" fmla="*/ 1425 w 1425"/>
                  <a:gd name="T5" fmla="*/ 55 h 74"/>
                  <a:gd name="T6" fmla="*/ 664 w 1425"/>
                  <a:gd name="T7" fmla="*/ 27 h 74"/>
                  <a:gd name="T8" fmla="*/ 0 w 1425"/>
                  <a:gd name="T9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5" h="74">
                    <a:moveTo>
                      <a:pt x="0" y="74"/>
                    </a:moveTo>
                    <a:cubicBezTo>
                      <a:pt x="0" y="74"/>
                      <a:pt x="266" y="0"/>
                      <a:pt x="751" y="20"/>
                    </a:cubicBezTo>
                    <a:cubicBezTo>
                      <a:pt x="1084" y="35"/>
                      <a:pt x="1425" y="55"/>
                      <a:pt x="1425" y="55"/>
                    </a:cubicBezTo>
                    <a:cubicBezTo>
                      <a:pt x="1425" y="55"/>
                      <a:pt x="808" y="27"/>
                      <a:pt x="664" y="27"/>
                    </a:cubicBezTo>
                    <a:cubicBezTo>
                      <a:pt x="517" y="27"/>
                      <a:pt x="294" y="19"/>
                      <a:pt x="0" y="7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2" name="Freeform 39">
                <a:extLst>
                  <a:ext uri="{FF2B5EF4-FFF2-40B4-BE49-F238E27FC236}">
                    <a16:creationId xmlns:a16="http://schemas.microsoft.com/office/drawing/2014/main" id="{6F0F9504-894B-4C08-94C3-A4CC8DD8F0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5" y="2687"/>
                <a:ext cx="3245" cy="92"/>
              </a:xfrm>
              <a:custGeom>
                <a:avLst/>
                <a:gdLst>
                  <a:gd name="T0" fmla="*/ 0 w 1372"/>
                  <a:gd name="T1" fmla="*/ 39 h 39"/>
                  <a:gd name="T2" fmla="*/ 448 w 1372"/>
                  <a:gd name="T3" fmla="*/ 10 h 39"/>
                  <a:gd name="T4" fmla="*/ 1087 w 1372"/>
                  <a:gd name="T5" fmla="*/ 24 h 39"/>
                  <a:gd name="T6" fmla="*/ 1306 w 1372"/>
                  <a:gd name="T7" fmla="*/ 30 h 39"/>
                  <a:gd name="T8" fmla="*/ 1372 w 1372"/>
                  <a:gd name="T9" fmla="*/ 31 h 39"/>
                  <a:gd name="T10" fmla="*/ 719 w 1372"/>
                  <a:gd name="T11" fmla="*/ 17 h 39"/>
                  <a:gd name="T12" fmla="*/ 0 w 1372"/>
                  <a:gd name="T13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2" h="39">
                    <a:moveTo>
                      <a:pt x="0" y="39"/>
                    </a:moveTo>
                    <a:cubicBezTo>
                      <a:pt x="0" y="39"/>
                      <a:pt x="214" y="8"/>
                      <a:pt x="448" y="10"/>
                    </a:cubicBezTo>
                    <a:cubicBezTo>
                      <a:pt x="688" y="11"/>
                      <a:pt x="1087" y="24"/>
                      <a:pt x="1087" y="24"/>
                    </a:cubicBezTo>
                    <a:cubicBezTo>
                      <a:pt x="1306" y="30"/>
                      <a:pt x="1306" y="30"/>
                      <a:pt x="1306" y="30"/>
                    </a:cubicBezTo>
                    <a:cubicBezTo>
                      <a:pt x="1372" y="31"/>
                      <a:pt x="1372" y="31"/>
                      <a:pt x="1372" y="31"/>
                    </a:cubicBezTo>
                    <a:cubicBezTo>
                      <a:pt x="719" y="17"/>
                      <a:pt x="719" y="17"/>
                      <a:pt x="719" y="17"/>
                    </a:cubicBezTo>
                    <a:cubicBezTo>
                      <a:pt x="719" y="17"/>
                      <a:pt x="365" y="0"/>
                      <a:pt x="0" y="3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3" name="Freeform 40">
                <a:extLst>
                  <a:ext uri="{FF2B5EF4-FFF2-40B4-BE49-F238E27FC236}">
                    <a16:creationId xmlns:a16="http://schemas.microsoft.com/office/drawing/2014/main" id="{4245B78E-D035-4A11-9CA7-99E6781CFE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1" y="2730"/>
                <a:ext cx="2612" cy="38"/>
              </a:xfrm>
              <a:custGeom>
                <a:avLst/>
                <a:gdLst>
                  <a:gd name="T0" fmla="*/ 0 w 1105"/>
                  <a:gd name="T1" fmla="*/ 16 h 16"/>
                  <a:gd name="T2" fmla="*/ 392 w 1105"/>
                  <a:gd name="T3" fmla="*/ 2 h 16"/>
                  <a:gd name="T4" fmla="*/ 1105 w 1105"/>
                  <a:gd name="T5" fmla="*/ 13 h 16"/>
                  <a:gd name="T6" fmla="*/ 372 w 1105"/>
                  <a:gd name="T7" fmla="*/ 7 h 16"/>
                  <a:gd name="T8" fmla="*/ 0 w 1105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5" h="16">
                    <a:moveTo>
                      <a:pt x="0" y="16"/>
                    </a:moveTo>
                    <a:cubicBezTo>
                      <a:pt x="0" y="16"/>
                      <a:pt x="207" y="0"/>
                      <a:pt x="392" y="2"/>
                    </a:cubicBezTo>
                    <a:cubicBezTo>
                      <a:pt x="577" y="3"/>
                      <a:pt x="1105" y="13"/>
                      <a:pt x="1105" y="13"/>
                    </a:cubicBezTo>
                    <a:cubicBezTo>
                      <a:pt x="372" y="7"/>
                      <a:pt x="372" y="7"/>
                      <a:pt x="372" y="7"/>
                    </a:cubicBezTo>
                    <a:cubicBezTo>
                      <a:pt x="372" y="7"/>
                      <a:pt x="48" y="9"/>
                      <a:pt x="0" y="1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4" name="Freeform 41">
                <a:extLst>
                  <a:ext uri="{FF2B5EF4-FFF2-40B4-BE49-F238E27FC236}">
                    <a16:creationId xmlns:a16="http://schemas.microsoft.com/office/drawing/2014/main" id="{EEA9CD35-D0B7-4E4E-A3EC-3E3FE2681B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6" y="2777"/>
                <a:ext cx="2991" cy="85"/>
              </a:xfrm>
              <a:custGeom>
                <a:avLst/>
                <a:gdLst>
                  <a:gd name="T0" fmla="*/ 0 w 1265"/>
                  <a:gd name="T1" fmla="*/ 36 h 36"/>
                  <a:gd name="T2" fmla="*/ 1265 w 1265"/>
                  <a:gd name="T3" fmla="*/ 22 h 36"/>
                  <a:gd name="T4" fmla="*/ 912 w 1265"/>
                  <a:gd name="T5" fmla="*/ 25 h 36"/>
                  <a:gd name="T6" fmla="*/ 315 w 1265"/>
                  <a:gd name="T7" fmla="*/ 28 h 36"/>
                  <a:gd name="T8" fmla="*/ 0 w 1265"/>
                  <a:gd name="T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6">
                    <a:moveTo>
                      <a:pt x="0" y="36"/>
                    </a:moveTo>
                    <a:cubicBezTo>
                      <a:pt x="0" y="36"/>
                      <a:pt x="445" y="0"/>
                      <a:pt x="1265" y="22"/>
                    </a:cubicBezTo>
                    <a:cubicBezTo>
                      <a:pt x="912" y="25"/>
                      <a:pt x="912" y="25"/>
                      <a:pt x="912" y="25"/>
                    </a:cubicBezTo>
                    <a:cubicBezTo>
                      <a:pt x="315" y="28"/>
                      <a:pt x="315" y="28"/>
                      <a:pt x="315" y="28"/>
                    </a:cubicBezTo>
                    <a:lnTo>
                      <a:pt x="0" y="36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5" name="Freeform 42">
                <a:extLst>
                  <a:ext uri="{FF2B5EF4-FFF2-40B4-BE49-F238E27FC236}">
                    <a16:creationId xmlns:a16="http://schemas.microsoft.com/office/drawing/2014/main" id="{1B019C15-D154-4E6A-AB74-2FEAB1C2EA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1770"/>
                <a:ext cx="3360" cy="1038"/>
              </a:xfrm>
              <a:custGeom>
                <a:avLst/>
                <a:gdLst>
                  <a:gd name="T0" fmla="*/ 0 w 1421"/>
                  <a:gd name="T1" fmla="*/ 437 h 438"/>
                  <a:gd name="T2" fmla="*/ 8 w 1421"/>
                  <a:gd name="T3" fmla="*/ 431 h 438"/>
                  <a:gd name="T4" fmla="*/ 11 w 1421"/>
                  <a:gd name="T5" fmla="*/ 429 h 438"/>
                  <a:gd name="T6" fmla="*/ 28 w 1421"/>
                  <a:gd name="T7" fmla="*/ 416 h 438"/>
                  <a:gd name="T8" fmla="*/ 66 w 1421"/>
                  <a:gd name="T9" fmla="*/ 383 h 438"/>
                  <a:gd name="T10" fmla="*/ 95 w 1421"/>
                  <a:gd name="T11" fmla="*/ 360 h 438"/>
                  <a:gd name="T12" fmla="*/ 355 w 1421"/>
                  <a:gd name="T13" fmla="*/ 220 h 438"/>
                  <a:gd name="T14" fmla="*/ 913 w 1421"/>
                  <a:gd name="T15" fmla="*/ 66 h 438"/>
                  <a:gd name="T16" fmla="*/ 1377 w 1421"/>
                  <a:gd name="T17" fmla="*/ 0 h 438"/>
                  <a:gd name="T18" fmla="*/ 1421 w 1421"/>
                  <a:gd name="T19" fmla="*/ 52 h 438"/>
                  <a:gd name="T20" fmla="*/ 1 w 1421"/>
                  <a:gd name="T21" fmla="*/ 437 h 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1" h="438">
                    <a:moveTo>
                      <a:pt x="0" y="437"/>
                    </a:moveTo>
                    <a:cubicBezTo>
                      <a:pt x="0" y="438"/>
                      <a:pt x="5" y="433"/>
                      <a:pt x="8" y="431"/>
                    </a:cubicBezTo>
                    <a:cubicBezTo>
                      <a:pt x="11" y="429"/>
                      <a:pt x="11" y="429"/>
                      <a:pt x="11" y="429"/>
                    </a:cubicBezTo>
                    <a:cubicBezTo>
                      <a:pt x="23" y="420"/>
                      <a:pt x="28" y="416"/>
                      <a:pt x="28" y="416"/>
                    </a:cubicBezTo>
                    <a:cubicBezTo>
                      <a:pt x="66" y="383"/>
                      <a:pt x="66" y="383"/>
                      <a:pt x="66" y="383"/>
                    </a:cubicBezTo>
                    <a:cubicBezTo>
                      <a:pt x="95" y="360"/>
                      <a:pt x="95" y="360"/>
                      <a:pt x="95" y="360"/>
                    </a:cubicBezTo>
                    <a:cubicBezTo>
                      <a:pt x="179" y="296"/>
                      <a:pt x="299" y="243"/>
                      <a:pt x="355" y="220"/>
                    </a:cubicBezTo>
                    <a:cubicBezTo>
                      <a:pt x="536" y="149"/>
                      <a:pt x="689" y="114"/>
                      <a:pt x="913" y="66"/>
                    </a:cubicBezTo>
                    <a:cubicBezTo>
                      <a:pt x="1137" y="18"/>
                      <a:pt x="1377" y="0"/>
                      <a:pt x="1377" y="0"/>
                    </a:cubicBezTo>
                    <a:cubicBezTo>
                      <a:pt x="1421" y="52"/>
                      <a:pt x="1421" y="52"/>
                      <a:pt x="1421" y="52"/>
                    </a:cubicBezTo>
                    <a:cubicBezTo>
                      <a:pt x="1421" y="52"/>
                      <a:pt x="502" y="55"/>
                      <a:pt x="1" y="437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6" name="Freeform 43">
                <a:extLst>
                  <a:ext uri="{FF2B5EF4-FFF2-40B4-BE49-F238E27FC236}">
                    <a16:creationId xmlns:a16="http://schemas.microsoft.com/office/drawing/2014/main" id="{42027758-FF67-4A9F-BC11-378E3BE7D2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" y="1737"/>
                <a:ext cx="3353" cy="1068"/>
              </a:xfrm>
              <a:custGeom>
                <a:avLst/>
                <a:gdLst>
                  <a:gd name="T0" fmla="*/ 42 w 1418"/>
                  <a:gd name="T1" fmla="*/ 0 h 451"/>
                  <a:gd name="T2" fmla="*/ 0 w 1418"/>
                  <a:gd name="T3" fmla="*/ 57 h 451"/>
                  <a:gd name="T4" fmla="*/ 1418 w 1418"/>
                  <a:gd name="T5" fmla="*/ 451 h 451"/>
                  <a:gd name="T6" fmla="*/ 42 w 1418"/>
                  <a:gd name="T7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8" h="451">
                    <a:moveTo>
                      <a:pt x="42" y="0"/>
                    </a:moveTo>
                    <a:cubicBezTo>
                      <a:pt x="0" y="57"/>
                      <a:pt x="0" y="57"/>
                      <a:pt x="0" y="57"/>
                    </a:cubicBezTo>
                    <a:cubicBezTo>
                      <a:pt x="0" y="57"/>
                      <a:pt x="930" y="155"/>
                      <a:pt x="1418" y="451"/>
                    </a:cubicBezTo>
                    <a:cubicBezTo>
                      <a:pt x="1375" y="410"/>
                      <a:pt x="1156" y="166"/>
                      <a:pt x="42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7" name="Freeform 44">
                <a:extLst>
                  <a:ext uri="{FF2B5EF4-FFF2-40B4-BE49-F238E27FC236}">
                    <a16:creationId xmlns:a16="http://schemas.microsoft.com/office/drawing/2014/main" id="{9EE3786F-F447-4F7D-9208-2018603A62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" y="982"/>
                <a:ext cx="3323" cy="1823"/>
              </a:xfrm>
              <a:custGeom>
                <a:avLst/>
                <a:gdLst>
                  <a:gd name="T0" fmla="*/ 1335 w 1405"/>
                  <a:gd name="T1" fmla="*/ 454 h 770"/>
                  <a:gd name="T2" fmla="*/ 180 w 1405"/>
                  <a:gd name="T3" fmla="*/ 0 h 770"/>
                  <a:gd name="T4" fmla="*/ 136 w 1405"/>
                  <a:gd name="T5" fmla="*/ 86 h 770"/>
                  <a:gd name="T6" fmla="*/ 0 w 1405"/>
                  <a:gd name="T7" fmla="*/ 317 h 770"/>
                  <a:gd name="T8" fmla="*/ 526 w 1405"/>
                  <a:gd name="T9" fmla="*/ 423 h 770"/>
                  <a:gd name="T10" fmla="*/ 1094 w 1405"/>
                  <a:gd name="T11" fmla="*/ 588 h 770"/>
                  <a:gd name="T12" fmla="*/ 1402 w 1405"/>
                  <a:gd name="T13" fmla="*/ 770 h 770"/>
                  <a:gd name="T14" fmla="*/ 1335 w 1405"/>
                  <a:gd name="T15" fmla="*/ 454 h 7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5" h="770">
                    <a:moveTo>
                      <a:pt x="1335" y="454"/>
                    </a:moveTo>
                    <a:cubicBezTo>
                      <a:pt x="1105" y="16"/>
                      <a:pt x="180" y="0"/>
                      <a:pt x="180" y="0"/>
                    </a:cubicBezTo>
                    <a:cubicBezTo>
                      <a:pt x="136" y="86"/>
                      <a:pt x="136" y="86"/>
                      <a:pt x="136" y="86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0" y="317"/>
                      <a:pt x="442" y="405"/>
                      <a:pt x="526" y="423"/>
                    </a:cubicBezTo>
                    <a:cubicBezTo>
                      <a:pt x="585" y="436"/>
                      <a:pt x="857" y="493"/>
                      <a:pt x="1094" y="588"/>
                    </a:cubicBezTo>
                    <a:cubicBezTo>
                      <a:pt x="1318" y="693"/>
                      <a:pt x="1402" y="770"/>
                      <a:pt x="1402" y="770"/>
                    </a:cubicBezTo>
                    <a:cubicBezTo>
                      <a:pt x="1402" y="770"/>
                      <a:pt x="1405" y="744"/>
                      <a:pt x="1335" y="45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8" name="Freeform 45">
                <a:extLst>
                  <a:ext uri="{FF2B5EF4-FFF2-40B4-BE49-F238E27FC236}">
                    <a16:creationId xmlns:a16="http://schemas.microsoft.com/office/drawing/2014/main" id="{A658A3AD-433A-4827-837F-405FA40333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1043"/>
                <a:ext cx="3516" cy="1765"/>
              </a:xfrm>
              <a:custGeom>
                <a:avLst/>
                <a:gdLst>
                  <a:gd name="T0" fmla="*/ 1480 w 1487"/>
                  <a:gd name="T1" fmla="*/ 309 h 745"/>
                  <a:gd name="T2" fmla="*/ 1486 w 1487"/>
                  <a:gd name="T3" fmla="*/ 302 h 745"/>
                  <a:gd name="T4" fmla="*/ 1464 w 1487"/>
                  <a:gd name="T5" fmla="*/ 277 h 745"/>
                  <a:gd name="T6" fmla="*/ 1466 w 1487"/>
                  <a:gd name="T7" fmla="*/ 277 h 745"/>
                  <a:gd name="T8" fmla="*/ 1448 w 1487"/>
                  <a:gd name="T9" fmla="*/ 263 h 745"/>
                  <a:gd name="T10" fmla="*/ 1403 w 1487"/>
                  <a:gd name="T11" fmla="*/ 225 h 745"/>
                  <a:gd name="T12" fmla="*/ 1402 w 1487"/>
                  <a:gd name="T13" fmla="*/ 226 h 745"/>
                  <a:gd name="T14" fmla="*/ 1117 w 1487"/>
                  <a:gd name="T15" fmla="*/ 0 h 745"/>
                  <a:gd name="T16" fmla="*/ 0 w 1487"/>
                  <a:gd name="T17" fmla="*/ 417 h 745"/>
                  <a:gd name="T18" fmla="*/ 72 w 1487"/>
                  <a:gd name="T19" fmla="*/ 744 h 745"/>
                  <a:gd name="T20" fmla="*/ 80 w 1487"/>
                  <a:gd name="T21" fmla="*/ 738 h 745"/>
                  <a:gd name="T22" fmla="*/ 83 w 1487"/>
                  <a:gd name="T23" fmla="*/ 736 h 745"/>
                  <a:gd name="T24" fmla="*/ 100 w 1487"/>
                  <a:gd name="T25" fmla="*/ 723 h 745"/>
                  <a:gd name="T26" fmla="*/ 138 w 1487"/>
                  <a:gd name="T27" fmla="*/ 690 h 745"/>
                  <a:gd name="T28" fmla="*/ 167 w 1487"/>
                  <a:gd name="T29" fmla="*/ 667 h 745"/>
                  <a:gd name="T30" fmla="*/ 427 w 1487"/>
                  <a:gd name="T31" fmla="*/ 527 h 745"/>
                  <a:gd name="T32" fmla="*/ 985 w 1487"/>
                  <a:gd name="T33" fmla="*/ 373 h 745"/>
                  <a:gd name="T34" fmla="*/ 1480 w 1487"/>
                  <a:gd name="T35" fmla="*/ 309 h 7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87" h="745">
                    <a:moveTo>
                      <a:pt x="1480" y="309"/>
                    </a:moveTo>
                    <a:cubicBezTo>
                      <a:pt x="1485" y="309"/>
                      <a:pt x="1487" y="307"/>
                      <a:pt x="1486" y="302"/>
                    </a:cubicBezTo>
                    <a:cubicBezTo>
                      <a:pt x="1482" y="295"/>
                      <a:pt x="1473" y="287"/>
                      <a:pt x="1464" y="277"/>
                    </a:cubicBezTo>
                    <a:cubicBezTo>
                      <a:pt x="1465" y="277"/>
                      <a:pt x="1466" y="277"/>
                      <a:pt x="1466" y="277"/>
                    </a:cubicBezTo>
                    <a:cubicBezTo>
                      <a:pt x="1466" y="277"/>
                      <a:pt x="1466" y="277"/>
                      <a:pt x="1448" y="263"/>
                    </a:cubicBezTo>
                    <a:cubicBezTo>
                      <a:pt x="1426" y="243"/>
                      <a:pt x="1403" y="225"/>
                      <a:pt x="1403" y="225"/>
                    </a:cubicBezTo>
                    <a:cubicBezTo>
                      <a:pt x="1403" y="225"/>
                      <a:pt x="1403" y="225"/>
                      <a:pt x="1402" y="226"/>
                    </a:cubicBezTo>
                    <a:cubicBezTo>
                      <a:pt x="1356" y="188"/>
                      <a:pt x="1253" y="110"/>
                      <a:pt x="1117" y="0"/>
                    </a:cubicBezTo>
                    <a:cubicBezTo>
                      <a:pt x="73" y="22"/>
                      <a:pt x="0" y="417"/>
                      <a:pt x="0" y="417"/>
                    </a:cubicBezTo>
                    <a:cubicBezTo>
                      <a:pt x="0" y="417"/>
                      <a:pt x="7" y="422"/>
                      <a:pt x="72" y="744"/>
                    </a:cubicBezTo>
                    <a:cubicBezTo>
                      <a:pt x="72" y="745"/>
                      <a:pt x="77" y="740"/>
                      <a:pt x="80" y="738"/>
                    </a:cubicBezTo>
                    <a:cubicBezTo>
                      <a:pt x="83" y="736"/>
                      <a:pt x="83" y="736"/>
                      <a:pt x="83" y="736"/>
                    </a:cubicBezTo>
                    <a:cubicBezTo>
                      <a:pt x="95" y="727"/>
                      <a:pt x="100" y="723"/>
                      <a:pt x="100" y="723"/>
                    </a:cubicBezTo>
                    <a:cubicBezTo>
                      <a:pt x="138" y="690"/>
                      <a:pt x="138" y="690"/>
                      <a:pt x="138" y="690"/>
                    </a:cubicBezTo>
                    <a:cubicBezTo>
                      <a:pt x="167" y="667"/>
                      <a:pt x="167" y="667"/>
                      <a:pt x="167" y="667"/>
                    </a:cubicBezTo>
                    <a:cubicBezTo>
                      <a:pt x="251" y="603"/>
                      <a:pt x="371" y="550"/>
                      <a:pt x="427" y="527"/>
                    </a:cubicBezTo>
                    <a:cubicBezTo>
                      <a:pt x="608" y="456"/>
                      <a:pt x="761" y="421"/>
                      <a:pt x="985" y="373"/>
                    </a:cubicBezTo>
                    <a:cubicBezTo>
                      <a:pt x="1209" y="325"/>
                      <a:pt x="1480" y="309"/>
                      <a:pt x="1480" y="309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6012602-9C91-405E-9874-69924B3232CC}"/>
              </a:ext>
            </a:extLst>
          </p:cNvPr>
          <p:cNvGrpSpPr/>
          <p:nvPr/>
        </p:nvGrpSpPr>
        <p:grpSpPr>
          <a:xfrm>
            <a:off x="76583" y="-94180"/>
            <a:ext cx="11574126" cy="3201388"/>
            <a:chOff x="220837" y="-254699"/>
            <a:chExt cx="11574126" cy="3201388"/>
          </a:xfrm>
        </p:grpSpPr>
        <p:grpSp>
          <p:nvGrpSpPr>
            <p:cNvPr id="30" name="Group 3">
              <a:extLst>
                <a:ext uri="{FF2B5EF4-FFF2-40B4-BE49-F238E27FC236}">
                  <a16:creationId xmlns:a16="http://schemas.microsoft.com/office/drawing/2014/main" id="{A5357C4B-8874-48E9-B598-063E1F9AD1FD}"/>
                </a:ext>
              </a:extLst>
            </p:cNvPr>
            <p:cNvGrpSpPr/>
            <p:nvPr/>
          </p:nvGrpSpPr>
          <p:grpSpPr>
            <a:xfrm rot="10800000">
              <a:off x="2194821" y="-198086"/>
              <a:ext cx="412706" cy="1820482"/>
              <a:chOff x="4980416" y="5037518"/>
              <a:chExt cx="412706" cy="1820482"/>
            </a:xfrm>
          </p:grpSpPr>
          <p:sp>
            <p:nvSpPr>
              <p:cNvPr id="271" name="Freeform 11">
                <a:extLst>
                  <a:ext uri="{FF2B5EF4-FFF2-40B4-BE49-F238E27FC236}">
                    <a16:creationId xmlns:a16="http://schemas.microsoft.com/office/drawing/2014/main" id="{933F23AF-272A-4F13-A795-729B36BD23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2" name="Freeform 12">
                <a:extLst>
                  <a:ext uri="{FF2B5EF4-FFF2-40B4-BE49-F238E27FC236}">
                    <a16:creationId xmlns:a16="http://schemas.microsoft.com/office/drawing/2014/main" id="{D9A8355B-42C9-4624-AB89-3C4CAB2E0C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3" name="Freeform 13">
                <a:extLst>
                  <a:ext uri="{FF2B5EF4-FFF2-40B4-BE49-F238E27FC236}">
                    <a16:creationId xmlns:a16="http://schemas.microsoft.com/office/drawing/2014/main" id="{691C51EB-5DB3-4A8D-8ED4-3FFA988786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4" name="Freeform 14">
                <a:extLst>
                  <a:ext uri="{FF2B5EF4-FFF2-40B4-BE49-F238E27FC236}">
                    <a16:creationId xmlns:a16="http://schemas.microsoft.com/office/drawing/2014/main" id="{D0EBD83B-15CC-42AE-99C1-A9ADB8F900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5" name="Freeform 15">
                <a:extLst>
                  <a:ext uri="{FF2B5EF4-FFF2-40B4-BE49-F238E27FC236}">
                    <a16:creationId xmlns:a16="http://schemas.microsoft.com/office/drawing/2014/main" id="{0FD63900-3D93-4BF6-A8BA-343D32AC0C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6" name="Freeform 16">
                <a:extLst>
                  <a:ext uri="{FF2B5EF4-FFF2-40B4-BE49-F238E27FC236}">
                    <a16:creationId xmlns:a16="http://schemas.microsoft.com/office/drawing/2014/main" id="{AC239944-FB23-4351-BEE2-BD05465A6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7" name="Freeform 35">
                <a:extLst>
                  <a:ext uri="{FF2B5EF4-FFF2-40B4-BE49-F238E27FC236}">
                    <a16:creationId xmlns:a16="http://schemas.microsoft.com/office/drawing/2014/main" id="{3918FACE-AE34-4493-8C8F-FB9A3FF1A7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8" name="Freeform 36">
                <a:extLst>
                  <a:ext uri="{FF2B5EF4-FFF2-40B4-BE49-F238E27FC236}">
                    <a16:creationId xmlns:a16="http://schemas.microsoft.com/office/drawing/2014/main" id="{ABC5F965-FA7A-4CCE-AB9E-BC6ECEE7E8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9" name="Freeform 37">
                <a:extLst>
                  <a:ext uri="{FF2B5EF4-FFF2-40B4-BE49-F238E27FC236}">
                    <a16:creationId xmlns:a16="http://schemas.microsoft.com/office/drawing/2014/main" id="{738B155B-BDCB-4247-A9C0-103B07714F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4" name="Freeform 38">
                <a:extLst>
                  <a:ext uri="{FF2B5EF4-FFF2-40B4-BE49-F238E27FC236}">
                    <a16:creationId xmlns:a16="http://schemas.microsoft.com/office/drawing/2014/main" id="{8FD2EC37-7B7B-40BA-A7E1-30E1CA55F5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5" name="Freeform 39">
                <a:extLst>
                  <a:ext uri="{FF2B5EF4-FFF2-40B4-BE49-F238E27FC236}">
                    <a16:creationId xmlns:a16="http://schemas.microsoft.com/office/drawing/2014/main" id="{CC8EE262-0937-45F9-8D6D-99F77E9B39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" name="Group 4">
              <a:extLst>
                <a:ext uri="{FF2B5EF4-FFF2-40B4-BE49-F238E27FC236}">
                  <a16:creationId xmlns:a16="http://schemas.microsoft.com/office/drawing/2014/main" id="{6DC8185A-84F4-4C40-BB3F-06BA9B080412}"/>
                </a:ext>
              </a:extLst>
            </p:cNvPr>
            <p:cNvGrpSpPr/>
            <p:nvPr/>
          </p:nvGrpSpPr>
          <p:grpSpPr>
            <a:xfrm rot="10800000">
              <a:off x="1672375" y="-198086"/>
              <a:ext cx="412706" cy="2155512"/>
              <a:chOff x="5502862" y="5355294"/>
              <a:chExt cx="412706" cy="1502706"/>
            </a:xfrm>
          </p:grpSpPr>
          <p:sp>
            <p:nvSpPr>
              <p:cNvPr id="260" name="Freeform 23">
                <a:extLst>
                  <a:ext uri="{FF2B5EF4-FFF2-40B4-BE49-F238E27FC236}">
                    <a16:creationId xmlns:a16="http://schemas.microsoft.com/office/drawing/2014/main" id="{738E4CAC-2B6A-4E68-B49E-8C7613978E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" name="Freeform 24">
                <a:extLst>
                  <a:ext uri="{FF2B5EF4-FFF2-40B4-BE49-F238E27FC236}">
                    <a16:creationId xmlns:a16="http://schemas.microsoft.com/office/drawing/2014/main" id="{30E137DF-4964-4426-B58F-A8F5D07E7A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2" name="Freeform 25">
                <a:extLst>
                  <a:ext uri="{FF2B5EF4-FFF2-40B4-BE49-F238E27FC236}">
                    <a16:creationId xmlns:a16="http://schemas.microsoft.com/office/drawing/2014/main" id="{EF45C847-9E88-4D94-B3F8-A44781BAD7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3" name="Freeform 26">
                <a:extLst>
                  <a:ext uri="{FF2B5EF4-FFF2-40B4-BE49-F238E27FC236}">
                    <a16:creationId xmlns:a16="http://schemas.microsoft.com/office/drawing/2014/main" id="{0DE25E53-C30C-4562-98F5-CCC8807B0C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4" name="Freeform 27">
                <a:extLst>
                  <a:ext uri="{FF2B5EF4-FFF2-40B4-BE49-F238E27FC236}">
                    <a16:creationId xmlns:a16="http://schemas.microsoft.com/office/drawing/2014/main" id="{3243741B-D220-4B08-B450-93F0F538B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5" name="Freeform 28">
                <a:extLst>
                  <a:ext uri="{FF2B5EF4-FFF2-40B4-BE49-F238E27FC236}">
                    <a16:creationId xmlns:a16="http://schemas.microsoft.com/office/drawing/2014/main" id="{E1B7C1A2-D9E2-4A38-95BE-FACFAEE53D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6" name="Freeform 40">
                <a:extLst>
                  <a:ext uri="{FF2B5EF4-FFF2-40B4-BE49-F238E27FC236}">
                    <a16:creationId xmlns:a16="http://schemas.microsoft.com/office/drawing/2014/main" id="{7335C638-A3F1-4DB6-8304-55A5E8F384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7" name="Freeform 41">
                <a:extLst>
                  <a:ext uri="{FF2B5EF4-FFF2-40B4-BE49-F238E27FC236}">
                    <a16:creationId xmlns:a16="http://schemas.microsoft.com/office/drawing/2014/main" id="{539EE5ED-6461-4578-A2E6-4D0FD6EFBB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8" name="Freeform 42">
                <a:extLst>
                  <a:ext uri="{FF2B5EF4-FFF2-40B4-BE49-F238E27FC236}">
                    <a16:creationId xmlns:a16="http://schemas.microsoft.com/office/drawing/2014/main" id="{ACA2D8C3-FE3B-4972-8F0E-F8D4A29670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9" name="Freeform 43">
                <a:extLst>
                  <a:ext uri="{FF2B5EF4-FFF2-40B4-BE49-F238E27FC236}">
                    <a16:creationId xmlns:a16="http://schemas.microsoft.com/office/drawing/2014/main" id="{B4B61430-8AD8-4B22-99E1-BAF871FCBA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0" name="Freeform 44">
                <a:extLst>
                  <a:ext uri="{FF2B5EF4-FFF2-40B4-BE49-F238E27FC236}">
                    <a16:creationId xmlns:a16="http://schemas.microsoft.com/office/drawing/2014/main" id="{E87331E9-10BF-4C12-BA78-D7207C171A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" name="Group 7">
              <a:extLst>
                <a:ext uri="{FF2B5EF4-FFF2-40B4-BE49-F238E27FC236}">
                  <a16:creationId xmlns:a16="http://schemas.microsoft.com/office/drawing/2014/main" id="{6D3C34AA-961C-46D8-8509-4B00106A1F50}"/>
                </a:ext>
              </a:extLst>
            </p:cNvPr>
            <p:cNvGrpSpPr/>
            <p:nvPr/>
          </p:nvGrpSpPr>
          <p:grpSpPr>
            <a:xfrm rot="10800000">
              <a:off x="220837" y="-198086"/>
              <a:ext cx="407320" cy="1502706"/>
              <a:chOff x="6959786" y="5355294"/>
              <a:chExt cx="407320" cy="1502706"/>
            </a:xfrm>
          </p:grpSpPr>
          <p:sp>
            <p:nvSpPr>
              <p:cNvPr id="249" name="Freeform 17">
                <a:extLst>
                  <a:ext uri="{FF2B5EF4-FFF2-40B4-BE49-F238E27FC236}">
                    <a16:creationId xmlns:a16="http://schemas.microsoft.com/office/drawing/2014/main" id="{B9603F09-3CBA-4716-AF64-F0CEEA4488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0" name="Freeform 18">
                <a:extLst>
                  <a:ext uri="{FF2B5EF4-FFF2-40B4-BE49-F238E27FC236}">
                    <a16:creationId xmlns:a16="http://schemas.microsoft.com/office/drawing/2014/main" id="{81A6FCAD-F361-4691-970A-2B9A6AD00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1" name="Freeform 19">
                <a:extLst>
                  <a:ext uri="{FF2B5EF4-FFF2-40B4-BE49-F238E27FC236}">
                    <a16:creationId xmlns:a16="http://schemas.microsoft.com/office/drawing/2014/main" id="{0BC61B4D-16C7-4AB4-86A8-6972298382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2" name="Freeform 20">
                <a:extLst>
                  <a:ext uri="{FF2B5EF4-FFF2-40B4-BE49-F238E27FC236}">
                    <a16:creationId xmlns:a16="http://schemas.microsoft.com/office/drawing/2014/main" id="{2B81A447-E85E-4C6B-B057-AA30B89D3F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3" name="Freeform 21">
                <a:extLst>
                  <a:ext uri="{FF2B5EF4-FFF2-40B4-BE49-F238E27FC236}">
                    <a16:creationId xmlns:a16="http://schemas.microsoft.com/office/drawing/2014/main" id="{465D4830-8A96-475B-B742-4882A01D89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4" name="Freeform 22">
                <a:extLst>
                  <a:ext uri="{FF2B5EF4-FFF2-40B4-BE49-F238E27FC236}">
                    <a16:creationId xmlns:a16="http://schemas.microsoft.com/office/drawing/2014/main" id="{AD1187A9-657A-4ED8-84B6-63C60BA17A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5" name="Freeform 45">
                <a:extLst>
                  <a:ext uri="{FF2B5EF4-FFF2-40B4-BE49-F238E27FC236}">
                    <a16:creationId xmlns:a16="http://schemas.microsoft.com/office/drawing/2014/main" id="{415DD53F-8FD5-4927-989E-C49521B7D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6" name="Freeform 46">
                <a:extLst>
                  <a:ext uri="{FF2B5EF4-FFF2-40B4-BE49-F238E27FC236}">
                    <a16:creationId xmlns:a16="http://schemas.microsoft.com/office/drawing/2014/main" id="{89907235-C472-468A-ACD0-CB2E576C26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7" name="Freeform 47">
                <a:extLst>
                  <a:ext uri="{FF2B5EF4-FFF2-40B4-BE49-F238E27FC236}">
                    <a16:creationId xmlns:a16="http://schemas.microsoft.com/office/drawing/2014/main" id="{8F52C599-AF06-4E44-9CAA-A14B23D33A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" name="Freeform 48">
                <a:extLst>
                  <a:ext uri="{FF2B5EF4-FFF2-40B4-BE49-F238E27FC236}">
                    <a16:creationId xmlns:a16="http://schemas.microsoft.com/office/drawing/2014/main" id="{D87902D0-D7C4-4E58-A5E6-D98FD20BD7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" name="Freeform 49">
                <a:extLst>
                  <a:ext uri="{FF2B5EF4-FFF2-40B4-BE49-F238E27FC236}">
                    <a16:creationId xmlns:a16="http://schemas.microsoft.com/office/drawing/2014/main" id="{62C20789-45AE-45F1-AE21-7B047F4B46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" name="Group 5">
              <a:extLst>
                <a:ext uri="{FF2B5EF4-FFF2-40B4-BE49-F238E27FC236}">
                  <a16:creationId xmlns:a16="http://schemas.microsoft.com/office/drawing/2014/main" id="{5D4E4F37-6847-4F88-87CA-B406CFEE3BB1}"/>
                </a:ext>
              </a:extLst>
            </p:cNvPr>
            <p:cNvGrpSpPr/>
            <p:nvPr/>
          </p:nvGrpSpPr>
          <p:grpSpPr>
            <a:xfrm rot="10800000">
              <a:off x="1176187" y="-195393"/>
              <a:ext cx="403952" cy="2588666"/>
              <a:chOff x="6007804" y="4266641"/>
              <a:chExt cx="403952" cy="2588666"/>
            </a:xfrm>
          </p:grpSpPr>
          <p:sp>
            <p:nvSpPr>
              <p:cNvPr id="238" name="Freeform 29">
                <a:extLst>
                  <a:ext uri="{FF2B5EF4-FFF2-40B4-BE49-F238E27FC236}">
                    <a16:creationId xmlns:a16="http://schemas.microsoft.com/office/drawing/2014/main" id="{446F6E92-3C22-4A04-A688-E88AC7D6F9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9" name="Freeform 30">
                <a:extLst>
                  <a:ext uri="{FF2B5EF4-FFF2-40B4-BE49-F238E27FC236}">
                    <a16:creationId xmlns:a16="http://schemas.microsoft.com/office/drawing/2014/main" id="{D4D697BB-72BF-4D3E-ABB2-533040FC2F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0" name="Freeform 31">
                <a:extLst>
                  <a:ext uri="{FF2B5EF4-FFF2-40B4-BE49-F238E27FC236}">
                    <a16:creationId xmlns:a16="http://schemas.microsoft.com/office/drawing/2014/main" id="{D1EC6F41-BDAE-40FC-9FB8-F6C4209EEB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1" name="Freeform 32">
                <a:extLst>
                  <a:ext uri="{FF2B5EF4-FFF2-40B4-BE49-F238E27FC236}">
                    <a16:creationId xmlns:a16="http://schemas.microsoft.com/office/drawing/2014/main" id="{125B0F25-1F4C-4267-AD72-FAB8CF388C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2" name="Freeform 33">
                <a:extLst>
                  <a:ext uri="{FF2B5EF4-FFF2-40B4-BE49-F238E27FC236}">
                    <a16:creationId xmlns:a16="http://schemas.microsoft.com/office/drawing/2014/main" id="{34FD5107-9B40-4229-94C5-08F6736771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3" name="Freeform 34">
                <a:extLst>
                  <a:ext uri="{FF2B5EF4-FFF2-40B4-BE49-F238E27FC236}">
                    <a16:creationId xmlns:a16="http://schemas.microsoft.com/office/drawing/2014/main" id="{E349F618-CABA-4C52-A418-708AF97B0D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4" name="Freeform 50">
                <a:extLst>
                  <a:ext uri="{FF2B5EF4-FFF2-40B4-BE49-F238E27FC236}">
                    <a16:creationId xmlns:a16="http://schemas.microsoft.com/office/drawing/2014/main" id="{3794198E-8489-4CB6-924E-BC1557D929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5" name="Freeform 51">
                <a:extLst>
                  <a:ext uri="{FF2B5EF4-FFF2-40B4-BE49-F238E27FC236}">
                    <a16:creationId xmlns:a16="http://schemas.microsoft.com/office/drawing/2014/main" id="{B0CF25EE-3A2B-4986-8C45-E76052F178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6" name="Freeform 52">
                <a:extLst>
                  <a:ext uri="{FF2B5EF4-FFF2-40B4-BE49-F238E27FC236}">
                    <a16:creationId xmlns:a16="http://schemas.microsoft.com/office/drawing/2014/main" id="{7F072581-9B5C-4AA8-89D2-1EB92ED42F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7" name="Freeform 53">
                <a:extLst>
                  <a:ext uri="{FF2B5EF4-FFF2-40B4-BE49-F238E27FC236}">
                    <a16:creationId xmlns:a16="http://schemas.microsoft.com/office/drawing/2014/main" id="{969A2D94-5B8E-4428-B808-A07297C96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8" name="Freeform 54">
                <a:extLst>
                  <a:ext uri="{FF2B5EF4-FFF2-40B4-BE49-F238E27FC236}">
                    <a16:creationId xmlns:a16="http://schemas.microsoft.com/office/drawing/2014/main" id="{978BA958-603B-4427-ABF0-C380A17D66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4" name="Group 6">
              <a:extLst>
                <a:ext uri="{FF2B5EF4-FFF2-40B4-BE49-F238E27FC236}">
                  <a16:creationId xmlns:a16="http://schemas.microsoft.com/office/drawing/2014/main" id="{97C3E8D5-5005-4A94-A313-7C0E91EBE5C5}"/>
                </a:ext>
              </a:extLst>
            </p:cNvPr>
            <p:cNvGrpSpPr/>
            <p:nvPr/>
          </p:nvGrpSpPr>
          <p:grpSpPr>
            <a:xfrm rot="10800000">
              <a:off x="698175" y="-195393"/>
              <a:ext cx="409339" cy="3142082"/>
              <a:chOff x="6480429" y="3713225"/>
              <a:chExt cx="409339" cy="3142082"/>
            </a:xfrm>
          </p:grpSpPr>
          <p:sp>
            <p:nvSpPr>
              <p:cNvPr id="227" name="Freeform 5">
                <a:extLst>
                  <a:ext uri="{FF2B5EF4-FFF2-40B4-BE49-F238E27FC236}">
                    <a16:creationId xmlns:a16="http://schemas.microsoft.com/office/drawing/2014/main" id="{505AE574-64B5-4383-9853-560073F7D4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8" name="Freeform 6">
                <a:extLst>
                  <a:ext uri="{FF2B5EF4-FFF2-40B4-BE49-F238E27FC236}">
                    <a16:creationId xmlns:a16="http://schemas.microsoft.com/office/drawing/2014/main" id="{C88C1B07-3AC3-49A0-BA50-E1C7AD83A3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9" name="Freeform 7">
                <a:extLst>
                  <a:ext uri="{FF2B5EF4-FFF2-40B4-BE49-F238E27FC236}">
                    <a16:creationId xmlns:a16="http://schemas.microsoft.com/office/drawing/2014/main" id="{2B049846-C786-423E-93F3-E4386CE24C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0" name="Freeform 8">
                <a:extLst>
                  <a:ext uri="{FF2B5EF4-FFF2-40B4-BE49-F238E27FC236}">
                    <a16:creationId xmlns:a16="http://schemas.microsoft.com/office/drawing/2014/main" id="{B4A07A61-3F81-4BC2-9C5B-68CC9C5A2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1" name="Freeform 9">
                <a:extLst>
                  <a:ext uri="{FF2B5EF4-FFF2-40B4-BE49-F238E27FC236}">
                    <a16:creationId xmlns:a16="http://schemas.microsoft.com/office/drawing/2014/main" id="{3C802950-5D1C-446A-98C2-68E6829956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2" name="Freeform 10">
                <a:extLst>
                  <a:ext uri="{FF2B5EF4-FFF2-40B4-BE49-F238E27FC236}">
                    <a16:creationId xmlns:a16="http://schemas.microsoft.com/office/drawing/2014/main" id="{5DB2811E-D463-4998-B91B-02D95BAEC7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3" name="Freeform 55">
                <a:extLst>
                  <a:ext uri="{FF2B5EF4-FFF2-40B4-BE49-F238E27FC236}">
                    <a16:creationId xmlns:a16="http://schemas.microsoft.com/office/drawing/2014/main" id="{7D32D0D5-EC4F-45D3-9D1D-F8F6EA6A16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4" name="Freeform 56">
                <a:extLst>
                  <a:ext uri="{FF2B5EF4-FFF2-40B4-BE49-F238E27FC236}">
                    <a16:creationId xmlns:a16="http://schemas.microsoft.com/office/drawing/2014/main" id="{11592A2C-BA43-4062-9F7C-64D2FF936D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5" name="Freeform 57">
                <a:extLst>
                  <a:ext uri="{FF2B5EF4-FFF2-40B4-BE49-F238E27FC236}">
                    <a16:creationId xmlns:a16="http://schemas.microsoft.com/office/drawing/2014/main" id="{55CA1131-9FD1-4EE8-A0B1-0661701800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6" name="Freeform 58">
                <a:extLst>
                  <a:ext uri="{FF2B5EF4-FFF2-40B4-BE49-F238E27FC236}">
                    <a16:creationId xmlns:a16="http://schemas.microsoft.com/office/drawing/2014/main" id="{FA354330-7D49-42B6-923B-160FED3314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7" name="Freeform 59">
                <a:extLst>
                  <a:ext uri="{FF2B5EF4-FFF2-40B4-BE49-F238E27FC236}">
                    <a16:creationId xmlns:a16="http://schemas.microsoft.com/office/drawing/2014/main" id="{EA08B25B-BAA3-46B3-8400-37F21B6FD4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5" name="Group 3">
              <a:extLst>
                <a:ext uri="{FF2B5EF4-FFF2-40B4-BE49-F238E27FC236}">
                  <a16:creationId xmlns:a16="http://schemas.microsoft.com/office/drawing/2014/main" id="{E2CEBBEE-103D-4FE8-9A80-3C26C94AA559}"/>
                </a:ext>
              </a:extLst>
            </p:cNvPr>
            <p:cNvGrpSpPr/>
            <p:nvPr/>
          </p:nvGrpSpPr>
          <p:grpSpPr>
            <a:xfrm rot="10800000">
              <a:off x="4492137" y="-207511"/>
              <a:ext cx="412706" cy="1820482"/>
              <a:chOff x="4980416" y="5037518"/>
              <a:chExt cx="412706" cy="1820482"/>
            </a:xfrm>
          </p:grpSpPr>
          <p:sp>
            <p:nvSpPr>
              <p:cNvPr id="216" name="Freeform 11">
                <a:extLst>
                  <a:ext uri="{FF2B5EF4-FFF2-40B4-BE49-F238E27FC236}">
                    <a16:creationId xmlns:a16="http://schemas.microsoft.com/office/drawing/2014/main" id="{CB1F171B-AF5F-4513-AEAF-AA2CCC3115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7" name="Freeform 12">
                <a:extLst>
                  <a:ext uri="{FF2B5EF4-FFF2-40B4-BE49-F238E27FC236}">
                    <a16:creationId xmlns:a16="http://schemas.microsoft.com/office/drawing/2014/main" id="{F082A47A-9FE3-46BF-92D1-141036E555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8" name="Freeform 13">
                <a:extLst>
                  <a:ext uri="{FF2B5EF4-FFF2-40B4-BE49-F238E27FC236}">
                    <a16:creationId xmlns:a16="http://schemas.microsoft.com/office/drawing/2014/main" id="{A2E7591D-0CD3-4F7D-B4C0-CFA3D831D4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9" name="Freeform 14">
                <a:extLst>
                  <a:ext uri="{FF2B5EF4-FFF2-40B4-BE49-F238E27FC236}">
                    <a16:creationId xmlns:a16="http://schemas.microsoft.com/office/drawing/2014/main" id="{E1C1D078-8811-45F2-8FC9-465ED6D3CA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0" name="Freeform 15">
                <a:extLst>
                  <a:ext uri="{FF2B5EF4-FFF2-40B4-BE49-F238E27FC236}">
                    <a16:creationId xmlns:a16="http://schemas.microsoft.com/office/drawing/2014/main" id="{7E38E64C-B000-4853-8E0A-38BD359574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1" name="Freeform 16">
                <a:extLst>
                  <a:ext uri="{FF2B5EF4-FFF2-40B4-BE49-F238E27FC236}">
                    <a16:creationId xmlns:a16="http://schemas.microsoft.com/office/drawing/2014/main" id="{9DA6B5CD-FCBE-43E5-AF3E-A3FCD66675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2" name="Freeform 35">
                <a:extLst>
                  <a:ext uri="{FF2B5EF4-FFF2-40B4-BE49-F238E27FC236}">
                    <a16:creationId xmlns:a16="http://schemas.microsoft.com/office/drawing/2014/main" id="{EDA31D8E-94A1-4EAE-B417-E297281DDF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3" name="Freeform 36">
                <a:extLst>
                  <a:ext uri="{FF2B5EF4-FFF2-40B4-BE49-F238E27FC236}">
                    <a16:creationId xmlns:a16="http://schemas.microsoft.com/office/drawing/2014/main" id="{65ACC0EF-3463-4A18-9C7A-829A8444CD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4" name="Freeform 37">
                <a:extLst>
                  <a:ext uri="{FF2B5EF4-FFF2-40B4-BE49-F238E27FC236}">
                    <a16:creationId xmlns:a16="http://schemas.microsoft.com/office/drawing/2014/main" id="{32FCDFAB-18FA-40D5-A96D-67105BF783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5" name="Freeform 38">
                <a:extLst>
                  <a:ext uri="{FF2B5EF4-FFF2-40B4-BE49-F238E27FC236}">
                    <a16:creationId xmlns:a16="http://schemas.microsoft.com/office/drawing/2014/main" id="{7C16AB09-E25A-4F2E-BDCB-40449BEF3E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6" name="Freeform 39">
                <a:extLst>
                  <a:ext uri="{FF2B5EF4-FFF2-40B4-BE49-F238E27FC236}">
                    <a16:creationId xmlns:a16="http://schemas.microsoft.com/office/drawing/2014/main" id="{9BF535C3-F93A-45AF-83C3-5F94BFB386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6" name="Group 4">
              <a:extLst>
                <a:ext uri="{FF2B5EF4-FFF2-40B4-BE49-F238E27FC236}">
                  <a16:creationId xmlns:a16="http://schemas.microsoft.com/office/drawing/2014/main" id="{15C74FFB-EA4B-475D-A92E-AA34F458ED6F}"/>
                </a:ext>
              </a:extLst>
            </p:cNvPr>
            <p:cNvGrpSpPr/>
            <p:nvPr/>
          </p:nvGrpSpPr>
          <p:grpSpPr>
            <a:xfrm rot="10800000">
              <a:off x="3904878" y="-198086"/>
              <a:ext cx="412706" cy="1502706"/>
              <a:chOff x="5502862" y="5355294"/>
              <a:chExt cx="412706" cy="1502706"/>
            </a:xfrm>
          </p:grpSpPr>
          <p:sp>
            <p:nvSpPr>
              <p:cNvPr id="205" name="Freeform 23">
                <a:extLst>
                  <a:ext uri="{FF2B5EF4-FFF2-40B4-BE49-F238E27FC236}">
                    <a16:creationId xmlns:a16="http://schemas.microsoft.com/office/drawing/2014/main" id="{3146E2CE-C226-4319-A780-3FDCE9B184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6" name="Freeform 24">
                <a:extLst>
                  <a:ext uri="{FF2B5EF4-FFF2-40B4-BE49-F238E27FC236}">
                    <a16:creationId xmlns:a16="http://schemas.microsoft.com/office/drawing/2014/main" id="{7813469C-3620-4665-B56B-3C3E4073F1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7" name="Freeform 25">
                <a:extLst>
                  <a:ext uri="{FF2B5EF4-FFF2-40B4-BE49-F238E27FC236}">
                    <a16:creationId xmlns:a16="http://schemas.microsoft.com/office/drawing/2014/main" id="{517D8FC6-E2D0-47F4-A990-67A9854332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8" name="Freeform 26">
                <a:extLst>
                  <a:ext uri="{FF2B5EF4-FFF2-40B4-BE49-F238E27FC236}">
                    <a16:creationId xmlns:a16="http://schemas.microsoft.com/office/drawing/2014/main" id="{D1167B5D-AE54-482B-B01C-6ECF4AC2DE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9" name="Freeform 27">
                <a:extLst>
                  <a:ext uri="{FF2B5EF4-FFF2-40B4-BE49-F238E27FC236}">
                    <a16:creationId xmlns:a16="http://schemas.microsoft.com/office/drawing/2014/main" id="{2271E2E4-9ED1-4A5F-95DD-AAAA7F3F7D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0" name="Freeform 28">
                <a:extLst>
                  <a:ext uri="{FF2B5EF4-FFF2-40B4-BE49-F238E27FC236}">
                    <a16:creationId xmlns:a16="http://schemas.microsoft.com/office/drawing/2014/main" id="{552EF5D2-04B1-47D5-9F74-23F1CB4423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1" name="Freeform 40">
                <a:extLst>
                  <a:ext uri="{FF2B5EF4-FFF2-40B4-BE49-F238E27FC236}">
                    <a16:creationId xmlns:a16="http://schemas.microsoft.com/office/drawing/2014/main" id="{4605B455-2E7A-4E75-B892-089E766D32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2" name="Freeform 41">
                <a:extLst>
                  <a:ext uri="{FF2B5EF4-FFF2-40B4-BE49-F238E27FC236}">
                    <a16:creationId xmlns:a16="http://schemas.microsoft.com/office/drawing/2014/main" id="{79CC76B4-0FC0-4F16-8F9C-03243DEE6F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3" name="Freeform 42">
                <a:extLst>
                  <a:ext uri="{FF2B5EF4-FFF2-40B4-BE49-F238E27FC236}">
                    <a16:creationId xmlns:a16="http://schemas.microsoft.com/office/drawing/2014/main" id="{6923061C-7B6C-42EA-87BE-8A1E86E7C1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4" name="Freeform 43">
                <a:extLst>
                  <a:ext uri="{FF2B5EF4-FFF2-40B4-BE49-F238E27FC236}">
                    <a16:creationId xmlns:a16="http://schemas.microsoft.com/office/drawing/2014/main" id="{D0FF27C8-7221-4719-8CF5-BE23CD0DDF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5" name="Freeform 44">
                <a:extLst>
                  <a:ext uri="{FF2B5EF4-FFF2-40B4-BE49-F238E27FC236}">
                    <a16:creationId xmlns:a16="http://schemas.microsoft.com/office/drawing/2014/main" id="{B62AECDA-7EAC-49B4-8F5C-D97D130931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7" name="Group 7">
              <a:extLst>
                <a:ext uri="{FF2B5EF4-FFF2-40B4-BE49-F238E27FC236}">
                  <a16:creationId xmlns:a16="http://schemas.microsoft.com/office/drawing/2014/main" id="{6F945475-A707-475B-B456-F36E1AFBEC58}"/>
                </a:ext>
              </a:extLst>
            </p:cNvPr>
            <p:cNvGrpSpPr/>
            <p:nvPr/>
          </p:nvGrpSpPr>
          <p:grpSpPr>
            <a:xfrm rot="10800000">
              <a:off x="2716594" y="-207437"/>
              <a:ext cx="407320" cy="2013200"/>
              <a:chOff x="6959786" y="5355294"/>
              <a:chExt cx="407320" cy="1502706"/>
            </a:xfrm>
          </p:grpSpPr>
          <p:sp>
            <p:nvSpPr>
              <p:cNvPr id="194" name="Freeform 17">
                <a:extLst>
                  <a:ext uri="{FF2B5EF4-FFF2-40B4-BE49-F238E27FC236}">
                    <a16:creationId xmlns:a16="http://schemas.microsoft.com/office/drawing/2014/main" id="{3D0BACD4-E5CF-4D05-9E0C-B27FD6772C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5" name="Freeform 18">
                <a:extLst>
                  <a:ext uri="{FF2B5EF4-FFF2-40B4-BE49-F238E27FC236}">
                    <a16:creationId xmlns:a16="http://schemas.microsoft.com/office/drawing/2014/main" id="{44892E17-F8CE-4E68-8243-A7DB2368A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6" name="Freeform 19">
                <a:extLst>
                  <a:ext uri="{FF2B5EF4-FFF2-40B4-BE49-F238E27FC236}">
                    <a16:creationId xmlns:a16="http://schemas.microsoft.com/office/drawing/2014/main" id="{E2428B88-49D8-4FE3-859D-63DD139FD8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7" name="Freeform 20">
                <a:extLst>
                  <a:ext uri="{FF2B5EF4-FFF2-40B4-BE49-F238E27FC236}">
                    <a16:creationId xmlns:a16="http://schemas.microsoft.com/office/drawing/2014/main" id="{91EDDAD8-3ED8-413C-AFD2-0A1119F921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8" name="Freeform 21">
                <a:extLst>
                  <a:ext uri="{FF2B5EF4-FFF2-40B4-BE49-F238E27FC236}">
                    <a16:creationId xmlns:a16="http://schemas.microsoft.com/office/drawing/2014/main" id="{59BC17FF-36D8-4BA4-8C6B-BD984BC7CC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9" name="Freeform 22">
                <a:extLst>
                  <a:ext uri="{FF2B5EF4-FFF2-40B4-BE49-F238E27FC236}">
                    <a16:creationId xmlns:a16="http://schemas.microsoft.com/office/drawing/2014/main" id="{596A22F5-8E8C-43C6-9FA9-49EACF89BB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0" name="Freeform 45">
                <a:extLst>
                  <a:ext uri="{FF2B5EF4-FFF2-40B4-BE49-F238E27FC236}">
                    <a16:creationId xmlns:a16="http://schemas.microsoft.com/office/drawing/2014/main" id="{955E4F1D-3E28-48F7-B2DD-5AF3C426D4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1" name="Freeform 46">
                <a:extLst>
                  <a:ext uri="{FF2B5EF4-FFF2-40B4-BE49-F238E27FC236}">
                    <a16:creationId xmlns:a16="http://schemas.microsoft.com/office/drawing/2014/main" id="{6426762C-6007-4EE4-9F48-1CE2CE1E1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Freeform 47">
                <a:extLst>
                  <a:ext uri="{FF2B5EF4-FFF2-40B4-BE49-F238E27FC236}">
                    <a16:creationId xmlns:a16="http://schemas.microsoft.com/office/drawing/2014/main" id="{3C4B7289-6304-494D-975E-F4AE31227A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3" name="Freeform 48">
                <a:extLst>
                  <a:ext uri="{FF2B5EF4-FFF2-40B4-BE49-F238E27FC236}">
                    <a16:creationId xmlns:a16="http://schemas.microsoft.com/office/drawing/2014/main" id="{47E842D6-5086-404A-AB37-A82CE0688C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4" name="Freeform 49">
                <a:extLst>
                  <a:ext uri="{FF2B5EF4-FFF2-40B4-BE49-F238E27FC236}">
                    <a16:creationId xmlns:a16="http://schemas.microsoft.com/office/drawing/2014/main" id="{1DD373D0-9EE7-492D-B496-1BEF42DD86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8" name="Group 5">
              <a:extLst>
                <a:ext uri="{FF2B5EF4-FFF2-40B4-BE49-F238E27FC236}">
                  <a16:creationId xmlns:a16="http://schemas.microsoft.com/office/drawing/2014/main" id="{DE545241-CEBC-436A-94C8-D7B9F05C846F}"/>
                </a:ext>
              </a:extLst>
            </p:cNvPr>
            <p:cNvGrpSpPr/>
            <p:nvPr/>
          </p:nvGrpSpPr>
          <p:grpSpPr>
            <a:xfrm rot="10800000">
              <a:off x="3281126" y="-204744"/>
              <a:ext cx="403952" cy="2167807"/>
              <a:chOff x="6007804" y="4266641"/>
              <a:chExt cx="403952" cy="2588666"/>
            </a:xfrm>
          </p:grpSpPr>
          <p:sp>
            <p:nvSpPr>
              <p:cNvPr id="183" name="Freeform 29">
                <a:extLst>
                  <a:ext uri="{FF2B5EF4-FFF2-40B4-BE49-F238E27FC236}">
                    <a16:creationId xmlns:a16="http://schemas.microsoft.com/office/drawing/2014/main" id="{C8B733AC-9518-4A64-86B6-B564DFEB94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" name="Freeform 30">
                <a:extLst>
                  <a:ext uri="{FF2B5EF4-FFF2-40B4-BE49-F238E27FC236}">
                    <a16:creationId xmlns:a16="http://schemas.microsoft.com/office/drawing/2014/main" id="{E0586D8C-66B9-4222-B0C6-86A54197FB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5" name="Freeform 31">
                <a:extLst>
                  <a:ext uri="{FF2B5EF4-FFF2-40B4-BE49-F238E27FC236}">
                    <a16:creationId xmlns:a16="http://schemas.microsoft.com/office/drawing/2014/main" id="{8D062C34-0F32-4DAF-A254-4A402872CC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6" name="Freeform 32">
                <a:extLst>
                  <a:ext uri="{FF2B5EF4-FFF2-40B4-BE49-F238E27FC236}">
                    <a16:creationId xmlns:a16="http://schemas.microsoft.com/office/drawing/2014/main" id="{457FBCDA-6B92-4657-8658-9C4D7EAB0B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7" name="Freeform 33">
                <a:extLst>
                  <a:ext uri="{FF2B5EF4-FFF2-40B4-BE49-F238E27FC236}">
                    <a16:creationId xmlns:a16="http://schemas.microsoft.com/office/drawing/2014/main" id="{3DE45559-E5A4-44BC-8772-5A1C2599C9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8" name="Freeform 34">
                <a:extLst>
                  <a:ext uri="{FF2B5EF4-FFF2-40B4-BE49-F238E27FC236}">
                    <a16:creationId xmlns:a16="http://schemas.microsoft.com/office/drawing/2014/main" id="{EACE528E-6A51-4E70-89C3-D49D84080C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9" name="Freeform 50">
                <a:extLst>
                  <a:ext uri="{FF2B5EF4-FFF2-40B4-BE49-F238E27FC236}">
                    <a16:creationId xmlns:a16="http://schemas.microsoft.com/office/drawing/2014/main" id="{33C080A4-B25E-458C-AC22-0639D6A49A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0" name="Freeform 51">
                <a:extLst>
                  <a:ext uri="{FF2B5EF4-FFF2-40B4-BE49-F238E27FC236}">
                    <a16:creationId xmlns:a16="http://schemas.microsoft.com/office/drawing/2014/main" id="{0DBFBD50-3CD5-4AC9-9BBA-F382EF2F96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1" name="Freeform 52">
                <a:extLst>
                  <a:ext uri="{FF2B5EF4-FFF2-40B4-BE49-F238E27FC236}">
                    <a16:creationId xmlns:a16="http://schemas.microsoft.com/office/drawing/2014/main" id="{045F128F-66A3-424B-B06E-0D25BA5E10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2" name="Freeform 53">
                <a:extLst>
                  <a:ext uri="{FF2B5EF4-FFF2-40B4-BE49-F238E27FC236}">
                    <a16:creationId xmlns:a16="http://schemas.microsoft.com/office/drawing/2014/main" id="{BCF14958-3054-4A80-B2C0-B2C1DBDA89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" name="Freeform 54">
                <a:extLst>
                  <a:ext uri="{FF2B5EF4-FFF2-40B4-BE49-F238E27FC236}">
                    <a16:creationId xmlns:a16="http://schemas.microsoft.com/office/drawing/2014/main" id="{F1AF40B7-ADEF-495C-9482-867286978D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9" name="Group 6">
              <a:extLst>
                <a:ext uri="{FF2B5EF4-FFF2-40B4-BE49-F238E27FC236}">
                  <a16:creationId xmlns:a16="http://schemas.microsoft.com/office/drawing/2014/main" id="{CB32446C-FB75-4BBF-8927-5EB42F95D7A8}"/>
                </a:ext>
              </a:extLst>
            </p:cNvPr>
            <p:cNvGrpSpPr/>
            <p:nvPr/>
          </p:nvGrpSpPr>
          <p:grpSpPr>
            <a:xfrm rot="10800000">
              <a:off x="11385624" y="-232268"/>
              <a:ext cx="409339" cy="3142082"/>
              <a:chOff x="6480429" y="3713225"/>
              <a:chExt cx="409339" cy="3142082"/>
            </a:xfrm>
          </p:grpSpPr>
          <p:sp>
            <p:nvSpPr>
              <p:cNvPr id="172" name="Freeform 5">
                <a:extLst>
                  <a:ext uri="{FF2B5EF4-FFF2-40B4-BE49-F238E27FC236}">
                    <a16:creationId xmlns:a16="http://schemas.microsoft.com/office/drawing/2014/main" id="{7753E5DB-2BEF-49C9-BA9D-A74C4A6669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3" name="Freeform 6">
                <a:extLst>
                  <a:ext uri="{FF2B5EF4-FFF2-40B4-BE49-F238E27FC236}">
                    <a16:creationId xmlns:a16="http://schemas.microsoft.com/office/drawing/2014/main" id="{DCF3B406-CE9C-4412-B11A-7CC3431A87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" name="Freeform 7">
                <a:extLst>
                  <a:ext uri="{FF2B5EF4-FFF2-40B4-BE49-F238E27FC236}">
                    <a16:creationId xmlns:a16="http://schemas.microsoft.com/office/drawing/2014/main" id="{169097BD-2A14-4296-923A-2B39294997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" name="Freeform 8">
                <a:extLst>
                  <a:ext uri="{FF2B5EF4-FFF2-40B4-BE49-F238E27FC236}">
                    <a16:creationId xmlns:a16="http://schemas.microsoft.com/office/drawing/2014/main" id="{426657C8-5391-45E7-919F-A6675B93DE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6" name="Freeform 9">
                <a:extLst>
                  <a:ext uri="{FF2B5EF4-FFF2-40B4-BE49-F238E27FC236}">
                    <a16:creationId xmlns:a16="http://schemas.microsoft.com/office/drawing/2014/main" id="{43548130-9C41-40BB-AB61-1832D7792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7" name="Freeform 10">
                <a:extLst>
                  <a:ext uri="{FF2B5EF4-FFF2-40B4-BE49-F238E27FC236}">
                    <a16:creationId xmlns:a16="http://schemas.microsoft.com/office/drawing/2014/main" id="{7C0555F7-DDA9-42C0-ABD7-8BC4AD7A5A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8" name="Freeform 55">
                <a:extLst>
                  <a:ext uri="{FF2B5EF4-FFF2-40B4-BE49-F238E27FC236}">
                    <a16:creationId xmlns:a16="http://schemas.microsoft.com/office/drawing/2014/main" id="{67818DC5-299D-4E61-97AD-8C8282B992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9" name="Freeform 56">
                <a:extLst>
                  <a:ext uri="{FF2B5EF4-FFF2-40B4-BE49-F238E27FC236}">
                    <a16:creationId xmlns:a16="http://schemas.microsoft.com/office/drawing/2014/main" id="{58FC029E-D1C2-4C88-B3C9-765C40C2E6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0" name="Freeform 57">
                <a:extLst>
                  <a:ext uri="{FF2B5EF4-FFF2-40B4-BE49-F238E27FC236}">
                    <a16:creationId xmlns:a16="http://schemas.microsoft.com/office/drawing/2014/main" id="{E77A95E0-03AC-42DE-A7EF-281A993118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1" name="Freeform 58">
                <a:extLst>
                  <a:ext uri="{FF2B5EF4-FFF2-40B4-BE49-F238E27FC236}">
                    <a16:creationId xmlns:a16="http://schemas.microsoft.com/office/drawing/2014/main" id="{2ED8A664-10B3-4242-B2B5-8E914B20BA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2" name="Freeform 59">
                <a:extLst>
                  <a:ext uri="{FF2B5EF4-FFF2-40B4-BE49-F238E27FC236}">
                    <a16:creationId xmlns:a16="http://schemas.microsoft.com/office/drawing/2014/main" id="{C75A1C2B-E9A8-475D-9385-B3EAD25139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0" name="Group 5">
              <a:extLst>
                <a:ext uri="{FF2B5EF4-FFF2-40B4-BE49-F238E27FC236}">
                  <a16:creationId xmlns:a16="http://schemas.microsoft.com/office/drawing/2014/main" id="{F2A25CD7-5161-45B0-8F01-99D56CB6E569}"/>
                </a:ext>
              </a:extLst>
            </p:cNvPr>
            <p:cNvGrpSpPr/>
            <p:nvPr/>
          </p:nvGrpSpPr>
          <p:grpSpPr>
            <a:xfrm rot="10800000">
              <a:off x="5037570" y="-204818"/>
              <a:ext cx="403952" cy="2167807"/>
              <a:chOff x="6007804" y="4266641"/>
              <a:chExt cx="403952" cy="2588666"/>
            </a:xfrm>
          </p:grpSpPr>
          <p:sp>
            <p:nvSpPr>
              <p:cNvPr id="161" name="Freeform 29">
                <a:extLst>
                  <a:ext uri="{FF2B5EF4-FFF2-40B4-BE49-F238E27FC236}">
                    <a16:creationId xmlns:a16="http://schemas.microsoft.com/office/drawing/2014/main" id="{60C0BC48-81F0-4F78-B686-6C9C7D2D79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2" name="Freeform 30">
                <a:extLst>
                  <a:ext uri="{FF2B5EF4-FFF2-40B4-BE49-F238E27FC236}">
                    <a16:creationId xmlns:a16="http://schemas.microsoft.com/office/drawing/2014/main" id="{65C57CFE-03E4-4B9E-869B-C0C1FCFFD0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3" name="Freeform 31">
                <a:extLst>
                  <a:ext uri="{FF2B5EF4-FFF2-40B4-BE49-F238E27FC236}">
                    <a16:creationId xmlns:a16="http://schemas.microsoft.com/office/drawing/2014/main" id="{0C265DE7-51A8-45A8-85D7-1754193D38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" name="Freeform 32">
                <a:extLst>
                  <a:ext uri="{FF2B5EF4-FFF2-40B4-BE49-F238E27FC236}">
                    <a16:creationId xmlns:a16="http://schemas.microsoft.com/office/drawing/2014/main" id="{96CCC6D0-91A5-41E9-A8C8-318B506B2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5" name="Freeform 33">
                <a:extLst>
                  <a:ext uri="{FF2B5EF4-FFF2-40B4-BE49-F238E27FC236}">
                    <a16:creationId xmlns:a16="http://schemas.microsoft.com/office/drawing/2014/main" id="{22B9725E-E9D2-4EF6-A8BB-9B01FBB2D2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6" name="Freeform 34">
                <a:extLst>
                  <a:ext uri="{FF2B5EF4-FFF2-40B4-BE49-F238E27FC236}">
                    <a16:creationId xmlns:a16="http://schemas.microsoft.com/office/drawing/2014/main" id="{F67F2FEF-B024-4326-8C1B-02A3A38369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7" name="Freeform 50">
                <a:extLst>
                  <a:ext uri="{FF2B5EF4-FFF2-40B4-BE49-F238E27FC236}">
                    <a16:creationId xmlns:a16="http://schemas.microsoft.com/office/drawing/2014/main" id="{B35BDBF0-AB67-457A-A478-699F63C0CF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8" name="Freeform 51">
                <a:extLst>
                  <a:ext uri="{FF2B5EF4-FFF2-40B4-BE49-F238E27FC236}">
                    <a16:creationId xmlns:a16="http://schemas.microsoft.com/office/drawing/2014/main" id="{9BA59ABA-8AC3-488F-B2B2-385EEE7D60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9" name="Freeform 52">
                <a:extLst>
                  <a:ext uri="{FF2B5EF4-FFF2-40B4-BE49-F238E27FC236}">
                    <a16:creationId xmlns:a16="http://schemas.microsoft.com/office/drawing/2014/main" id="{C9E13116-198D-4B64-AFB7-ABE050F5AF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0" name="Freeform 53">
                <a:extLst>
                  <a:ext uri="{FF2B5EF4-FFF2-40B4-BE49-F238E27FC236}">
                    <a16:creationId xmlns:a16="http://schemas.microsoft.com/office/drawing/2014/main" id="{87D227BA-D227-4E43-BA48-4F7FC6BA4C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1" name="Freeform 54">
                <a:extLst>
                  <a:ext uri="{FF2B5EF4-FFF2-40B4-BE49-F238E27FC236}">
                    <a16:creationId xmlns:a16="http://schemas.microsoft.com/office/drawing/2014/main" id="{B19CF4EE-D8F2-40CD-8982-C2D2DFA779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1" name="Group 3">
              <a:extLst>
                <a:ext uri="{FF2B5EF4-FFF2-40B4-BE49-F238E27FC236}">
                  <a16:creationId xmlns:a16="http://schemas.microsoft.com/office/drawing/2014/main" id="{32DA22A0-86FC-432C-A966-ABEAE84DD5E1}"/>
                </a:ext>
              </a:extLst>
            </p:cNvPr>
            <p:cNvGrpSpPr/>
            <p:nvPr/>
          </p:nvGrpSpPr>
          <p:grpSpPr>
            <a:xfrm rot="10800000">
              <a:off x="8519907" y="-245273"/>
              <a:ext cx="412706" cy="1820482"/>
              <a:chOff x="4980416" y="5037518"/>
              <a:chExt cx="412706" cy="1820482"/>
            </a:xfrm>
          </p:grpSpPr>
          <p:sp>
            <p:nvSpPr>
              <p:cNvPr id="150" name="Freeform 11">
                <a:extLst>
                  <a:ext uri="{FF2B5EF4-FFF2-40B4-BE49-F238E27FC236}">
                    <a16:creationId xmlns:a16="http://schemas.microsoft.com/office/drawing/2014/main" id="{4905729D-A20F-4390-AB5E-4BC32F7495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1" name="Freeform 12">
                <a:extLst>
                  <a:ext uri="{FF2B5EF4-FFF2-40B4-BE49-F238E27FC236}">
                    <a16:creationId xmlns:a16="http://schemas.microsoft.com/office/drawing/2014/main" id="{76B7C711-F058-4578-82A1-7DD05F953E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2" name="Freeform 13">
                <a:extLst>
                  <a:ext uri="{FF2B5EF4-FFF2-40B4-BE49-F238E27FC236}">
                    <a16:creationId xmlns:a16="http://schemas.microsoft.com/office/drawing/2014/main" id="{9813CA23-7D49-4161-A138-F5B09A7F3E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" name="Freeform 14">
                <a:extLst>
                  <a:ext uri="{FF2B5EF4-FFF2-40B4-BE49-F238E27FC236}">
                    <a16:creationId xmlns:a16="http://schemas.microsoft.com/office/drawing/2014/main" id="{A2C12CEC-16E0-4F1E-BE36-45FDDAC9EF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4" name="Freeform 15">
                <a:extLst>
                  <a:ext uri="{FF2B5EF4-FFF2-40B4-BE49-F238E27FC236}">
                    <a16:creationId xmlns:a16="http://schemas.microsoft.com/office/drawing/2014/main" id="{60BEA0C7-02DF-4BC4-A8A0-2260E9C2D6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5" name="Freeform 16">
                <a:extLst>
                  <a:ext uri="{FF2B5EF4-FFF2-40B4-BE49-F238E27FC236}">
                    <a16:creationId xmlns:a16="http://schemas.microsoft.com/office/drawing/2014/main" id="{6968EF9B-F210-481E-95A3-FCB0697BEF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Freeform 35">
                <a:extLst>
                  <a:ext uri="{FF2B5EF4-FFF2-40B4-BE49-F238E27FC236}">
                    <a16:creationId xmlns:a16="http://schemas.microsoft.com/office/drawing/2014/main" id="{83CB8169-0D8C-4B04-92EE-0EE7B156FD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7" name="Freeform 36">
                <a:extLst>
                  <a:ext uri="{FF2B5EF4-FFF2-40B4-BE49-F238E27FC236}">
                    <a16:creationId xmlns:a16="http://schemas.microsoft.com/office/drawing/2014/main" id="{28BE9902-4E45-4DAE-9537-7E3A9F06C9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8" name="Freeform 37">
                <a:extLst>
                  <a:ext uri="{FF2B5EF4-FFF2-40B4-BE49-F238E27FC236}">
                    <a16:creationId xmlns:a16="http://schemas.microsoft.com/office/drawing/2014/main" id="{94C7C8F9-CF96-4F13-B1F5-DEA20E7B86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9" name="Freeform 38">
                <a:extLst>
                  <a:ext uri="{FF2B5EF4-FFF2-40B4-BE49-F238E27FC236}">
                    <a16:creationId xmlns:a16="http://schemas.microsoft.com/office/drawing/2014/main" id="{AC1518BF-D503-4B15-B9EF-87B9B5EC8A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0" name="Freeform 39">
                <a:extLst>
                  <a:ext uri="{FF2B5EF4-FFF2-40B4-BE49-F238E27FC236}">
                    <a16:creationId xmlns:a16="http://schemas.microsoft.com/office/drawing/2014/main" id="{AD1E3E4E-0BDA-49D1-9EE3-34E8CB73ED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2" name="Group 4">
              <a:extLst>
                <a:ext uri="{FF2B5EF4-FFF2-40B4-BE49-F238E27FC236}">
                  <a16:creationId xmlns:a16="http://schemas.microsoft.com/office/drawing/2014/main" id="{8E43A773-3A1A-4A58-B542-FECE21FBD6B0}"/>
                </a:ext>
              </a:extLst>
            </p:cNvPr>
            <p:cNvGrpSpPr/>
            <p:nvPr/>
          </p:nvGrpSpPr>
          <p:grpSpPr>
            <a:xfrm rot="10800000">
              <a:off x="7997461" y="-245273"/>
              <a:ext cx="412706" cy="2155512"/>
              <a:chOff x="5502862" y="5355294"/>
              <a:chExt cx="412706" cy="1502706"/>
            </a:xfrm>
          </p:grpSpPr>
          <p:sp>
            <p:nvSpPr>
              <p:cNvPr id="139" name="Freeform 23">
                <a:extLst>
                  <a:ext uri="{FF2B5EF4-FFF2-40B4-BE49-F238E27FC236}">
                    <a16:creationId xmlns:a16="http://schemas.microsoft.com/office/drawing/2014/main" id="{EA1CA756-7F47-4263-B5B8-EEAC300477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0" name="Freeform 24">
                <a:extLst>
                  <a:ext uri="{FF2B5EF4-FFF2-40B4-BE49-F238E27FC236}">
                    <a16:creationId xmlns:a16="http://schemas.microsoft.com/office/drawing/2014/main" id="{D8A468A4-2585-496E-956C-E288C65624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1" name="Freeform 25">
                <a:extLst>
                  <a:ext uri="{FF2B5EF4-FFF2-40B4-BE49-F238E27FC236}">
                    <a16:creationId xmlns:a16="http://schemas.microsoft.com/office/drawing/2014/main" id="{A676BABC-29A7-4E7C-8DD0-FB3DA25C49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2" name="Freeform 26">
                <a:extLst>
                  <a:ext uri="{FF2B5EF4-FFF2-40B4-BE49-F238E27FC236}">
                    <a16:creationId xmlns:a16="http://schemas.microsoft.com/office/drawing/2014/main" id="{491210EF-38EA-4005-B9BC-53F63F991E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" name="Freeform 27">
                <a:extLst>
                  <a:ext uri="{FF2B5EF4-FFF2-40B4-BE49-F238E27FC236}">
                    <a16:creationId xmlns:a16="http://schemas.microsoft.com/office/drawing/2014/main" id="{079CCFD6-14C5-47B2-9B74-CB04A9F7FB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" name="Freeform 28">
                <a:extLst>
                  <a:ext uri="{FF2B5EF4-FFF2-40B4-BE49-F238E27FC236}">
                    <a16:creationId xmlns:a16="http://schemas.microsoft.com/office/drawing/2014/main" id="{774BE522-B8BC-4F9F-9414-640F4F06D2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5" name="Freeform 40">
                <a:extLst>
                  <a:ext uri="{FF2B5EF4-FFF2-40B4-BE49-F238E27FC236}">
                    <a16:creationId xmlns:a16="http://schemas.microsoft.com/office/drawing/2014/main" id="{031205B4-9BE4-4406-A855-230227578A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6" name="Freeform 41">
                <a:extLst>
                  <a:ext uri="{FF2B5EF4-FFF2-40B4-BE49-F238E27FC236}">
                    <a16:creationId xmlns:a16="http://schemas.microsoft.com/office/drawing/2014/main" id="{ACD25BAC-C57C-482F-917A-7B6099469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7" name="Freeform 42">
                <a:extLst>
                  <a:ext uri="{FF2B5EF4-FFF2-40B4-BE49-F238E27FC236}">
                    <a16:creationId xmlns:a16="http://schemas.microsoft.com/office/drawing/2014/main" id="{A22DD87C-2A9F-400E-B493-3664E1AA57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8" name="Freeform 43">
                <a:extLst>
                  <a:ext uri="{FF2B5EF4-FFF2-40B4-BE49-F238E27FC236}">
                    <a16:creationId xmlns:a16="http://schemas.microsoft.com/office/drawing/2014/main" id="{1149585F-3D6B-437D-BC96-0D2CE6413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9" name="Freeform 44">
                <a:extLst>
                  <a:ext uri="{FF2B5EF4-FFF2-40B4-BE49-F238E27FC236}">
                    <a16:creationId xmlns:a16="http://schemas.microsoft.com/office/drawing/2014/main" id="{8AEFFF2A-905D-4D31-89A8-779D9807DB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3" name="Group 3">
              <a:extLst>
                <a:ext uri="{FF2B5EF4-FFF2-40B4-BE49-F238E27FC236}">
                  <a16:creationId xmlns:a16="http://schemas.microsoft.com/office/drawing/2014/main" id="{F9FD3C67-180C-40DB-9663-5141122957FD}"/>
                </a:ext>
              </a:extLst>
            </p:cNvPr>
            <p:cNvGrpSpPr/>
            <p:nvPr/>
          </p:nvGrpSpPr>
          <p:grpSpPr>
            <a:xfrm rot="10800000">
              <a:off x="10817223" y="-254699"/>
              <a:ext cx="412706" cy="2460133"/>
              <a:chOff x="4980416" y="5037518"/>
              <a:chExt cx="412706" cy="1820482"/>
            </a:xfrm>
          </p:grpSpPr>
          <p:sp>
            <p:nvSpPr>
              <p:cNvPr id="128" name="Freeform 11">
                <a:extLst>
                  <a:ext uri="{FF2B5EF4-FFF2-40B4-BE49-F238E27FC236}">
                    <a16:creationId xmlns:a16="http://schemas.microsoft.com/office/drawing/2014/main" id="{5FDF0A7A-CBC5-47EE-B1E0-865F6F659E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9" name="Freeform 12">
                <a:extLst>
                  <a:ext uri="{FF2B5EF4-FFF2-40B4-BE49-F238E27FC236}">
                    <a16:creationId xmlns:a16="http://schemas.microsoft.com/office/drawing/2014/main" id="{C3CF1D2E-D379-423C-A30C-9251AED796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0" name="Freeform 13">
                <a:extLst>
                  <a:ext uri="{FF2B5EF4-FFF2-40B4-BE49-F238E27FC236}">
                    <a16:creationId xmlns:a16="http://schemas.microsoft.com/office/drawing/2014/main" id="{49550CD1-9DDF-450B-A36E-9ECB82817B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Freeform 14">
                <a:extLst>
                  <a:ext uri="{FF2B5EF4-FFF2-40B4-BE49-F238E27FC236}">
                    <a16:creationId xmlns:a16="http://schemas.microsoft.com/office/drawing/2014/main" id="{6D1E306E-382D-491E-BFF8-89B1E9AA0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Freeform 15">
                <a:extLst>
                  <a:ext uri="{FF2B5EF4-FFF2-40B4-BE49-F238E27FC236}">
                    <a16:creationId xmlns:a16="http://schemas.microsoft.com/office/drawing/2014/main" id="{CB9CFF05-9974-4DB1-93C9-2B81A3CDAA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Freeform 16">
                <a:extLst>
                  <a:ext uri="{FF2B5EF4-FFF2-40B4-BE49-F238E27FC236}">
                    <a16:creationId xmlns:a16="http://schemas.microsoft.com/office/drawing/2014/main" id="{28F0CF54-A04E-4860-8112-463A5EB1B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Freeform 35">
                <a:extLst>
                  <a:ext uri="{FF2B5EF4-FFF2-40B4-BE49-F238E27FC236}">
                    <a16:creationId xmlns:a16="http://schemas.microsoft.com/office/drawing/2014/main" id="{F99209DE-AA1F-408E-809D-D4D23931AB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5" name="Freeform 36">
                <a:extLst>
                  <a:ext uri="{FF2B5EF4-FFF2-40B4-BE49-F238E27FC236}">
                    <a16:creationId xmlns:a16="http://schemas.microsoft.com/office/drawing/2014/main" id="{6C23D1EF-331E-42B3-B96C-062657CBF6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Freeform 37">
                <a:extLst>
                  <a:ext uri="{FF2B5EF4-FFF2-40B4-BE49-F238E27FC236}">
                    <a16:creationId xmlns:a16="http://schemas.microsoft.com/office/drawing/2014/main" id="{FEECE1FE-657D-4FDA-931E-A46C0AA16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7" name="Freeform 38">
                <a:extLst>
                  <a:ext uri="{FF2B5EF4-FFF2-40B4-BE49-F238E27FC236}">
                    <a16:creationId xmlns:a16="http://schemas.microsoft.com/office/drawing/2014/main" id="{02ACFCE2-4501-499E-A8F4-497012D02B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8" name="Freeform 39">
                <a:extLst>
                  <a:ext uri="{FF2B5EF4-FFF2-40B4-BE49-F238E27FC236}">
                    <a16:creationId xmlns:a16="http://schemas.microsoft.com/office/drawing/2014/main" id="{3DC3E167-BA7C-4E59-81D2-01069CF0E4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4" name="Group 4">
              <a:extLst>
                <a:ext uri="{FF2B5EF4-FFF2-40B4-BE49-F238E27FC236}">
                  <a16:creationId xmlns:a16="http://schemas.microsoft.com/office/drawing/2014/main" id="{5B76646B-69A2-47E5-A45C-E7F2D321A80C}"/>
                </a:ext>
              </a:extLst>
            </p:cNvPr>
            <p:cNvGrpSpPr/>
            <p:nvPr/>
          </p:nvGrpSpPr>
          <p:grpSpPr>
            <a:xfrm rot="10800000">
              <a:off x="10229964" y="-245273"/>
              <a:ext cx="412706" cy="2631814"/>
              <a:chOff x="5502862" y="5355294"/>
              <a:chExt cx="412706" cy="1502706"/>
            </a:xfrm>
          </p:grpSpPr>
          <p:sp>
            <p:nvSpPr>
              <p:cNvPr id="117" name="Freeform 23">
                <a:extLst>
                  <a:ext uri="{FF2B5EF4-FFF2-40B4-BE49-F238E27FC236}">
                    <a16:creationId xmlns:a16="http://schemas.microsoft.com/office/drawing/2014/main" id="{6F9C2D1A-FB6B-41FB-A53B-9596C729C1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" name="Freeform 24">
                <a:extLst>
                  <a:ext uri="{FF2B5EF4-FFF2-40B4-BE49-F238E27FC236}">
                    <a16:creationId xmlns:a16="http://schemas.microsoft.com/office/drawing/2014/main" id="{9B884D0A-E1E9-4F69-8D8A-02AC0138AD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" name="Freeform 25">
                <a:extLst>
                  <a:ext uri="{FF2B5EF4-FFF2-40B4-BE49-F238E27FC236}">
                    <a16:creationId xmlns:a16="http://schemas.microsoft.com/office/drawing/2014/main" id="{F3D295EF-86DB-4F36-89DE-75A83A45D2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" name="Freeform 26">
                <a:extLst>
                  <a:ext uri="{FF2B5EF4-FFF2-40B4-BE49-F238E27FC236}">
                    <a16:creationId xmlns:a16="http://schemas.microsoft.com/office/drawing/2014/main" id="{DE91CCBF-B90C-4765-9025-3570977434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1" name="Freeform 27">
                <a:extLst>
                  <a:ext uri="{FF2B5EF4-FFF2-40B4-BE49-F238E27FC236}">
                    <a16:creationId xmlns:a16="http://schemas.microsoft.com/office/drawing/2014/main" id="{EC0AF006-BA2F-44E3-AAA7-8BF6A03AFB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" name="Freeform 28">
                <a:extLst>
                  <a:ext uri="{FF2B5EF4-FFF2-40B4-BE49-F238E27FC236}">
                    <a16:creationId xmlns:a16="http://schemas.microsoft.com/office/drawing/2014/main" id="{B92C42C5-B16D-481F-8A87-E1F3DDF852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" name="Freeform 40">
                <a:extLst>
                  <a:ext uri="{FF2B5EF4-FFF2-40B4-BE49-F238E27FC236}">
                    <a16:creationId xmlns:a16="http://schemas.microsoft.com/office/drawing/2014/main" id="{BF63FF99-FF7C-49E5-82CB-4306CE8B5B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Freeform 41">
                <a:extLst>
                  <a:ext uri="{FF2B5EF4-FFF2-40B4-BE49-F238E27FC236}">
                    <a16:creationId xmlns:a16="http://schemas.microsoft.com/office/drawing/2014/main" id="{27A0E21A-F757-42E7-B93C-C7F5FCE73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5" name="Freeform 42">
                <a:extLst>
                  <a:ext uri="{FF2B5EF4-FFF2-40B4-BE49-F238E27FC236}">
                    <a16:creationId xmlns:a16="http://schemas.microsoft.com/office/drawing/2014/main" id="{EEB45E0B-FE94-4C18-9101-DF3DE2CF9F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6" name="Freeform 43">
                <a:extLst>
                  <a:ext uri="{FF2B5EF4-FFF2-40B4-BE49-F238E27FC236}">
                    <a16:creationId xmlns:a16="http://schemas.microsoft.com/office/drawing/2014/main" id="{9386886D-BD02-4E46-901F-CE2D88358A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Freeform 44">
                <a:extLst>
                  <a:ext uri="{FF2B5EF4-FFF2-40B4-BE49-F238E27FC236}">
                    <a16:creationId xmlns:a16="http://schemas.microsoft.com/office/drawing/2014/main" id="{836E1807-5CE8-48A2-BA85-75A4CAE4B2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5" name="Group 7">
              <a:extLst>
                <a:ext uri="{FF2B5EF4-FFF2-40B4-BE49-F238E27FC236}">
                  <a16:creationId xmlns:a16="http://schemas.microsoft.com/office/drawing/2014/main" id="{D1FC8AD9-CEB2-43A5-A1BF-A3A61E2993C5}"/>
                </a:ext>
              </a:extLst>
            </p:cNvPr>
            <p:cNvGrpSpPr/>
            <p:nvPr/>
          </p:nvGrpSpPr>
          <p:grpSpPr>
            <a:xfrm rot="10800000">
              <a:off x="9041680" y="-254624"/>
              <a:ext cx="407320" cy="2013200"/>
              <a:chOff x="6959786" y="5355294"/>
              <a:chExt cx="407320" cy="1502706"/>
            </a:xfrm>
          </p:grpSpPr>
          <p:sp>
            <p:nvSpPr>
              <p:cNvPr id="106" name="Freeform 17">
                <a:extLst>
                  <a:ext uri="{FF2B5EF4-FFF2-40B4-BE49-F238E27FC236}">
                    <a16:creationId xmlns:a16="http://schemas.microsoft.com/office/drawing/2014/main" id="{1AB4518B-2D12-43A3-9F2E-2BB2D62D11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Freeform 18">
                <a:extLst>
                  <a:ext uri="{FF2B5EF4-FFF2-40B4-BE49-F238E27FC236}">
                    <a16:creationId xmlns:a16="http://schemas.microsoft.com/office/drawing/2014/main" id="{CCEFC249-078F-4FA7-B461-C8AAF0F08A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8" name="Freeform 19">
                <a:extLst>
                  <a:ext uri="{FF2B5EF4-FFF2-40B4-BE49-F238E27FC236}">
                    <a16:creationId xmlns:a16="http://schemas.microsoft.com/office/drawing/2014/main" id="{25F28AD4-2AF0-404A-86F7-CA8F183D08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" name="Freeform 20">
                <a:extLst>
                  <a:ext uri="{FF2B5EF4-FFF2-40B4-BE49-F238E27FC236}">
                    <a16:creationId xmlns:a16="http://schemas.microsoft.com/office/drawing/2014/main" id="{256CB5F0-A883-492C-8FD4-61BFDBD197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" name="Freeform 21">
                <a:extLst>
                  <a:ext uri="{FF2B5EF4-FFF2-40B4-BE49-F238E27FC236}">
                    <a16:creationId xmlns:a16="http://schemas.microsoft.com/office/drawing/2014/main" id="{AFEE9D42-C72A-4D5C-A2B8-9D2336C7DE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Freeform 22">
                <a:extLst>
                  <a:ext uri="{FF2B5EF4-FFF2-40B4-BE49-F238E27FC236}">
                    <a16:creationId xmlns:a16="http://schemas.microsoft.com/office/drawing/2014/main" id="{B224053E-19EE-4DD1-A27A-7A21A28AB2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Freeform 45">
                <a:extLst>
                  <a:ext uri="{FF2B5EF4-FFF2-40B4-BE49-F238E27FC236}">
                    <a16:creationId xmlns:a16="http://schemas.microsoft.com/office/drawing/2014/main" id="{21C4DC54-B292-4ED0-B4EA-6B2396CDF1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" name="Freeform 46">
                <a:extLst>
                  <a:ext uri="{FF2B5EF4-FFF2-40B4-BE49-F238E27FC236}">
                    <a16:creationId xmlns:a16="http://schemas.microsoft.com/office/drawing/2014/main" id="{415E4596-C827-4BF6-A4FC-FA71FD4272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Freeform 47">
                <a:extLst>
                  <a:ext uri="{FF2B5EF4-FFF2-40B4-BE49-F238E27FC236}">
                    <a16:creationId xmlns:a16="http://schemas.microsoft.com/office/drawing/2014/main" id="{0730E8AC-038D-4629-A9DA-CF61F002DC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" name="Freeform 48">
                <a:extLst>
                  <a:ext uri="{FF2B5EF4-FFF2-40B4-BE49-F238E27FC236}">
                    <a16:creationId xmlns:a16="http://schemas.microsoft.com/office/drawing/2014/main" id="{EC0B155B-060A-44E1-BAE4-89F7D80597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" name="Freeform 49">
                <a:extLst>
                  <a:ext uri="{FF2B5EF4-FFF2-40B4-BE49-F238E27FC236}">
                    <a16:creationId xmlns:a16="http://schemas.microsoft.com/office/drawing/2014/main" id="{AEA1658A-F57E-4A0C-8703-5D14AFE77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6" name="Group 5">
              <a:extLst>
                <a:ext uri="{FF2B5EF4-FFF2-40B4-BE49-F238E27FC236}">
                  <a16:creationId xmlns:a16="http://schemas.microsoft.com/office/drawing/2014/main" id="{CA3A387C-CDC0-4FFD-9F46-5AD3816BBECF}"/>
                </a:ext>
              </a:extLst>
            </p:cNvPr>
            <p:cNvGrpSpPr/>
            <p:nvPr/>
          </p:nvGrpSpPr>
          <p:grpSpPr>
            <a:xfrm rot="10800000">
              <a:off x="9606212" y="-251932"/>
              <a:ext cx="403952" cy="2106477"/>
              <a:chOff x="6007804" y="4266641"/>
              <a:chExt cx="403952" cy="2588666"/>
            </a:xfrm>
          </p:grpSpPr>
          <p:sp>
            <p:nvSpPr>
              <p:cNvPr id="95" name="Freeform 29">
                <a:extLst>
                  <a:ext uri="{FF2B5EF4-FFF2-40B4-BE49-F238E27FC236}">
                    <a16:creationId xmlns:a16="http://schemas.microsoft.com/office/drawing/2014/main" id="{65214F2E-6F60-440C-9829-36EC13A5DD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Freeform 30">
                <a:extLst>
                  <a:ext uri="{FF2B5EF4-FFF2-40B4-BE49-F238E27FC236}">
                    <a16:creationId xmlns:a16="http://schemas.microsoft.com/office/drawing/2014/main" id="{DBCE443C-2302-45AD-BB91-7DF49C598C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" name="Freeform 31">
                <a:extLst>
                  <a:ext uri="{FF2B5EF4-FFF2-40B4-BE49-F238E27FC236}">
                    <a16:creationId xmlns:a16="http://schemas.microsoft.com/office/drawing/2014/main" id="{F2DA8B60-BAB8-4206-8947-6D3B4BC55B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" name="Freeform 32">
                <a:extLst>
                  <a:ext uri="{FF2B5EF4-FFF2-40B4-BE49-F238E27FC236}">
                    <a16:creationId xmlns:a16="http://schemas.microsoft.com/office/drawing/2014/main" id="{0F5BBE10-C2B6-4D8C-8645-11A991CB4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Freeform 33">
                <a:extLst>
                  <a:ext uri="{FF2B5EF4-FFF2-40B4-BE49-F238E27FC236}">
                    <a16:creationId xmlns:a16="http://schemas.microsoft.com/office/drawing/2014/main" id="{9386D88D-2C2B-4B6A-AD23-3880BB0689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Freeform 34">
                <a:extLst>
                  <a:ext uri="{FF2B5EF4-FFF2-40B4-BE49-F238E27FC236}">
                    <a16:creationId xmlns:a16="http://schemas.microsoft.com/office/drawing/2014/main" id="{5677635D-43F7-4ECA-A9AB-67E2F60E20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Freeform 50">
                <a:extLst>
                  <a:ext uri="{FF2B5EF4-FFF2-40B4-BE49-F238E27FC236}">
                    <a16:creationId xmlns:a16="http://schemas.microsoft.com/office/drawing/2014/main" id="{5988F035-4F1F-46F0-9A0C-3EBC744592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" name="Freeform 51">
                <a:extLst>
                  <a:ext uri="{FF2B5EF4-FFF2-40B4-BE49-F238E27FC236}">
                    <a16:creationId xmlns:a16="http://schemas.microsoft.com/office/drawing/2014/main" id="{4D13ACC8-564C-4500-B5E6-E483679D22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3" name="Freeform 52">
                <a:extLst>
                  <a:ext uri="{FF2B5EF4-FFF2-40B4-BE49-F238E27FC236}">
                    <a16:creationId xmlns:a16="http://schemas.microsoft.com/office/drawing/2014/main" id="{C25AB7D9-5264-4B6C-AA70-F22FDC8C5B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4" name="Freeform 53">
                <a:extLst>
                  <a:ext uri="{FF2B5EF4-FFF2-40B4-BE49-F238E27FC236}">
                    <a16:creationId xmlns:a16="http://schemas.microsoft.com/office/drawing/2014/main" id="{5872892D-F364-47E7-AD27-BA53F7DA98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5" name="Freeform 54">
                <a:extLst>
                  <a:ext uri="{FF2B5EF4-FFF2-40B4-BE49-F238E27FC236}">
                    <a16:creationId xmlns:a16="http://schemas.microsoft.com/office/drawing/2014/main" id="{48D8FFCA-BB01-4EBE-96E1-09B7904534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7" name="Group 6">
              <a:extLst>
                <a:ext uri="{FF2B5EF4-FFF2-40B4-BE49-F238E27FC236}">
                  <a16:creationId xmlns:a16="http://schemas.microsoft.com/office/drawing/2014/main" id="{7B9DA744-C4A3-4565-AE58-DA56B67B052A}"/>
                </a:ext>
              </a:extLst>
            </p:cNvPr>
            <p:cNvGrpSpPr/>
            <p:nvPr/>
          </p:nvGrpSpPr>
          <p:grpSpPr>
            <a:xfrm rot="10800000">
              <a:off x="7382406" y="-225683"/>
              <a:ext cx="409339" cy="2412631"/>
              <a:chOff x="6480429" y="3713225"/>
              <a:chExt cx="409339" cy="3142082"/>
            </a:xfrm>
          </p:grpSpPr>
          <p:sp>
            <p:nvSpPr>
              <p:cNvPr id="84" name="Freeform 5">
                <a:extLst>
                  <a:ext uri="{FF2B5EF4-FFF2-40B4-BE49-F238E27FC236}">
                    <a16:creationId xmlns:a16="http://schemas.microsoft.com/office/drawing/2014/main" id="{325DFF12-B45D-4DEC-997A-B450B442B0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" name="Freeform 6">
                <a:extLst>
                  <a:ext uri="{FF2B5EF4-FFF2-40B4-BE49-F238E27FC236}">
                    <a16:creationId xmlns:a16="http://schemas.microsoft.com/office/drawing/2014/main" id="{34675871-5087-4498-8681-E7E9404315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" name="Freeform 7">
                <a:extLst>
                  <a:ext uri="{FF2B5EF4-FFF2-40B4-BE49-F238E27FC236}">
                    <a16:creationId xmlns:a16="http://schemas.microsoft.com/office/drawing/2014/main" id="{D043D66A-B418-4CE6-B1BA-734FB64321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Freeform 8">
                <a:extLst>
                  <a:ext uri="{FF2B5EF4-FFF2-40B4-BE49-F238E27FC236}">
                    <a16:creationId xmlns:a16="http://schemas.microsoft.com/office/drawing/2014/main" id="{868F0F01-E048-4026-92C6-EB2489B106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Freeform 9">
                <a:extLst>
                  <a:ext uri="{FF2B5EF4-FFF2-40B4-BE49-F238E27FC236}">
                    <a16:creationId xmlns:a16="http://schemas.microsoft.com/office/drawing/2014/main" id="{CBB16157-D365-449B-9812-0658B82AE8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Freeform 10">
                <a:extLst>
                  <a:ext uri="{FF2B5EF4-FFF2-40B4-BE49-F238E27FC236}">
                    <a16:creationId xmlns:a16="http://schemas.microsoft.com/office/drawing/2014/main" id="{E45CE610-513B-4C6B-A931-5EE1570161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Freeform 55">
                <a:extLst>
                  <a:ext uri="{FF2B5EF4-FFF2-40B4-BE49-F238E27FC236}">
                    <a16:creationId xmlns:a16="http://schemas.microsoft.com/office/drawing/2014/main" id="{A32F946C-0C41-41AA-85AC-2D08F7A60A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Freeform 56">
                <a:extLst>
                  <a:ext uri="{FF2B5EF4-FFF2-40B4-BE49-F238E27FC236}">
                    <a16:creationId xmlns:a16="http://schemas.microsoft.com/office/drawing/2014/main" id="{CDEC40AF-5943-4EBA-B021-664F2DB846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Freeform 57">
                <a:extLst>
                  <a:ext uri="{FF2B5EF4-FFF2-40B4-BE49-F238E27FC236}">
                    <a16:creationId xmlns:a16="http://schemas.microsoft.com/office/drawing/2014/main" id="{B495AAE4-A5A5-4DDB-8284-9A4D0AD11C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Freeform 58">
                <a:extLst>
                  <a:ext uri="{FF2B5EF4-FFF2-40B4-BE49-F238E27FC236}">
                    <a16:creationId xmlns:a16="http://schemas.microsoft.com/office/drawing/2014/main" id="{A36403A1-28D7-4BE6-B85E-78A6495F5D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Freeform 59">
                <a:extLst>
                  <a:ext uri="{FF2B5EF4-FFF2-40B4-BE49-F238E27FC236}">
                    <a16:creationId xmlns:a16="http://schemas.microsoft.com/office/drawing/2014/main" id="{4CB4D316-5FD0-47B3-B660-CAC27DD2AA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8" name="Group 4">
              <a:extLst>
                <a:ext uri="{FF2B5EF4-FFF2-40B4-BE49-F238E27FC236}">
                  <a16:creationId xmlns:a16="http://schemas.microsoft.com/office/drawing/2014/main" id="{8A09D33A-E5EF-4A3F-BBC7-222B2270BDF3}"/>
                </a:ext>
              </a:extLst>
            </p:cNvPr>
            <p:cNvGrpSpPr/>
            <p:nvPr/>
          </p:nvGrpSpPr>
          <p:grpSpPr>
            <a:xfrm rot="10800000">
              <a:off x="6779496" y="-218284"/>
              <a:ext cx="412706" cy="1502706"/>
              <a:chOff x="5502862" y="5355294"/>
              <a:chExt cx="412706" cy="1502706"/>
            </a:xfrm>
          </p:grpSpPr>
          <p:sp>
            <p:nvSpPr>
              <p:cNvPr id="73" name="Freeform 23">
                <a:extLst>
                  <a:ext uri="{FF2B5EF4-FFF2-40B4-BE49-F238E27FC236}">
                    <a16:creationId xmlns:a16="http://schemas.microsoft.com/office/drawing/2014/main" id="{DB16BD9D-623C-4C95-AF22-C45AA89A6F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Freeform 24">
                <a:extLst>
                  <a:ext uri="{FF2B5EF4-FFF2-40B4-BE49-F238E27FC236}">
                    <a16:creationId xmlns:a16="http://schemas.microsoft.com/office/drawing/2014/main" id="{0DA67A3D-EE7D-4B75-BCB7-1F4B21318F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Freeform 25">
                <a:extLst>
                  <a:ext uri="{FF2B5EF4-FFF2-40B4-BE49-F238E27FC236}">
                    <a16:creationId xmlns:a16="http://schemas.microsoft.com/office/drawing/2014/main" id="{3C3BC323-6CBC-40BA-9AA5-251986DA3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Freeform 26">
                <a:extLst>
                  <a:ext uri="{FF2B5EF4-FFF2-40B4-BE49-F238E27FC236}">
                    <a16:creationId xmlns:a16="http://schemas.microsoft.com/office/drawing/2014/main" id="{3DAB650E-B74C-4A75-B8A5-9C9BA39038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Freeform 27">
                <a:extLst>
                  <a:ext uri="{FF2B5EF4-FFF2-40B4-BE49-F238E27FC236}">
                    <a16:creationId xmlns:a16="http://schemas.microsoft.com/office/drawing/2014/main" id="{D90A2FE7-7930-4B3C-BE10-E99CACAED7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Freeform 28">
                <a:extLst>
                  <a:ext uri="{FF2B5EF4-FFF2-40B4-BE49-F238E27FC236}">
                    <a16:creationId xmlns:a16="http://schemas.microsoft.com/office/drawing/2014/main" id="{7A7F4503-8B04-4487-AA7B-993AFAA479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Freeform 40">
                <a:extLst>
                  <a:ext uri="{FF2B5EF4-FFF2-40B4-BE49-F238E27FC236}">
                    <a16:creationId xmlns:a16="http://schemas.microsoft.com/office/drawing/2014/main" id="{1902C520-03D8-425D-9D53-CEBFB124DC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Freeform 41">
                <a:extLst>
                  <a:ext uri="{FF2B5EF4-FFF2-40B4-BE49-F238E27FC236}">
                    <a16:creationId xmlns:a16="http://schemas.microsoft.com/office/drawing/2014/main" id="{09531352-A226-46A3-85A6-59947128B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Freeform 42">
                <a:extLst>
                  <a:ext uri="{FF2B5EF4-FFF2-40B4-BE49-F238E27FC236}">
                    <a16:creationId xmlns:a16="http://schemas.microsoft.com/office/drawing/2014/main" id="{2C126380-EDFA-4406-BCF9-9F8E02CE57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" name="Freeform 43">
                <a:extLst>
                  <a:ext uri="{FF2B5EF4-FFF2-40B4-BE49-F238E27FC236}">
                    <a16:creationId xmlns:a16="http://schemas.microsoft.com/office/drawing/2014/main" id="{CDA96A39-724D-4C93-B3FC-5927E64A88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" name="Freeform 44">
                <a:extLst>
                  <a:ext uri="{FF2B5EF4-FFF2-40B4-BE49-F238E27FC236}">
                    <a16:creationId xmlns:a16="http://schemas.microsoft.com/office/drawing/2014/main" id="{30452DF5-E4B5-4F84-8DE1-BA17D62756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9" name="Group 7">
              <a:extLst>
                <a:ext uri="{FF2B5EF4-FFF2-40B4-BE49-F238E27FC236}">
                  <a16:creationId xmlns:a16="http://schemas.microsoft.com/office/drawing/2014/main" id="{F18F3825-B2D5-4476-95FB-1EAD0AA79623}"/>
                </a:ext>
              </a:extLst>
            </p:cNvPr>
            <p:cNvGrpSpPr/>
            <p:nvPr/>
          </p:nvGrpSpPr>
          <p:grpSpPr>
            <a:xfrm rot="10800000">
              <a:off x="5599818" y="-228050"/>
              <a:ext cx="407320" cy="2013200"/>
              <a:chOff x="6959786" y="5355294"/>
              <a:chExt cx="407320" cy="1502706"/>
            </a:xfrm>
          </p:grpSpPr>
          <p:sp>
            <p:nvSpPr>
              <p:cNvPr id="62" name="Freeform 17">
                <a:extLst>
                  <a:ext uri="{FF2B5EF4-FFF2-40B4-BE49-F238E27FC236}">
                    <a16:creationId xmlns:a16="http://schemas.microsoft.com/office/drawing/2014/main" id="{C6F6A31F-E646-4252-A785-BBD6E36473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Freeform 18">
                <a:extLst>
                  <a:ext uri="{FF2B5EF4-FFF2-40B4-BE49-F238E27FC236}">
                    <a16:creationId xmlns:a16="http://schemas.microsoft.com/office/drawing/2014/main" id="{44D31ADA-B37B-4425-8EBF-2F0F0ADE9C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Freeform 19">
                <a:extLst>
                  <a:ext uri="{FF2B5EF4-FFF2-40B4-BE49-F238E27FC236}">
                    <a16:creationId xmlns:a16="http://schemas.microsoft.com/office/drawing/2014/main" id="{6EA8957D-9ACD-42BA-BE17-278078F4FF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Freeform 20">
                <a:extLst>
                  <a:ext uri="{FF2B5EF4-FFF2-40B4-BE49-F238E27FC236}">
                    <a16:creationId xmlns:a16="http://schemas.microsoft.com/office/drawing/2014/main" id="{25063624-A1CE-4916-9B47-1C4F3FDBCE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Freeform 21">
                <a:extLst>
                  <a:ext uri="{FF2B5EF4-FFF2-40B4-BE49-F238E27FC236}">
                    <a16:creationId xmlns:a16="http://schemas.microsoft.com/office/drawing/2014/main" id="{9AE1E99E-93F3-41BC-BF8D-5E56C23C6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" name="Freeform 22">
                <a:extLst>
                  <a:ext uri="{FF2B5EF4-FFF2-40B4-BE49-F238E27FC236}">
                    <a16:creationId xmlns:a16="http://schemas.microsoft.com/office/drawing/2014/main" id="{F64F92C7-DB55-488F-A20B-B1F6A7DD92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Freeform 45">
                <a:extLst>
                  <a:ext uri="{FF2B5EF4-FFF2-40B4-BE49-F238E27FC236}">
                    <a16:creationId xmlns:a16="http://schemas.microsoft.com/office/drawing/2014/main" id="{42733E29-CBFA-466F-820B-F7C74A9878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Freeform 46">
                <a:extLst>
                  <a:ext uri="{FF2B5EF4-FFF2-40B4-BE49-F238E27FC236}">
                    <a16:creationId xmlns:a16="http://schemas.microsoft.com/office/drawing/2014/main" id="{24B07A58-6632-4847-985E-B519B3DEF2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" name="Freeform 47">
                <a:extLst>
                  <a:ext uri="{FF2B5EF4-FFF2-40B4-BE49-F238E27FC236}">
                    <a16:creationId xmlns:a16="http://schemas.microsoft.com/office/drawing/2014/main" id="{AA4DEBD5-EC30-4AB0-8E17-D95AA32CF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Freeform 48">
                <a:extLst>
                  <a:ext uri="{FF2B5EF4-FFF2-40B4-BE49-F238E27FC236}">
                    <a16:creationId xmlns:a16="http://schemas.microsoft.com/office/drawing/2014/main" id="{D296E2D6-919D-4DE5-BCE8-A88018E01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Freeform 49">
                <a:extLst>
                  <a:ext uri="{FF2B5EF4-FFF2-40B4-BE49-F238E27FC236}">
                    <a16:creationId xmlns:a16="http://schemas.microsoft.com/office/drawing/2014/main" id="{8B3F8DF6-3653-445C-B951-02420CDC6C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0" name="Group 5">
              <a:extLst>
                <a:ext uri="{FF2B5EF4-FFF2-40B4-BE49-F238E27FC236}">
                  <a16:creationId xmlns:a16="http://schemas.microsoft.com/office/drawing/2014/main" id="{70352266-CAD4-4A60-A7E4-32533FC3087A}"/>
                </a:ext>
              </a:extLst>
            </p:cNvPr>
            <p:cNvGrpSpPr/>
            <p:nvPr/>
          </p:nvGrpSpPr>
          <p:grpSpPr>
            <a:xfrm rot="10800000">
              <a:off x="6164350" y="-225357"/>
              <a:ext cx="403952" cy="2167807"/>
              <a:chOff x="6007804" y="4266641"/>
              <a:chExt cx="403952" cy="2588666"/>
            </a:xfrm>
          </p:grpSpPr>
          <p:sp>
            <p:nvSpPr>
              <p:cNvPr id="51" name="Freeform 29">
                <a:extLst>
                  <a:ext uri="{FF2B5EF4-FFF2-40B4-BE49-F238E27FC236}">
                    <a16:creationId xmlns:a16="http://schemas.microsoft.com/office/drawing/2014/main" id="{0558DD5A-D666-49C3-BC15-2E1662189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30">
                <a:extLst>
                  <a:ext uri="{FF2B5EF4-FFF2-40B4-BE49-F238E27FC236}">
                    <a16:creationId xmlns:a16="http://schemas.microsoft.com/office/drawing/2014/main" id="{054D91FE-3829-4169-AD8F-61B4E70A22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31">
                <a:extLst>
                  <a:ext uri="{FF2B5EF4-FFF2-40B4-BE49-F238E27FC236}">
                    <a16:creationId xmlns:a16="http://schemas.microsoft.com/office/drawing/2014/main" id="{7CA7B32A-6E94-41DA-A706-ABD540EC35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32">
                <a:extLst>
                  <a:ext uri="{FF2B5EF4-FFF2-40B4-BE49-F238E27FC236}">
                    <a16:creationId xmlns:a16="http://schemas.microsoft.com/office/drawing/2014/main" id="{2EE24BA1-9EB9-4B41-BF9E-0830F288D3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Freeform 33">
                <a:extLst>
                  <a:ext uri="{FF2B5EF4-FFF2-40B4-BE49-F238E27FC236}">
                    <a16:creationId xmlns:a16="http://schemas.microsoft.com/office/drawing/2014/main" id="{189D5417-004E-4D14-9DDA-EBDF733C65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Freeform 34">
                <a:extLst>
                  <a:ext uri="{FF2B5EF4-FFF2-40B4-BE49-F238E27FC236}">
                    <a16:creationId xmlns:a16="http://schemas.microsoft.com/office/drawing/2014/main" id="{8475E482-AE83-486C-B4D6-90F058C806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Freeform 50">
                <a:extLst>
                  <a:ext uri="{FF2B5EF4-FFF2-40B4-BE49-F238E27FC236}">
                    <a16:creationId xmlns:a16="http://schemas.microsoft.com/office/drawing/2014/main" id="{4F443A72-EFD4-4A6D-85C7-DC9CA435C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" name="Freeform 51">
                <a:extLst>
                  <a:ext uri="{FF2B5EF4-FFF2-40B4-BE49-F238E27FC236}">
                    <a16:creationId xmlns:a16="http://schemas.microsoft.com/office/drawing/2014/main" id="{D4C04214-0774-4472-A121-BAAE188D95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Freeform 52">
                <a:extLst>
                  <a:ext uri="{FF2B5EF4-FFF2-40B4-BE49-F238E27FC236}">
                    <a16:creationId xmlns:a16="http://schemas.microsoft.com/office/drawing/2014/main" id="{7C155923-726F-4784-AAAE-4260B29606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Freeform 53">
                <a:extLst>
                  <a:ext uri="{FF2B5EF4-FFF2-40B4-BE49-F238E27FC236}">
                    <a16:creationId xmlns:a16="http://schemas.microsoft.com/office/drawing/2014/main" id="{7C771491-3709-497A-AABE-57F046DBC1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Freeform 54">
                <a:extLst>
                  <a:ext uri="{FF2B5EF4-FFF2-40B4-BE49-F238E27FC236}">
                    <a16:creationId xmlns:a16="http://schemas.microsoft.com/office/drawing/2014/main" id="{9FE40761-FDEA-4BE9-81A9-49BDFE328D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86" name="文本框 22">
            <a:extLst>
              <a:ext uri="{FF2B5EF4-FFF2-40B4-BE49-F238E27FC236}">
                <a16:creationId xmlns:a16="http://schemas.microsoft.com/office/drawing/2014/main" id="{9C78778A-D784-4F69-8EDE-B82399896D02}"/>
              </a:ext>
            </a:extLst>
          </p:cNvPr>
          <p:cNvSpPr txBox="1"/>
          <p:nvPr/>
        </p:nvSpPr>
        <p:spPr>
          <a:xfrm>
            <a:off x="1571347" y="3823561"/>
            <a:ext cx="105144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dirty="0">
                <a:solidFill>
                  <a:srgbClr val="FF0000"/>
                </a:solidFill>
                <a:latin typeface="iCiel Cadena" panose="02000503000000020004" pitchFamily="2" charset="0"/>
                <a:ea typeface="思源黑体 CN Bold" panose="020B0800000000000000" pitchFamily="34" charset="-122"/>
              </a:rPr>
              <a:t>TOÁN 4 – TUẦN 2</a:t>
            </a:r>
          </a:p>
          <a:p>
            <a:pPr algn="ctr"/>
            <a:r>
              <a:rPr lang="en-US" altLang="zh-CN" sz="5400" dirty="0">
                <a:solidFill>
                  <a:srgbClr val="FF0000"/>
                </a:solidFill>
                <a:latin typeface="iCiel Cadena" panose="02000503000000020004" pitchFamily="2" charset="0"/>
                <a:ea typeface="思源黑体 CN Bold" panose="020B0800000000000000" pitchFamily="34" charset="-122"/>
              </a:rPr>
              <a:t>BÀI: SO SÁNH CÁC SỐ CÓ NHIỀU CHỮ SỐ</a:t>
            </a:r>
            <a:endParaRPr lang="zh-CN" altLang="en-US" sz="5400" dirty="0">
              <a:solidFill>
                <a:srgbClr val="FF0000"/>
              </a:solidFill>
              <a:latin typeface="iCiel Cadena" panose="02000503000000020004" pitchFamily="2" charset="0"/>
              <a:ea typeface="思源黑体 CN Bold" panose="020B0800000000000000" pitchFamily="34" charset="-122"/>
            </a:endParaRP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9844D5DD-AB52-4111-A312-F2BA819FC908}"/>
              </a:ext>
            </a:extLst>
          </p:cNvPr>
          <p:cNvSpPr txBox="1"/>
          <p:nvPr/>
        </p:nvSpPr>
        <p:spPr>
          <a:xfrm>
            <a:off x="449130" y="2987925"/>
            <a:ext cx="11480893" cy="1107996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dirty="0">
                <a:solidFill>
                  <a:srgbClr val="7030A0"/>
                </a:solidFill>
                <a:latin typeface="iCiel Crocante" pitchFamily="2" charset="0"/>
              </a:rPr>
              <a:t>THỨ NĂM NGÀY 15 – 9 - 2022</a:t>
            </a:r>
          </a:p>
        </p:txBody>
      </p:sp>
    </p:spTree>
    <p:extLst>
      <p:ext uri="{BB962C8B-B14F-4D97-AF65-F5344CB8AC3E}">
        <p14:creationId xmlns:p14="http://schemas.microsoft.com/office/powerpoint/2010/main" val="84962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" grpId="0"/>
      <p:bldP spid="28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>
            <a:extLst>
              <a:ext uri="{FF2B5EF4-FFF2-40B4-BE49-F238E27FC236}">
                <a16:creationId xmlns:a16="http://schemas.microsoft.com/office/drawing/2014/main" id="{AB5745BD-0E13-4A2C-B56B-81F76B9E9B79}"/>
              </a:ext>
            </a:extLst>
          </p:cNvPr>
          <p:cNvSpPr txBox="1"/>
          <p:nvPr/>
        </p:nvSpPr>
        <p:spPr>
          <a:xfrm>
            <a:off x="2310758" y="3101541"/>
            <a:ext cx="7563417" cy="923330"/>
          </a:xfrm>
          <a:prstGeom prst="rect">
            <a:avLst/>
          </a:prstGeom>
          <a:noFill/>
        </p:spPr>
        <p:txBody>
          <a:bodyPr wrap="none" rtlCol="0">
            <a:prstTxWarp prst="textWave2">
              <a:avLst/>
            </a:prstTxWarp>
            <a:spAutoFit/>
          </a:bodyPr>
          <a:lstStyle/>
          <a:p>
            <a:r>
              <a:rPr lang="en-US" altLang="zh-CN" sz="5400" b="1" dirty="0">
                <a:solidFill>
                  <a:srgbClr val="FF0000"/>
                </a:solidFill>
                <a:latin typeface="Times New Roman" panose="02020603050405020304" pitchFamily="18" charset="0"/>
                <a:ea typeface="Brush Script MT" panose="03060802040406070304" pitchFamily="66" charset="-122"/>
                <a:cs typeface="Times New Roman" panose="02020603050405020304" pitchFamily="18" charset="0"/>
              </a:rPr>
              <a:t>CHÀO TẠM BIỆT CÁC CON!</a:t>
            </a:r>
            <a:endParaRPr lang="zh-CN" altLang="en-US" sz="5400" b="1" dirty="0">
              <a:solidFill>
                <a:srgbClr val="FF0000"/>
              </a:solidFill>
              <a:latin typeface="Times New Roman" panose="02020603050405020304" pitchFamily="18" charset="0"/>
              <a:ea typeface="Brush Script MT" panose="03060802040406070304" pitchFamily="66" charset="-122"/>
              <a:cs typeface="Times New Roman" panose="02020603050405020304" pitchFamily="18" charset="0"/>
            </a:endParaRPr>
          </a:p>
        </p:txBody>
      </p:sp>
      <p:sp>
        <p:nvSpPr>
          <p:cNvPr id="293" name="矩形 305">
            <a:extLst>
              <a:ext uri="{FF2B5EF4-FFF2-40B4-BE49-F238E27FC236}">
                <a16:creationId xmlns:a16="http://schemas.microsoft.com/office/drawing/2014/main" id="{EEE0CAEC-A689-49C7-82A0-B2D58FDC56D9}"/>
              </a:ext>
            </a:extLst>
          </p:cNvPr>
          <p:cNvSpPr/>
          <p:nvPr/>
        </p:nvSpPr>
        <p:spPr>
          <a:xfrm>
            <a:off x="14770" y="5494538"/>
            <a:ext cx="12192000" cy="1406715"/>
          </a:xfrm>
          <a:prstGeom prst="rect">
            <a:avLst/>
          </a:prstGeom>
          <a:gradFill>
            <a:gsLst>
              <a:gs pos="0">
                <a:schemeClr val="bg1">
                  <a:lumMod val="75000"/>
                  <a:alpha val="51000"/>
                </a:schemeClr>
              </a:gs>
              <a:gs pos="100000">
                <a:srgbClr val="F4F3F2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294" name="组合 1">
            <a:extLst>
              <a:ext uri="{FF2B5EF4-FFF2-40B4-BE49-F238E27FC236}">
                <a16:creationId xmlns:a16="http://schemas.microsoft.com/office/drawing/2014/main" id="{2A8B31AF-0710-490D-B6AA-98E78761D397}"/>
              </a:ext>
            </a:extLst>
          </p:cNvPr>
          <p:cNvGrpSpPr/>
          <p:nvPr/>
        </p:nvGrpSpPr>
        <p:grpSpPr>
          <a:xfrm>
            <a:off x="1723016" y="4729607"/>
            <a:ext cx="9036910" cy="3029216"/>
            <a:chOff x="2133872" y="3197027"/>
            <a:chExt cx="8129672" cy="3167382"/>
          </a:xfrm>
        </p:grpSpPr>
        <p:sp>
          <p:nvSpPr>
            <p:cNvPr id="295" name="梯形 1037">
              <a:extLst>
                <a:ext uri="{FF2B5EF4-FFF2-40B4-BE49-F238E27FC236}">
                  <a16:creationId xmlns:a16="http://schemas.microsoft.com/office/drawing/2014/main" id="{EF5D28D7-BA60-45AE-AA5B-3202E6ADB68D}"/>
                </a:ext>
              </a:extLst>
            </p:cNvPr>
            <p:cNvSpPr/>
            <p:nvPr/>
          </p:nvSpPr>
          <p:spPr>
            <a:xfrm>
              <a:off x="2676046" y="4670719"/>
              <a:ext cx="7587498" cy="1693690"/>
            </a:xfrm>
            <a:custGeom>
              <a:avLst/>
              <a:gdLst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3676" h="1863059">
                  <a:moveTo>
                    <a:pt x="0" y="1863059"/>
                  </a:moveTo>
                  <a:lnTo>
                    <a:pt x="966909" y="0"/>
                  </a:lnTo>
                  <a:lnTo>
                    <a:pt x="7696767" y="0"/>
                  </a:lnTo>
                  <a:lnTo>
                    <a:pt x="8663676" y="1863059"/>
                  </a:lnTo>
                  <a:cubicBezTo>
                    <a:pt x="5631800" y="1614997"/>
                    <a:pt x="3200936" y="1608399"/>
                    <a:pt x="0" y="186305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7000"/>
                  </a:schemeClr>
                </a:gs>
                <a:gs pos="100000">
                  <a:srgbClr val="B2B2B2">
                    <a:alpha val="41000"/>
                  </a:srgbClr>
                </a:gs>
                <a:gs pos="58000">
                  <a:srgbClr val="777777">
                    <a:alpha val="29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296" name="Group 26">
              <a:extLst>
                <a:ext uri="{FF2B5EF4-FFF2-40B4-BE49-F238E27FC236}">
                  <a16:creationId xmlns:a16="http://schemas.microsoft.com/office/drawing/2014/main" id="{0E8B02C2-F459-48D8-A7B0-2F8A81188E6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33872" y="3197027"/>
              <a:ext cx="7924257" cy="2195757"/>
              <a:chOff x="-40" y="982"/>
              <a:chExt cx="7747" cy="2356"/>
            </a:xfrm>
          </p:grpSpPr>
          <p:sp>
            <p:nvSpPr>
              <p:cNvPr id="297" name="Freeform 27">
                <a:extLst>
                  <a:ext uri="{FF2B5EF4-FFF2-40B4-BE49-F238E27FC236}">
                    <a16:creationId xmlns:a16="http://schemas.microsoft.com/office/drawing/2014/main" id="{E8C9C887-FA2A-4E2F-BC3D-37769A107E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" y="2540"/>
                <a:ext cx="7692" cy="798"/>
              </a:xfrm>
              <a:custGeom>
                <a:avLst/>
                <a:gdLst>
                  <a:gd name="T0" fmla="*/ 3249 w 3253"/>
                  <a:gd name="T1" fmla="*/ 290 h 337"/>
                  <a:gd name="T2" fmla="*/ 3230 w 3253"/>
                  <a:gd name="T3" fmla="*/ 253 h 337"/>
                  <a:gd name="T4" fmla="*/ 3236 w 3253"/>
                  <a:gd name="T5" fmla="*/ 150 h 337"/>
                  <a:gd name="T6" fmla="*/ 3229 w 3253"/>
                  <a:gd name="T7" fmla="*/ 131 h 337"/>
                  <a:gd name="T8" fmla="*/ 3222 w 3253"/>
                  <a:gd name="T9" fmla="*/ 109 h 337"/>
                  <a:gd name="T10" fmla="*/ 2814 w 3253"/>
                  <a:gd name="T11" fmla="*/ 62 h 337"/>
                  <a:gd name="T12" fmla="*/ 1816 w 3253"/>
                  <a:gd name="T13" fmla="*/ 67 h 337"/>
                  <a:gd name="T14" fmla="*/ 1634 w 3253"/>
                  <a:gd name="T15" fmla="*/ 118 h 337"/>
                  <a:gd name="T16" fmla="*/ 1080 w 3253"/>
                  <a:gd name="T17" fmla="*/ 46 h 337"/>
                  <a:gd name="T18" fmla="*/ 414 w 3253"/>
                  <a:gd name="T19" fmla="*/ 80 h 337"/>
                  <a:gd name="T20" fmla="*/ 72 w 3253"/>
                  <a:gd name="T21" fmla="*/ 92 h 337"/>
                  <a:gd name="T22" fmla="*/ 26 w 3253"/>
                  <a:gd name="T23" fmla="*/ 101 h 337"/>
                  <a:gd name="T24" fmla="*/ 11 w 3253"/>
                  <a:gd name="T25" fmla="*/ 127 h 337"/>
                  <a:gd name="T26" fmla="*/ 6 w 3253"/>
                  <a:gd name="T27" fmla="*/ 206 h 337"/>
                  <a:gd name="T28" fmla="*/ 9 w 3253"/>
                  <a:gd name="T29" fmla="*/ 209 h 337"/>
                  <a:gd name="T30" fmla="*/ 9 w 3253"/>
                  <a:gd name="T31" fmla="*/ 314 h 337"/>
                  <a:gd name="T32" fmla="*/ 27 w 3253"/>
                  <a:gd name="T33" fmla="*/ 328 h 337"/>
                  <a:gd name="T34" fmla="*/ 56 w 3253"/>
                  <a:gd name="T35" fmla="*/ 327 h 337"/>
                  <a:gd name="T36" fmla="*/ 222 w 3253"/>
                  <a:gd name="T37" fmla="*/ 328 h 337"/>
                  <a:gd name="T38" fmla="*/ 353 w 3253"/>
                  <a:gd name="T39" fmla="*/ 329 h 337"/>
                  <a:gd name="T40" fmla="*/ 481 w 3253"/>
                  <a:gd name="T41" fmla="*/ 332 h 337"/>
                  <a:gd name="T42" fmla="*/ 511 w 3253"/>
                  <a:gd name="T43" fmla="*/ 330 h 337"/>
                  <a:gd name="T44" fmla="*/ 568 w 3253"/>
                  <a:gd name="T45" fmla="*/ 326 h 337"/>
                  <a:gd name="T46" fmla="*/ 652 w 3253"/>
                  <a:gd name="T47" fmla="*/ 328 h 337"/>
                  <a:gd name="T48" fmla="*/ 717 w 3253"/>
                  <a:gd name="T49" fmla="*/ 328 h 337"/>
                  <a:gd name="T50" fmla="*/ 762 w 3253"/>
                  <a:gd name="T51" fmla="*/ 331 h 337"/>
                  <a:gd name="T52" fmla="*/ 806 w 3253"/>
                  <a:gd name="T53" fmla="*/ 331 h 337"/>
                  <a:gd name="T54" fmla="*/ 1589 w 3253"/>
                  <a:gd name="T55" fmla="*/ 337 h 337"/>
                  <a:gd name="T56" fmla="*/ 1607 w 3253"/>
                  <a:gd name="T57" fmla="*/ 317 h 337"/>
                  <a:gd name="T58" fmla="*/ 1617 w 3253"/>
                  <a:gd name="T59" fmla="*/ 159 h 337"/>
                  <a:gd name="T60" fmla="*/ 1623 w 3253"/>
                  <a:gd name="T61" fmla="*/ 148 h 337"/>
                  <a:gd name="T62" fmla="*/ 1628 w 3253"/>
                  <a:gd name="T63" fmla="*/ 141 h 337"/>
                  <a:gd name="T64" fmla="*/ 1636 w 3253"/>
                  <a:gd name="T65" fmla="*/ 128 h 337"/>
                  <a:gd name="T66" fmla="*/ 1649 w 3253"/>
                  <a:gd name="T67" fmla="*/ 162 h 337"/>
                  <a:gd name="T68" fmla="*/ 1648 w 3253"/>
                  <a:gd name="T69" fmla="*/ 207 h 337"/>
                  <a:gd name="T70" fmla="*/ 1639 w 3253"/>
                  <a:gd name="T71" fmla="*/ 273 h 337"/>
                  <a:gd name="T72" fmla="*/ 1649 w 3253"/>
                  <a:gd name="T73" fmla="*/ 276 h 337"/>
                  <a:gd name="T74" fmla="*/ 1654 w 3253"/>
                  <a:gd name="T75" fmla="*/ 276 h 337"/>
                  <a:gd name="T76" fmla="*/ 1654 w 3253"/>
                  <a:gd name="T77" fmla="*/ 289 h 337"/>
                  <a:gd name="T78" fmla="*/ 1665 w 3253"/>
                  <a:gd name="T79" fmla="*/ 291 h 337"/>
                  <a:gd name="T80" fmla="*/ 1664 w 3253"/>
                  <a:gd name="T81" fmla="*/ 316 h 337"/>
                  <a:gd name="T82" fmla="*/ 1690 w 3253"/>
                  <a:gd name="T83" fmla="*/ 324 h 337"/>
                  <a:gd name="T84" fmla="*/ 3200 w 3253"/>
                  <a:gd name="T85" fmla="*/ 325 h 337"/>
                  <a:gd name="T86" fmla="*/ 3249 w 3253"/>
                  <a:gd name="T87" fmla="*/ 29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253" h="337">
                    <a:moveTo>
                      <a:pt x="3249" y="290"/>
                    </a:moveTo>
                    <a:cubicBezTo>
                      <a:pt x="3246" y="277"/>
                      <a:pt x="3230" y="253"/>
                      <a:pt x="3230" y="253"/>
                    </a:cubicBezTo>
                    <a:cubicBezTo>
                      <a:pt x="3236" y="150"/>
                      <a:pt x="3236" y="150"/>
                      <a:pt x="3236" y="150"/>
                    </a:cubicBezTo>
                    <a:cubicBezTo>
                      <a:pt x="3236" y="150"/>
                      <a:pt x="3238" y="141"/>
                      <a:pt x="3229" y="131"/>
                    </a:cubicBezTo>
                    <a:cubicBezTo>
                      <a:pt x="3221" y="116"/>
                      <a:pt x="3222" y="109"/>
                      <a:pt x="3222" y="109"/>
                    </a:cubicBezTo>
                    <a:cubicBezTo>
                      <a:pt x="3222" y="109"/>
                      <a:pt x="2992" y="77"/>
                      <a:pt x="2814" y="62"/>
                    </a:cubicBezTo>
                    <a:cubicBezTo>
                      <a:pt x="2625" y="46"/>
                      <a:pt x="2150" y="0"/>
                      <a:pt x="1816" y="67"/>
                    </a:cubicBezTo>
                    <a:cubicBezTo>
                      <a:pt x="1816" y="67"/>
                      <a:pt x="1700" y="97"/>
                      <a:pt x="1634" y="118"/>
                    </a:cubicBezTo>
                    <a:cubicBezTo>
                      <a:pt x="1387" y="41"/>
                      <a:pt x="1145" y="48"/>
                      <a:pt x="1080" y="46"/>
                    </a:cubicBezTo>
                    <a:cubicBezTo>
                      <a:pt x="961" y="47"/>
                      <a:pt x="467" y="77"/>
                      <a:pt x="414" y="80"/>
                    </a:cubicBezTo>
                    <a:cubicBezTo>
                      <a:pt x="361" y="82"/>
                      <a:pt x="108" y="95"/>
                      <a:pt x="72" y="92"/>
                    </a:cubicBezTo>
                    <a:cubicBezTo>
                      <a:pt x="33" y="93"/>
                      <a:pt x="26" y="101"/>
                      <a:pt x="26" y="101"/>
                    </a:cubicBezTo>
                    <a:cubicBezTo>
                      <a:pt x="8" y="122"/>
                      <a:pt x="11" y="121"/>
                      <a:pt x="11" y="127"/>
                    </a:cubicBezTo>
                    <a:cubicBezTo>
                      <a:pt x="1" y="178"/>
                      <a:pt x="6" y="206"/>
                      <a:pt x="6" y="206"/>
                    </a:cubicBezTo>
                    <a:cubicBezTo>
                      <a:pt x="6" y="206"/>
                      <a:pt x="6" y="206"/>
                      <a:pt x="9" y="209"/>
                    </a:cubicBezTo>
                    <a:cubicBezTo>
                      <a:pt x="0" y="249"/>
                      <a:pt x="6" y="299"/>
                      <a:pt x="9" y="314"/>
                    </a:cubicBezTo>
                    <a:cubicBezTo>
                      <a:pt x="11" y="329"/>
                      <a:pt x="27" y="328"/>
                      <a:pt x="27" y="328"/>
                    </a:cubicBezTo>
                    <a:cubicBezTo>
                      <a:pt x="27" y="328"/>
                      <a:pt x="35" y="328"/>
                      <a:pt x="56" y="327"/>
                    </a:cubicBezTo>
                    <a:cubicBezTo>
                      <a:pt x="86" y="324"/>
                      <a:pt x="110" y="326"/>
                      <a:pt x="222" y="328"/>
                    </a:cubicBezTo>
                    <a:cubicBezTo>
                      <a:pt x="254" y="326"/>
                      <a:pt x="320" y="327"/>
                      <a:pt x="353" y="329"/>
                    </a:cubicBezTo>
                    <a:cubicBezTo>
                      <a:pt x="369" y="331"/>
                      <a:pt x="472" y="331"/>
                      <a:pt x="481" y="332"/>
                    </a:cubicBezTo>
                    <a:cubicBezTo>
                      <a:pt x="490" y="332"/>
                      <a:pt x="511" y="330"/>
                      <a:pt x="511" y="330"/>
                    </a:cubicBezTo>
                    <a:cubicBezTo>
                      <a:pt x="511" y="330"/>
                      <a:pt x="511" y="330"/>
                      <a:pt x="568" y="326"/>
                    </a:cubicBezTo>
                    <a:cubicBezTo>
                      <a:pt x="631" y="328"/>
                      <a:pt x="652" y="328"/>
                      <a:pt x="652" y="328"/>
                    </a:cubicBezTo>
                    <a:cubicBezTo>
                      <a:pt x="652" y="328"/>
                      <a:pt x="699" y="328"/>
                      <a:pt x="717" y="328"/>
                    </a:cubicBezTo>
                    <a:cubicBezTo>
                      <a:pt x="735" y="328"/>
                      <a:pt x="745" y="331"/>
                      <a:pt x="762" y="331"/>
                    </a:cubicBezTo>
                    <a:cubicBezTo>
                      <a:pt x="777" y="329"/>
                      <a:pt x="806" y="331"/>
                      <a:pt x="806" y="331"/>
                    </a:cubicBezTo>
                    <a:cubicBezTo>
                      <a:pt x="806" y="331"/>
                      <a:pt x="1306" y="336"/>
                      <a:pt x="1589" y="337"/>
                    </a:cubicBezTo>
                    <a:cubicBezTo>
                      <a:pt x="1611" y="336"/>
                      <a:pt x="1607" y="317"/>
                      <a:pt x="1607" y="317"/>
                    </a:cubicBezTo>
                    <a:cubicBezTo>
                      <a:pt x="1607" y="317"/>
                      <a:pt x="1617" y="163"/>
                      <a:pt x="1617" y="159"/>
                    </a:cubicBezTo>
                    <a:cubicBezTo>
                      <a:pt x="1617" y="155"/>
                      <a:pt x="1623" y="148"/>
                      <a:pt x="1623" y="148"/>
                    </a:cubicBezTo>
                    <a:cubicBezTo>
                      <a:pt x="1623" y="148"/>
                      <a:pt x="1628" y="145"/>
                      <a:pt x="1628" y="141"/>
                    </a:cubicBezTo>
                    <a:cubicBezTo>
                      <a:pt x="1629" y="139"/>
                      <a:pt x="1633" y="133"/>
                      <a:pt x="1636" y="128"/>
                    </a:cubicBezTo>
                    <a:cubicBezTo>
                      <a:pt x="1640" y="132"/>
                      <a:pt x="1649" y="146"/>
                      <a:pt x="1649" y="162"/>
                    </a:cubicBezTo>
                    <a:cubicBezTo>
                      <a:pt x="1649" y="182"/>
                      <a:pt x="1654" y="179"/>
                      <a:pt x="1648" y="207"/>
                    </a:cubicBezTo>
                    <a:cubicBezTo>
                      <a:pt x="1644" y="237"/>
                      <a:pt x="1639" y="273"/>
                      <a:pt x="1639" y="273"/>
                    </a:cubicBezTo>
                    <a:cubicBezTo>
                      <a:pt x="1649" y="276"/>
                      <a:pt x="1649" y="276"/>
                      <a:pt x="1649" y="276"/>
                    </a:cubicBezTo>
                    <a:cubicBezTo>
                      <a:pt x="1654" y="276"/>
                      <a:pt x="1654" y="276"/>
                      <a:pt x="1654" y="276"/>
                    </a:cubicBezTo>
                    <a:cubicBezTo>
                      <a:pt x="1654" y="289"/>
                      <a:pt x="1654" y="289"/>
                      <a:pt x="1654" y="289"/>
                    </a:cubicBezTo>
                    <a:cubicBezTo>
                      <a:pt x="1654" y="289"/>
                      <a:pt x="1657" y="292"/>
                      <a:pt x="1665" y="291"/>
                    </a:cubicBezTo>
                    <a:cubicBezTo>
                      <a:pt x="1664" y="316"/>
                      <a:pt x="1664" y="316"/>
                      <a:pt x="1664" y="316"/>
                    </a:cubicBezTo>
                    <a:cubicBezTo>
                      <a:pt x="1664" y="316"/>
                      <a:pt x="1677" y="323"/>
                      <a:pt x="1690" y="324"/>
                    </a:cubicBezTo>
                    <a:cubicBezTo>
                      <a:pt x="1702" y="324"/>
                      <a:pt x="3200" y="325"/>
                      <a:pt x="3200" y="325"/>
                    </a:cubicBezTo>
                    <a:cubicBezTo>
                      <a:pt x="3200" y="325"/>
                      <a:pt x="3253" y="333"/>
                      <a:pt x="3249" y="29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98" name="Freeform 28">
                <a:extLst>
                  <a:ext uri="{FF2B5EF4-FFF2-40B4-BE49-F238E27FC236}">
                    <a16:creationId xmlns:a16="http://schemas.microsoft.com/office/drawing/2014/main" id="{72C729CF-0D1F-462C-99E6-E51187F8A8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" y="1756"/>
                <a:ext cx="3821" cy="1066"/>
              </a:xfrm>
              <a:custGeom>
                <a:avLst/>
                <a:gdLst>
                  <a:gd name="T0" fmla="*/ 1616 w 1616"/>
                  <a:gd name="T1" fmla="*/ 450 h 450"/>
                  <a:gd name="T2" fmla="*/ 1607 w 1616"/>
                  <a:gd name="T3" fmla="*/ 446 h 450"/>
                  <a:gd name="T4" fmla="*/ 1055 w 1616"/>
                  <a:gd name="T5" fmla="*/ 369 h 450"/>
                  <a:gd name="T6" fmla="*/ 388 w 1616"/>
                  <a:gd name="T7" fmla="*/ 402 h 450"/>
                  <a:gd name="T8" fmla="*/ 47 w 1616"/>
                  <a:gd name="T9" fmla="*/ 415 h 450"/>
                  <a:gd name="T10" fmla="*/ 0 w 1616"/>
                  <a:gd name="T11" fmla="*/ 424 h 450"/>
                  <a:gd name="T12" fmla="*/ 95 w 1616"/>
                  <a:gd name="T13" fmla="*/ 292 h 450"/>
                  <a:gd name="T14" fmla="*/ 277 w 1616"/>
                  <a:gd name="T15" fmla="*/ 0 h 450"/>
                  <a:gd name="T16" fmla="*/ 284 w 1616"/>
                  <a:gd name="T17" fmla="*/ 1 h 450"/>
                  <a:gd name="T18" fmla="*/ 45 w 1616"/>
                  <a:gd name="T19" fmla="*/ 386 h 450"/>
                  <a:gd name="T20" fmla="*/ 451 w 1616"/>
                  <a:gd name="T21" fmla="*/ 361 h 450"/>
                  <a:gd name="T22" fmla="*/ 1239 w 1616"/>
                  <a:gd name="T23" fmla="*/ 353 h 450"/>
                  <a:gd name="T24" fmla="*/ 1616 w 1616"/>
                  <a:gd name="T25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16" h="450">
                    <a:moveTo>
                      <a:pt x="1616" y="450"/>
                    </a:moveTo>
                    <a:cubicBezTo>
                      <a:pt x="1607" y="446"/>
                      <a:pt x="1607" y="446"/>
                      <a:pt x="1607" y="446"/>
                    </a:cubicBezTo>
                    <a:cubicBezTo>
                      <a:pt x="1360" y="370"/>
                      <a:pt x="1120" y="371"/>
                      <a:pt x="1055" y="369"/>
                    </a:cubicBezTo>
                    <a:cubicBezTo>
                      <a:pt x="936" y="370"/>
                      <a:pt x="441" y="400"/>
                      <a:pt x="388" y="402"/>
                    </a:cubicBezTo>
                    <a:cubicBezTo>
                      <a:pt x="335" y="405"/>
                      <a:pt x="82" y="417"/>
                      <a:pt x="47" y="415"/>
                    </a:cubicBezTo>
                    <a:cubicBezTo>
                      <a:pt x="8" y="416"/>
                      <a:pt x="0" y="424"/>
                      <a:pt x="0" y="424"/>
                    </a:cubicBezTo>
                    <a:cubicBezTo>
                      <a:pt x="0" y="424"/>
                      <a:pt x="62" y="348"/>
                      <a:pt x="95" y="292"/>
                    </a:cubicBezTo>
                    <a:cubicBezTo>
                      <a:pt x="277" y="0"/>
                      <a:pt x="277" y="0"/>
                      <a:pt x="277" y="0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45" y="386"/>
                      <a:pt x="45" y="386"/>
                      <a:pt x="45" y="386"/>
                    </a:cubicBezTo>
                    <a:cubicBezTo>
                      <a:pt x="45" y="386"/>
                      <a:pt x="358" y="367"/>
                      <a:pt x="451" y="361"/>
                    </a:cubicBezTo>
                    <a:cubicBezTo>
                      <a:pt x="547" y="355"/>
                      <a:pt x="1008" y="317"/>
                      <a:pt x="1239" y="353"/>
                    </a:cubicBezTo>
                    <a:cubicBezTo>
                      <a:pt x="1287" y="360"/>
                      <a:pt x="1473" y="385"/>
                      <a:pt x="1616" y="45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99" name="Freeform 29">
                <a:extLst>
                  <a:ext uri="{FF2B5EF4-FFF2-40B4-BE49-F238E27FC236}">
                    <a16:creationId xmlns:a16="http://schemas.microsoft.com/office/drawing/2014/main" id="{BCE09D82-1CF6-49DB-9007-8CE3FC00A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5" y="1801"/>
                <a:ext cx="3679" cy="1021"/>
              </a:xfrm>
              <a:custGeom>
                <a:avLst/>
                <a:gdLst>
                  <a:gd name="T0" fmla="*/ 9 w 1556"/>
                  <a:gd name="T1" fmla="*/ 424 h 431"/>
                  <a:gd name="T2" fmla="*/ 39 w 1556"/>
                  <a:gd name="T3" fmla="*/ 402 h 431"/>
                  <a:gd name="T4" fmla="*/ 162 w 1556"/>
                  <a:gd name="T5" fmla="*/ 307 h 431"/>
                  <a:gd name="T6" fmla="*/ 481 w 1556"/>
                  <a:gd name="T7" fmla="*/ 164 h 431"/>
                  <a:gd name="T8" fmla="*/ 1212 w 1556"/>
                  <a:gd name="T9" fmla="*/ 0 h 431"/>
                  <a:gd name="T10" fmla="*/ 1214 w 1556"/>
                  <a:gd name="T11" fmla="*/ 2 h 431"/>
                  <a:gd name="T12" fmla="*/ 1340 w 1556"/>
                  <a:gd name="T13" fmla="*/ 140 h 431"/>
                  <a:gd name="T14" fmla="*/ 1556 w 1556"/>
                  <a:gd name="T15" fmla="*/ 388 h 431"/>
                  <a:gd name="T16" fmla="*/ 1549 w 1556"/>
                  <a:gd name="T17" fmla="*/ 390 h 431"/>
                  <a:gd name="T18" fmla="*/ 1129 w 1556"/>
                  <a:gd name="T19" fmla="*/ 332 h 431"/>
                  <a:gd name="T20" fmla="*/ 641 w 1556"/>
                  <a:gd name="T21" fmla="*/ 302 h 431"/>
                  <a:gd name="T22" fmla="*/ 145 w 1556"/>
                  <a:gd name="T23" fmla="*/ 376 h 431"/>
                  <a:gd name="T24" fmla="*/ 19 w 1556"/>
                  <a:gd name="T25" fmla="*/ 426 h 431"/>
                  <a:gd name="T26" fmla="*/ 2 w 1556"/>
                  <a:gd name="T27" fmla="*/ 431 h 431"/>
                  <a:gd name="T28" fmla="*/ 0 w 1556"/>
                  <a:gd name="T29" fmla="*/ 430 h 431"/>
                  <a:gd name="T30" fmla="*/ 10 w 1556"/>
                  <a:gd name="T31" fmla="*/ 423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56" h="431">
                    <a:moveTo>
                      <a:pt x="9" y="424"/>
                    </a:moveTo>
                    <a:cubicBezTo>
                      <a:pt x="9" y="424"/>
                      <a:pt x="12" y="422"/>
                      <a:pt x="39" y="402"/>
                    </a:cubicBezTo>
                    <a:cubicBezTo>
                      <a:pt x="98" y="346"/>
                      <a:pt x="162" y="307"/>
                      <a:pt x="162" y="307"/>
                    </a:cubicBezTo>
                    <a:cubicBezTo>
                      <a:pt x="310" y="218"/>
                      <a:pt x="434" y="179"/>
                      <a:pt x="481" y="164"/>
                    </a:cubicBezTo>
                    <a:cubicBezTo>
                      <a:pt x="914" y="30"/>
                      <a:pt x="1212" y="0"/>
                      <a:pt x="1212" y="0"/>
                    </a:cubicBezTo>
                    <a:cubicBezTo>
                      <a:pt x="1212" y="0"/>
                      <a:pt x="1212" y="0"/>
                      <a:pt x="1214" y="2"/>
                    </a:cubicBezTo>
                    <a:cubicBezTo>
                      <a:pt x="1214" y="2"/>
                      <a:pt x="1222" y="17"/>
                      <a:pt x="1340" y="140"/>
                    </a:cubicBezTo>
                    <a:cubicBezTo>
                      <a:pt x="1459" y="251"/>
                      <a:pt x="1552" y="378"/>
                      <a:pt x="1556" y="388"/>
                    </a:cubicBezTo>
                    <a:cubicBezTo>
                      <a:pt x="1556" y="392"/>
                      <a:pt x="1549" y="390"/>
                      <a:pt x="1549" y="390"/>
                    </a:cubicBezTo>
                    <a:cubicBezTo>
                      <a:pt x="1489" y="375"/>
                      <a:pt x="1129" y="332"/>
                      <a:pt x="1129" y="332"/>
                    </a:cubicBezTo>
                    <a:cubicBezTo>
                      <a:pt x="912" y="306"/>
                      <a:pt x="731" y="300"/>
                      <a:pt x="641" y="302"/>
                    </a:cubicBezTo>
                    <a:cubicBezTo>
                      <a:pt x="324" y="306"/>
                      <a:pt x="172" y="366"/>
                      <a:pt x="145" y="376"/>
                    </a:cubicBezTo>
                    <a:cubicBezTo>
                      <a:pt x="109" y="388"/>
                      <a:pt x="19" y="426"/>
                      <a:pt x="19" y="426"/>
                    </a:cubicBezTo>
                    <a:cubicBezTo>
                      <a:pt x="2" y="431"/>
                      <a:pt x="2" y="431"/>
                      <a:pt x="2" y="431"/>
                    </a:cubicBezTo>
                    <a:cubicBezTo>
                      <a:pt x="0" y="430"/>
                      <a:pt x="0" y="430"/>
                      <a:pt x="0" y="430"/>
                    </a:cubicBezTo>
                    <a:cubicBezTo>
                      <a:pt x="10" y="423"/>
                      <a:pt x="10" y="423"/>
                      <a:pt x="10" y="423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0" name="Freeform 30">
                <a:extLst>
                  <a:ext uri="{FF2B5EF4-FFF2-40B4-BE49-F238E27FC236}">
                    <a16:creationId xmlns:a16="http://schemas.microsoft.com/office/drawing/2014/main" id="{FF45D40B-D832-409C-8BC1-13763E3251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" y="1761"/>
                <a:ext cx="3736" cy="1061"/>
              </a:xfrm>
              <a:custGeom>
                <a:avLst/>
                <a:gdLst>
                  <a:gd name="T0" fmla="*/ 0 w 1580"/>
                  <a:gd name="T1" fmla="*/ 384 h 448"/>
                  <a:gd name="T2" fmla="*/ 237 w 1580"/>
                  <a:gd name="T3" fmla="*/ 0 h 448"/>
                  <a:gd name="T4" fmla="*/ 1235 w 1580"/>
                  <a:gd name="T5" fmla="*/ 244 h 448"/>
                  <a:gd name="T6" fmla="*/ 1580 w 1580"/>
                  <a:gd name="T7" fmla="*/ 441 h 448"/>
                  <a:gd name="T8" fmla="*/ 1570 w 1580"/>
                  <a:gd name="T9" fmla="*/ 448 h 448"/>
                  <a:gd name="T10" fmla="*/ 1285 w 1580"/>
                  <a:gd name="T11" fmla="*/ 366 h 448"/>
                  <a:gd name="T12" fmla="*/ 580 w 1580"/>
                  <a:gd name="T13" fmla="*/ 347 h 448"/>
                  <a:gd name="T14" fmla="*/ 0 w 1580"/>
                  <a:gd name="T15" fmla="*/ 384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80" h="448">
                    <a:moveTo>
                      <a:pt x="0" y="384"/>
                    </a:moveTo>
                    <a:cubicBezTo>
                      <a:pt x="237" y="0"/>
                      <a:pt x="237" y="0"/>
                      <a:pt x="237" y="0"/>
                    </a:cubicBezTo>
                    <a:cubicBezTo>
                      <a:pt x="237" y="0"/>
                      <a:pt x="993" y="132"/>
                      <a:pt x="1235" y="244"/>
                    </a:cubicBezTo>
                    <a:cubicBezTo>
                      <a:pt x="1358" y="293"/>
                      <a:pt x="1489" y="351"/>
                      <a:pt x="1580" y="441"/>
                    </a:cubicBezTo>
                    <a:cubicBezTo>
                      <a:pt x="1570" y="448"/>
                      <a:pt x="1570" y="448"/>
                      <a:pt x="1570" y="448"/>
                    </a:cubicBezTo>
                    <a:cubicBezTo>
                      <a:pt x="1570" y="448"/>
                      <a:pt x="1445" y="392"/>
                      <a:pt x="1285" y="366"/>
                    </a:cubicBezTo>
                    <a:cubicBezTo>
                      <a:pt x="1208" y="353"/>
                      <a:pt x="1062" y="318"/>
                      <a:pt x="580" y="347"/>
                    </a:cubicBezTo>
                    <a:cubicBezTo>
                      <a:pt x="103" y="382"/>
                      <a:pt x="0" y="384"/>
                      <a:pt x="0" y="38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1" name="Freeform 31">
                <a:extLst>
                  <a:ext uri="{FF2B5EF4-FFF2-40B4-BE49-F238E27FC236}">
                    <a16:creationId xmlns:a16="http://schemas.microsoft.com/office/drawing/2014/main" id="{80D68467-D79E-481A-BCED-9C2B73B920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0" y="2630"/>
                <a:ext cx="3882" cy="689"/>
              </a:xfrm>
              <a:custGeom>
                <a:avLst/>
                <a:gdLst>
                  <a:gd name="T0" fmla="*/ 1633 w 1642"/>
                  <a:gd name="T1" fmla="*/ 77 h 291"/>
                  <a:gd name="T2" fmla="*/ 1081 w 1642"/>
                  <a:gd name="T3" fmla="*/ 0 h 291"/>
                  <a:gd name="T4" fmla="*/ 414 w 1642"/>
                  <a:gd name="T5" fmla="*/ 33 h 291"/>
                  <a:gd name="T6" fmla="*/ 73 w 1642"/>
                  <a:gd name="T7" fmla="*/ 46 h 291"/>
                  <a:gd name="T8" fmla="*/ 26 w 1642"/>
                  <a:gd name="T9" fmla="*/ 55 h 291"/>
                  <a:gd name="T10" fmla="*/ 11 w 1642"/>
                  <a:gd name="T11" fmla="*/ 80 h 291"/>
                  <a:gd name="T12" fmla="*/ 7 w 1642"/>
                  <a:gd name="T13" fmla="*/ 159 h 291"/>
                  <a:gd name="T14" fmla="*/ 9 w 1642"/>
                  <a:gd name="T15" fmla="*/ 163 h 291"/>
                  <a:gd name="T16" fmla="*/ 9 w 1642"/>
                  <a:gd name="T17" fmla="*/ 268 h 291"/>
                  <a:gd name="T18" fmla="*/ 28 w 1642"/>
                  <a:gd name="T19" fmla="*/ 281 h 291"/>
                  <a:gd name="T20" fmla="*/ 57 w 1642"/>
                  <a:gd name="T21" fmla="*/ 281 h 291"/>
                  <a:gd name="T22" fmla="*/ 223 w 1642"/>
                  <a:gd name="T23" fmla="*/ 281 h 291"/>
                  <a:gd name="T24" fmla="*/ 354 w 1642"/>
                  <a:gd name="T25" fmla="*/ 282 h 291"/>
                  <a:gd name="T26" fmla="*/ 482 w 1642"/>
                  <a:gd name="T27" fmla="*/ 285 h 291"/>
                  <a:gd name="T28" fmla="*/ 512 w 1642"/>
                  <a:gd name="T29" fmla="*/ 283 h 291"/>
                  <a:gd name="T30" fmla="*/ 568 w 1642"/>
                  <a:gd name="T31" fmla="*/ 280 h 291"/>
                  <a:gd name="T32" fmla="*/ 653 w 1642"/>
                  <a:gd name="T33" fmla="*/ 281 h 291"/>
                  <a:gd name="T34" fmla="*/ 718 w 1642"/>
                  <a:gd name="T35" fmla="*/ 281 h 291"/>
                  <a:gd name="T36" fmla="*/ 762 w 1642"/>
                  <a:gd name="T37" fmla="*/ 284 h 291"/>
                  <a:gd name="T38" fmla="*/ 806 w 1642"/>
                  <a:gd name="T39" fmla="*/ 285 h 291"/>
                  <a:gd name="T40" fmla="*/ 1590 w 1642"/>
                  <a:gd name="T41" fmla="*/ 291 h 291"/>
                  <a:gd name="T42" fmla="*/ 1608 w 1642"/>
                  <a:gd name="T43" fmla="*/ 271 h 291"/>
                  <a:gd name="T44" fmla="*/ 1618 w 1642"/>
                  <a:gd name="T45" fmla="*/ 113 h 291"/>
                  <a:gd name="T46" fmla="*/ 1624 w 1642"/>
                  <a:gd name="T47" fmla="*/ 102 h 291"/>
                  <a:gd name="T48" fmla="*/ 1629 w 1642"/>
                  <a:gd name="T49" fmla="*/ 95 h 291"/>
                  <a:gd name="T50" fmla="*/ 1642 w 1642"/>
                  <a:gd name="T51" fmla="*/ 81 h 291"/>
                  <a:gd name="T52" fmla="*/ 1633 w 1642"/>
                  <a:gd name="T53" fmla="*/ 77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42" h="291">
                    <a:moveTo>
                      <a:pt x="1633" y="77"/>
                    </a:moveTo>
                    <a:cubicBezTo>
                      <a:pt x="1386" y="1"/>
                      <a:pt x="1146" y="2"/>
                      <a:pt x="1081" y="0"/>
                    </a:cubicBezTo>
                    <a:cubicBezTo>
                      <a:pt x="962" y="1"/>
                      <a:pt x="467" y="31"/>
                      <a:pt x="414" y="33"/>
                    </a:cubicBezTo>
                    <a:cubicBezTo>
                      <a:pt x="361" y="36"/>
                      <a:pt x="108" y="48"/>
                      <a:pt x="73" y="46"/>
                    </a:cubicBezTo>
                    <a:cubicBezTo>
                      <a:pt x="34" y="47"/>
                      <a:pt x="26" y="55"/>
                      <a:pt x="26" y="55"/>
                    </a:cubicBezTo>
                    <a:cubicBezTo>
                      <a:pt x="9" y="75"/>
                      <a:pt x="12" y="75"/>
                      <a:pt x="11" y="80"/>
                    </a:cubicBezTo>
                    <a:cubicBezTo>
                      <a:pt x="2" y="132"/>
                      <a:pt x="7" y="159"/>
                      <a:pt x="7" y="159"/>
                    </a:cubicBezTo>
                    <a:cubicBezTo>
                      <a:pt x="7" y="159"/>
                      <a:pt x="7" y="159"/>
                      <a:pt x="9" y="163"/>
                    </a:cubicBezTo>
                    <a:cubicBezTo>
                      <a:pt x="0" y="203"/>
                      <a:pt x="7" y="253"/>
                      <a:pt x="9" y="268"/>
                    </a:cubicBezTo>
                    <a:cubicBezTo>
                      <a:pt x="12" y="282"/>
                      <a:pt x="28" y="281"/>
                      <a:pt x="28" y="281"/>
                    </a:cubicBezTo>
                    <a:cubicBezTo>
                      <a:pt x="28" y="281"/>
                      <a:pt x="36" y="282"/>
                      <a:pt x="57" y="281"/>
                    </a:cubicBezTo>
                    <a:cubicBezTo>
                      <a:pt x="87" y="278"/>
                      <a:pt x="110" y="280"/>
                      <a:pt x="223" y="281"/>
                    </a:cubicBezTo>
                    <a:cubicBezTo>
                      <a:pt x="255" y="280"/>
                      <a:pt x="320" y="281"/>
                      <a:pt x="354" y="282"/>
                    </a:cubicBezTo>
                    <a:cubicBezTo>
                      <a:pt x="370" y="285"/>
                      <a:pt x="472" y="285"/>
                      <a:pt x="482" y="285"/>
                    </a:cubicBezTo>
                    <a:cubicBezTo>
                      <a:pt x="491" y="286"/>
                      <a:pt x="512" y="283"/>
                      <a:pt x="512" y="283"/>
                    </a:cubicBezTo>
                    <a:cubicBezTo>
                      <a:pt x="512" y="283"/>
                      <a:pt x="512" y="283"/>
                      <a:pt x="568" y="280"/>
                    </a:cubicBezTo>
                    <a:cubicBezTo>
                      <a:pt x="631" y="282"/>
                      <a:pt x="653" y="281"/>
                      <a:pt x="653" y="281"/>
                    </a:cubicBezTo>
                    <a:cubicBezTo>
                      <a:pt x="653" y="281"/>
                      <a:pt x="699" y="281"/>
                      <a:pt x="718" y="281"/>
                    </a:cubicBezTo>
                    <a:cubicBezTo>
                      <a:pt x="736" y="281"/>
                      <a:pt x="746" y="284"/>
                      <a:pt x="762" y="284"/>
                    </a:cubicBezTo>
                    <a:cubicBezTo>
                      <a:pt x="777" y="283"/>
                      <a:pt x="806" y="285"/>
                      <a:pt x="806" y="285"/>
                    </a:cubicBezTo>
                    <a:cubicBezTo>
                      <a:pt x="806" y="285"/>
                      <a:pt x="1306" y="290"/>
                      <a:pt x="1590" y="291"/>
                    </a:cubicBezTo>
                    <a:cubicBezTo>
                      <a:pt x="1611" y="290"/>
                      <a:pt x="1608" y="271"/>
                      <a:pt x="1608" y="271"/>
                    </a:cubicBezTo>
                    <a:cubicBezTo>
                      <a:pt x="1608" y="271"/>
                      <a:pt x="1618" y="117"/>
                      <a:pt x="1618" y="113"/>
                    </a:cubicBezTo>
                    <a:cubicBezTo>
                      <a:pt x="1618" y="109"/>
                      <a:pt x="1624" y="102"/>
                      <a:pt x="1624" y="102"/>
                    </a:cubicBezTo>
                    <a:cubicBezTo>
                      <a:pt x="1624" y="102"/>
                      <a:pt x="1628" y="99"/>
                      <a:pt x="1629" y="95"/>
                    </a:cubicBezTo>
                    <a:cubicBezTo>
                      <a:pt x="1630" y="90"/>
                      <a:pt x="1642" y="81"/>
                      <a:pt x="1642" y="81"/>
                    </a:cubicBezTo>
                    <a:lnTo>
                      <a:pt x="1633" y="77"/>
                    </a:ln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2" name="Freeform 32">
                <a:extLst>
                  <a:ext uri="{FF2B5EF4-FFF2-40B4-BE49-F238E27FC236}">
                    <a16:creationId xmlns:a16="http://schemas.microsoft.com/office/drawing/2014/main" id="{A1C3C088-FE24-4F25-8513-820E8BCBF9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90" y="1801"/>
                <a:ext cx="3757" cy="1009"/>
              </a:xfrm>
              <a:custGeom>
                <a:avLst/>
                <a:gdLst>
                  <a:gd name="T0" fmla="*/ 312 w 1589"/>
                  <a:gd name="T1" fmla="*/ 327 h 426"/>
                  <a:gd name="T2" fmla="*/ 925 w 1589"/>
                  <a:gd name="T3" fmla="*/ 313 h 426"/>
                  <a:gd name="T4" fmla="*/ 1535 w 1589"/>
                  <a:gd name="T5" fmla="*/ 391 h 426"/>
                  <a:gd name="T6" fmla="*/ 1415 w 1589"/>
                  <a:gd name="T7" fmla="*/ 237 h 426"/>
                  <a:gd name="T8" fmla="*/ 1193 w 1589"/>
                  <a:gd name="T9" fmla="*/ 0 h 426"/>
                  <a:gd name="T10" fmla="*/ 1557 w 1589"/>
                  <a:gd name="T11" fmla="*/ 375 h 426"/>
                  <a:gd name="T12" fmla="*/ 1585 w 1589"/>
                  <a:gd name="T13" fmla="*/ 416 h 426"/>
                  <a:gd name="T14" fmla="*/ 1179 w 1589"/>
                  <a:gd name="T15" fmla="*/ 370 h 426"/>
                  <a:gd name="T16" fmla="*/ 181 w 1589"/>
                  <a:gd name="T17" fmla="*/ 375 h 426"/>
                  <a:gd name="T18" fmla="*/ 0 w 1589"/>
                  <a:gd name="T19" fmla="*/ 426 h 426"/>
                  <a:gd name="T20" fmla="*/ 312 w 1589"/>
                  <a:gd name="T21" fmla="*/ 327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89" h="426">
                    <a:moveTo>
                      <a:pt x="312" y="327"/>
                    </a:moveTo>
                    <a:cubicBezTo>
                      <a:pt x="635" y="280"/>
                      <a:pt x="833" y="307"/>
                      <a:pt x="925" y="313"/>
                    </a:cubicBezTo>
                    <a:cubicBezTo>
                      <a:pt x="1255" y="341"/>
                      <a:pt x="1523" y="388"/>
                      <a:pt x="1535" y="391"/>
                    </a:cubicBezTo>
                    <a:cubicBezTo>
                      <a:pt x="1543" y="370"/>
                      <a:pt x="1415" y="237"/>
                      <a:pt x="1415" y="237"/>
                    </a:cubicBezTo>
                    <a:cubicBezTo>
                      <a:pt x="1415" y="237"/>
                      <a:pt x="1415" y="237"/>
                      <a:pt x="1193" y="0"/>
                    </a:cubicBezTo>
                    <a:cubicBezTo>
                      <a:pt x="1199" y="13"/>
                      <a:pt x="1526" y="341"/>
                      <a:pt x="1557" y="375"/>
                    </a:cubicBezTo>
                    <a:cubicBezTo>
                      <a:pt x="1589" y="409"/>
                      <a:pt x="1585" y="416"/>
                      <a:pt x="1585" y="416"/>
                    </a:cubicBezTo>
                    <a:cubicBezTo>
                      <a:pt x="1558" y="413"/>
                      <a:pt x="1346" y="384"/>
                      <a:pt x="1179" y="370"/>
                    </a:cubicBezTo>
                    <a:cubicBezTo>
                      <a:pt x="991" y="354"/>
                      <a:pt x="516" y="308"/>
                      <a:pt x="181" y="375"/>
                    </a:cubicBezTo>
                    <a:cubicBezTo>
                      <a:pt x="181" y="375"/>
                      <a:pt x="65" y="405"/>
                      <a:pt x="0" y="426"/>
                    </a:cubicBezTo>
                    <a:cubicBezTo>
                      <a:pt x="0" y="426"/>
                      <a:pt x="169" y="346"/>
                      <a:pt x="312" y="3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3" name="Freeform 33">
                <a:extLst>
                  <a:ext uri="{FF2B5EF4-FFF2-40B4-BE49-F238E27FC236}">
                    <a16:creationId xmlns:a16="http://schemas.microsoft.com/office/drawing/2014/main" id="{2E9DA806-A7D7-45F3-95B9-AE5FD3088A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9" y="2526"/>
                <a:ext cx="3828" cy="788"/>
              </a:xfrm>
              <a:custGeom>
                <a:avLst/>
                <a:gdLst>
                  <a:gd name="T0" fmla="*/ 0 w 1619"/>
                  <a:gd name="T1" fmla="*/ 118 h 333"/>
                  <a:gd name="T2" fmla="*/ 1 w 1619"/>
                  <a:gd name="T3" fmla="*/ 126 h 333"/>
                  <a:gd name="T4" fmla="*/ 14 w 1619"/>
                  <a:gd name="T5" fmla="*/ 162 h 333"/>
                  <a:gd name="T6" fmla="*/ 13 w 1619"/>
                  <a:gd name="T7" fmla="*/ 207 h 333"/>
                  <a:gd name="T8" fmla="*/ 5 w 1619"/>
                  <a:gd name="T9" fmla="*/ 273 h 333"/>
                  <a:gd name="T10" fmla="*/ 15 w 1619"/>
                  <a:gd name="T11" fmla="*/ 276 h 333"/>
                  <a:gd name="T12" fmla="*/ 20 w 1619"/>
                  <a:gd name="T13" fmla="*/ 276 h 333"/>
                  <a:gd name="T14" fmla="*/ 19 w 1619"/>
                  <a:gd name="T15" fmla="*/ 289 h 333"/>
                  <a:gd name="T16" fmla="*/ 30 w 1619"/>
                  <a:gd name="T17" fmla="*/ 291 h 333"/>
                  <a:gd name="T18" fmla="*/ 29 w 1619"/>
                  <a:gd name="T19" fmla="*/ 316 h 333"/>
                  <a:gd name="T20" fmla="*/ 55 w 1619"/>
                  <a:gd name="T21" fmla="*/ 324 h 333"/>
                  <a:gd name="T22" fmla="*/ 1566 w 1619"/>
                  <a:gd name="T23" fmla="*/ 325 h 333"/>
                  <a:gd name="T24" fmla="*/ 1614 w 1619"/>
                  <a:gd name="T25" fmla="*/ 290 h 333"/>
                  <a:gd name="T26" fmla="*/ 1596 w 1619"/>
                  <a:gd name="T27" fmla="*/ 253 h 333"/>
                  <a:gd name="T28" fmla="*/ 1602 w 1619"/>
                  <a:gd name="T29" fmla="*/ 150 h 333"/>
                  <a:gd name="T30" fmla="*/ 1595 w 1619"/>
                  <a:gd name="T31" fmla="*/ 131 h 333"/>
                  <a:gd name="T32" fmla="*/ 1587 w 1619"/>
                  <a:gd name="T33" fmla="*/ 109 h 333"/>
                  <a:gd name="T34" fmla="*/ 1179 w 1619"/>
                  <a:gd name="T35" fmla="*/ 62 h 333"/>
                  <a:gd name="T36" fmla="*/ 181 w 1619"/>
                  <a:gd name="T37" fmla="*/ 67 h 333"/>
                  <a:gd name="T38" fmla="*/ 0 w 1619"/>
                  <a:gd name="T39" fmla="*/ 118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619" h="333">
                    <a:moveTo>
                      <a:pt x="0" y="118"/>
                    </a:moveTo>
                    <a:cubicBezTo>
                      <a:pt x="1" y="126"/>
                      <a:pt x="1" y="126"/>
                      <a:pt x="1" y="126"/>
                    </a:cubicBezTo>
                    <a:cubicBezTo>
                      <a:pt x="1" y="126"/>
                      <a:pt x="14" y="142"/>
                      <a:pt x="14" y="162"/>
                    </a:cubicBezTo>
                    <a:cubicBezTo>
                      <a:pt x="14" y="183"/>
                      <a:pt x="20" y="179"/>
                      <a:pt x="13" y="207"/>
                    </a:cubicBezTo>
                    <a:cubicBezTo>
                      <a:pt x="9" y="237"/>
                      <a:pt x="5" y="273"/>
                      <a:pt x="5" y="273"/>
                    </a:cubicBezTo>
                    <a:cubicBezTo>
                      <a:pt x="15" y="276"/>
                      <a:pt x="15" y="276"/>
                      <a:pt x="15" y="276"/>
                    </a:cubicBezTo>
                    <a:cubicBezTo>
                      <a:pt x="20" y="276"/>
                      <a:pt x="20" y="276"/>
                      <a:pt x="20" y="276"/>
                    </a:cubicBezTo>
                    <a:cubicBezTo>
                      <a:pt x="19" y="289"/>
                      <a:pt x="19" y="289"/>
                      <a:pt x="19" y="289"/>
                    </a:cubicBezTo>
                    <a:cubicBezTo>
                      <a:pt x="19" y="289"/>
                      <a:pt x="22" y="292"/>
                      <a:pt x="30" y="291"/>
                    </a:cubicBezTo>
                    <a:cubicBezTo>
                      <a:pt x="29" y="316"/>
                      <a:pt x="29" y="316"/>
                      <a:pt x="29" y="316"/>
                    </a:cubicBezTo>
                    <a:cubicBezTo>
                      <a:pt x="29" y="316"/>
                      <a:pt x="43" y="323"/>
                      <a:pt x="55" y="324"/>
                    </a:cubicBezTo>
                    <a:cubicBezTo>
                      <a:pt x="68" y="324"/>
                      <a:pt x="1566" y="325"/>
                      <a:pt x="1566" y="325"/>
                    </a:cubicBezTo>
                    <a:cubicBezTo>
                      <a:pt x="1566" y="325"/>
                      <a:pt x="1619" y="333"/>
                      <a:pt x="1614" y="290"/>
                    </a:cubicBezTo>
                    <a:cubicBezTo>
                      <a:pt x="1612" y="277"/>
                      <a:pt x="1596" y="253"/>
                      <a:pt x="1596" y="253"/>
                    </a:cubicBezTo>
                    <a:cubicBezTo>
                      <a:pt x="1602" y="150"/>
                      <a:pt x="1602" y="150"/>
                      <a:pt x="1602" y="150"/>
                    </a:cubicBezTo>
                    <a:cubicBezTo>
                      <a:pt x="1602" y="150"/>
                      <a:pt x="1603" y="141"/>
                      <a:pt x="1595" y="131"/>
                    </a:cubicBezTo>
                    <a:cubicBezTo>
                      <a:pt x="1587" y="116"/>
                      <a:pt x="1587" y="109"/>
                      <a:pt x="1587" y="109"/>
                    </a:cubicBezTo>
                    <a:cubicBezTo>
                      <a:pt x="1587" y="109"/>
                      <a:pt x="1357" y="77"/>
                      <a:pt x="1179" y="62"/>
                    </a:cubicBezTo>
                    <a:cubicBezTo>
                      <a:pt x="991" y="46"/>
                      <a:pt x="516" y="0"/>
                      <a:pt x="181" y="67"/>
                    </a:cubicBezTo>
                    <a:cubicBezTo>
                      <a:pt x="181" y="67"/>
                      <a:pt x="65" y="97"/>
                      <a:pt x="0" y="118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4" name="Freeform 34">
                <a:extLst>
                  <a:ext uri="{FF2B5EF4-FFF2-40B4-BE49-F238E27FC236}">
                    <a16:creationId xmlns:a16="http://schemas.microsoft.com/office/drawing/2014/main" id="{710BCD53-A4E2-497C-A946-3D43ADDA3B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" y="2647"/>
                <a:ext cx="3457" cy="161"/>
              </a:xfrm>
              <a:custGeom>
                <a:avLst/>
                <a:gdLst>
                  <a:gd name="T0" fmla="*/ 1462 w 1462"/>
                  <a:gd name="T1" fmla="*/ 68 h 68"/>
                  <a:gd name="T2" fmla="*/ 980 w 1462"/>
                  <a:gd name="T3" fmla="*/ 1 h 68"/>
                  <a:gd name="T4" fmla="*/ 594 w 1462"/>
                  <a:gd name="T5" fmla="*/ 10 h 68"/>
                  <a:gd name="T6" fmla="*/ 58 w 1462"/>
                  <a:gd name="T7" fmla="*/ 38 h 68"/>
                  <a:gd name="T8" fmla="*/ 0 w 1462"/>
                  <a:gd name="T9" fmla="*/ 40 h 68"/>
                  <a:gd name="T10" fmla="*/ 263 w 1462"/>
                  <a:gd name="T11" fmla="*/ 34 h 68"/>
                  <a:gd name="T12" fmla="*/ 820 w 1462"/>
                  <a:gd name="T13" fmla="*/ 10 h 68"/>
                  <a:gd name="T14" fmla="*/ 1330 w 1462"/>
                  <a:gd name="T15" fmla="*/ 41 h 68"/>
                  <a:gd name="T16" fmla="*/ 1462 w 1462"/>
                  <a:gd name="T17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2" h="68">
                    <a:moveTo>
                      <a:pt x="1462" y="68"/>
                    </a:moveTo>
                    <a:cubicBezTo>
                      <a:pt x="1462" y="68"/>
                      <a:pt x="1277" y="8"/>
                      <a:pt x="980" y="1"/>
                    </a:cubicBezTo>
                    <a:cubicBezTo>
                      <a:pt x="940" y="0"/>
                      <a:pt x="774" y="0"/>
                      <a:pt x="594" y="10"/>
                    </a:cubicBezTo>
                    <a:cubicBezTo>
                      <a:pt x="413" y="21"/>
                      <a:pt x="58" y="38"/>
                      <a:pt x="58" y="38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263" y="34"/>
                      <a:pt x="263" y="34"/>
                      <a:pt x="263" y="34"/>
                    </a:cubicBezTo>
                    <a:cubicBezTo>
                      <a:pt x="263" y="34"/>
                      <a:pt x="729" y="10"/>
                      <a:pt x="820" y="10"/>
                    </a:cubicBezTo>
                    <a:cubicBezTo>
                      <a:pt x="912" y="9"/>
                      <a:pt x="1031" y="5"/>
                      <a:pt x="1330" y="41"/>
                    </a:cubicBezTo>
                    <a:cubicBezTo>
                      <a:pt x="1358" y="45"/>
                      <a:pt x="1451" y="62"/>
                      <a:pt x="1462" y="6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5" name="Freeform 35">
                <a:extLst>
                  <a:ext uri="{FF2B5EF4-FFF2-40B4-BE49-F238E27FC236}">
                    <a16:creationId xmlns:a16="http://schemas.microsoft.com/office/drawing/2014/main" id="{74D03D92-0D02-4C50-BCAC-C5F9371DA6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" y="2666"/>
                <a:ext cx="3031" cy="139"/>
              </a:xfrm>
              <a:custGeom>
                <a:avLst/>
                <a:gdLst>
                  <a:gd name="T0" fmla="*/ 1282 w 1282"/>
                  <a:gd name="T1" fmla="*/ 59 h 59"/>
                  <a:gd name="T2" fmla="*/ 750 w 1282"/>
                  <a:gd name="T3" fmla="*/ 9 h 59"/>
                  <a:gd name="T4" fmla="*/ 315 w 1282"/>
                  <a:gd name="T5" fmla="*/ 21 h 59"/>
                  <a:gd name="T6" fmla="*/ 0 w 1282"/>
                  <a:gd name="T7" fmla="*/ 33 h 59"/>
                  <a:gd name="T8" fmla="*/ 441 w 1282"/>
                  <a:gd name="T9" fmla="*/ 18 h 59"/>
                  <a:gd name="T10" fmla="*/ 998 w 1282"/>
                  <a:gd name="T11" fmla="*/ 23 h 59"/>
                  <a:gd name="T12" fmla="*/ 1282 w 1282"/>
                  <a:gd name="T1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82" h="59">
                    <a:moveTo>
                      <a:pt x="1282" y="59"/>
                    </a:moveTo>
                    <a:cubicBezTo>
                      <a:pt x="1282" y="59"/>
                      <a:pt x="1105" y="17"/>
                      <a:pt x="750" y="9"/>
                    </a:cubicBezTo>
                    <a:cubicBezTo>
                      <a:pt x="716" y="8"/>
                      <a:pt x="495" y="12"/>
                      <a:pt x="315" y="21"/>
                    </a:cubicBezTo>
                    <a:cubicBezTo>
                      <a:pt x="107" y="30"/>
                      <a:pt x="0" y="33"/>
                      <a:pt x="0" y="33"/>
                    </a:cubicBezTo>
                    <a:cubicBezTo>
                      <a:pt x="441" y="18"/>
                      <a:pt x="441" y="18"/>
                      <a:pt x="441" y="18"/>
                    </a:cubicBezTo>
                    <a:cubicBezTo>
                      <a:pt x="441" y="18"/>
                      <a:pt x="761" y="0"/>
                      <a:pt x="998" y="23"/>
                    </a:cubicBezTo>
                    <a:cubicBezTo>
                      <a:pt x="1149" y="39"/>
                      <a:pt x="1241" y="51"/>
                      <a:pt x="1282" y="5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6" name="Freeform 36">
                <a:extLst>
                  <a:ext uri="{FF2B5EF4-FFF2-40B4-BE49-F238E27FC236}">
                    <a16:creationId xmlns:a16="http://schemas.microsoft.com/office/drawing/2014/main" id="{FFFAD270-9B2D-4180-9ECD-5674266E0C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4" y="2694"/>
                <a:ext cx="2594" cy="88"/>
              </a:xfrm>
              <a:custGeom>
                <a:avLst/>
                <a:gdLst>
                  <a:gd name="T0" fmla="*/ 1097 w 1097"/>
                  <a:gd name="T1" fmla="*/ 37 h 37"/>
                  <a:gd name="T2" fmla="*/ 524 w 1097"/>
                  <a:gd name="T3" fmla="*/ 14 h 37"/>
                  <a:gd name="T4" fmla="*/ 0 w 1097"/>
                  <a:gd name="T5" fmla="*/ 30 h 37"/>
                  <a:gd name="T6" fmla="*/ 504 w 1097"/>
                  <a:gd name="T7" fmla="*/ 17 h 37"/>
                  <a:gd name="T8" fmla="*/ 1097 w 1097"/>
                  <a:gd name="T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7" h="37">
                    <a:moveTo>
                      <a:pt x="1097" y="37"/>
                    </a:moveTo>
                    <a:cubicBezTo>
                      <a:pt x="1097" y="37"/>
                      <a:pt x="852" y="0"/>
                      <a:pt x="524" y="14"/>
                    </a:cubicBezTo>
                    <a:cubicBezTo>
                      <a:pt x="401" y="17"/>
                      <a:pt x="0" y="30"/>
                      <a:pt x="0" y="30"/>
                    </a:cubicBezTo>
                    <a:cubicBezTo>
                      <a:pt x="504" y="17"/>
                      <a:pt x="504" y="17"/>
                      <a:pt x="504" y="17"/>
                    </a:cubicBezTo>
                    <a:cubicBezTo>
                      <a:pt x="504" y="17"/>
                      <a:pt x="928" y="7"/>
                      <a:pt x="1097" y="3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7" name="Freeform 37">
                <a:extLst>
                  <a:ext uri="{FF2B5EF4-FFF2-40B4-BE49-F238E27FC236}">
                    <a16:creationId xmlns:a16="http://schemas.microsoft.com/office/drawing/2014/main" id="{DA73ED5A-60B6-48BC-8E55-29C6ED1FB2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" y="2739"/>
                <a:ext cx="3658" cy="119"/>
              </a:xfrm>
              <a:custGeom>
                <a:avLst/>
                <a:gdLst>
                  <a:gd name="T0" fmla="*/ 0 w 1547"/>
                  <a:gd name="T1" fmla="*/ 27 h 50"/>
                  <a:gd name="T2" fmla="*/ 514 w 1547"/>
                  <a:gd name="T3" fmla="*/ 23 h 50"/>
                  <a:gd name="T4" fmla="*/ 1484 w 1547"/>
                  <a:gd name="T5" fmla="*/ 40 h 50"/>
                  <a:gd name="T6" fmla="*/ 1547 w 1547"/>
                  <a:gd name="T7" fmla="*/ 50 h 50"/>
                  <a:gd name="T8" fmla="*/ 1069 w 1547"/>
                  <a:gd name="T9" fmla="*/ 25 h 50"/>
                  <a:gd name="T10" fmla="*/ 604 w 1547"/>
                  <a:gd name="T11" fmla="*/ 28 h 50"/>
                  <a:gd name="T12" fmla="*/ 0 w 1547"/>
                  <a:gd name="T13" fmla="*/ 2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47" h="50">
                    <a:moveTo>
                      <a:pt x="0" y="27"/>
                    </a:moveTo>
                    <a:cubicBezTo>
                      <a:pt x="0" y="27"/>
                      <a:pt x="306" y="31"/>
                      <a:pt x="514" y="23"/>
                    </a:cubicBezTo>
                    <a:cubicBezTo>
                      <a:pt x="722" y="19"/>
                      <a:pt x="1088" y="0"/>
                      <a:pt x="1484" y="40"/>
                    </a:cubicBezTo>
                    <a:cubicBezTo>
                      <a:pt x="1547" y="50"/>
                      <a:pt x="1547" y="50"/>
                      <a:pt x="1547" y="50"/>
                    </a:cubicBezTo>
                    <a:cubicBezTo>
                      <a:pt x="1547" y="50"/>
                      <a:pt x="1416" y="26"/>
                      <a:pt x="1069" y="25"/>
                    </a:cubicBezTo>
                    <a:cubicBezTo>
                      <a:pt x="604" y="28"/>
                      <a:pt x="604" y="28"/>
                      <a:pt x="604" y="28"/>
                    </a:cubicBezTo>
                    <a:cubicBezTo>
                      <a:pt x="604" y="28"/>
                      <a:pt x="30" y="35"/>
                      <a:pt x="0" y="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8" name="Freeform 38">
                <a:extLst>
                  <a:ext uri="{FF2B5EF4-FFF2-40B4-BE49-F238E27FC236}">
                    <a16:creationId xmlns:a16="http://schemas.microsoft.com/office/drawing/2014/main" id="{6E909355-07FD-4CF3-B4A3-ECB81BC81F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8" y="2623"/>
                <a:ext cx="3369" cy="175"/>
              </a:xfrm>
              <a:custGeom>
                <a:avLst/>
                <a:gdLst>
                  <a:gd name="T0" fmla="*/ 0 w 1425"/>
                  <a:gd name="T1" fmla="*/ 74 h 74"/>
                  <a:gd name="T2" fmla="*/ 751 w 1425"/>
                  <a:gd name="T3" fmla="*/ 20 h 74"/>
                  <a:gd name="T4" fmla="*/ 1425 w 1425"/>
                  <a:gd name="T5" fmla="*/ 55 h 74"/>
                  <a:gd name="T6" fmla="*/ 664 w 1425"/>
                  <a:gd name="T7" fmla="*/ 27 h 74"/>
                  <a:gd name="T8" fmla="*/ 0 w 1425"/>
                  <a:gd name="T9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5" h="74">
                    <a:moveTo>
                      <a:pt x="0" y="74"/>
                    </a:moveTo>
                    <a:cubicBezTo>
                      <a:pt x="0" y="74"/>
                      <a:pt x="266" y="0"/>
                      <a:pt x="751" y="20"/>
                    </a:cubicBezTo>
                    <a:cubicBezTo>
                      <a:pt x="1084" y="35"/>
                      <a:pt x="1425" y="55"/>
                      <a:pt x="1425" y="55"/>
                    </a:cubicBezTo>
                    <a:cubicBezTo>
                      <a:pt x="1425" y="55"/>
                      <a:pt x="808" y="27"/>
                      <a:pt x="664" y="27"/>
                    </a:cubicBezTo>
                    <a:cubicBezTo>
                      <a:pt x="517" y="27"/>
                      <a:pt x="294" y="19"/>
                      <a:pt x="0" y="7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9" name="Freeform 39">
                <a:extLst>
                  <a:ext uri="{FF2B5EF4-FFF2-40B4-BE49-F238E27FC236}">
                    <a16:creationId xmlns:a16="http://schemas.microsoft.com/office/drawing/2014/main" id="{0AEB5C3A-3AE7-4B54-812F-8C9AA38799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5" y="2687"/>
                <a:ext cx="3245" cy="92"/>
              </a:xfrm>
              <a:custGeom>
                <a:avLst/>
                <a:gdLst>
                  <a:gd name="T0" fmla="*/ 0 w 1372"/>
                  <a:gd name="T1" fmla="*/ 39 h 39"/>
                  <a:gd name="T2" fmla="*/ 448 w 1372"/>
                  <a:gd name="T3" fmla="*/ 10 h 39"/>
                  <a:gd name="T4" fmla="*/ 1087 w 1372"/>
                  <a:gd name="T5" fmla="*/ 24 h 39"/>
                  <a:gd name="T6" fmla="*/ 1306 w 1372"/>
                  <a:gd name="T7" fmla="*/ 30 h 39"/>
                  <a:gd name="T8" fmla="*/ 1372 w 1372"/>
                  <a:gd name="T9" fmla="*/ 31 h 39"/>
                  <a:gd name="T10" fmla="*/ 719 w 1372"/>
                  <a:gd name="T11" fmla="*/ 17 h 39"/>
                  <a:gd name="T12" fmla="*/ 0 w 1372"/>
                  <a:gd name="T13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2" h="39">
                    <a:moveTo>
                      <a:pt x="0" y="39"/>
                    </a:moveTo>
                    <a:cubicBezTo>
                      <a:pt x="0" y="39"/>
                      <a:pt x="214" y="8"/>
                      <a:pt x="448" y="10"/>
                    </a:cubicBezTo>
                    <a:cubicBezTo>
                      <a:pt x="688" y="11"/>
                      <a:pt x="1087" y="24"/>
                      <a:pt x="1087" y="24"/>
                    </a:cubicBezTo>
                    <a:cubicBezTo>
                      <a:pt x="1306" y="30"/>
                      <a:pt x="1306" y="30"/>
                      <a:pt x="1306" y="30"/>
                    </a:cubicBezTo>
                    <a:cubicBezTo>
                      <a:pt x="1372" y="31"/>
                      <a:pt x="1372" y="31"/>
                      <a:pt x="1372" y="31"/>
                    </a:cubicBezTo>
                    <a:cubicBezTo>
                      <a:pt x="719" y="17"/>
                      <a:pt x="719" y="17"/>
                      <a:pt x="719" y="17"/>
                    </a:cubicBezTo>
                    <a:cubicBezTo>
                      <a:pt x="719" y="17"/>
                      <a:pt x="365" y="0"/>
                      <a:pt x="0" y="3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0" name="Freeform 40">
                <a:extLst>
                  <a:ext uri="{FF2B5EF4-FFF2-40B4-BE49-F238E27FC236}">
                    <a16:creationId xmlns:a16="http://schemas.microsoft.com/office/drawing/2014/main" id="{EADE4AD6-C2A1-4A76-8FFA-0722BC4AC3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1" y="2730"/>
                <a:ext cx="2612" cy="38"/>
              </a:xfrm>
              <a:custGeom>
                <a:avLst/>
                <a:gdLst>
                  <a:gd name="T0" fmla="*/ 0 w 1105"/>
                  <a:gd name="T1" fmla="*/ 16 h 16"/>
                  <a:gd name="T2" fmla="*/ 392 w 1105"/>
                  <a:gd name="T3" fmla="*/ 2 h 16"/>
                  <a:gd name="T4" fmla="*/ 1105 w 1105"/>
                  <a:gd name="T5" fmla="*/ 13 h 16"/>
                  <a:gd name="T6" fmla="*/ 372 w 1105"/>
                  <a:gd name="T7" fmla="*/ 7 h 16"/>
                  <a:gd name="T8" fmla="*/ 0 w 1105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5" h="16">
                    <a:moveTo>
                      <a:pt x="0" y="16"/>
                    </a:moveTo>
                    <a:cubicBezTo>
                      <a:pt x="0" y="16"/>
                      <a:pt x="207" y="0"/>
                      <a:pt x="392" y="2"/>
                    </a:cubicBezTo>
                    <a:cubicBezTo>
                      <a:pt x="577" y="3"/>
                      <a:pt x="1105" y="13"/>
                      <a:pt x="1105" y="13"/>
                    </a:cubicBezTo>
                    <a:cubicBezTo>
                      <a:pt x="372" y="7"/>
                      <a:pt x="372" y="7"/>
                      <a:pt x="372" y="7"/>
                    </a:cubicBezTo>
                    <a:cubicBezTo>
                      <a:pt x="372" y="7"/>
                      <a:pt x="48" y="9"/>
                      <a:pt x="0" y="1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1" name="Freeform 41">
                <a:extLst>
                  <a:ext uri="{FF2B5EF4-FFF2-40B4-BE49-F238E27FC236}">
                    <a16:creationId xmlns:a16="http://schemas.microsoft.com/office/drawing/2014/main" id="{B080D28E-6526-44F6-AF7F-19BA144679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6" y="2777"/>
                <a:ext cx="2991" cy="85"/>
              </a:xfrm>
              <a:custGeom>
                <a:avLst/>
                <a:gdLst>
                  <a:gd name="T0" fmla="*/ 0 w 1265"/>
                  <a:gd name="T1" fmla="*/ 36 h 36"/>
                  <a:gd name="T2" fmla="*/ 1265 w 1265"/>
                  <a:gd name="T3" fmla="*/ 22 h 36"/>
                  <a:gd name="T4" fmla="*/ 912 w 1265"/>
                  <a:gd name="T5" fmla="*/ 25 h 36"/>
                  <a:gd name="T6" fmla="*/ 315 w 1265"/>
                  <a:gd name="T7" fmla="*/ 28 h 36"/>
                  <a:gd name="T8" fmla="*/ 0 w 1265"/>
                  <a:gd name="T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6">
                    <a:moveTo>
                      <a:pt x="0" y="36"/>
                    </a:moveTo>
                    <a:cubicBezTo>
                      <a:pt x="0" y="36"/>
                      <a:pt x="445" y="0"/>
                      <a:pt x="1265" y="22"/>
                    </a:cubicBezTo>
                    <a:cubicBezTo>
                      <a:pt x="912" y="25"/>
                      <a:pt x="912" y="25"/>
                      <a:pt x="912" y="25"/>
                    </a:cubicBezTo>
                    <a:cubicBezTo>
                      <a:pt x="315" y="28"/>
                      <a:pt x="315" y="28"/>
                      <a:pt x="315" y="28"/>
                    </a:cubicBezTo>
                    <a:lnTo>
                      <a:pt x="0" y="36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2" name="Freeform 42">
                <a:extLst>
                  <a:ext uri="{FF2B5EF4-FFF2-40B4-BE49-F238E27FC236}">
                    <a16:creationId xmlns:a16="http://schemas.microsoft.com/office/drawing/2014/main" id="{1E66857B-9BD1-4BD2-BCEB-3230E280A3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1770"/>
                <a:ext cx="3360" cy="1038"/>
              </a:xfrm>
              <a:custGeom>
                <a:avLst/>
                <a:gdLst>
                  <a:gd name="T0" fmla="*/ 0 w 1421"/>
                  <a:gd name="T1" fmla="*/ 437 h 438"/>
                  <a:gd name="T2" fmla="*/ 8 w 1421"/>
                  <a:gd name="T3" fmla="*/ 431 h 438"/>
                  <a:gd name="T4" fmla="*/ 11 w 1421"/>
                  <a:gd name="T5" fmla="*/ 429 h 438"/>
                  <a:gd name="T6" fmla="*/ 28 w 1421"/>
                  <a:gd name="T7" fmla="*/ 416 h 438"/>
                  <a:gd name="T8" fmla="*/ 66 w 1421"/>
                  <a:gd name="T9" fmla="*/ 383 h 438"/>
                  <a:gd name="T10" fmla="*/ 95 w 1421"/>
                  <a:gd name="T11" fmla="*/ 360 h 438"/>
                  <a:gd name="T12" fmla="*/ 355 w 1421"/>
                  <a:gd name="T13" fmla="*/ 220 h 438"/>
                  <a:gd name="T14" fmla="*/ 913 w 1421"/>
                  <a:gd name="T15" fmla="*/ 66 h 438"/>
                  <a:gd name="T16" fmla="*/ 1377 w 1421"/>
                  <a:gd name="T17" fmla="*/ 0 h 438"/>
                  <a:gd name="T18" fmla="*/ 1421 w 1421"/>
                  <a:gd name="T19" fmla="*/ 52 h 438"/>
                  <a:gd name="T20" fmla="*/ 1 w 1421"/>
                  <a:gd name="T21" fmla="*/ 437 h 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1" h="438">
                    <a:moveTo>
                      <a:pt x="0" y="437"/>
                    </a:moveTo>
                    <a:cubicBezTo>
                      <a:pt x="0" y="438"/>
                      <a:pt x="5" y="433"/>
                      <a:pt x="8" y="431"/>
                    </a:cubicBezTo>
                    <a:cubicBezTo>
                      <a:pt x="11" y="429"/>
                      <a:pt x="11" y="429"/>
                      <a:pt x="11" y="429"/>
                    </a:cubicBezTo>
                    <a:cubicBezTo>
                      <a:pt x="23" y="420"/>
                      <a:pt x="28" y="416"/>
                      <a:pt x="28" y="416"/>
                    </a:cubicBezTo>
                    <a:cubicBezTo>
                      <a:pt x="66" y="383"/>
                      <a:pt x="66" y="383"/>
                      <a:pt x="66" y="383"/>
                    </a:cubicBezTo>
                    <a:cubicBezTo>
                      <a:pt x="95" y="360"/>
                      <a:pt x="95" y="360"/>
                      <a:pt x="95" y="360"/>
                    </a:cubicBezTo>
                    <a:cubicBezTo>
                      <a:pt x="179" y="296"/>
                      <a:pt x="299" y="243"/>
                      <a:pt x="355" y="220"/>
                    </a:cubicBezTo>
                    <a:cubicBezTo>
                      <a:pt x="536" y="149"/>
                      <a:pt x="689" y="114"/>
                      <a:pt x="913" y="66"/>
                    </a:cubicBezTo>
                    <a:cubicBezTo>
                      <a:pt x="1137" y="18"/>
                      <a:pt x="1377" y="0"/>
                      <a:pt x="1377" y="0"/>
                    </a:cubicBezTo>
                    <a:cubicBezTo>
                      <a:pt x="1421" y="52"/>
                      <a:pt x="1421" y="52"/>
                      <a:pt x="1421" y="52"/>
                    </a:cubicBezTo>
                    <a:cubicBezTo>
                      <a:pt x="1421" y="52"/>
                      <a:pt x="502" y="55"/>
                      <a:pt x="1" y="437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3" name="Freeform 43">
                <a:extLst>
                  <a:ext uri="{FF2B5EF4-FFF2-40B4-BE49-F238E27FC236}">
                    <a16:creationId xmlns:a16="http://schemas.microsoft.com/office/drawing/2014/main" id="{69C33C86-137D-4E9B-82CD-4B8C84BC86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" y="1737"/>
                <a:ext cx="3353" cy="1068"/>
              </a:xfrm>
              <a:custGeom>
                <a:avLst/>
                <a:gdLst>
                  <a:gd name="T0" fmla="*/ 42 w 1418"/>
                  <a:gd name="T1" fmla="*/ 0 h 451"/>
                  <a:gd name="T2" fmla="*/ 0 w 1418"/>
                  <a:gd name="T3" fmla="*/ 57 h 451"/>
                  <a:gd name="T4" fmla="*/ 1418 w 1418"/>
                  <a:gd name="T5" fmla="*/ 451 h 451"/>
                  <a:gd name="T6" fmla="*/ 42 w 1418"/>
                  <a:gd name="T7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8" h="451">
                    <a:moveTo>
                      <a:pt x="42" y="0"/>
                    </a:moveTo>
                    <a:cubicBezTo>
                      <a:pt x="0" y="57"/>
                      <a:pt x="0" y="57"/>
                      <a:pt x="0" y="57"/>
                    </a:cubicBezTo>
                    <a:cubicBezTo>
                      <a:pt x="0" y="57"/>
                      <a:pt x="930" y="155"/>
                      <a:pt x="1418" y="451"/>
                    </a:cubicBezTo>
                    <a:cubicBezTo>
                      <a:pt x="1375" y="410"/>
                      <a:pt x="1156" y="166"/>
                      <a:pt x="42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4" name="Freeform 44">
                <a:extLst>
                  <a:ext uri="{FF2B5EF4-FFF2-40B4-BE49-F238E27FC236}">
                    <a16:creationId xmlns:a16="http://schemas.microsoft.com/office/drawing/2014/main" id="{BE7BBADA-E38F-4339-B559-56A73E314A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" y="982"/>
                <a:ext cx="3323" cy="1823"/>
              </a:xfrm>
              <a:custGeom>
                <a:avLst/>
                <a:gdLst>
                  <a:gd name="T0" fmla="*/ 1335 w 1405"/>
                  <a:gd name="T1" fmla="*/ 454 h 770"/>
                  <a:gd name="T2" fmla="*/ 180 w 1405"/>
                  <a:gd name="T3" fmla="*/ 0 h 770"/>
                  <a:gd name="T4" fmla="*/ 136 w 1405"/>
                  <a:gd name="T5" fmla="*/ 86 h 770"/>
                  <a:gd name="T6" fmla="*/ 0 w 1405"/>
                  <a:gd name="T7" fmla="*/ 317 h 770"/>
                  <a:gd name="T8" fmla="*/ 526 w 1405"/>
                  <a:gd name="T9" fmla="*/ 423 h 770"/>
                  <a:gd name="T10" fmla="*/ 1094 w 1405"/>
                  <a:gd name="T11" fmla="*/ 588 h 770"/>
                  <a:gd name="T12" fmla="*/ 1402 w 1405"/>
                  <a:gd name="T13" fmla="*/ 770 h 770"/>
                  <a:gd name="T14" fmla="*/ 1335 w 1405"/>
                  <a:gd name="T15" fmla="*/ 454 h 7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5" h="770">
                    <a:moveTo>
                      <a:pt x="1335" y="454"/>
                    </a:moveTo>
                    <a:cubicBezTo>
                      <a:pt x="1105" y="16"/>
                      <a:pt x="180" y="0"/>
                      <a:pt x="180" y="0"/>
                    </a:cubicBezTo>
                    <a:cubicBezTo>
                      <a:pt x="136" y="86"/>
                      <a:pt x="136" y="86"/>
                      <a:pt x="136" y="86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0" y="317"/>
                      <a:pt x="442" y="405"/>
                      <a:pt x="526" y="423"/>
                    </a:cubicBezTo>
                    <a:cubicBezTo>
                      <a:pt x="585" y="436"/>
                      <a:pt x="857" y="493"/>
                      <a:pt x="1094" y="588"/>
                    </a:cubicBezTo>
                    <a:cubicBezTo>
                      <a:pt x="1318" y="693"/>
                      <a:pt x="1402" y="770"/>
                      <a:pt x="1402" y="770"/>
                    </a:cubicBezTo>
                    <a:cubicBezTo>
                      <a:pt x="1402" y="770"/>
                      <a:pt x="1405" y="744"/>
                      <a:pt x="1335" y="45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15" name="Freeform 45">
                <a:extLst>
                  <a:ext uri="{FF2B5EF4-FFF2-40B4-BE49-F238E27FC236}">
                    <a16:creationId xmlns:a16="http://schemas.microsoft.com/office/drawing/2014/main" id="{D248DD46-E65F-4083-BAA7-07A5370CBF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1043"/>
                <a:ext cx="3516" cy="1765"/>
              </a:xfrm>
              <a:custGeom>
                <a:avLst/>
                <a:gdLst>
                  <a:gd name="T0" fmla="*/ 1480 w 1487"/>
                  <a:gd name="T1" fmla="*/ 309 h 745"/>
                  <a:gd name="T2" fmla="*/ 1486 w 1487"/>
                  <a:gd name="T3" fmla="*/ 302 h 745"/>
                  <a:gd name="T4" fmla="*/ 1464 w 1487"/>
                  <a:gd name="T5" fmla="*/ 277 h 745"/>
                  <a:gd name="T6" fmla="*/ 1466 w 1487"/>
                  <a:gd name="T7" fmla="*/ 277 h 745"/>
                  <a:gd name="T8" fmla="*/ 1448 w 1487"/>
                  <a:gd name="T9" fmla="*/ 263 h 745"/>
                  <a:gd name="T10" fmla="*/ 1403 w 1487"/>
                  <a:gd name="T11" fmla="*/ 225 h 745"/>
                  <a:gd name="T12" fmla="*/ 1402 w 1487"/>
                  <a:gd name="T13" fmla="*/ 226 h 745"/>
                  <a:gd name="T14" fmla="*/ 1117 w 1487"/>
                  <a:gd name="T15" fmla="*/ 0 h 745"/>
                  <a:gd name="T16" fmla="*/ 0 w 1487"/>
                  <a:gd name="T17" fmla="*/ 417 h 745"/>
                  <a:gd name="T18" fmla="*/ 72 w 1487"/>
                  <a:gd name="T19" fmla="*/ 744 h 745"/>
                  <a:gd name="T20" fmla="*/ 80 w 1487"/>
                  <a:gd name="T21" fmla="*/ 738 h 745"/>
                  <a:gd name="T22" fmla="*/ 83 w 1487"/>
                  <a:gd name="T23" fmla="*/ 736 h 745"/>
                  <a:gd name="T24" fmla="*/ 100 w 1487"/>
                  <a:gd name="T25" fmla="*/ 723 h 745"/>
                  <a:gd name="T26" fmla="*/ 138 w 1487"/>
                  <a:gd name="T27" fmla="*/ 690 h 745"/>
                  <a:gd name="T28" fmla="*/ 167 w 1487"/>
                  <a:gd name="T29" fmla="*/ 667 h 745"/>
                  <a:gd name="T30" fmla="*/ 427 w 1487"/>
                  <a:gd name="T31" fmla="*/ 527 h 745"/>
                  <a:gd name="T32" fmla="*/ 985 w 1487"/>
                  <a:gd name="T33" fmla="*/ 373 h 745"/>
                  <a:gd name="T34" fmla="*/ 1480 w 1487"/>
                  <a:gd name="T35" fmla="*/ 309 h 7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87" h="745">
                    <a:moveTo>
                      <a:pt x="1480" y="309"/>
                    </a:moveTo>
                    <a:cubicBezTo>
                      <a:pt x="1485" y="309"/>
                      <a:pt x="1487" y="307"/>
                      <a:pt x="1486" y="302"/>
                    </a:cubicBezTo>
                    <a:cubicBezTo>
                      <a:pt x="1482" y="295"/>
                      <a:pt x="1473" y="287"/>
                      <a:pt x="1464" y="277"/>
                    </a:cubicBezTo>
                    <a:cubicBezTo>
                      <a:pt x="1465" y="277"/>
                      <a:pt x="1466" y="277"/>
                      <a:pt x="1466" y="277"/>
                    </a:cubicBezTo>
                    <a:cubicBezTo>
                      <a:pt x="1466" y="277"/>
                      <a:pt x="1466" y="277"/>
                      <a:pt x="1448" y="263"/>
                    </a:cubicBezTo>
                    <a:cubicBezTo>
                      <a:pt x="1426" y="243"/>
                      <a:pt x="1403" y="225"/>
                      <a:pt x="1403" y="225"/>
                    </a:cubicBezTo>
                    <a:cubicBezTo>
                      <a:pt x="1403" y="225"/>
                      <a:pt x="1403" y="225"/>
                      <a:pt x="1402" y="226"/>
                    </a:cubicBezTo>
                    <a:cubicBezTo>
                      <a:pt x="1356" y="188"/>
                      <a:pt x="1253" y="110"/>
                      <a:pt x="1117" y="0"/>
                    </a:cubicBezTo>
                    <a:cubicBezTo>
                      <a:pt x="73" y="22"/>
                      <a:pt x="0" y="417"/>
                      <a:pt x="0" y="417"/>
                    </a:cubicBezTo>
                    <a:cubicBezTo>
                      <a:pt x="0" y="417"/>
                      <a:pt x="7" y="422"/>
                      <a:pt x="72" y="744"/>
                    </a:cubicBezTo>
                    <a:cubicBezTo>
                      <a:pt x="72" y="745"/>
                      <a:pt x="77" y="740"/>
                      <a:pt x="80" y="738"/>
                    </a:cubicBezTo>
                    <a:cubicBezTo>
                      <a:pt x="83" y="736"/>
                      <a:pt x="83" y="736"/>
                      <a:pt x="83" y="736"/>
                    </a:cubicBezTo>
                    <a:cubicBezTo>
                      <a:pt x="95" y="727"/>
                      <a:pt x="100" y="723"/>
                      <a:pt x="100" y="723"/>
                    </a:cubicBezTo>
                    <a:cubicBezTo>
                      <a:pt x="138" y="690"/>
                      <a:pt x="138" y="690"/>
                      <a:pt x="138" y="690"/>
                    </a:cubicBezTo>
                    <a:cubicBezTo>
                      <a:pt x="167" y="667"/>
                      <a:pt x="167" y="667"/>
                      <a:pt x="167" y="667"/>
                    </a:cubicBezTo>
                    <a:cubicBezTo>
                      <a:pt x="251" y="603"/>
                      <a:pt x="371" y="550"/>
                      <a:pt x="427" y="527"/>
                    </a:cubicBezTo>
                    <a:cubicBezTo>
                      <a:pt x="608" y="456"/>
                      <a:pt x="761" y="421"/>
                      <a:pt x="985" y="373"/>
                    </a:cubicBezTo>
                    <a:cubicBezTo>
                      <a:pt x="1209" y="325"/>
                      <a:pt x="1480" y="309"/>
                      <a:pt x="1480" y="309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grpSp>
        <p:nvGrpSpPr>
          <p:cNvPr id="316" name="Group 315">
            <a:extLst>
              <a:ext uri="{FF2B5EF4-FFF2-40B4-BE49-F238E27FC236}">
                <a16:creationId xmlns:a16="http://schemas.microsoft.com/office/drawing/2014/main" id="{AAA8F06B-DF5E-466E-8510-B74B882B4CF1}"/>
              </a:ext>
            </a:extLst>
          </p:cNvPr>
          <p:cNvGrpSpPr/>
          <p:nvPr/>
        </p:nvGrpSpPr>
        <p:grpSpPr>
          <a:xfrm>
            <a:off x="76583" y="-94180"/>
            <a:ext cx="11574126" cy="3201388"/>
            <a:chOff x="220837" y="-254699"/>
            <a:chExt cx="11574126" cy="3201388"/>
          </a:xfrm>
        </p:grpSpPr>
        <p:grpSp>
          <p:nvGrpSpPr>
            <p:cNvPr id="317" name="Group 3">
              <a:extLst>
                <a:ext uri="{FF2B5EF4-FFF2-40B4-BE49-F238E27FC236}">
                  <a16:creationId xmlns:a16="http://schemas.microsoft.com/office/drawing/2014/main" id="{6B96F09C-6FA0-4FC7-8744-3945A2D8B472}"/>
                </a:ext>
              </a:extLst>
            </p:cNvPr>
            <p:cNvGrpSpPr/>
            <p:nvPr/>
          </p:nvGrpSpPr>
          <p:grpSpPr>
            <a:xfrm rot="10800000">
              <a:off x="2194821" y="-198086"/>
              <a:ext cx="412706" cy="1820482"/>
              <a:chOff x="4980416" y="5037518"/>
              <a:chExt cx="412706" cy="1820482"/>
            </a:xfrm>
          </p:grpSpPr>
          <p:sp>
            <p:nvSpPr>
              <p:cNvPr id="558" name="Freeform 11">
                <a:extLst>
                  <a:ext uri="{FF2B5EF4-FFF2-40B4-BE49-F238E27FC236}">
                    <a16:creationId xmlns:a16="http://schemas.microsoft.com/office/drawing/2014/main" id="{2BB085F4-536B-48EE-B19A-9747564DC6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9" name="Freeform 12">
                <a:extLst>
                  <a:ext uri="{FF2B5EF4-FFF2-40B4-BE49-F238E27FC236}">
                    <a16:creationId xmlns:a16="http://schemas.microsoft.com/office/drawing/2014/main" id="{14B8B8E1-D11B-4943-A9BA-323AD3D3CA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0" name="Freeform 13">
                <a:extLst>
                  <a:ext uri="{FF2B5EF4-FFF2-40B4-BE49-F238E27FC236}">
                    <a16:creationId xmlns:a16="http://schemas.microsoft.com/office/drawing/2014/main" id="{C8225F60-39DA-4C89-A09F-1BCB76AE12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1" name="Freeform 14">
                <a:extLst>
                  <a:ext uri="{FF2B5EF4-FFF2-40B4-BE49-F238E27FC236}">
                    <a16:creationId xmlns:a16="http://schemas.microsoft.com/office/drawing/2014/main" id="{C3DF5BC0-1D21-42F9-B3D6-1F0F45D071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2" name="Freeform 15">
                <a:extLst>
                  <a:ext uri="{FF2B5EF4-FFF2-40B4-BE49-F238E27FC236}">
                    <a16:creationId xmlns:a16="http://schemas.microsoft.com/office/drawing/2014/main" id="{B15EC268-8E11-47F1-A421-37E24462E3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3" name="Freeform 16">
                <a:extLst>
                  <a:ext uri="{FF2B5EF4-FFF2-40B4-BE49-F238E27FC236}">
                    <a16:creationId xmlns:a16="http://schemas.microsoft.com/office/drawing/2014/main" id="{15E32E7C-E1CA-4EE2-8F4A-06C8411159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4" name="Freeform 35">
                <a:extLst>
                  <a:ext uri="{FF2B5EF4-FFF2-40B4-BE49-F238E27FC236}">
                    <a16:creationId xmlns:a16="http://schemas.microsoft.com/office/drawing/2014/main" id="{07CDBAA1-E005-415F-B9CD-A153B07F83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5" name="Freeform 36">
                <a:extLst>
                  <a:ext uri="{FF2B5EF4-FFF2-40B4-BE49-F238E27FC236}">
                    <a16:creationId xmlns:a16="http://schemas.microsoft.com/office/drawing/2014/main" id="{A4831732-8A7D-44FD-A3DA-E8BD063BD6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6" name="Freeform 37">
                <a:extLst>
                  <a:ext uri="{FF2B5EF4-FFF2-40B4-BE49-F238E27FC236}">
                    <a16:creationId xmlns:a16="http://schemas.microsoft.com/office/drawing/2014/main" id="{F4DB29DC-B4D1-4CC3-B667-AA07B830E2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7" name="Freeform 38">
                <a:extLst>
                  <a:ext uri="{FF2B5EF4-FFF2-40B4-BE49-F238E27FC236}">
                    <a16:creationId xmlns:a16="http://schemas.microsoft.com/office/drawing/2014/main" id="{5DC797A7-B8D5-4D9D-800E-205767C3F9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8" name="Freeform 39">
                <a:extLst>
                  <a:ext uri="{FF2B5EF4-FFF2-40B4-BE49-F238E27FC236}">
                    <a16:creationId xmlns:a16="http://schemas.microsoft.com/office/drawing/2014/main" id="{961DCA8D-41C4-40D3-929C-000F607975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8" name="Group 4">
              <a:extLst>
                <a:ext uri="{FF2B5EF4-FFF2-40B4-BE49-F238E27FC236}">
                  <a16:creationId xmlns:a16="http://schemas.microsoft.com/office/drawing/2014/main" id="{48904285-BC1A-42A7-9860-5476CB2B12BA}"/>
                </a:ext>
              </a:extLst>
            </p:cNvPr>
            <p:cNvGrpSpPr/>
            <p:nvPr/>
          </p:nvGrpSpPr>
          <p:grpSpPr>
            <a:xfrm rot="10800000">
              <a:off x="1672375" y="-198086"/>
              <a:ext cx="412706" cy="2155512"/>
              <a:chOff x="5502862" y="5355294"/>
              <a:chExt cx="412706" cy="1502706"/>
            </a:xfrm>
          </p:grpSpPr>
          <p:sp>
            <p:nvSpPr>
              <p:cNvPr id="547" name="Freeform 23">
                <a:extLst>
                  <a:ext uri="{FF2B5EF4-FFF2-40B4-BE49-F238E27FC236}">
                    <a16:creationId xmlns:a16="http://schemas.microsoft.com/office/drawing/2014/main" id="{70C751B5-9334-4ECE-9763-5F62BADAFF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8" name="Freeform 24">
                <a:extLst>
                  <a:ext uri="{FF2B5EF4-FFF2-40B4-BE49-F238E27FC236}">
                    <a16:creationId xmlns:a16="http://schemas.microsoft.com/office/drawing/2014/main" id="{A80D18E0-E698-4E6B-813B-B8246F077C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9" name="Freeform 25">
                <a:extLst>
                  <a:ext uri="{FF2B5EF4-FFF2-40B4-BE49-F238E27FC236}">
                    <a16:creationId xmlns:a16="http://schemas.microsoft.com/office/drawing/2014/main" id="{DB69CAEB-A594-4AD1-87F2-8B135F7AF5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0" name="Freeform 26">
                <a:extLst>
                  <a:ext uri="{FF2B5EF4-FFF2-40B4-BE49-F238E27FC236}">
                    <a16:creationId xmlns:a16="http://schemas.microsoft.com/office/drawing/2014/main" id="{229ACE16-BB39-4075-85BD-0B73ADFB5D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1" name="Freeform 27">
                <a:extLst>
                  <a:ext uri="{FF2B5EF4-FFF2-40B4-BE49-F238E27FC236}">
                    <a16:creationId xmlns:a16="http://schemas.microsoft.com/office/drawing/2014/main" id="{56F4160B-F4A1-4E2C-B245-38ED3B933D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2" name="Freeform 28">
                <a:extLst>
                  <a:ext uri="{FF2B5EF4-FFF2-40B4-BE49-F238E27FC236}">
                    <a16:creationId xmlns:a16="http://schemas.microsoft.com/office/drawing/2014/main" id="{E04B3177-C745-47FF-AE4B-B42BFEDF4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3" name="Freeform 40">
                <a:extLst>
                  <a:ext uri="{FF2B5EF4-FFF2-40B4-BE49-F238E27FC236}">
                    <a16:creationId xmlns:a16="http://schemas.microsoft.com/office/drawing/2014/main" id="{0112CF2E-869C-4EFE-84D2-4EAD9F3F66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4" name="Freeform 41">
                <a:extLst>
                  <a:ext uri="{FF2B5EF4-FFF2-40B4-BE49-F238E27FC236}">
                    <a16:creationId xmlns:a16="http://schemas.microsoft.com/office/drawing/2014/main" id="{39DCB675-1480-40D4-B50F-26BE433A32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5" name="Freeform 42">
                <a:extLst>
                  <a:ext uri="{FF2B5EF4-FFF2-40B4-BE49-F238E27FC236}">
                    <a16:creationId xmlns:a16="http://schemas.microsoft.com/office/drawing/2014/main" id="{B3317448-0B24-47E6-9B08-999C3D555C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6" name="Freeform 43">
                <a:extLst>
                  <a:ext uri="{FF2B5EF4-FFF2-40B4-BE49-F238E27FC236}">
                    <a16:creationId xmlns:a16="http://schemas.microsoft.com/office/drawing/2014/main" id="{C5BFAE42-055F-47B3-815C-BC93D53515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7" name="Freeform 44">
                <a:extLst>
                  <a:ext uri="{FF2B5EF4-FFF2-40B4-BE49-F238E27FC236}">
                    <a16:creationId xmlns:a16="http://schemas.microsoft.com/office/drawing/2014/main" id="{32121C31-E773-4FF5-84F7-4819E04B92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9" name="Group 7">
              <a:extLst>
                <a:ext uri="{FF2B5EF4-FFF2-40B4-BE49-F238E27FC236}">
                  <a16:creationId xmlns:a16="http://schemas.microsoft.com/office/drawing/2014/main" id="{6A9CEF54-A0A5-4D1B-AD6E-4705C8980BC1}"/>
                </a:ext>
              </a:extLst>
            </p:cNvPr>
            <p:cNvGrpSpPr/>
            <p:nvPr/>
          </p:nvGrpSpPr>
          <p:grpSpPr>
            <a:xfrm rot="10800000">
              <a:off x="220837" y="-198086"/>
              <a:ext cx="407320" cy="1502706"/>
              <a:chOff x="6959786" y="5355294"/>
              <a:chExt cx="407320" cy="1502706"/>
            </a:xfrm>
          </p:grpSpPr>
          <p:sp>
            <p:nvSpPr>
              <p:cNvPr id="536" name="Freeform 17">
                <a:extLst>
                  <a:ext uri="{FF2B5EF4-FFF2-40B4-BE49-F238E27FC236}">
                    <a16:creationId xmlns:a16="http://schemas.microsoft.com/office/drawing/2014/main" id="{B05E2F64-FE82-4A39-A954-674436EDEF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7" name="Freeform 18">
                <a:extLst>
                  <a:ext uri="{FF2B5EF4-FFF2-40B4-BE49-F238E27FC236}">
                    <a16:creationId xmlns:a16="http://schemas.microsoft.com/office/drawing/2014/main" id="{FB54D71C-F97D-4801-BEAA-4AA55DBB7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8" name="Freeform 19">
                <a:extLst>
                  <a:ext uri="{FF2B5EF4-FFF2-40B4-BE49-F238E27FC236}">
                    <a16:creationId xmlns:a16="http://schemas.microsoft.com/office/drawing/2014/main" id="{EF76D157-48A9-41CC-860F-9B82E4CD1C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9" name="Freeform 20">
                <a:extLst>
                  <a:ext uri="{FF2B5EF4-FFF2-40B4-BE49-F238E27FC236}">
                    <a16:creationId xmlns:a16="http://schemas.microsoft.com/office/drawing/2014/main" id="{F6FE082B-C053-4C82-A0BE-6CD29475F5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0" name="Freeform 21">
                <a:extLst>
                  <a:ext uri="{FF2B5EF4-FFF2-40B4-BE49-F238E27FC236}">
                    <a16:creationId xmlns:a16="http://schemas.microsoft.com/office/drawing/2014/main" id="{2E2F1907-6B6B-41C5-9491-7DDDD9E040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1" name="Freeform 22">
                <a:extLst>
                  <a:ext uri="{FF2B5EF4-FFF2-40B4-BE49-F238E27FC236}">
                    <a16:creationId xmlns:a16="http://schemas.microsoft.com/office/drawing/2014/main" id="{619D9EA8-6C78-4E1B-A351-630B3D7DD7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2" name="Freeform 45">
                <a:extLst>
                  <a:ext uri="{FF2B5EF4-FFF2-40B4-BE49-F238E27FC236}">
                    <a16:creationId xmlns:a16="http://schemas.microsoft.com/office/drawing/2014/main" id="{C5FAC381-640C-4BEE-BFF3-8285A5E745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3" name="Freeform 46">
                <a:extLst>
                  <a:ext uri="{FF2B5EF4-FFF2-40B4-BE49-F238E27FC236}">
                    <a16:creationId xmlns:a16="http://schemas.microsoft.com/office/drawing/2014/main" id="{21E9066C-19E9-4829-AB16-E162DE71E7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4" name="Freeform 47">
                <a:extLst>
                  <a:ext uri="{FF2B5EF4-FFF2-40B4-BE49-F238E27FC236}">
                    <a16:creationId xmlns:a16="http://schemas.microsoft.com/office/drawing/2014/main" id="{E7DE40D5-F559-436D-85D5-F7F3BB5C83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5" name="Freeform 48">
                <a:extLst>
                  <a:ext uri="{FF2B5EF4-FFF2-40B4-BE49-F238E27FC236}">
                    <a16:creationId xmlns:a16="http://schemas.microsoft.com/office/drawing/2014/main" id="{BF22EF75-D58D-401D-BD21-BB76ADBECE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6" name="Freeform 49">
                <a:extLst>
                  <a:ext uri="{FF2B5EF4-FFF2-40B4-BE49-F238E27FC236}">
                    <a16:creationId xmlns:a16="http://schemas.microsoft.com/office/drawing/2014/main" id="{CBC67603-B17F-4A01-AF86-BB77DCD162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0" name="Group 5">
              <a:extLst>
                <a:ext uri="{FF2B5EF4-FFF2-40B4-BE49-F238E27FC236}">
                  <a16:creationId xmlns:a16="http://schemas.microsoft.com/office/drawing/2014/main" id="{6C150B58-AE32-4C62-9032-AC1CBB76313F}"/>
                </a:ext>
              </a:extLst>
            </p:cNvPr>
            <p:cNvGrpSpPr/>
            <p:nvPr/>
          </p:nvGrpSpPr>
          <p:grpSpPr>
            <a:xfrm rot="10800000">
              <a:off x="1176187" y="-195393"/>
              <a:ext cx="403952" cy="2588666"/>
              <a:chOff x="6007804" y="4266641"/>
              <a:chExt cx="403952" cy="2588666"/>
            </a:xfrm>
          </p:grpSpPr>
          <p:sp>
            <p:nvSpPr>
              <p:cNvPr id="525" name="Freeform 29">
                <a:extLst>
                  <a:ext uri="{FF2B5EF4-FFF2-40B4-BE49-F238E27FC236}">
                    <a16:creationId xmlns:a16="http://schemas.microsoft.com/office/drawing/2014/main" id="{783D32AC-95FA-444E-BC72-8FA939DD5A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6" name="Freeform 30">
                <a:extLst>
                  <a:ext uri="{FF2B5EF4-FFF2-40B4-BE49-F238E27FC236}">
                    <a16:creationId xmlns:a16="http://schemas.microsoft.com/office/drawing/2014/main" id="{F3EDAA94-2C5D-4D44-8F10-8903EEE878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7" name="Freeform 31">
                <a:extLst>
                  <a:ext uri="{FF2B5EF4-FFF2-40B4-BE49-F238E27FC236}">
                    <a16:creationId xmlns:a16="http://schemas.microsoft.com/office/drawing/2014/main" id="{AC2C4571-D7BF-46AD-BA1D-49C0F9660D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8" name="Freeform 32">
                <a:extLst>
                  <a:ext uri="{FF2B5EF4-FFF2-40B4-BE49-F238E27FC236}">
                    <a16:creationId xmlns:a16="http://schemas.microsoft.com/office/drawing/2014/main" id="{2E430B26-57CE-49EA-87C8-0DE169196D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9" name="Freeform 33">
                <a:extLst>
                  <a:ext uri="{FF2B5EF4-FFF2-40B4-BE49-F238E27FC236}">
                    <a16:creationId xmlns:a16="http://schemas.microsoft.com/office/drawing/2014/main" id="{D954EC4D-3492-4148-8A15-165675F7C5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0" name="Freeform 34">
                <a:extLst>
                  <a:ext uri="{FF2B5EF4-FFF2-40B4-BE49-F238E27FC236}">
                    <a16:creationId xmlns:a16="http://schemas.microsoft.com/office/drawing/2014/main" id="{8FBAADC9-D406-4775-89E2-500B2C8197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1" name="Freeform 50">
                <a:extLst>
                  <a:ext uri="{FF2B5EF4-FFF2-40B4-BE49-F238E27FC236}">
                    <a16:creationId xmlns:a16="http://schemas.microsoft.com/office/drawing/2014/main" id="{A8137B61-43D2-4665-A149-3657BA6C71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2" name="Freeform 51">
                <a:extLst>
                  <a:ext uri="{FF2B5EF4-FFF2-40B4-BE49-F238E27FC236}">
                    <a16:creationId xmlns:a16="http://schemas.microsoft.com/office/drawing/2014/main" id="{A9566D9B-AD5E-4E9B-AEE1-2FE861ACDF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3" name="Freeform 52">
                <a:extLst>
                  <a:ext uri="{FF2B5EF4-FFF2-40B4-BE49-F238E27FC236}">
                    <a16:creationId xmlns:a16="http://schemas.microsoft.com/office/drawing/2014/main" id="{F161AA9E-4CCD-4B62-9C15-9EA460E915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4" name="Freeform 53">
                <a:extLst>
                  <a:ext uri="{FF2B5EF4-FFF2-40B4-BE49-F238E27FC236}">
                    <a16:creationId xmlns:a16="http://schemas.microsoft.com/office/drawing/2014/main" id="{6C587578-6667-47E7-9702-76F512B25F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5" name="Freeform 54">
                <a:extLst>
                  <a:ext uri="{FF2B5EF4-FFF2-40B4-BE49-F238E27FC236}">
                    <a16:creationId xmlns:a16="http://schemas.microsoft.com/office/drawing/2014/main" id="{55D20C90-7892-48CC-AEF1-2F56695E6D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1" name="Group 6">
              <a:extLst>
                <a:ext uri="{FF2B5EF4-FFF2-40B4-BE49-F238E27FC236}">
                  <a16:creationId xmlns:a16="http://schemas.microsoft.com/office/drawing/2014/main" id="{29767A61-511F-4BED-878E-CF0710586A48}"/>
                </a:ext>
              </a:extLst>
            </p:cNvPr>
            <p:cNvGrpSpPr/>
            <p:nvPr/>
          </p:nvGrpSpPr>
          <p:grpSpPr>
            <a:xfrm rot="10800000">
              <a:off x="698175" y="-195393"/>
              <a:ext cx="409339" cy="3142082"/>
              <a:chOff x="6480429" y="3713225"/>
              <a:chExt cx="409339" cy="3142082"/>
            </a:xfrm>
          </p:grpSpPr>
          <p:sp>
            <p:nvSpPr>
              <p:cNvPr id="514" name="Freeform 5">
                <a:extLst>
                  <a:ext uri="{FF2B5EF4-FFF2-40B4-BE49-F238E27FC236}">
                    <a16:creationId xmlns:a16="http://schemas.microsoft.com/office/drawing/2014/main" id="{298388B1-41A8-4107-81CC-09B077F6D9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5" name="Freeform 6">
                <a:extLst>
                  <a:ext uri="{FF2B5EF4-FFF2-40B4-BE49-F238E27FC236}">
                    <a16:creationId xmlns:a16="http://schemas.microsoft.com/office/drawing/2014/main" id="{2DFC0C3F-2DA9-4EB4-9415-AD02B21E94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6" name="Freeform 7">
                <a:extLst>
                  <a:ext uri="{FF2B5EF4-FFF2-40B4-BE49-F238E27FC236}">
                    <a16:creationId xmlns:a16="http://schemas.microsoft.com/office/drawing/2014/main" id="{37143AA9-67F9-40A8-B6FA-44606C35AF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7" name="Freeform 8">
                <a:extLst>
                  <a:ext uri="{FF2B5EF4-FFF2-40B4-BE49-F238E27FC236}">
                    <a16:creationId xmlns:a16="http://schemas.microsoft.com/office/drawing/2014/main" id="{28F45F93-E2A9-423D-9DF7-EBE7384F22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8" name="Freeform 9">
                <a:extLst>
                  <a:ext uri="{FF2B5EF4-FFF2-40B4-BE49-F238E27FC236}">
                    <a16:creationId xmlns:a16="http://schemas.microsoft.com/office/drawing/2014/main" id="{251EC45B-294C-4541-80D5-D766099F84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9" name="Freeform 10">
                <a:extLst>
                  <a:ext uri="{FF2B5EF4-FFF2-40B4-BE49-F238E27FC236}">
                    <a16:creationId xmlns:a16="http://schemas.microsoft.com/office/drawing/2014/main" id="{4B6B206B-2B39-4854-9EFA-37DE0ECF2B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0" name="Freeform 55">
                <a:extLst>
                  <a:ext uri="{FF2B5EF4-FFF2-40B4-BE49-F238E27FC236}">
                    <a16:creationId xmlns:a16="http://schemas.microsoft.com/office/drawing/2014/main" id="{12ACF344-3124-4C6A-ADA6-95825CBF8B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1" name="Freeform 56">
                <a:extLst>
                  <a:ext uri="{FF2B5EF4-FFF2-40B4-BE49-F238E27FC236}">
                    <a16:creationId xmlns:a16="http://schemas.microsoft.com/office/drawing/2014/main" id="{7F475600-BF69-4FD5-AFDE-D889B56D3B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2" name="Freeform 57">
                <a:extLst>
                  <a:ext uri="{FF2B5EF4-FFF2-40B4-BE49-F238E27FC236}">
                    <a16:creationId xmlns:a16="http://schemas.microsoft.com/office/drawing/2014/main" id="{36AB4184-80C9-4136-868B-E9E611965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3" name="Freeform 58">
                <a:extLst>
                  <a:ext uri="{FF2B5EF4-FFF2-40B4-BE49-F238E27FC236}">
                    <a16:creationId xmlns:a16="http://schemas.microsoft.com/office/drawing/2014/main" id="{7439BFB4-435F-46B1-8516-E01357D84D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4" name="Freeform 59">
                <a:extLst>
                  <a:ext uri="{FF2B5EF4-FFF2-40B4-BE49-F238E27FC236}">
                    <a16:creationId xmlns:a16="http://schemas.microsoft.com/office/drawing/2014/main" id="{E9F19362-D2F1-4A25-A586-8F9F5E0D0B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2" name="Group 3">
              <a:extLst>
                <a:ext uri="{FF2B5EF4-FFF2-40B4-BE49-F238E27FC236}">
                  <a16:creationId xmlns:a16="http://schemas.microsoft.com/office/drawing/2014/main" id="{3CFC43C4-B70B-4923-AE38-F3986C8A147D}"/>
                </a:ext>
              </a:extLst>
            </p:cNvPr>
            <p:cNvGrpSpPr/>
            <p:nvPr/>
          </p:nvGrpSpPr>
          <p:grpSpPr>
            <a:xfrm rot="10800000">
              <a:off x="4492137" y="-207511"/>
              <a:ext cx="412706" cy="1820482"/>
              <a:chOff x="4980416" y="5037518"/>
              <a:chExt cx="412706" cy="1820482"/>
            </a:xfrm>
          </p:grpSpPr>
          <p:sp>
            <p:nvSpPr>
              <p:cNvPr id="503" name="Freeform 11">
                <a:extLst>
                  <a:ext uri="{FF2B5EF4-FFF2-40B4-BE49-F238E27FC236}">
                    <a16:creationId xmlns:a16="http://schemas.microsoft.com/office/drawing/2014/main" id="{B8BC7716-2F43-4CE9-BB72-8FC84E552E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4" name="Freeform 12">
                <a:extLst>
                  <a:ext uri="{FF2B5EF4-FFF2-40B4-BE49-F238E27FC236}">
                    <a16:creationId xmlns:a16="http://schemas.microsoft.com/office/drawing/2014/main" id="{F2BACA53-FC8C-4605-BF3E-CF0FC0527D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5" name="Freeform 13">
                <a:extLst>
                  <a:ext uri="{FF2B5EF4-FFF2-40B4-BE49-F238E27FC236}">
                    <a16:creationId xmlns:a16="http://schemas.microsoft.com/office/drawing/2014/main" id="{8C95FD97-EF62-4FD7-AD20-9221CAB748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6" name="Freeform 14">
                <a:extLst>
                  <a:ext uri="{FF2B5EF4-FFF2-40B4-BE49-F238E27FC236}">
                    <a16:creationId xmlns:a16="http://schemas.microsoft.com/office/drawing/2014/main" id="{5D4D7666-D110-4F89-8EAC-6AC68C5F7F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7" name="Freeform 15">
                <a:extLst>
                  <a:ext uri="{FF2B5EF4-FFF2-40B4-BE49-F238E27FC236}">
                    <a16:creationId xmlns:a16="http://schemas.microsoft.com/office/drawing/2014/main" id="{BEF63CDC-5949-4B44-948F-5FD8B73F20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8" name="Freeform 16">
                <a:extLst>
                  <a:ext uri="{FF2B5EF4-FFF2-40B4-BE49-F238E27FC236}">
                    <a16:creationId xmlns:a16="http://schemas.microsoft.com/office/drawing/2014/main" id="{3EAB1CA9-A111-4D05-B058-813628F72A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9" name="Freeform 35">
                <a:extLst>
                  <a:ext uri="{FF2B5EF4-FFF2-40B4-BE49-F238E27FC236}">
                    <a16:creationId xmlns:a16="http://schemas.microsoft.com/office/drawing/2014/main" id="{70ED00E9-89ED-4804-A1E9-90141431EB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0" name="Freeform 36">
                <a:extLst>
                  <a:ext uri="{FF2B5EF4-FFF2-40B4-BE49-F238E27FC236}">
                    <a16:creationId xmlns:a16="http://schemas.microsoft.com/office/drawing/2014/main" id="{212F3C65-3459-4183-8A13-0D860EA523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1" name="Freeform 37">
                <a:extLst>
                  <a:ext uri="{FF2B5EF4-FFF2-40B4-BE49-F238E27FC236}">
                    <a16:creationId xmlns:a16="http://schemas.microsoft.com/office/drawing/2014/main" id="{DE3BA62C-60D4-4206-9D28-A52C25C855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2" name="Freeform 38">
                <a:extLst>
                  <a:ext uri="{FF2B5EF4-FFF2-40B4-BE49-F238E27FC236}">
                    <a16:creationId xmlns:a16="http://schemas.microsoft.com/office/drawing/2014/main" id="{0CCA48B3-394C-437E-A776-41521F6C9A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3" name="Freeform 39">
                <a:extLst>
                  <a:ext uri="{FF2B5EF4-FFF2-40B4-BE49-F238E27FC236}">
                    <a16:creationId xmlns:a16="http://schemas.microsoft.com/office/drawing/2014/main" id="{ACB8A37D-525D-4798-87EC-B44A101AE3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3" name="Group 4">
              <a:extLst>
                <a:ext uri="{FF2B5EF4-FFF2-40B4-BE49-F238E27FC236}">
                  <a16:creationId xmlns:a16="http://schemas.microsoft.com/office/drawing/2014/main" id="{94F5FBD5-B9E9-4575-A352-CDA9C47EDAC9}"/>
                </a:ext>
              </a:extLst>
            </p:cNvPr>
            <p:cNvGrpSpPr/>
            <p:nvPr/>
          </p:nvGrpSpPr>
          <p:grpSpPr>
            <a:xfrm rot="10800000">
              <a:off x="3904878" y="-198086"/>
              <a:ext cx="412706" cy="1502706"/>
              <a:chOff x="5502862" y="5355294"/>
              <a:chExt cx="412706" cy="1502706"/>
            </a:xfrm>
          </p:grpSpPr>
          <p:sp>
            <p:nvSpPr>
              <p:cNvPr id="492" name="Freeform 23">
                <a:extLst>
                  <a:ext uri="{FF2B5EF4-FFF2-40B4-BE49-F238E27FC236}">
                    <a16:creationId xmlns:a16="http://schemas.microsoft.com/office/drawing/2014/main" id="{270B34C8-C05F-43A3-B4C1-AB7D58F47D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3" name="Freeform 24">
                <a:extLst>
                  <a:ext uri="{FF2B5EF4-FFF2-40B4-BE49-F238E27FC236}">
                    <a16:creationId xmlns:a16="http://schemas.microsoft.com/office/drawing/2014/main" id="{BFFB407B-84CE-4919-9A5A-4957D16327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4" name="Freeform 25">
                <a:extLst>
                  <a:ext uri="{FF2B5EF4-FFF2-40B4-BE49-F238E27FC236}">
                    <a16:creationId xmlns:a16="http://schemas.microsoft.com/office/drawing/2014/main" id="{5AAB346B-923F-46BB-9B39-EDDC2CE35C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5" name="Freeform 26">
                <a:extLst>
                  <a:ext uri="{FF2B5EF4-FFF2-40B4-BE49-F238E27FC236}">
                    <a16:creationId xmlns:a16="http://schemas.microsoft.com/office/drawing/2014/main" id="{71CCEB81-FB39-47D4-9BC3-97A9875616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6" name="Freeform 27">
                <a:extLst>
                  <a:ext uri="{FF2B5EF4-FFF2-40B4-BE49-F238E27FC236}">
                    <a16:creationId xmlns:a16="http://schemas.microsoft.com/office/drawing/2014/main" id="{87A2D10D-37DE-47A6-B006-B2708398EB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7" name="Freeform 28">
                <a:extLst>
                  <a:ext uri="{FF2B5EF4-FFF2-40B4-BE49-F238E27FC236}">
                    <a16:creationId xmlns:a16="http://schemas.microsoft.com/office/drawing/2014/main" id="{228384D3-7BB4-4D07-BD6F-9F224869B7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8" name="Freeform 40">
                <a:extLst>
                  <a:ext uri="{FF2B5EF4-FFF2-40B4-BE49-F238E27FC236}">
                    <a16:creationId xmlns:a16="http://schemas.microsoft.com/office/drawing/2014/main" id="{00DA3B75-5EBA-4000-95F7-7E01A18C16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9" name="Freeform 41">
                <a:extLst>
                  <a:ext uri="{FF2B5EF4-FFF2-40B4-BE49-F238E27FC236}">
                    <a16:creationId xmlns:a16="http://schemas.microsoft.com/office/drawing/2014/main" id="{FD089B3C-59D3-42AE-9362-D023443E80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0" name="Freeform 42">
                <a:extLst>
                  <a:ext uri="{FF2B5EF4-FFF2-40B4-BE49-F238E27FC236}">
                    <a16:creationId xmlns:a16="http://schemas.microsoft.com/office/drawing/2014/main" id="{21F825FF-D513-4BF3-852C-BA120EFF04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1" name="Freeform 43">
                <a:extLst>
                  <a:ext uri="{FF2B5EF4-FFF2-40B4-BE49-F238E27FC236}">
                    <a16:creationId xmlns:a16="http://schemas.microsoft.com/office/drawing/2014/main" id="{4EE4C54B-507B-43F5-86E3-7E1CFEE97D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2" name="Freeform 44">
                <a:extLst>
                  <a:ext uri="{FF2B5EF4-FFF2-40B4-BE49-F238E27FC236}">
                    <a16:creationId xmlns:a16="http://schemas.microsoft.com/office/drawing/2014/main" id="{DC39D510-AF7E-4A13-B833-3FF05E96FB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4" name="Group 7">
              <a:extLst>
                <a:ext uri="{FF2B5EF4-FFF2-40B4-BE49-F238E27FC236}">
                  <a16:creationId xmlns:a16="http://schemas.microsoft.com/office/drawing/2014/main" id="{B3B092D8-D92D-4D4C-96FC-BEB8F1652575}"/>
                </a:ext>
              </a:extLst>
            </p:cNvPr>
            <p:cNvGrpSpPr/>
            <p:nvPr/>
          </p:nvGrpSpPr>
          <p:grpSpPr>
            <a:xfrm rot="10800000">
              <a:off x="2716594" y="-207437"/>
              <a:ext cx="407320" cy="2013200"/>
              <a:chOff x="6959786" y="5355294"/>
              <a:chExt cx="407320" cy="1502706"/>
            </a:xfrm>
          </p:grpSpPr>
          <p:sp>
            <p:nvSpPr>
              <p:cNvPr id="481" name="Freeform 17">
                <a:extLst>
                  <a:ext uri="{FF2B5EF4-FFF2-40B4-BE49-F238E27FC236}">
                    <a16:creationId xmlns:a16="http://schemas.microsoft.com/office/drawing/2014/main" id="{BA8F6345-89F2-4EFA-B84D-615C1DC3E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2" name="Freeform 18">
                <a:extLst>
                  <a:ext uri="{FF2B5EF4-FFF2-40B4-BE49-F238E27FC236}">
                    <a16:creationId xmlns:a16="http://schemas.microsoft.com/office/drawing/2014/main" id="{0930B9A7-752B-4EA9-952B-30B9E255B5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3" name="Freeform 19">
                <a:extLst>
                  <a:ext uri="{FF2B5EF4-FFF2-40B4-BE49-F238E27FC236}">
                    <a16:creationId xmlns:a16="http://schemas.microsoft.com/office/drawing/2014/main" id="{4F868306-EDF0-45FE-90D9-E67516FE7B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4" name="Freeform 20">
                <a:extLst>
                  <a:ext uri="{FF2B5EF4-FFF2-40B4-BE49-F238E27FC236}">
                    <a16:creationId xmlns:a16="http://schemas.microsoft.com/office/drawing/2014/main" id="{0DE53E00-5CDC-4E9C-97A6-D09554B163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5" name="Freeform 21">
                <a:extLst>
                  <a:ext uri="{FF2B5EF4-FFF2-40B4-BE49-F238E27FC236}">
                    <a16:creationId xmlns:a16="http://schemas.microsoft.com/office/drawing/2014/main" id="{5D70DACD-633F-4C21-A333-654426A55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6" name="Freeform 22">
                <a:extLst>
                  <a:ext uri="{FF2B5EF4-FFF2-40B4-BE49-F238E27FC236}">
                    <a16:creationId xmlns:a16="http://schemas.microsoft.com/office/drawing/2014/main" id="{5534DCA4-5EC8-4881-9D33-89BE354BA8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7" name="Freeform 45">
                <a:extLst>
                  <a:ext uri="{FF2B5EF4-FFF2-40B4-BE49-F238E27FC236}">
                    <a16:creationId xmlns:a16="http://schemas.microsoft.com/office/drawing/2014/main" id="{055A72FB-8E9B-489F-83AF-5454C3801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8" name="Freeform 46">
                <a:extLst>
                  <a:ext uri="{FF2B5EF4-FFF2-40B4-BE49-F238E27FC236}">
                    <a16:creationId xmlns:a16="http://schemas.microsoft.com/office/drawing/2014/main" id="{EC6EB6BD-A5FD-424A-8412-0A2563DDF9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9" name="Freeform 47">
                <a:extLst>
                  <a:ext uri="{FF2B5EF4-FFF2-40B4-BE49-F238E27FC236}">
                    <a16:creationId xmlns:a16="http://schemas.microsoft.com/office/drawing/2014/main" id="{3DCE3ABE-7FDF-4EF3-A2D7-1B0AA1BDC5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0" name="Freeform 48">
                <a:extLst>
                  <a:ext uri="{FF2B5EF4-FFF2-40B4-BE49-F238E27FC236}">
                    <a16:creationId xmlns:a16="http://schemas.microsoft.com/office/drawing/2014/main" id="{51623ED8-7571-442E-8D56-BCA81D09AF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1" name="Freeform 49">
                <a:extLst>
                  <a:ext uri="{FF2B5EF4-FFF2-40B4-BE49-F238E27FC236}">
                    <a16:creationId xmlns:a16="http://schemas.microsoft.com/office/drawing/2014/main" id="{AF482729-5840-4F53-B0BB-B1B91C58C5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5" name="Group 5">
              <a:extLst>
                <a:ext uri="{FF2B5EF4-FFF2-40B4-BE49-F238E27FC236}">
                  <a16:creationId xmlns:a16="http://schemas.microsoft.com/office/drawing/2014/main" id="{61A5CCC5-1E0C-4544-8AD9-938D0A6A5BC9}"/>
                </a:ext>
              </a:extLst>
            </p:cNvPr>
            <p:cNvGrpSpPr/>
            <p:nvPr/>
          </p:nvGrpSpPr>
          <p:grpSpPr>
            <a:xfrm rot="10800000">
              <a:off x="3281126" y="-204744"/>
              <a:ext cx="403952" cy="2167807"/>
              <a:chOff x="6007804" y="4266641"/>
              <a:chExt cx="403952" cy="2588666"/>
            </a:xfrm>
          </p:grpSpPr>
          <p:sp>
            <p:nvSpPr>
              <p:cNvPr id="470" name="Freeform 29">
                <a:extLst>
                  <a:ext uri="{FF2B5EF4-FFF2-40B4-BE49-F238E27FC236}">
                    <a16:creationId xmlns:a16="http://schemas.microsoft.com/office/drawing/2014/main" id="{90884F20-75FD-4A98-A4A2-F672BFB32D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1" name="Freeform 30">
                <a:extLst>
                  <a:ext uri="{FF2B5EF4-FFF2-40B4-BE49-F238E27FC236}">
                    <a16:creationId xmlns:a16="http://schemas.microsoft.com/office/drawing/2014/main" id="{A42B9044-748F-4668-8CED-88677F1F7A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2" name="Freeform 31">
                <a:extLst>
                  <a:ext uri="{FF2B5EF4-FFF2-40B4-BE49-F238E27FC236}">
                    <a16:creationId xmlns:a16="http://schemas.microsoft.com/office/drawing/2014/main" id="{61DCEEFA-9BC9-4BD1-8A14-C867528C62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3" name="Freeform 32">
                <a:extLst>
                  <a:ext uri="{FF2B5EF4-FFF2-40B4-BE49-F238E27FC236}">
                    <a16:creationId xmlns:a16="http://schemas.microsoft.com/office/drawing/2014/main" id="{9F4DEDC4-DCE2-4EAF-BFDC-7446BF9718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4" name="Freeform 33">
                <a:extLst>
                  <a:ext uri="{FF2B5EF4-FFF2-40B4-BE49-F238E27FC236}">
                    <a16:creationId xmlns:a16="http://schemas.microsoft.com/office/drawing/2014/main" id="{AFF60037-7290-4F64-A2EE-BCB155ABFB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5" name="Freeform 34">
                <a:extLst>
                  <a:ext uri="{FF2B5EF4-FFF2-40B4-BE49-F238E27FC236}">
                    <a16:creationId xmlns:a16="http://schemas.microsoft.com/office/drawing/2014/main" id="{B1C6121B-BBDC-471D-A57F-796F0E5B88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6" name="Freeform 50">
                <a:extLst>
                  <a:ext uri="{FF2B5EF4-FFF2-40B4-BE49-F238E27FC236}">
                    <a16:creationId xmlns:a16="http://schemas.microsoft.com/office/drawing/2014/main" id="{AFF1FAEE-A47F-4B39-A666-C906970488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7" name="Freeform 51">
                <a:extLst>
                  <a:ext uri="{FF2B5EF4-FFF2-40B4-BE49-F238E27FC236}">
                    <a16:creationId xmlns:a16="http://schemas.microsoft.com/office/drawing/2014/main" id="{F3E39B26-7617-4DB5-9A2F-0DE091F9AF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8" name="Freeform 52">
                <a:extLst>
                  <a:ext uri="{FF2B5EF4-FFF2-40B4-BE49-F238E27FC236}">
                    <a16:creationId xmlns:a16="http://schemas.microsoft.com/office/drawing/2014/main" id="{D15001B9-6763-422D-B965-F96DF6387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9" name="Freeform 53">
                <a:extLst>
                  <a:ext uri="{FF2B5EF4-FFF2-40B4-BE49-F238E27FC236}">
                    <a16:creationId xmlns:a16="http://schemas.microsoft.com/office/drawing/2014/main" id="{D6E4906A-C306-43E6-A6A5-764F11C6E3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0" name="Freeform 54">
                <a:extLst>
                  <a:ext uri="{FF2B5EF4-FFF2-40B4-BE49-F238E27FC236}">
                    <a16:creationId xmlns:a16="http://schemas.microsoft.com/office/drawing/2014/main" id="{B55A9CCF-A4F6-416D-AB5C-C52E25A070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6" name="Group 6">
              <a:extLst>
                <a:ext uri="{FF2B5EF4-FFF2-40B4-BE49-F238E27FC236}">
                  <a16:creationId xmlns:a16="http://schemas.microsoft.com/office/drawing/2014/main" id="{C75CEDE5-9007-40EA-B02D-7CEFC89A8AC8}"/>
                </a:ext>
              </a:extLst>
            </p:cNvPr>
            <p:cNvGrpSpPr/>
            <p:nvPr/>
          </p:nvGrpSpPr>
          <p:grpSpPr>
            <a:xfrm rot="10800000">
              <a:off x="11385624" y="-232268"/>
              <a:ext cx="409339" cy="3142082"/>
              <a:chOff x="6480429" y="3713225"/>
              <a:chExt cx="409339" cy="3142082"/>
            </a:xfrm>
          </p:grpSpPr>
          <p:sp>
            <p:nvSpPr>
              <p:cNvPr id="459" name="Freeform 5">
                <a:extLst>
                  <a:ext uri="{FF2B5EF4-FFF2-40B4-BE49-F238E27FC236}">
                    <a16:creationId xmlns:a16="http://schemas.microsoft.com/office/drawing/2014/main" id="{CD900C8F-AC1E-4F34-BF3F-BCC917D66E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0" name="Freeform 6">
                <a:extLst>
                  <a:ext uri="{FF2B5EF4-FFF2-40B4-BE49-F238E27FC236}">
                    <a16:creationId xmlns:a16="http://schemas.microsoft.com/office/drawing/2014/main" id="{99DB2996-8D08-47E5-8C93-C489C95117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1" name="Freeform 7">
                <a:extLst>
                  <a:ext uri="{FF2B5EF4-FFF2-40B4-BE49-F238E27FC236}">
                    <a16:creationId xmlns:a16="http://schemas.microsoft.com/office/drawing/2014/main" id="{DFE78C49-6CF5-4785-B3DA-79DB29A05A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2" name="Freeform 8">
                <a:extLst>
                  <a:ext uri="{FF2B5EF4-FFF2-40B4-BE49-F238E27FC236}">
                    <a16:creationId xmlns:a16="http://schemas.microsoft.com/office/drawing/2014/main" id="{ECD885D2-09D1-49BC-BB11-EF46E3C6E5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3" name="Freeform 9">
                <a:extLst>
                  <a:ext uri="{FF2B5EF4-FFF2-40B4-BE49-F238E27FC236}">
                    <a16:creationId xmlns:a16="http://schemas.microsoft.com/office/drawing/2014/main" id="{AC970174-907A-4F95-8938-A749555EB6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4" name="Freeform 10">
                <a:extLst>
                  <a:ext uri="{FF2B5EF4-FFF2-40B4-BE49-F238E27FC236}">
                    <a16:creationId xmlns:a16="http://schemas.microsoft.com/office/drawing/2014/main" id="{3F4E3724-ABD5-45EE-80C5-079EA1137B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5" name="Freeform 55">
                <a:extLst>
                  <a:ext uri="{FF2B5EF4-FFF2-40B4-BE49-F238E27FC236}">
                    <a16:creationId xmlns:a16="http://schemas.microsoft.com/office/drawing/2014/main" id="{B2E65AA9-C5ED-409B-974A-83FECA8215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6" name="Freeform 56">
                <a:extLst>
                  <a:ext uri="{FF2B5EF4-FFF2-40B4-BE49-F238E27FC236}">
                    <a16:creationId xmlns:a16="http://schemas.microsoft.com/office/drawing/2014/main" id="{102E98B0-7D7F-4A3C-A1D9-ABC1AC22F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7" name="Freeform 57">
                <a:extLst>
                  <a:ext uri="{FF2B5EF4-FFF2-40B4-BE49-F238E27FC236}">
                    <a16:creationId xmlns:a16="http://schemas.microsoft.com/office/drawing/2014/main" id="{A88EFA23-C1E9-4AFA-8846-635D956BF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8" name="Freeform 58">
                <a:extLst>
                  <a:ext uri="{FF2B5EF4-FFF2-40B4-BE49-F238E27FC236}">
                    <a16:creationId xmlns:a16="http://schemas.microsoft.com/office/drawing/2014/main" id="{AEEF6399-3EA9-426F-AFAB-C22FB0BDAF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9" name="Freeform 59">
                <a:extLst>
                  <a:ext uri="{FF2B5EF4-FFF2-40B4-BE49-F238E27FC236}">
                    <a16:creationId xmlns:a16="http://schemas.microsoft.com/office/drawing/2014/main" id="{1B48C42C-5CE0-46AE-9284-44E5DF7169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7" name="Group 5">
              <a:extLst>
                <a:ext uri="{FF2B5EF4-FFF2-40B4-BE49-F238E27FC236}">
                  <a16:creationId xmlns:a16="http://schemas.microsoft.com/office/drawing/2014/main" id="{02927A62-81FF-4ABB-AE1A-F745B02D558C}"/>
                </a:ext>
              </a:extLst>
            </p:cNvPr>
            <p:cNvGrpSpPr/>
            <p:nvPr/>
          </p:nvGrpSpPr>
          <p:grpSpPr>
            <a:xfrm rot="10800000">
              <a:off x="5037570" y="-204818"/>
              <a:ext cx="403952" cy="2167807"/>
              <a:chOff x="6007804" y="4266641"/>
              <a:chExt cx="403952" cy="2588666"/>
            </a:xfrm>
          </p:grpSpPr>
          <p:sp>
            <p:nvSpPr>
              <p:cNvPr id="448" name="Freeform 29">
                <a:extLst>
                  <a:ext uri="{FF2B5EF4-FFF2-40B4-BE49-F238E27FC236}">
                    <a16:creationId xmlns:a16="http://schemas.microsoft.com/office/drawing/2014/main" id="{A21FAFEB-2F9B-49CF-A1E0-580D07C5C9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9" name="Freeform 30">
                <a:extLst>
                  <a:ext uri="{FF2B5EF4-FFF2-40B4-BE49-F238E27FC236}">
                    <a16:creationId xmlns:a16="http://schemas.microsoft.com/office/drawing/2014/main" id="{78FF2F29-93B9-4051-811E-8FE26B95DA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0" name="Freeform 31">
                <a:extLst>
                  <a:ext uri="{FF2B5EF4-FFF2-40B4-BE49-F238E27FC236}">
                    <a16:creationId xmlns:a16="http://schemas.microsoft.com/office/drawing/2014/main" id="{AECED41C-4FEA-4E8A-B6A3-63A5F680F8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1" name="Freeform 32">
                <a:extLst>
                  <a:ext uri="{FF2B5EF4-FFF2-40B4-BE49-F238E27FC236}">
                    <a16:creationId xmlns:a16="http://schemas.microsoft.com/office/drawing/2014/main" id="{16BB9755-6C00-4C92-AB40-BACBEDB33B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2" name="Freeform 33">
                <a:extLst>
                  <a:ext uri="{FF2B5EF4-FFF2-40B4-BE49-F238E27FC236}">
                    <a16:creationId xmlns:a16="http://schemas.microsoft.com/office/drawing/2014/main" id="{3DA51F7C-3732-44F1-AC98-49C75ADF09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3" name="Freeform 34">
                <a:extLst>
                  <a:ext uri="{FF2B5EF4-FFF2-40B4-BE49-F238E27FC236}">
                    <a16:creationId xmlns:a16="http://schemas.microsoft.com/office/drawing/2014/main" id="{7BC694AC-3A5F-4E31-B464-9592879A8E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4" name="Freeform 50">
                <a:extLst>
                  <a:ext uri="{FF2B5EF4-FFF2-40B4-BE49-F238E27FC236}">
                    <a16:creationId xmlns:a16="http://schemas.microsoft.com/office/drawing/2014/main" id="{A68D0DAA-4849-422E-9523-7C52BFB572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5" name="Freeform 51">
                <a:extLst>
                  <a:ext uri="{FF2B5EF4-FFF2-40B4-BE49-F238E27FC236}">
                    <a16:creationId xmlns:a16="http://schemas.microsoft.com/office/drawing/2014/main" id="{28B626B6-60B3-488B-ADA2-BF466B6DD5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6" name="Freeform 52">
                <a:extLst>
                  <a:ext uri="{FF2B5EF4-FFF2-40B4-BE49-F238E27FC236}">
                    <a16:creationId xmlns:a16="http://schemas.microsoft.com/office/drawing/2014/main" id="{66240412-9EAA-4B2F-BBF4-3B2AA6201E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7" name="Freeform 53">
                <a:extLst>
                  <a:ext uri="{FF2B5EF4-FFF2-40B4-BE49-F238E27FC236}">
                    <a16:creationId xmlns:a16="http://schemas.microsoft.com/office/drawing/2014/main" id="{CC4119A8-D74E-4266-A214-C53C3169EA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8" name="Freeform 54">
                <a:extLst>
                  <a:ext uri="{FF2B5EF4-FFF2-40B4-BE49-F238E27FC236}">
                    <a16:creationId xmlns:a16="http://schemas.microsoft.com/office/drawing/2014/main" id="{E2C98CD0-3826-44C5-8F4F-C1FDF428D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8" name="Group 3">
              <a:extLst>
                <a:ext uri="{FF2B5EF4-FFF2-40B4-BE49-F238E27FC236}">
                  <a16:creationId xmlns:a16="http://schemas.microsoft.com/office/drawing/2014/main" id="{9DFBAB19-66CE-4DC2-B9A2-61BB052FBFE0}"/>
                </a:ext>
              </a:extLst>
            </p:cNvPr>
            <p:cNvGrpSpPr/>
            <p:nvPr/>
          </p:nvGrpSpPr>
          <p:grpSpPr>
            <a:xfrm rot="10800000">
              <a:off x="8519907" y="-245273"/>
              <a:ext cx="412706" cy="1820482"/>
              <a:chOff x="4980416" y="5037518"/>
              <a:chExt cx="412706" cy="1820482"/>
            </a:xfrm>
          </p:grpSpPr>
          <p:sp>
            <p:nvSpPr>
              <p:cNvPr id="437" name="Freeform 11">
                <a:extLst>
                  <a:ext uri="{FF2B5EF4-FFF2-40B4-BE49-F238E27FC236}">
                    <a16:creationId xmlns:a16="http://schemas.microsoft.com/office/drawing/2014/main" id="{B07DF5EE-9072-437D-9D11-4B70D034BB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8" name="Freeform 12">
                <a:extLst>
                  <a:ext uri="{FF2B5EF4-FFF2-40B4-BE49-F238E27FC236}">
                    <a16:creationId xmlns:a16="http://schemas.microsoft.com/office/drawing/2014/main" id="{A4BF914F-E00F-47F8-98E2-81A060A141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9" name="Freeform 13">
                <a:extLst>
                  <a:ext uri="{FF2B5EF4-FFF2-40B4-BE49-F238E27FC236}">
                    <a16:creationId xmlns:a16="http://schemas.microsoft.com/office/drawing/2014/main" id="{30EB2A11-F0E1-4AC3-BBC2-08CCCC5604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0" name="Freeform 14">
                <a:extLst>
                  <a:ext uri="{FF2B5EF4-FFF2-40B4-BE49-F238E27FC236}">
                    <a16:creationId xmlns:a16="http://schemas.microsoft.com/office/drawing/2014/main" id="{70FE9BC6-9D27-4FEF-BC24-9570D592E0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1" name="Freeform 15">
                <a:extLst>
                  <a:ext uri="{FF2B5EF4-FFF2-40B4-BE49-F238E27FC236}">
                    <a16:creationId xmlns:a16="http://schemas.microsoft.com/office/drawing/2014/main" id="{0D526A56-7554-45E2-AB59-16C0DECD82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2" name="Freeform 16">
                <a:extLst>
                  <a:ext uri="{FF2B5EF4-FFF2-40B4-BE49-F238E27FC236}">
                    <a16:creationId xmlns:a16="http://schemas.microsoft.com/office/drawing/2014/main" id="{A1222A5A-C39E-4D1E-AE80-442C721C27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3" name="Freeform 35">
                <a:extLst>
                  <a:ext uri="{FF2B5EF4-FFF2-40B4-BE49-F238E27FC236}">
                    <a16:creationId xmlns:a16="http://schemas.microsoft.com/office/drawing/2014/main" id="{C16BCE45-3E28-4BE5-8C5F-04A3D401F6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4" name="Freeform 36">
                <a:extLst>
                  <a:ext uri="{FF2B5EF4-FFF2-40B4-BE49-F238E27FC236}">
                    <a16:creationId xmlns:a16="http://schemas.microsoft.com/office/drawing/2014/main" id="{ABFC5701-F1C6-4065-A661-C3FFD61B34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5" name="Freeform 37">
                <a:extLst>
                  <a:ext uri="{FF2B5EF4-FFF2-40B4-BE49-F238E27FC236}">
                    <a16:creationId xmlns:a16="http://schemas.microsoft.com/office/drawing/2014/main" id="{E3126B3E-1E3A-4438-A1FA-84F796535B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6" name="Freeform 38">
                <a:extLst>
                  <a:ext uri="{FF2B5EF4-FFF2-40B4-BE49-F238E27FC236}">
                    <a16:creationId xmlns:a16="http://schemas.microsoft.com/office/drawing/2014/main" id="{945956B9-26DE-4F98-AC0D-FB5266917F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7" name="Freeform 39">
                <a:extLst>
                  <a:ext uri="{FF2B5EF4-FFF2-40B4-BE49-F238E27FC236}">
                    <a16:creationId xmlns:a16="http://schemas.microsoft.com/office/drawing/2014/main" id="{E480AA9F-4D45-4402-8DAC-691313A7A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9" name="Group 4">
              <a:extLst>
                <a:ext uri="{FF2B5EF4-FFF2-40B4-BE49-F238E27FC236}">
                  <a16:creationId xmlns:a16="http://schemas.microsoft.com/office/drawing/2014/main" id="{6EC2202F-7EB8-40F4-B5AC-4ACCE58B5406}"/>
                </a:ext>
              </a:extLst>
            </p:cNvPr>
            <p:cNvGrpSpPr/>
            <p:nvPr/>
          </p:nvGrpSpPr>
          <p:grpSpPr>
            <a:xfrm rot="10800000">
              <a:off x="7997461" y="-245273"/>
              <a:ext cx="412706" cy="2155512"/>
              <a:chOff x="5502862" y="5355294"/>
              <a:chExt cx="412706" cy="1502706"/>
            </a:xfrm>
          </p:grpSpPr>
          <p:sp>
            <p:nvSpPr>
              <p:cNvPr id="426" name="Freeform 23">
                <a:extLst>
                  <a:ext uri="{FF2B5EF4-FFF2-40B4-BE49-F238E27FC236}">
                    <a16:creationId xmlns:a16="http://schemas.microsoft.com/office/drawing/2014/main" id="{DF2271B1-B0A4-4BCA-BB28-7EF721DF1D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7" name="Freeform 24">
                <a:extLst>
                  <a:ext uri="{FF2B5EF4-FFF2-40B4-BE49-F238E27FC236}">
                    <a16:creationId xmlns:a16="http://schemas.microsoft.com/office/drawing/2014/main" id="{5412932A-1953-4E0C-87DC-7272C432AF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8" name="Freeform 25">
                <a:extLst>
                  <a:ext uri="{FF2B5EF4-FFF2-40B4-BE49-F238E27FC236}">
                    <a16:creationId xmlns:a16="http://schemas.microsoft.com/office/drawing/2014/main" id="{08C783B2-389E-4841-B06F-E67803C301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9" name="Freeform 26">
                <a:extLst>
                  <a:ext uri="{FF2B5EF4-FFF2-40B4-BE49-F238E27FC236}">
                    <a16:creationId xmlns:a16="http://schemas.microsoft.com/office/drawing/2014/main" id="{72032B08-3B11-4CBF-8C05-890C27CF61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0" name="Freeform 27">
                <a:extLst>
                  <a:ext uri="{FF2B5EF4-FFF2-40B4-BE49-F238E27FC236}">
                    <a16:creationId xmlns:a16="http://schemas.microsoft.com/office/drawing/2014/main" id="{3A4149A6-9A08-4FB0-BB53-BE3D5D50F8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1" name="Freeform 28">
                <a:extLst>
                  <a:ext uri="{FF2B5EF4-FFF2-40B4-BE49-F238E27FC236}">
                    <a16:creationId xmlns:a16="http://schemas.microsoft.com/office/drawing/2014/main" id="{7D2D3AF6-1B72-467E-A4EE-1E57591667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2" name="Freeform 40">
                <a:extLst>
                  <a:ext uri="{FF2B5EF4-FFF2-40B4-BE49-F238E27FC236}">
                    <a16:creationId xmlns:a16="http://schemas.microsoft.com/office/drawing/2014/main" id="{F9D2F844-F3CD-4598-BB00-B72BD6E121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3" name="Freeform 41">
                <a:extLst>
                  <a:ext uri="{FF2B5EF4-FFF2-40B4-BE49-F238E27FC236}">
                    <a16:creationId xmlns:a16="http://schemas.microsoft.com/office/drawing/2014/main" id="{2D9BAF5C-1A0A-435D-8FDB-5CB0DD97D0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4" name="Freeform 42">
                <a:extLst>
                  <a:ext uri="{FF2B5EF4-FFF2-40B4-BE49-F238E27FC236}">
                    <a16:creationId xmlns:a16="http://schemas.microsoft.com/office/drawing/2014/main" id="{5714673A-BF0E-4182-81C8-67F04DD6E2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5" name="Freeform 43">
                <a:extLst>
                  <a:ext uri="{FF2B5EF4-FFF2-40B4-BE49-F238E27FC236}">
                    <a16:creationId xmlns:a16="http://schemas.microsoft.com/office/drawing/2014/main" id="{877216D7-EC2E-4F06-9CE6-895B669591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6" name="Freeform 44">
                <a:extLst>
                  <a:ext uri="{FF2B5EF4-FFF2-40B4-BE49-F238E27FC236}">
                    <a16:creationId xmlns:a16="http://schemas.microsoft.com/office/drawing/2014/main" id="{A5482C75-39A0-419A-89DD-3A6B40393D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0" name="Group 3">
              <a:extLst>
                <a:ext uri="{FF2B5EF4-FFF2-40B4-BE49-F238E27FC236}">
                  <a16:creationId xmlns:a16="http://schemas.microsoft.com/office/drawing/2014/main" id="{02798045-6F49-4381-806E-FC81F69D820D}"/>
                </a:ext>
              </a:extLst>
            </p:cNvPr>
            <p:cNvGrpSpPr/>
            <p:nvPr/>
          </p:nvGrpSpPr>
          <p:grpSpPr>
            <a:xfrm rot="10800000">
              <a:off x="10817223" y="-254699"/>
              <a:ext cx="412706" cy="2460133"/>
              <a:chOff x="4980416" y="5037518"/>
              <a:chExt cx="412706" cy="1820482"/>
            </a:xfrm>
          </p:grpSpPr>
          <p:sp>
            <p:nvSpPr>
              <p:cNvPr id="415" name="Freeform 11">
                <a:extLst>
                  <a:ext uri="{FF2B5EF4-FFF2-40B4-BE49-F238E27FC236}">
                    <a16:creationId xmlns:a16="http://schemas.microsoft.com/office/drawing/2014/main" id="{B35FB280-312B-4E24-97C6-54853EE39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6" name="Freeform 12">
                <a:extLst>
                  <a:ext uri="{FF2B5EF4-FFF2-40B4-BE49-F238E27FC236}">
                    <a16:creationId xmlns:a16="http://schemas.microsoft.com/office/drawing/2014/main" id="{D48563CB-C864-4556-A7E1-D2622D8FA9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1862" y="5046944"/>
                <a:ext cx="300945" cy="490130"/>
              </a:xfrm>
              <a:custGeom>
                <a:avLst/>
                <a:gdLst>
                  <a:gd name="T0" fmla="*/ 447 w 447"/>
                  <a:gd name="T1" fmla="*/ 659 h 728"/>
                  <a:gd name="T2" fmla="*/ 241 w 447"/>
                  <a:gd name="T3" fmla="*/ 0 h 728"/>
                  <a:gd name="T4" fmla="*/ 196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3 w 447"/>
                  <a:gd name="T11" fmla="*/ 728 h 728"/>
                  <a:gd name="T12" fmla="*/ 447 w 447"/>
                  <a:gd name="T13" fmla="*/ 659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9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8"/>
                    </a:lnTo>
                    <a:lnTo>
                      <a:pt x="447" y="65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7" name="Freeform 13">
                <a:extLst>
                  <a:ext uri="{FF2B5EF4-FFF2-40B4-BE49-F238E27FC236}">
                    <a16:creationId xmlns:a16="http://schemas.microsoft.com/office/drawing/2014/main" id="{2A08E7EA-E748-4BB1-88F2-271D0E022A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038" y="5468401"/>
                <a:ext cx="125899" cy="1386906"/>
              </a:xfrm>
              <a:custGeom>
                <a:avLst/>
                <a:gdLst>
                  <a:gd name="T0" fmla="*/ 79 w 79"/>
                  <a:gd name="T1" fmla="*/ 871 h 871"/>
                  <a:gd name="T2" fmla="*/ 0 w 79"/>
                  <a:gd name="T3" fmla="*/ 871 h 871"/>
                  <a:gd name="T4" fmla="*/ 0 w 79"/>
                  <a:gd name="T5" fmla="*/ 33 h 871"/>
                  <a:gd name="T6" fmla="*/ 39 w 79"/>
                  <a:gd name="T7" fmla="*/ 1 h 871"/>
                  <a:gd name="T8" fmla="*/ 79 w 79"/>
                  <a:gd name="T9" fmla="*/ 33 h 871"/>
                  <a:gd name="T10" fmla="*/ 79 w 79"/>
                  <a:gd name="T11" fmla="*/ 871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871">
                    <a:moveTo>
                      <a:pt x="79" y="871"/>
                    </a:moveTo>
                    <a:cubicBezTo>
                      <a:pt x="0" y="871"/>
                      <a:pt x="0" y="871"/>
                      <a:pt x="0" y="871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9" y="1"/>
                    </a:cubicBezTo>
                    <a:cubicBezTo>
                      <a:pt x="73" y="0"/>
                      <a:pt x="79" y="33"/>
                      <a:pt x="79" y="33"/>
                    </a:cubicBezTo>
                    <a:cubicBezTo>
                      <a:pt x="79" y="871"/>
                      <a:pt x="79" y="871"/>
                      <a:pt x="79" y="87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8" name="Freeform 14">
                <a:extLst>
                  <a:ext uri="{FF2B5EF4-FFF2-40B4-BE49-F238E27FC236}">
                    <a16:creationId xmlns:a16="http://schemas.microsoft.com/office/drawing/2014/main" id="{01F33647-643D-48A2-A377-AA443F6C69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5708"/>
                <a:ext cx="101662" cy="1387579"/>
              </a:xfrm>
              <a:custGeom>
                <a:avLst/>
                <a:gdLst>
                  <a:gd name="T0" fmla="*/ 64 w 64"/>
                  <a:gd name="T1" fmla="*/ 872 h 872"/>
                  <a:gd name="T2" fmla="*/ 0 w 64"/>
                  <a:gd name="T3" fmla="*/ 872 h 872"/>
                  <a:gd name="T4" fmla="*/ 0 w 64"/>
                  <a:gd name="T5" fmla="*/ 33 h 872"/>
                  <a:gd name="T6" fmla="*/ 31 w 64"/>
                  <a:gd name="T7" fmla="*/ 1 h 872"/>
                  <a:gd name="T8" fmla="*/ 64 w 64"/>
                  <a:gd name="T9" fmla="*/ 33 h 872"/>
                  <a:gd name="T10" fmla="*/ 64 w 64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872">
                    <a:moveTo>
                      <a:pt x="64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8" y="0"/>
                      <a:pt x="64" y="33"/>
                      <a:pt x="64" y="33"/>
                    </a:cubicBezTo>
                    <a:cubicBezTo>
                      <a:pt x="64" y="872"/>
                      <a:pt x="64" y="872"/>
                      <a:pt x="64" y="872"/>
                    </a:cubicBezTo>
                  </a:path>
                </a:pathLst>
              </a:custGeom>
              <a:solidFill>
                <a:srgbClr val="ABA0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9" name="Freeform 15">
                <a:extLst>
                  <a:ext uri="{FF2B5EF4-FFF2-40B4-BE49-F238E27FC236}">
                    <a16:creationId xmlns:a16="http://schemas.microsoft.com/office/drawing/2014/main" id="{0335D6EB-5E3B-4237-B054-18658F00ED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0416" y="5465708"/>
                <a:ext cx="100315" cy="1387579"/>
              </a:xfrm>
              <a:custGeom>
                <a:avLst/>
                <a:gdLst>
                  <a:gd name="T0" fmla="*/ 63 w 63"/>
                  <a:gd name="T1" fmla="*/ 872 h 872"/>
                  <a:gd name="T2" fmla="*/ 0 w 63"/>
                  <a:gd name="T3" fmla="*/ 872 h 872"/>
                  <a:gd name="T4" fmla="*/ 0 w 63"/>
                  <a:gd name="T5" fmla="*/ 33 h 872"/>
                  <a:gd name="T6" fmla="*/ 31 w 63"/>
                  <a:gd name="T7" fmla="*/ 1 h 872"/>
                  <a:gd name="T8" fmla="*/ 63 w 63"/>
                  <a:gd name="T9" fmla="*/ 33 h 872"/>
                  <a:gd name="T10" fmla="*/ 63 w 63"/>
                  <a:gd name="T11" fmla="*/ 872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872">
                    <a:moveTo>
                      <a:pt x="63" y="872"/>
                    </a:moveTo>
                    <a:cubicBezTo>
                      <a:pt x="0" y="872"/>
                      <a:pt x="0" y="872"/>
                      <a:pt x="0" y="872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2"/>
                      <a:pt x="31" y="1"/>
                    </a:cubicBezTo>
                    <a:cubicBezTo>
                      <a:pt x="57" y="0"/>
                      <a:pt x="63" y="33"/>
                      <a:pt x="63" y="33"/>
                    </a:cubicBezTo>
                    <a:lnTo>
                      <a:pt x="63" y="872"/>
                    </a:lnTo>
                    <a:close/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0" name="Freeform 16">
                <a:extLst>
                  <a:ext uri="{FF2B5EF4-FFF2-40B4-BE49-F238E27FC236}">
                    <a16:creationId xmlns:a16="http://schemas.microsoft.com/office/drawing/2014/main" id="{50176562-4170-4700-AC47-5E8F2E4D4D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6019" y="5038865"/>
                <a:ext cx="132631" cy="192551"/>
              </a:xfrm>
              <a:custGeom>
                <a:avLst/>
                <a:gdLst>
                  <a:gd name="T0" fmla="*/ 0 w 83"/>
                  <a:gd name="T1" fmla="*/ 111 h 121"/>
                  <a:gd name="T2" fmla="*/ 83 w 83"/>
                  <a:gd name="T3" fmla="*/ 113 h 121"/>
                  <a:gd name="T4" fmla="*/ 49 w 83"/>
                  <a:gd name="T5" fmla="*/ 0 h 121"/>
                  <a:gd name="T6" fmla="*/ 29 w 83"/>
                  <a:gd name="T7" fmla="*/ 0 h 121"/>
                  <a:gd name="T8" fmla="*/ 0 w 83"/>
                  <a:gd name="T9" fmla="*/ 11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1">
                    <a:moveTo>
                      <a:pt x="0" y="111"/>
                    </a:moveTo>
                    <a:cubicBezTo>
                      <a:pt x="0" y="111"/>
                      <a:pt x="40" y="121"/>
                      <a:pt x="83" y="113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00A39E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1" name="Freeform 35">
                <a:extLst>
                  <a:ext uri="{FF2B5EF4-FFF2-40B4-BE49-F238E27FC236}">
                    <a16:creationId xmlns:a16="http://schemas.microsoft.com/office/drawing/2014/main" id="{CFB80103-F55B-4663-8371-D6B252F27B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7518"/>
                <a:ext cx="249778" cy="1820482"/>
              </a:xfrm>
              <a:custGeom>
                <a:avLst/>
                <a:gdLst>
                  <a:gd name="T0" fmla="*/ 34 w 157"/>
                  <a:gd name="T1" fmla="*/ 0 h 1144"/>
                  <a:gd name="T2" fmla="*/ 0 w 157"/>
                  <a:gd name="T3" fmla="*/ 1 h 1144"/>
                  <a:gd name="T4" fmla="*/ 7 w 157"/>
                  <a:gd name="T5" fmla="*/ 1 h 1144"/>
                  <a:gd name="T6" fmla="*/ 41 w 157"/>
                  <a:gd name="T7" fmla="*/ 114 h 1144"/>
                  <a:gd name="T8" fmla="*/ 41 w 157"/>
                  <a:gd name="T9" fmla="*/ 114 h 1144"/>
                  <a:gd name="T10" fmla="*/ 94 w 157"/>
                  <a:gd name="T11" fmla="*/ 285 h 1144"/>
                  <a:gd name="T12" fmla="*/ 94 w 157"/>
                  <a:gd name="T13" fmla="*/ 286 h 1144"/>
                  <a:gd name="T14" fmla="*/ 100 w 157"/>
                  <a:gd name="T15" fmla="*/ 302 h 1144"/>
                  <a:gd name="T16" fmla="*/ 100 w 157"/>
                  <a:gd name="T17" fmla="*/ 1141 h 1144"/>
                  <a:gd name="T18" fmla="*/ 38 w 157"/>
                  <a:gd name="T19" fmla="*/ 1141 h 1144"/>
                  <a:gd name="T20" fmla="*/ 38 w 157"/>
                  <a:gd name="T21" fmla="*/ 1142 h 1144"/>
                  <a:gd name="T22" fmla="*/ 0 w 157"/>
                  <a:gd name="T23" fmla="*/ 1142 h 1144"/>
                  <a:gd name="T24" fmla="*/ 0 w 157"/>
                  <a:gd name="T25" fmla="*/ 1144 h 1144"/>
                  <a:gd name="T26" fmla="*/ 157 w 157"/>
                  <a:gd name="T27" fmla="*/ 1142 h 1144"/>
                  <a:gd name="T28" fmla="*/ 142 w 157"/>
                  <a:gd name="T29" fmla="*/ 290 h 1144"/>
                  <a:gd name="T30" fmla="*/ 34 w 157"/>
                  <a:gd name="T31" fmla="*/ 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7" h="11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41" y="114"/>
                      <a:pt x="41" y="114"/>
                      <a:pt x="41" y="114"/>
                    </a:cubicBezTo>
                    <a:cubicBezTo>
                      <a:pt x="94" y="285"/>
                      <a:pt x="94" y="285"/>
                      <a:pt x="94" y="285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4"/>
                      <a:pt x="100" y="302"/>
                      <a:pt x="100" y="302"/>
                    </a:cubicBezTo>
                    <a:cubicBezTo>
                      <a:pt x="100" y="1141"/>
                      <a:pt x="100" y="1141"/>
                      <a:pt x="100" y="1141"/>
                    </a:cubicBezTo>
                    <a:cubicBezTo>
                      <a:pt x="38" y="1141"/>
                      <a:pt x="38" y="1141"/>
                      <a:pt x="38" y="1141"/>
                    </a:cubicBezTo>
                    <a:cubicBezTo>
                      <a:pt x="38" y="1142"/>
                      <a:pt x="38" y="1142"/>
                      <a:pt x="38" y="1142"/>
                    </a:cubicBezTo>
                    <a:cubicBezTo>
                      <a:pt x="0" y="1142"/>
                      <a:pt x="0" y="1142"/>
                      <a:pt x="0" y="114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157" y="1142"/>
                      <a:pt x="157" y="1142"/>
                      <a:pt x="157" y="11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2" name="Freeform 36">
                <a:extLst>
                  <a:ext uri="{FF2B5EF4-FFF2-40B4-BE49-F238E27FC236}">
                    <a16:creationId xmlns:a16="http://schemas.microsoft.com/office/drawing/2014/main" id="{F95A709A-8E07-47E9-ACF4-4CEDFC429C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218624"/>
                <a:ext cx="149463" cy="294886"/>
              </a:xfrm>
              <a:custGeom>
                <a:avLst/>
                <a:gdLst>
                  <a:gd name="T0" fmla="*/ 41 w 94"/>
                  <a:gd name="T1" fmla="*/ 0 h 185"/>
                  <a:gd name="T2" fmla="*/ 6 w 94"/>
                  <a:gd name="T3" fmla="*/ 3 h 185"/>
                  <a:gd name="T4" fmla="*/ 0 w 94"/>
                  <a:gd name="T5" fmla="*/ 3 h 185"/>
                  <a:gd name="T6" fmla="*/ 0 w 94"/>
                  <a:gd name="T7" fmla="*/ 158 h 185"/>
                  <a:gd name="T8" fmla="*/ 37 w 94"/>
                  <a:gd name="T9" fmla="*/ 185 h 185"/>
                  <a:gd name="T10" fmla="*/ 67 w 94"/>
                  <a:gd name="T11" fmla="*/ 156 h 185"/>
                  <a:gd name="T12" fmla="*/ 68 w 94"/>
                  <a:gd name="T13" fmla="*/ 156 h 185"/>
                  <a:gd name="T14" fmla="*/ 94 w 94"/>
                  <a:gd name="T15" fmla="*/ 172 h 185"/>
                  <a:gd name="T16" fmla="*/ 94 w 94"/>
                  <a:gd name="T17" fmla="*/ 171 h 185"/>
                  <a:gd name="T18" fmla="*/ 41 w 94"/>
                  <a:gd name="T19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185">
                    <a:moveTo>
                      <a:pt x="41" y="0"/>
                    </a:moveTo>
                    <a:cubicBezTo>
                      <a:pt x="28" y="2"/>
                      <a:pt x="16" y="3"/>
                      <a:pt x="6" y="3"/>
                    </a:cubicBezTo>
                    <a:cubicBezTo>
                      <a:pt x="4" y="3"/>
                      <a:pt x="2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24" y="159"/>
                      <a:pt x="34" y="177"/>
                      <a:pt x="37" y="185"/>
                    </a:cubicBezTo>
                    <a:cubicBezTo>
                      <a:pt x="38" y="178"/>
                      <a:pt x="45" y="157"/>
                      <a:pt x="67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1" y="156"/>
                      <a:pt x="89" y="164"/>
                      <a:pt x="94" y="172"/>
                    </a:cubicBezTo>
                    <a:cubicBezTo>
                      <a:pt x="94" y="171"/>
                      <a:pt x="94" y="171"/>
                      <a:pt x="94" y="171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3" name="Freeform 37">
                <a:extLst>
                  <a:ext uri="{FF2B5EF4-FFF2-40B4-BE49-F238E27FC236}">
                    <a16:creationId xmlns:a16="http://schemas.microsoft.com/office/drawing/2014/main" id="{14228CD0-F57A-4E9F-8B17-7D34A37E3A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470421"/>
                <a:ext cx="60593" cy="1384886"/>
              </a:xfrm>
              <a:custGeom>
                <a:avLst/>
                <a:gdLst>
                  <a:gd name="T0" fmla="*/ 0 w 38"/>
                  <a:gd name="T1" fmla="*/ 0 h 870"/>
                  <a:gd name="T2" fmla="*/ 0 w 38"/>
                  <a:gd name="T3" fmla="*/ 870 h 870"/>
                  <a:gd name="T4" fmla="*/ 38 w 38"/>
                  <a:gd name="T5" fmla="*/ 870 h 870"/>
                  <a:gd name="T6" fmla="*/ 38 w 38"/>
                  <a:gd name="T7" fmla="*/ 869 h 870"/>
                  <a:gd name="T8" fmla="*/ 36 w 38"/>
                  <a:gd name="T9" fmla="*/ 869 h 870"/>
                  <a:gd name="T10" fmla="*/ 36 w 38"/>
                  <a:gd name="T11" fmla="*/ 30 h 870"/>
                  <a:gd name="T12" fmla="*/ 37 w 38"/>
                  <a:gd name="T13" fmla="*/ 27 h 870"/>
                  <a:gd name="T14" fmla="*/ 0 w 38"/>
                  <a:gd name="T15" fmla="*/ 0 h 8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870">
                    <a:moveTo>
                      <a:pt x="0" y="0"/>
                    </a:moveTo>
                    <a:cubicBezTo>
                      <a:pt x="0" y="870"/>
                      <a:pt x="0" y="870"/>
                      <a:pt x="0" y="870"/>
                    </a:cubicBezTo>
                    <a:cubicBezTo>
                      <a:pt x="38" y="870"/>
                      <a:pt x="38" y="870"/>
                      <a:pt x="38" y="870"/>
                    </a:cubicBezTo>
                    <a:cubicBezTo>
                      <a:pt x="38" y="869"/>
                      <a:pt x="38" y="869"/>
                      <a:pt x="38" y="869"/>
                    </a:cubicBezTo>
                    <a:cubicBezTo>
                      <a:pt x="36" y="869"/>
                      <a:pt x="36" y="869"/>
                      <a:pt x="36" y="869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6" y="30"/>
                      <a:pt x="37" y="29"/>
                      <a:pt x="37" y="27"/>
                    </a:cubicBezTo>
                    <a:cubicBezTo>
                      <a:pt x="34" y="19"/>
                      <a:pt x="24" y="1"/>
                      <a:pt x="0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4" name="Freeform 38">
                <a:extLst>
                  <a:ext uri="{FF2B5EF4-FFF2-40B4-BE49-F238E27FC236}">
                    <a16:creationId xmlns:a16="http://schemas.microsoft.com/office/drawing/2014/main" id="{6A433EF4-1648-487C-970B-3CC822EFE2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0571" y="5467055"/>
                <a:ext cx="101662" cy="1386232"/>
              </a:xfrm>
              <a:custGeom>
                <a:avLst/>
                <a:gdLst>
                  <a:gd name="T0" fmla="*/ 32 w 64"/>
                  <a:gd name="T1" fmla="*/ 0 h 871"/>
                  <a:gd name="T2" fmla="*/ 31 w 64"/>
                  <a:gd name="T3" fmla="*/ 0 h 871"/>
                  <a:gd name="T4" fmla="*/ 1 w 64"/>
                  <a:gd name="T5" fmla="*/ 29 h 871"/>
                  <a:gd name="T6" fmla="*/ 0 w 64"/>
                  <a:gd name="T7" fmla="*/ 32 h 871"/>
                  <a:gd name="T8" fmla="*/ 0 w 64"/>
                  <a:gd name="T9" fmla="*/ 871 h 871"/>
                  <a:gd name="T10" fmla="*/ 2 w 64"/>
                  <a:gd name="T11" fmla="*/ 871 h 871"/>
                  <a:gd name="T12" fmla="*/ 64 w 64"/>
                  <a:gd name="T13" fmla="*/ 871 h 871"/>
                  <a:gd name="T14" fmla="*/ 64 w 64"/>
                  <a:gd name="T15" fmla="*/ 32 h 871"/>
                  <a:gd name="T16" fmla="*/ 58 w 64"/>
                  <a:gd name="T17" fmla="*/ 16 h 871"/>
                  <a:gd name="T18" fmla="*/ 32 w 64"/>
                  <a:gd name="T19" fmla="*/ 0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71">
                    <a:moveTo>
                      <a:pt x="32" y="0"/>
                    </a:moveTo>
                    <a:cubicBezTo>
                      <a:pt x="32" y="0"/>
                      <a:pt x="32" y="0"/>
                      <a:pt x="31" y="0"/>
                    </a:cubicBezTo>
                    <a:cubicBezTo>
                      <a:pt x="9" y="1"/>
                      <a:pt x="2" y="22"/>
                      <a:pt x="1" y="29"/>
                    </a:cubicBezTo>
                    <a:cubicBezTo>
                      <a:pt x="1" y="31"/>
                      <a:pt x="0" y="32"/>
                      <a:pt x="0" y="32"/>
                    </a:cubicBezTo>
                    <a:cubicBezTo>
                      <a:pt x="0" y="871"/>
                      <a:pt x="0" y="871"/>
                      <a:pt x="0" y="871"/>
                    </a:cubicBezTo>
                    <a:cubicBezTo>
                      <a:pt x="2" y="871"/>
                      <a:pt x="2" y="871"/>
                      <a:pt x="2" y="871"/>
                    </a:cubicBezTo>
                    <a:cubicBezTo>
                      <a:pt x="64" y="871"/>
                      <a:pt x="64" y="871"/>
                      <a:pt x="64" y="871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32"/>
                      <a:pt x="62" y="24"/>
                      <a:pt x="58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5" name="Freeform 39">
                <a:extLst>
                  <a:ext uri="{FF2B5EF4-FFF2-40B4-BE49-F238E27FC236}">
                    <a16:creationId xmlns:a16="http://schemas.microsoft.com/office/drawing/2014/main" id="{2ECF2883-B488-425C-8C47-F9A5506464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344" y="5038865"/>
                <a:ext cx="65306" cy="184472"/>
              </a:xfrm>
              <a:custGeom>
                <a:avLst/>
                <a:gdLst>
                  <a:gd name="T0" fmla="*/ 7 w 41"/>
                  <a:gd name="T1" fmla="*/ 0 h 116"/>
                  <a:gd name="T2" fmla="*/ 0 w 41"/>
                  <a:gd name="T3" fmla="*/ 0 h 116"/>
                  <a:gd name="T4" fmla="*/ 0 w 41"/>
                  <a:gd name="T5" fmla="*/ 116 h 116"/>
                  <a:gd name="T6" fmla="*/ 6 w 41"/>
                  <a:gd name="T7" fmla="*/ 116 h 116"/>
                  <a:gd name="T8" fmla="*/ 41 w 41"/>
                  <a:gd name="T9" fmla="*/ 113 h 116"/>
                  <a:gd name="T10" fmla="*/ 41 w 41"/>
                  <a:gd name="T11" fmla="*/ 113 h 116"/>
                  <a:gd name="T12" fmla="*/ 7 w 41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6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2" y="116"/>
                      <a:pt x="4" y="116"/>
                      <a:pt x="6" y="116"/>
                    </a:cubicBezTo>
                    <a:cubicBezTo>
                      <a:pt x="16" y="116"/>
                      <a:pt x="28" y="115"/>
                      <a:pt x="41" y="113"/>
                    </a:cubicBezTo>
                    <a:cubicBezTo>
                      <a:pt x="41" y="113"/>
                      <a:pt x="41" y="113"/>
                      <a:pt x="41" y="113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00A39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1" name="Group 4">
              <a:extLst>
                <a:ext uri="{FF2B5EF4-FFF2-40B4-BE49-F238E27FC236}">
                  <a16:creationId xmlns:a16="http://schemas.microsoft.com/office/drawing/2014/main" id="{88B07C2D-ADF9-4EB7-A057-3ADD532775C6}"/>
                </a:ext>
              </a:extLst>
            </p:cNvPr>
            <p:cNvGrpSpPr/>
            <p:nvPr/>
          </p:nvGrpSpPr>
          <p:grpSpPr>
            <a:xfrm rot="10800000">
              <a:off x="10229964" y="-245273"/>
              <a:ext cx="412706" cy="2631814"/>
              <a:chOff x="5502862" y="5355294"/>
              <a:chExt cx="412706" cy="1502706"/>
            </a:xfrm>
          </p:grpSpPr>
          <p:sp>
            <p:nvSpPr>
              <p:cNvPr id="404" name="Freeform 23">
                <a:extLst>
                  <a:ext uri="{FF2B5EF4-FFF2-40B4-BE49-F238E27FC236}">
                    <a16:creationId xmlns:a16="http://schemas.microsoft.com/office/drawing/2014/main" id="{D8920B8A-01A1-4D80-9877-A2FAE580AF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5" name="Freeform 24">
                <a:extLst>
                  <a:ext uri="{FF2B5EF4-FFF2-40B4-BE49-F238E27FC236}">
                    <a16:creationId xmlns:a16="http://schemas.microsoft.com/office/drawing/2014/main" id="{30303CA7-6B1C-4964-9E17-E7EAE955E7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6" name="Freeform 25">
                <a:extLst>
                  <a:ext uri="{FF2B5EF4-FFF2-40B4-BE49-F238E27FC236}">
                    <a16:creationId xmlns:a16="http://schemas.microsoft.com/office/drawing/2014/main" id="{A3EA1F9B-A758-4466-B6F2-5EB65BBB1B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7" name="Freeform 26">
                <a:extLst>
                  <a:ext uri="{FF2B5EF4-FFF2-40B4-BE49-F238E27FC236}">
                    <a16:creationId xmlns:a16="http://schemas.microsoft.com/office/drawing/2014/main" id="{C2FC7EF6-ED7E-43E9-AB3C-36A35CE301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8" name="Freeform 27">
                <a:extLst>
                  <a:ext uri="{FF2B5EF4-FFF2-40B4-BE49-F238E27FC236}">
                    <a16:creationId xmlns:a16="http://schemas.microsoft.com/office/drawing/2014/main" id="{1E26EABB-B6BA-482B-B8E6-9185A9C561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9" name="Freeform 28">
                <a:extLst>
                  <a:ext uri="{FF2B5EF4-FFF2-40B4-BE49-F238E27FC236}">
                    <a16:creationId xmlns:a16="http://schemas.microsoft.com/office/drawing/2014/main" id="{38325134-A732-49F2-8E67-E78DA5BAA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0" name="Freeform 40">
                <a:extLst>
                  <a:ext uri="{FF2B5EF4-FFF2-40B4-BE49-F238E27FC236}">
                    <a16:creationId xmlns:a16="http://schemas.microsoft.com/office/drawing/2014/main" id="{3FDCC6AB-A897-4427-933D-BA7FA7B1DF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1" name="Freeform 41">
                <a:extLst>
                  <a:ext uri="{FF2B5EF4-FFF2-40B4-BE49-F238E27FC236}">
                    <a16:creationId xmlns:a16="http://schemas.microsoft.com/office/drawing/2014/main" id="{87D6B1C6-B631-4034-AA01-96B68923D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2" name="Freeform 42">
                <a:extLst>
                  <a:ext uri="{FF2B5EF4-FFF2-40B4-BE49-F238E27FC236}">
                    <a16:creationId xmlns:a16="http://schemas.microsoft.com/office/drawing/2014/main" id="{95813B57-E6A7-4915-84F7-BF009A6AF4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3" name="Freeform 43">
                <a:extLst>
                  <a:ext uri="{FF2B5EF4-FFF2-40B4-BE49-F238E27FC236}">
                    <a16:creationId xmlns:a16="http://schemas.microsoft.com/office/drawing/2014/main" id="{6C7170D8-05CE-47D0-97E2-7C635CF0D6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4" name="Freeform 44">
                <a:extLst>
                  <a:ext uri="{FF2B5EF4-FFF2-40B4-BE49-F238E27FC236}">
                    <a16:creationId xmlns:a16="http://schemas.microsoft.com/office/drawing/2014/main" id="{2B88C36A-0298-4D8C-8449-39C4337D6C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2" name="Group 7">
              <a:extLst>
                <a:ext uri="{FF2B5EF4-FFF2-40B4-BE49-F238E27FC236}">
                  <a16:creationId xmlns:a16="http://schemas.microsoft.com/office/drawing/2014/main" id="{D6ECD0A2-4F86-4DA3-85B1-0EE85984A69B}"/>
                </a:ext>
              </a:extLst>
            </p:cNvPr>
            <p:cNvGrpSpPr/>
            <p:nvPr/>
          </p:nvGrpSpPr>
          <p:grpSpPr>
            <a:xfrm rot="10800000">
              <a:off x="9041680" y="-254624"/>
              <a:ext cx="407320" cy="2013200"/>
              <a:chOff x="6959786" y="5355294"/>
              <a:chExt cx="407320" cy="1502706"/>
            </a:xfrm>
          </p:grpSpPr>
          <p:sp>
            <p:nvSpPr>
              <p:cNvPr id="393" name="Freeform 17">
                <a:extLst>
                  <a:ext uri="{FF2B5EF4-FFF2-40B4-BE49-F238E27FC236}">
                    <a16:creationId xmlns:a16="http://schemas.microsoft.com/office/drawing/2014/main" id="{46F2B11D-7F2E-485C-8DCC-69C7A4387C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4" name="Freeform 18">
                <a:extLst>
                  <a:ext uri="{FF2B5EF4-FFF2-40B4-BE49-F238E27FC236}">
                    <a16:creationId xmlns:a16="http://schemas.microsoft.com/office/drawing/2014/main" id="{EE08C02F-0635-4DFA-A6D5-56D4C08CC1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5" name="Freeform 19">
                <a:extLst>
                  <a:ext uri="{FF2B5EF4-FFF2-40B4-BE49-F238E27FC236}">
                    <a16:creationId xmlns:a16="http://schemas.microsoft.com/office/drawing/2014/main" id="{653803BE-2F96-4AFC-8074-6ED4734296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6" name="Freeform 20">
                <a:extLst>
                  <a:ext uri="{FF2B5EF4-FFF2-40B4-BE49-F238E27FC236}">
                    <a16:creationId xmlns:a16="http://schemas.microsoft.com/office/drawing/2014/main" id="{9B52F332-4688-49B1-85C2-1C64CE45E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7" name="Freeform 21">
                <a:extLst>
                  <a:ext uri="{FF2B5EF4-FFF2-40B4-BE49-F238E27FC236}">
                    <a16:creationId xmlns:a16="http://schemas.microsoft.com/office/drawing/2014/main" id="{A1094A82-8707-4432-AE91-5359F1828A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8" name="Freeform 22">
                <a:extLst>
                  <a:ext uri="{FF2B5EF4-FFF2-40B4-BE49-F238E27FC236}">
                    <a16:creationId xmlns:a16="http://schemas.microsoft.com/office/drawing/2014/main" id="{7ACB63A3-F9B1-4F80-9FB6-845FD08C79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9" name="Freeform 45">
                <a:extLst>
                  <a:ext uri="{FF2B5EF4-FFF2-40B4-BE49-F238E27FC236}">
                    <a16:creationId xmlns:a16="http://schemas.microsoft.com/office/drawing/2014/main" id="{D4E9F0D9-78E0-41C4-A7A8-A90F0A3307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0" name="Freeform 46">
                <a:extLst>
                  <a:ext uri="{FF2B5EF4-FFF2-40B4-BE49-F238E27FC236}">
                    <a16:creationId xmlns:a16="http://schemas.microsoft.com/office/drawing/2014/main" id="{422652CA-364B-437D-9D85-C5BC829091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1" name="Freeform 47">
                <a:extLst>
                  <a:ext uri="{FF2B5EF4-FFF2-40B4-BE49-F238E27FC236}">
                    <a16:creationId xmlns:a16="http://schemas.microsoft.com/office/drawing/2014/main" id="{7B7DBEC9-28D8-4883-BA32-05EF6427D6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2" name="Freeform 48">
                <a:extLst>
                  <a:ext uri="{FF2B5EF4-FFF2-40B4-BE49-F238E27FC236}">
                    <a16:creationId xmlns:a16="http://schemas.microsoft.com/office/drawing/2014/main" id="{F0066080-2EDC-497B-A052-5C159C208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3" name="Freeform 49">
                <a:extLst>
                  <a:ext uri="{FF2B5EF4-FFF2-40B4-BE49-F238E27FC236}">
                    <a16:creationId xmlns:a16="http://schemas.microsoft.com/office/drawing/2014/main" id="{E833B20D-38F6-424D-B641-515F309410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3" name="Group 5">
              <a:extLst>
                <a:ext uri="{FF2B5EF4-FFF2-40B4-BE49-F238E27FC236}">
                  <a16:creationId xmlns:a16="http://schemas.microsoft.com/office/drawing/2014/main" id="{AA07DCAA-03C4-4199-91FD-42FA53E276A3}"/>
                </a:ext>
              </a:extLst>
            </p:cNvPr>
            <p:cNvGrpSpPr/>
            <p:nvPr/>
          </p:nvGrpSpPr>
          <p:grpSpPr>
            <a:xfrm rot="10800000">
              <a:off x="9606212" y="-251932"/>
              <a:ext cx="403952" cy="2106477"/>
              <a:chOff x="6007804" y="4266641"/>
              <a:chExt cx="403952" cy="2588666"/>
            </a:xfrm>
          </p:grpSpPr>
          <p:sp>
            <p:nvSpPr>
              <p:cNvPr id="382" name="Freeform 29">
                <a:extLst>
                  <a:ext uri="{FF2B5EF4-FFF2-40B4-BE49-F238E27FC236}">
                    <a16:creationId xmlns:a16="http://schemas.microsoft.com/office/drawing/2014/main" id="{3B80EF40-0415-42A8-AA7E-02366A10F9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3" name="Freeform 30">
                <a:extLst>
                  <a:ext uri="{FF2B5EF4-FFF2-40B4-BE49-F238E27FC236}">
                    <a16:creationId xmlns:a16="http://schemas.microsoft.com/office/drawing/2014/main" id="{7408D1E2-0857-4613-AE2E-E4397C79BC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4" name="Freeform 31">
                <a:extLst>
                  <a:ext uri="{FF2B5EF4-FFF2-40B4-BE49-F238E27FC236}">
                    <a16:creationId xmlns:a16="http://schemas.microsoft.com/office/drawing/2014/main" id="{8F2E9C4A-5DFA-4F24-8769-39859F0C27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5" name="Freeform 32">
                <a:extLst>
                  <a:ext uri="{FF2B5EF4-FFF2-40B4-BE49-F238E27FC236}">
                    <a16:creationId xmlns:a16="http://schemas.microsoft.com/office/drawing/2014/main" id="{D696CE51-80FB-4B63-A093-8CB26F4ABE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6" name="Freeform 33">
                <a:extLst>
                  <a:ext uri="{FF2B5EF4-FFF2-40B4-BE49-F238E27FC236}">
                    <a16:creationId xmlns:a16="http://schemas.microsoft.com/office/drawing/2014/main" id="{3A4CE23B-22D6-4B3A-ACF3-450AEE3AB8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7" name="Freeform 34">
                <a:extLst>
                  <a:ext uri="{FF2B5EF4-FFF2-40B4-BE49-F238E27FC236}">
                    <a16:creationId xmlns:a16="http://schemas.microsoft.com/office/drawing/2014/main" id="{D8D65AC8-FBDD-4AA0-83CD-5F888F784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8" name="Freeform 50">
                <a:extLst>
                  <a:ext uri="{FF2B5EF4-FFF2-40B4-BE49-F238E27FC236}">
                    <a16:creationId xmlns:a16="http://schemas.microsoft.com/office/drawing/2014/main" id="{0C85ED8C-7E13-4AE6-BD65-83AF8A4EFE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9" name="Freeform 51">
                <a:extLst>
                  <a:ext uri="{FF2B5EF4-FFF2-40B4-BE49-F238E27FC236}">
                    <a16:creationId xmlns:a16="http://schemas.microsoft.com/office/drawing/2014/main" id="{E6437814-47F2-4C30-B331-6844FC4100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0" name="Freeform 52">
                <a:extLst>
                  <a:ext uri="{FF2B5EF4-FFF2-40B4-BE49-F238E27FC236}">
                    <a16:creationId xmlns:a16="http://schemas.microsoft.com/office/drawing/2014/main" id="{57731DE1-FA78-4776-942C-C5300DEEF7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1" name="Freeform 53">
                <a:extLst>
                  <a:ext uri="{FF2B5EF4-FFF2-40B4-BE49-F238E27FC236}">
                    <a16:creationId xmlns:a16="http://schemas.microsoft.com/office/drawing/2014/main" id="{90FBD1C9-A813-4264-BD4D-2E0F6A389B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2" name="Freeform 54">
                <a:extLst>
                  <a:ext uri="{FF2B5EF4-FFF2-40B4-BE49-F238E27FC236}">
                    <a16:creationId xmlns:a16="http://schemas.microsoft.com/office/drawing/2014/main" id="{280433DA-EFF7-4861-9493-519B17C110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4" name="Group 6">
              <a:extLst>
                <a:ext uri="{FF2B5EF4-FFF2-40B4-BE49-F238E27FC236}">
                  <a16:creationId xmlns:a16="http://schemas.microsoft.com/office/drawing/2014/main" id="{81889202-E0A6-4B35-8072-2B11B99DDBFB}"/>
                </a:ext>
              </a:extLst>
            </p:cNvPr>
            <p:cNvGrpSpPr/>
            <p:nvPr/>
          </p:nvGrpSpPr>
          <p:grpSpPr>
            <a:xfrm rot="10800000">
              <a:off x="7382406" y="-225683"/>
              <a:ext cx="409339" cy="2412631"/>
              <a:chOff x="6480429" y="3713225"/>
              <a:chExt cx="409339" cy="3142082"/>
            </a:xfrm>
          </p:grpSpPr>
          <p:sp>
            <p:nvSpPr>
              <p:cNvPr id="371" name="Freeform 5">
                <a:extLst>
                  <a:ext uri="{FF2B5EF4-FFF2-40B4-BE49-F238E27FC236}">
                    <a16:creationId xmlns:a16="http://schemas.microsoft.com/office/drawing/2014/main" id="{425E3B73-776D-447E-B62F-002AE4B04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2" name="Freeform 6">
                <a:extLst>
                  <a:ext uri="{FF2B5EF4-FFF2-40B4-BE49-F238E27FC236}">
                    <a16:creationId xmlns:a16="http://schemas.microsoft.com/office/drawing/2014/main" id="{FF1768C3-12DE-424D-A51E-76C0251BDB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874" y="3722651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3" name="Freeform 7">
                <a:extLst>
                  <a:ext uri="{FF2B5EF4-FFF2-40B4-BE49-F238E27FC236}">
                    <a16:creationId xmlns:a16="http://schemas.microsoft.com/office/drawing/2014/main" id="{FDA3FD14-6C6F-495C-979C-B665FB953C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9397" y="4144108"/>
                <a:ext cx="125899" cy="2711199"/>
              </a:xfrm>
              <a:custGeom>
                <a:avLst/>
                <a:gdLst>
                  <a:gd name="T0" fmla="*/ 79 w 79"/>
                  <a:gd name="T1" fmla="*/ 1703 h 1703"/>
                  <a:gd name="T2" fmla="*/ 0 w 79"/>
                  <a:gd name="T3" fmla="*/ 1703 h 1703"/>
                  <a:gd name="T4" fmla="*/ 0 w 79"/>
                  <a:gd name="T5" fmla="*/ 33 h 1703"/>
                  <a:gd name="T6" fmla="*/ 38 w 79"/>
                  <a:gd name="T7" fmla="*/ 1 h 1703"/>
                  <a:gd name="T8" fmla="*/ 79 w 79"/>
                  <a:gd name="T9" fmla="*/ 33 h 1703"/>
                  <a:gd name="T10" fmla="*/ 79 w 79"/>
                  <a:gd name="T11" fmla="*/ 1703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703">
                    <a:moveTo>
                      <a:pt x="79" y="1703"/>
                    </a:moveTo>
                    <a:cubicBezTo>
                      <a:pt x="0" y="1703"/>
                      <a:pt x="0" y="1703"/>
                      <a:pt x="0" y="170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5" y="2"/>
                      <a:pt x="38" y="1"/>
                    </a:cubicBezTo>
                    <a:cubicBezTo>
                      <a:pt x="72" y="0"/>
                      <a:pt x="79" y="33"/>
                      <a:pt x="79" y="33"/>
                    </a:cubicBezTo>
                    <a:cubicBezTo>
                      <a:pt x="79" y="1703"/>
                      <a:pt x="79" y="1703"/>
                      <a:pt x="79" y="1703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4" name="Freeform 8">
                <a:extLst>
                  <a:ext uri="{FF2B5EF4-FFF2-40B4-BE49-F238E27FC236}">
                    <a16:creationId xmlns:a16="http://schemas.microsoft.com/office/drawing/2014/main" id="{00C32264-5A46-451A-899C-ACBEC9E9FF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cubicBezTo>
                      <a:pt x="63" y="1704"/>
                      <a:pt x="63" y="1704"/>
                      <a:pt x="63" y="1704"/>
                    </a:cubicBezTo>
                  </a:path>
                </a:pathLst>
              </a:custGeom>
              <a:solidFill>
                <a:srgbClr val="3DCE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5" name="Freeform 9">
                <a:extLst>
                  <a:ext uri="{FF2B5EF4-FFF2-40B4-BE49-F238E27FC236}">
                    <a16:creationId xmlns:a16="http://schemas.microsoft.com/office/drawing/2014/main" id="{2E6D9DF3-B957-4E8B-9707-25A503D5E3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0429" y="4141415"/>
                <a:ext cx="100315" cy="2711872"/>
              </a:xfrm>
              <a:custGeom>
                <a:avLst/>
                <a:gdLst>
                  <a:gd name="T0" fmla="*/ 63 w 63"/>
                  <a:gd name="T1" fmla="*/ 1704 h 1704"/>
                  <a:gd name="T2" fmla="*/ 0 w 63"/>
                  <a:gd name="T3" fmla="*/ 1704 h 1704"/>
                  <a:gd name="T4" fmla="*/ 0 w 63"/>
                  <a:gd name="T5" fmla="*/ 33 h 1704"/>
                  <a:gd name="T6" fmla="*/ 31 w 63"/>
                  <a:gd name="T7" fmla="*/ 1 h 1704"/>
                  <a:gd name="T8" fmla="*/ 63 w 63"/>
                  <a:gd name="T9" fmla="*/ 33 h 1704"/>
                  <a:gd name="T10" fmla="*/ 63 w 63"/>
                  <a:gd name="T11" fmla="*/ 1704 h 1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704">
                    <a:moveTo>
                      <a:pt x="63" y="1704"/>
                    </a:moveTo>
                    <a:cubicBezTo>
                      <a:pt x="0" y="1704"/>
                      <a:pt x="0" y="1704"/>
                      <a:pt x="0" y="170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3"/>
                      <a:pt x="4" y="1"/>
                      <a:pt x="31" y="1"/>
                    </a:cubicBezTo>
                    <a:cubicBezTo>
                      <a:pt x="58" y="0"/>
                      <a:pt x="63" y="33"/>
                      <a:pt x="63" y="33"/>
                    </a:cubicBezTo>
                    <a:lnTo>
                      <a:pt x="63" y="1704"/>
                    </a:lnTo>
                    <a:close/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6" name="Freeform 10">
                <a:extLst>
                  <a:ext uri="{FF2B5EF4-FFF2-40B4-BE49-F238E27FC236}">
                    <a16:creationId xmlns:a16="http://schemas.microsoft.com/office/drawing/2014/main" id="{30ECA3C9-3E89-487D-B8E5-0C18A2095B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031" y="3714572"/>
                <a:ext cx="131958" cy="191204"/>
              </a:xfrm>
              <a:custGeom>
                <a:avLst/>
                <a:gdLst>
                  <a:gd name="T0" fmla="*/ 0 w 83"/>
                  <a:gd name="T1" fmla="*/ 111 h 120"/>
                  <a:gd name="T2" fmla="*/ 83 w 83"/>
                  <a:gd name="T3" fmla="*/ 113 h 120"/>
                  <a:gd name="T4" fmla="*/ 50 w 83"/>
                  <a:gd name="T5" fmla="*/ 0 h 120"/>
                  <a:gd name="T6" fmla="*/ 29 w 83"/>
                  <a:gd name="T7" fmla="*/ 0 h 120"/>
                  <a:gd name="T8" fmla="*/ 0 w 83"/>
                  <a:gd name="T9" fmla="*/ 111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120">
                    <a:moveTo>
                      <a:pt x="0" y="111"/>
                    </a:moveTo>
                    <a:cubicBezTo>
                      <a:pt x="0" y="111"/>
                      <a:pt x="40" y="120"/>
                      <a:pt x="83" y="113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0" y="111"/>
                      <a:pt x="0" y="111"/>
                      <a:pt x="0" y="111"/>
                    </a:cubicBezTo>
                  </a:path>
                </a:pathLst>
              </a:custGeom>
              <a:solidFill>
                <a:srgbClr val="E2376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7" name="Freeform 55">
                <a:extLst>
                  <a:ext uri="{FF2B5EF4-FFF2-40B4-BE49-F238E27FC236}">
                    <a16:creationId xmlns:a16="http://schemas.microsoft.com/office/drawing/2014/main" id="{5655C8D4-60BD-499E-B619-E281A44BC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5475" y="3713225"/>
                <a:ext cx="234293" cy="3142082"/>
              </a:xfrm>
              <a:custGeom>
                <a:avLst/>
                <a:gdLst>
                  <a:gd name="T0" fmla="*/ 24 w 147"/>
                  <a:gd name="T1" fmla="*/ 0 h 1974"/>
                  <a:gd name="T2" fmla="*/ 0 w 147"/>
                  <a:gd name="T3" fmla="*/ 1 h 1974"/>
                  <a:gd name="T4" fmla="*/ 33 w 147"/>
                  <a:gd name="T5" fmla="*/ 114 h 1974"/>
                  <a:gd name="T6" fmla="*/ 33 w 147"/>
                  <a:gd name="T7" fmla="*/ 114 h 1974"/>
                  <a:gd name="T8" fmla="*/ 87 w 147"/>
                  <a:gd name="T9" fmla="*/ 284 h 1974"/>
                  <a:gd name="T10" fmla="*/ 86 w 147"/>
                  <a:gd name="T11" fmla="*/ 286 h 1974"/>
                  <a:gd name="T12" fmla="*/ 92 w 147"/>
                  <a:gd name="T13" fmla="*/ 302 h 1974"/>
                  <a:gd name="T14" fmla="*/ 92 w 147"/>
                  <a:gd name="T15" fmla="*/ 1973 h 1974"/>
                  <a:gd name="T16" fmla="*/ 31 w 147"/>
                  <a:gd name="T17" fmla="*/ 1973 h 1974"/>
                  <a:gd name="T18" fmla="*/ 31 w 147"/>
                  <a:gd name="T19" fmla="*/ 1974 h 1974"/>
                  <a:gd name="T20" fmla="*/ 147 w 147"/>
                  <a:gd name="T21" fmla="*/ 1974 h 1974"/>
                  <a:gd name="T22" fmla="*/ 132 w 147"/>
                  <a:gd name="T23" fmla="*/ 290 h 1974"/>
                  <a:gd name="T24" fmla="*/ 24 w 147"/>
                  <a:gd name="T25" fmla="*/ 0 h 1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974">
                    <a:moveTo>
                      <a:pt x="2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33" y="114"/>
                      <a:pt x="33" y="114"/>
                      <a:pt x="33" y="114"/>
                    </a:cubicBezTo>
                    <a:cubicBezTo>
                      <a:pt x="87" y="284"/>
                      <a:pt x="87" y="284"/>
                      <a:pt x="87" y="284"/>
                    </a:cubicBezTo>
                    <a:cubicBezTo>
                      <a:pt x="86" y="286"/>
                      <a:pt x="86" y="286"/>
                      <a:pt x="86" y="286"/>
                    </a:cubicBezTo>
                    <a:cubicBezTo>
                      <a:pt x="91" y="294"/>
                      <a:pt x="92" y="302"/>
                      <a:pt x="92" y="302"/>
                    </a:cubicBezTo>
                    <a:cubicBezTo>
                      <a:pt x="92" y="1973"/>
                      <a:pt x="92" y="1973"/>
                      <a:pt x="92" y="1973"/>
                    </a:cubicBezTo>
                    <a:cubicBezTo>
                      <a:pt x="31" y="1973"/>
                      <a:pt x="31" y="1973"/>
                      <a:pt x="31" y="1973"/>
                    </a:cubicBezTo>
                    <a:cubicBezTo>
                      <a:pt x="31" y="1974"/>
                      <a:pt x="31" y="1974"/>
                      <a:pt x="31" y="1974"/>
                    </a:cubicBezTo>
                    <a:cubicBezTo>
                      <a:pt x="147" y="1974"/>
                      <a:pt x="147" y="1974"/>
                      <a:pt x="147" y="1974"/>
                    </a:cubicBezTo>
                    <a:cubicBezTo>
                      <a:pt x="132" y="290"/>
                      <a:pt x="132" y="290"/>
                      <a:pt x="132" y="290"/>
                    </a:cubicBez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8" name="Freeform 56">
                <a:extLst>
                  <a:ext uri="{FF2B5EF4-FFF2-40B4-BE49-F238E27FC236}">
                    <a16:creationId xmlns:a16="http://schemas.microsoft.com/office/drawing/2014/main" id="{DB1BED61-6CB5-4E00-933C-3EC00B6DA6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894331"/>
                <a:ext cx="154175" cy="294886"/>
              </a:xfrm>
              <a:custGeom>
                <a:avLst/>
                <a:gdLst>
                  <a:gd name="T0" fmla="*/ 43 w 97"/>
                  <a:gd name="T1" fmla="*/ 0 h 185"/>
                  <a:gd name="T2" fmla="*/ 8 w 97"/>
                  <a:gd name="T3" fmla="*/ 3 h 185"/>
                  <a:gd name="T4" fmla="*/ 0 w 97"/>
                  <a:gd name="T5" fmla="*/ 3 h 185"/>
                  <a:gd name="T6" fmla="*/ 0 w 97"/>
                  <a:gd name="T7" fmla="*/ 158 h 185"/>
                  <a:gd name="T8" fmla="*/ 0 w 97"/>
                  <a:gd name="T9" fmla="*/ 158 h 185"/>
                  <a:gd name="T10" fmla="*/ 1 w 97"/>
                  <a:gd name="T11" fmla="*/ 158 h 185"/>
                  <a:gd name="T12" fmla="*/ 39 w 97"/>
                  <a:gd name="T13" fmla="*/ 185 h 185"/>
                  <a:gd name="T14" fmla="*/ 70 w 97"/>
                  <a:gd name="T15" fmla="*/ 156 h 185"/>
                  <a:gd name="T16" fmla="*/ 71 w 97"/>
                  <a:gd name="T17" fmla="*/ 156 h 185"/>
                  <a:gd name="T18" fmla="*/ 96 w 97"/>
                  <a:gd name="T19" fmla="*/ 172 h 185"/>
                  <a:gd name="T20" fmla="*/ 97 w 97"/>
                  <a:gd name="T21" fmla="*/ 170 h 185"/>
                  <a:gd name="T22" fmla="*/ 43 w 9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7" h="185">
                    <a:moveTo>
                      <a:pt x="43" y="0"/>
                    </a:moveTo>
                    <a:cubicBezTo>
                      <a:pt x="31" y="2"/>
                      <a:pt x="19" y="3"/>
                      <a:pt x="8" y="3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26" y="158"/>
                      <a:pt x="36" y="176"/>
                      <a:pt x="39" y="185"/>
                    </a:cubicBezTo>
                    <a:cubicBezTo>
                      <a:pt x="41" y="178"/>
                      <a:pt x="47" y="156"/>
                      <a:pt x="70" y="156"/>
                    </a:cubicBezTo>
                    <a:cubicBezTo>
                      <a:pt x="70" y="156"/>
                      <a:pt x="70" y="156"/>
                      <a:pt x="71" y="156"/>
                    </a:cubicBezTo>
                    <a:cubicBezTo>
                      <a:pt x="84" y="156"/>
                      <a:pt x="92" y="164"/>
                      <a:pt x="96" y="172"/>
                    </a:cubicBezTo>
                    <a:cubicBezTo>
                      <a:pt x="97" y="170"/>
                      <a:pt x="97" y="170"/>
                      <a:pt x="97" y="170"/>
                    </a:cubicBezTo>
                    <a:cubicBezTo>
                      <a:pt x="43" y="0"/>
                      <a:pt x="43" y="0"/>
                      <a:pt x="43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9" name="Freeform 57">
                <a:extLst>
                  <a:ext uri="{FF2B5EF4-FFF2-40B4-BE49-F238E27FC236}">
                    <a16:creationId xmlns:a16="http://schemas.microsoft.com/office/drawing/2014/main" id="{A1F857D1-1D56-4D3C-9317-A50A0C406A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4146128"/>
                <a:ext cx="65306" cy="2709179"/>
              </a:xfrm>
              <a:custGeom>
                <a:avLst/>
                <a:gdLst>
                  <a:gd name="T0" fmla="*/ 1 w 41"/>
                  <a:gd name="T1" fmla="*/ 0 h 1702"/>
                  <a:gd name="T2" fmla="*/ 0 w 41"/>
                  <a:gd name="T3" fmla="*/ 0 h 1702"/>
                  <a:gd name="T4" fmla="*/ 0 w 41"/>
                  <a:gd name="T5" fmla="*/ 0 h 1702"/>
                  <a:gd name="T6" fmla="*/ 0 w 41"/>
                  <a:gd name="T7" fmla="*/ 1702 h 1702"/>
                  <a:gd name="T8" fmla="*/ 41 w 41"/>
                  <a:gd name="T9" fmla="*/ 1702 h 1702"/>
                  <a:gd name="T10" fmla="*/ 41 w 41"/>
                  <a:gd name="T11" fmla="*/ 1701 h 1702"/>
                  <a:gd name="T12" fmla="*/ 39 w 41"/>
                  <a:gd name="T13" fmla="*/ 1701 h 1702"/>
                  <a:gd name="T14" fmla="*/ 39 w 41"/>
                  <a:gd name="T15" fmla="*/ 30 h 1702"/>
                  <a:gd name="T16" fmla="*/ 39 w 41"/>
                  <a:gd name="T17" fmla="*/ 27 h 1702"/>
                  <a:gd name="T18" fmla="*/ 1 w 41"/>
                  <a:gd name="T19" fmla="*/ 0 h 17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170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02"/>
                      <a:pt x="0" y="1702"/>
                      <a:pt x="0" y="1702"/>
                    </a:cubicBezTo>
                    <a:cubicBezTo>
                      <a:pt x="41" y="1702"/>
                      <a:pt x="41" y="1702"/>
                      <a:pt x="41" y="1702"/>
                    </a:cubicBezTo>
                    <a:cubicBezTo>
                      <a:pt x="41" y="1701"/>
                      <a:pt x="41" y="1701"/>
                      <a:pt x="41" y="1701"/>
                    </a:cubicBezTo>
                    <a:cubicBezTo>
                      <a:pt x="39" y="1701"/>
                      <a:pt x="39" y="1701"/>
                      <a:pt x="39" y="1701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9" y="30"/>
                      <a:pt x="39" y="29"/>
                      <a:pt x="39" y="27"/>
                    </a:cubicBezTo>
                    <a:cubicBezTo>
                      <a:pt x="36" y="18"/>
                      <a:pt x="26" y="0"/>
                      <a:pt x="1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0" name="Freeform 58">
                <a:extLst>
                  <a:ext uri="{FF2B5EF4-FFF2-40B4-BE49-F238E27FC236}">
                    <a16:creationId xmlns:a16="http://schemas.microsoft.com/office/drawing/2014/main" id="{01B31429-8364-4C5E-8DD3-DBC0B3AA6A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1930" y="4142762"/>
                <a:ext cx="100315" cy="2710525"/>
              </a:xfrm>
              <a:custGeom>
                <a:avLst/>
                <a:gdLst>
                  <a:gd name="T0" fmla="*/ 32 w 63"/>
                  <a:gd name="T1" fmla="*/ 0 h 1703"/>
                  <a:gd name="T2" fmla="*/ 31 w 63"/>
                  <a:gd name="T3" fmla="*/ 0 h 1703"/>
                  <a:gd name="T4" fmla="*/ 0 w 63"/>
                  <a:gd name="T5" fmla="*/ 29 h 1703"/>
                  <a:gd name="T6" fmla="*/ 0 w 63"/>
                  <a:gd name="T7" fmla="*/ 32 h 1703"/>
                  <a:gd name="T8" fmla="*/ 0 w 63"/>
                  <a:gd name="T9" fmla="*/ 1703 h 1703"/>
                  <a:gd name="T10" fmla="*/ 2 w 63"/>
                  <a:gd name="T11" fmla="*/ 1703 h 1703"/>
                  <a:gd name="T12" fmla="*/ 63 w 63"/>
                  <a:gd name="T13" fmla="*/ 1703 h 1703"/>
                  <a:gd name="T14" fmla="*/ 63 w 63"/>
                  <a:gd name="T15" fmla="*/ 32 h 1703"/>
                  <a:gd name="T16" fmla="*/ 57 w 63"/>
                  <a:gd name="T17" fmla="*/ 16 h 1703"/>
                  <a:gd name="T18" fmla="*/ 32 w 63"/>
                  <a:gd name="T19" fmla="*/ 0 h 1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703">
                    <a:moveTo>
                      <a:pt x="32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0"/>
                      <a:pt x="2" y="22"/>
                      <a:pt x="0" y="29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703"/>
                      <a:pt x="0" y="1703"/>
                      <a:pt x="0" y="1703"/>
                    </a:cubicBezTo>
                    <a:cubicBezTo>
                      <a:pt x="2" y="1703"/>
                      <a:pt x="2" y="1703"/>
                      <a:pt x="2" y="1703"/>
                    </a:cubicBezTo>
                    <a:cubicBezTo>
                      <a:pt x="63" y="1703"/>
                      <a:pt x="63" y="1703"/>
                      <a:pt x="63" y="1703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2" y="24"/>
                      <a:pt x="57" y="16"/>
                    </a:cubicBezTo>
                    <a:cubicBezTo>
                      <a:pt x="53" y="8"/>
                      <a:pt x="45" y="0"/>
                      <a:pt x="32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1" name="Freeform 59">
                <a:extLst>
                  <a:ext uri="{FF2B5EF4-FFF2-40B4-BE49-F238E27FC236}">
                    <a16:creationId xmlns:a16="http://schemas.microsoft.com/office/drawing/2014/main" id="{2BF4BA9E-DB69-41F3-863E-F84252D15C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990" y="3714572"/>
                <a:ext cx="67999" cy="184472"/>
              </a:xfrm>
              <a:custGeom>
                <a:avLst/>
                <a:gdLst>
                  <a:gd name="T0" fmla="*/ 10 w 43"/>
                  <a:gd name="T1" fmla="*/ 0 h 116"/>
                  <a:gd name="T2" fmla="*/ 0 w 43"/>
                  <a:gd name="T3" fmla="*/ 0 h 116"/>
                  <a:gd name="T4" fmla="*/ 0 w 43"/>
                  <a:gd name="T5" fmla="*/ 116 h 116"/>
                  <a:gd name="T6" fmla="*/ 8 w 43"/>
                  <a:gd name="T7" fmla="*/ 116 h 116"/>
                  <a:gd name="T8" fmla="*/ 43 w 43"/>
                  <a:gd name="T9" fmla="*/ 113 h 116"/>
                  <a:gd name="T10" fmla="*/ 43 w 43"/>
                  <a:gd name="T11" fmla="*/ 113 h 116"/>
                  <a:gd name="T12" fmla="*/ 10 w 43"/>
                  <a:gd name="T13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116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" y="116"/>
                      <a:pt x="5" y="116"/>
                      <a:pt x="8" y="116"/>
                    </a:cubicBezTo>
                    <a:cubicBezTo>
                      <a:pt x="19" y="116"/>
                      <a:pt x="31" y="115"/>
                      <a:pt x="43" y="113"/>
                    </a:cubicBezTo>
                    <a:cubicBezTo>
                      <a:pt x="43" y="113"/>
                      <a:pt x="43" y="113"/>
                      <a:pt x="43" y="113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E2376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5" name="Group 4">
              <a:extLst>
                <a:ext uri="{FF2B5EF4-FFF2-40B4-BE49-F238E27FC236}">
                  <a16:creationId xmlns:a16="http://schemas.microsoft.com/office/drawing/2014/main" id="{E51BB510-3C7C-4301-BFC3-1A5C2B6EB5E0}"/>
                </a:ext>
              </a:extLst>
            </p:cNvPr>
            <p:cNvGrpSpPr/>
            <p:nvPr/>
          </p:nvGrpSpPr>
          <p:grpSpPr>
            <a:xfrm rot="10800000">
              <a:off x="6779496" y="-218284"/>
              <a:ext cx="412706" cy="1502706"/>
              <a:chOff x="5502862" y="5355294"/>
              <a:chExt cx="412706" cy="1502706"/>
            </a:xfrm>
          </p:grpSpPr>
          <p:sp>
            <p:nvSpPr>
              <p:cNvPr id="360" name="Freeform 23">
                <a:extLst>
                  <a:ext uri="{FF2B5EF4-FFF2-40B4-BE49-F238E27FC236}">
                    <a16:creationId xmlns:a16="http://schemas.microsoft.com/office/drawing/2014/main" id="{6422D945-38A9-4EC4-A733-3E8079BB41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1" name="Freeform 24">
                <a:extLst>
                  <a:ext uri="{FF2B5EF4-FFF2-40B4-BE49-F238E27FC236}">
                    <a16:creationId xmlns:a16="http://schemas.microsoft.com/office/drawing/2014/main" id="{8AFE7647-85A0-4EEE-9DE7-A9BF781E3F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4308" y="5365393"/>
                <a:ext cx="302292" cy="490130"/>
              </a:xfrm>
              <a:custGeom>
                <a:avLst/>
                <a:gdLst>
                  <a:gd name="T0" fmla="*/ 449 w 449"/>
                  <a:gd name="T1" fmla="*/ 657 h 728"/>
                  <a:gd name="T2" fmla="*/ 241 w 449"/>
                  <a:gd name="T3" fmla="*/ 0 h 728"/>
                  <a:gd name="T4" fmla="*/ 196 w 449"/>
                  <a:gd name="T5" fmla="*/ 0 h 728"/>
                  <a:gd name="T6" fmla="*/ 0 w 449"/>
                  <a:gd name="T7" fmla="*/ 681 h 728"/>
                  <a:gd name="T8" fmla="*/ 12 w 449"/>
                  <a:gd name="T9" fmla="*/ 728 h 728"/>
                  <a:gd name="T10" fmla="*/ 423 w 449"/>
                  <a:gd name="T11" fmla="*/ 726 h 728"/>
                  <a:gd name="T12" fmla="*/ 449 w 449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9" h="728">
                    <a:moveTo>
                      <a:pt x="449" y="657"/>
                    </a:moveTo>
                    <a:lnTo>
                      <a:pt x="241" y="0"/>
                    </a:lnTo>
                    <a:lnTo>
                      <a:pt x="196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3" y="726"/>
                    </a:lnTo>
                    <a:lnTo>
                      <a:pt x="449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2" name="Freeform 25">
                <a:extLst>
                  <a:ext uri="{FF2B5EF4-FFF2-40B4-BE49-F238E27FC236}">
                    <a16:creationId xmlns:a16="http://schemas.microsoft.com/office/drawing/2014/main" id="{08AD220C-8D19-480E-8D2B-7758856792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1831" y="5786851"/>
                <a:ext cx="125899" cy="1068456"/>
              </a:xfrm>
              <a:custGeom>
                <a:avLst/>
                <a:gdLst>
                  <a:gd name="T0" fmla="*/ 79 w 79"/>
                  <a:gd name="T1" fmla="*/ 671 h 671"/>
                  <a:gd name="T2" fmla="*/ 0 w 79"/>
                  <a:gd name="T3" fmla="*/ 671 h 671"/>
                  <a:gd name="T4" fmla="*/ 0 w 79"/>
                  <a:gd name="T5" fmla="*/ 32 h 671"/>
                  <a:gd name="T6" fmla="*/ 38 w 79"/>
                  <a:gd name="T7" fmla="*/ 1 h 671"/>
                  <a:gd name="T8" fmla="*/ 79 w 79"/>
                  <a:gd name="T9" fmla="*/ 32 h 671"/>
                  <a:gd name="T10" fmla="*/ 79 w 79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671">
                    <a:moveTo>
                      <a:pt x="79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8" y="1"/>
                    </a:cubicBezTo>
                    <a:cubicBezTo>
                      <a:pt x="72" y="0"/>
                      <a:pt x="79" y="32"/>
                      <a:pt x="79" y="32"/>
                    </a:cubicBezTo>
                    <a:cubicBezTo>
                      <a:pt x="79" y="671"/>
                      <a:pt x="79" y="671"/>
                      <a:pt x="79" y="671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3" name="Freeform 26">
                <a:extLst>
                  <a:ext uri="{FF2B5EF4-FFF2-40B4-BE49-F238E27FC236}">
                    <a16:creationId xmlns:a16="http://schemas.microsoft.com/office/drawing/2014/main" id="{216BAF1F-55C7-4568-BD19-86BF92DF7A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B59B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4" name="Freeform 27">
                <a:extLst>
                  <a:ext uri="{FF2B5EF4-FFF2-40B4-BE49-F238E27FC236}">
                    <a16:creationId xmlns:a16="http://schemas.microsoft.com/office/drawing/2014/main" id="{5F20C07D-6444-485B-89CC-5CCED69330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2862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5" name="Freeform 28">
                <a:extLst>
                  <a:ext uri="{FF2B5EF4-FFF2-40B4-BE49-F238E27FC236}">
                    <a16:creationId xmlns:a16="http://schemas.microsoft.com/office/drawing/2014/main" id="{835A8772-1867-44D0-8781-2F0B81FD22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9811" y="5357314"/>
                <a:ext cx="130611" cy="189185"/>
              </a:xfrm>
              <a:custGeom>
                <a:avLst/>
                <a:gdLst>
                  <a:gd name="T0" fmla="*/ 0 w 82"/>
                  <a:gd name="T1" fmla="*/ 110 h 119"/>
                  <a:gd name="T2" fmla="*/ 82 w 82"/>
                  <a:gd name="T3" fmla="*/ 111 h 119"/>
                  <a:gd name="T4" fmla="*/ 48 w 82"/>
                  <a:gd name="T5" fmla="*/ 0 h 119"/>
                  <a:gd name="T6" fmla="*/ 28 w 82"/>
                  <a:gd name="T7" fmla="*/ 0 h 119"/>
                  <a:gd name="T8" fmla="*/ 0 w 82"/>
                  <a:gd name="T9" fmla="*/ 11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19">
                    <a:moveTo>
                      <a:pt x="0" y="110"/>
                    </a:moveTo>
                    <a:cubicBezTo>
                      <a:pt x="0" y="110"/>
                      <a:pt x="39" y="119"/>
                      <a:pt x="82" y="111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82B732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6" name="Freeform 40">
                <a:extLst>
                  <a:ext uri="{FF2B5EF4-FFF2-40B4-BE49-F238E27FC236}">
                    <a16:creationId xmlns:a16="http://schemas.microsoft.com/office/drawing/2014/main" id="{9D8F4828-41CE-4DE7-8305-D7325FF59D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5294"/>
                <a:ext cx="250451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7 w 157"/>
                  <a:gd name="T7" fmla="*/ 1 h 944"/>
                  <a:gd name="T8" fmla="*/ 41 w 157"/>
                  <a:gd name="T9" fmla="*/ 112 h 944"/>
                  <a:gd name="T10" fmla="*/ 40 w 157"/>
                  <a:gd name="T11" fmla="*/ 113 h 944"/>
                  <a:gd name="T12" fmla="*/ 95 w 157"/>
                  <a:gd name="T13" fmla="*/ 284 h 944"/>
                  <a:gd name="T14" fmla="*/ 94 w 157"/>
                  <a:gd name="T15" fmla="*/ 286 h 944"/>
                  <a:gd name="T16" fmla="*/ 100 w 157"/>
                  <a:gd name="T17" fmla="*/ 301 h 944"/>
                  <a:gd name="T18" fmla="*/ 100 w 157"/>
                  <a:gd name="T19" fmla="*/ 941 h 944"/>
                  <a:gd name="T20" fmla="*/ 39 w 157"/>
                  <a:gd name="T21" fmla="*/ 941 h 944"/>
                  <a:gd name="T22" fmla="*/ 39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41" y="112"/>
                      <a:pt x="41" y="113"/>
                      <a:pt x="40" y="113"/>
                    </a:cubicBezTo>
                    <a:cubicBezTo>
                      <a:pt x="95" y="284"/>
                      <a:pt x="95" y="284"/>
                      <a:pt x="95" y="284"/>
                    </a:cubicBezTo>
                    <a:cubicBezTo>
                      <a:pt x="94" y="286"/>
                      <a:pt x="94" y="286"/>
                      <a:pt x="94" y="286"/>
                    </a:cubicBezTo>
                    <a:cubicBezTo>
                      <a:pt x="98" y="293"/>
                      <a:pt x="100" y="301"/>
                      <a:pt x="100" y="301"/>
                    </a:cubicBezTo>
                    <a:cubicBezTo>
                      <a:pt x="100" y="941"/>
                      <a:pt x="100" y="941"/>
                      <a:pt x="100" y="941"/>
                    </a:cubicBezTo>
                    <a:cubicBezTo>
                      <a:pt x="39" y="941"/>
                      <a:pt x="39" y="941"/>
                      <a:pt x="39" y="941"/>
                    </a:cubicBezTo>
                    <a:cubicBezTo>
                      <a:pt x="39" y="942"/>
                      <a:pt x="39" y="942"/>
                      <a:pt x="39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7" name="Freeform 41">
                <a:extLst>
                  <a:ext uri="{FF2B5EF4-FFF2-40B4-BE49-F238E27FC236}">
                    <a16:creationId xmlns:a16="http://schemas.microsoft.com/office/drawing/2014/main" id="{960D2A2B-9560-4C87-80EE-C1C583C316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535727"/>
                <a:ext cx="151482" cy="295559"/>
              </a:xfrm>
              <a:custGeom>
                <a:avLst/>
                <a:gdLst>
                  <a:gd name="T0" fmla="*/ 40 w 95"/>
                  <a:gd name="T1" fmla="*/ 0 h 186"/>
                  <a:gd name="T2" fmla="*/ 6 w 95"/>
                  <a:gd name="T3" fmla="*/ 2 h 186"/>
                  <a:gd name="T4" fmla="*/ 0 w 95"/>
                  <a:gd name="T5" fmla="*/ 2 h 186"/>
                  <a:gd name="T6" fmla="*/ 0 w 95"/>
                  <a:gd name="T7" fmla="*/ 159 h 186"/>
                  <a:gd name="T8" fmla="*/ 37 w 95"/>
                  <a:gd name="T9" fmla="*/ 186 h 186"/>
                  <a:gd name="T10" fmla="*/ 68 w 95"/>
                  <a:gd name="T11" fmla="*/ 156 h 186"/>
                  <a:gd name="T12" fmla="*/ 68 w 95"/>
                  <a:gd name="T13" fmla="*/ 156 h 186"/>
                  <a:gd name="T14" fmla="*/ 94 w 95"/>
                  <a:gd name="T15" fmla="*/ 173 h 186"/>
                  <a:gd name="T16" fmla="*/ 95 w 95"/>
                  <a:gd name="T17" fmla="*/ 171 h 186"/>
                  <a:gd name="T18" fmla="*/ 40 w 95"/>
                  <a:gd name="T1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" h="186">
                    <a:moveTo>
                      <a:pt x="40" y="0"/>
                    </a:moveTo>
                    <a:cubicBezTo>
                      <a:pt x="28" y="2"/>
                      <a:pt x="16" y="2"/>
                      <a:pt x="6" y="2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24" y="159"/>
                      <a:pt x="34" y="177"/>
                      <a:pt x="37" y="186"/>
                    </a:cubicBezTo>
                    <a:cubicBezTo>
                      <a:pt x="39" y="179"/>
                      <a:pt x="45" y="157"/>
                      <a:pt x="68" y="156"/>
                    </a:cubicBezTo>
                    <a:cubicBezTo>
                      <a:pt x="68" y="156"/>
                      <a:pt x="68" y="156"/>
                      <a:pt x="68" y="156"/>
                    </a:cubicBezTo>
                    <a:cubicBezTo>
                      <a:pt x="82" y="156"/>
                      <a:pt x="89" y="165"/>
                      <a:pt x="94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8" name="Freeform 42">
                <a:extLst>
                  <a:ext uri="{FF2B5EF4-FFF2-40B4-BE49-F238E27FC236}">
                    <a16:creationId xmlns:a16="http://schemas.microsoft.com/office/drawing/2014/main" id="{DCBD74E6-5D62-4352-A643-142CB3403D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9185" y="5788871"/>
                <a:ext cx="62613" cy="1066436"/>
              </a:xfrm>
              <a:custGeom>
                <a:avLst/>
                <a:gdLst>
                  <a:gd name="T0" fmla="*/ 0 w 39"/>
                  <a:gd name="T1" fmla="*/ 0 h 670"/>
                  <a:gd name="T2" fmla="*/ 0 w 39"/>
                  <a:gd name="T3" fmla="*/ 670 h 670"/>
                  <a:gd name="T4" fmla="*/ 39 w 39"/>
                  <a:gd name="T5" fmla="*/ 670 h 670"/>
                  <a:gd name="T6" fmla="*/ 39 w 39"/>
                  <a:gd name="T7" fmla="*/ 669 h 670"/>
                  <a:gd name="T8" fmla="*/ 37 w 39"/>
                  <a:gd name="T9" fmla="*/ 669 h 670"/>
                  <a:gd name="T10" fmla="*/ 37 w 39"/>
                  <a:gd name="T11" fmla="*/ 29 h 670"/>
                  <a:gd name="T12" fmla="*/ 37 w 39"/>
                  <a:gd name="T13" fmla="*/ 27 h 670"/>
                  <a:gd name="T14" fmla="*/ 0 w 39"/>
                  <a:gd name="T15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670">
                    <a:moveTo>
                      <a:pt x="0" y="0"/>
                    </a:moveTo>
                    <a:cubicBezTo>
                      <a:pt x="0" y="670"/>
                      <a:pt x="0" y="670"/>
                      <a:pt x="0" y="670"/>
                    </a:cubicBezTo>
                    <a:cubicBezTo>
                      <a:pt x="39" y="670"/>
                      <a:pt x="39" y="670"/>
                      <a:pt x="39" y="670"/>
                    </a:cubicBezTo>
                    <a:cubicBezTo>
                      <a:pt x="39" y="669"/>
                      <a:pt x="39" y="669"/>
                      <a:pt x="39" y="669"/>
                    </a:cubicBezTo>
                    <a:cubicBezTo>
                      <a:pt x="37" y="669"/>
                      <a:pt x="37" y="669"/>
                      <a:pt x="37" y="669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37" y="29"/>
                      <a:pt x="37" y="28"/>
                      <a:pt x="37" y="27"/>
                    </a:cubicBezTo>
                    <a:cubicBezTo>
                      <a:pt x="34" y="18"/>
                      <a:pt x="24" y="0"/>
                      <a:pt x="0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9" name="Freeform 43">
                <a:extLst>
                  <a:ext uri="{FF2B5EF4-FFF2-40B4-BE49-F238E27FC236}">
                    <a16:creationId xmlns:a16="http://schemas.microsoft.com/office/drawing/2014/main" id="{446F8ADC-FF0D-42F1-9C30-27C0850C87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4363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2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2" y="672"/>
                      <a:pt x="2" y="672"/>
                      <a:pt x="2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0" name="Freeform 44">
                <a:extLst>
                  <a:ext uri="{FF2B5EF4-FFF2-40B4-BE49-F238E27FC236}">
                    <a16:creationId xmlns:a16="http://schemas.microsoft.com/office/drawing/2014/main" id="{4C1A5B8B-2B61-4756-8DB8-626502278D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5117" y="5357314"/>
                <a:ext cx="65306" cy="181106"/>
              </a:xfrm>
              <a:custGeom>
                <a:avLst/>
                <a:gdLst>
                  <a:gd name="T0" fmla="*/ 7 w 41"/>
                  <a:gd name="T1" fmla="*/ 0 h 114"/>
                  <a:gd name="T2" fmla="*/ 0 w 41"/>
                  <a:gd name="T3" fmla="*/ 0 h 114"/>
                  <a:gd name="T4" fmla="*/ 0 w 41"/>
                  <a:gd name="T5" fmla="*/ 114 h 114"/>
                  <a:gd name="T6" fmla="*/ 6 w 41"/>
                  <a:gd name="T7" fmla="*/ 114 h 114"/>
                  <a:gd name="T8" fmla="*/ 40 w 41"/>
                  <a:gd name="T9" fmla="*/ 112 h 114"/>
                  <a:gd name="T10" fmla="*/ 41 w 41"/>
                  <a:gd name="T11" fmla="*/ 111 h 114"/>
                  <a:gd name="T12" fmla="*/ 7 w 41"/>
                  <a:gd name="T13" fmla="*/ 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14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4"/>
                      <a:pt x="0" y="114"/>
                      <a:pt x="0" y="114"/>
                    </a:cubicBezTo>
                    <a:cubicBezTo>
                      <a:pt x="2" y="114"/>
                      <a:pt x="4" y="114"/>
                      <a:pt x="6" y="114"/>
                    </a:cubicBezTo>
                    <a:cubicBezTo>
                      <a:pt x="16" y="114"/>
                      <a:pt x="28" y="114"/>
                      <a:pt x="40" y="112"/>
                    </a:cubicBezTo>
                    <a:cubicBezTo>
                      <a:pt x="41" y="112"/>
                      <a:pt x="41" y="111"/>
                      <a:pt x="41" y="111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solidFill>
                <a:srgbClr val="82B73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6" name="Group 7">
              <a:extLst>
                <a:ext uri="{FF2B5EF4-FFF2-40B4-BE49-F238E27FC236}">
                  <a16:creationId xmlns:a16="http://schemas.microsoft.com/office/drawing/2014/main" id="{A304EF73-E2EC-42FB-AEB8-8CF47BA0DD6A}"/>
                </a:ext>
              </a:extLst>
            </p:cNvPr>
            <p:cNvGrpSpPr/>
            <p:nvPr/>
          </p:nvGrpSpPr>
          <p:grpSpPr>
            <a:xfrm rot="10800000">
              <a:off x="5599818" y="-228050"/>
              <a:ext cx="407320" cy="2013200"/>
              <a:chOff x="6959786" y="5355294"/>
              <a:chExt cx="407320" cy="1502706"/>
            </a:xfrm>
          </p:grpSpPr>
          <p:sp>
            <p:nvSpPr>
              <p:cNvPr id="349" name="Freeform 17">
                <a:extLst>
                  <a:ext uri="{FF2B5EF4-FFF2-40B4-BE49-F238E27FC236}">
                    <a16:creationId xmlns:a16="http://schemas.microsoft.com/office/drawing/2014/main" id="{16128EF5-2CF9-40E6-BF59-17BF44331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0" name="Freeform 18">
                <a:extLst>
                  <a:ext uri="{FF2B5EF4-FFF2-40B4-BE49-F238E27FC236}">
                    <a16:creationId xmlns:a16="http://schemas.microsoft.com/office/drawing/2014/main" id="{93E10B89-AC14-4726-868A-4F9EB67547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0558" y="5365393"/>
                <a:ext cx="302965" cy="490130"/>
              </a:xfrm>
              <a:custGeom>
                <a:avLst/>
                <a:gdLst>
                  <a:gd name="T0" fmla="*/ 450 w 450"/>
                  <a:gd name="T1" fmla="*/ 657 h 728"/>
                  <a:gd name="T2" fmla="*/ 242 w 450"/>
                  <a:gd name="T3" fmla="*/ 0 h 728"/>
                  <a:gd name="T4" fmla="*/ 197 w 450"/>
                  <a:gd name="T5" fmla="*/ 0 h 728"/>
                  <a:gd name="T6" fmla="*/ 0 w 450"/>
                  <a:gd name="T7" fmla="*/ 681 h 728"/>
                  <a:gd name="T8" fmla="*/ 12 w 450"/>
                  <a:gd name="T9" fmla="*/ 728 h 728"/>
                  <a:gd name="T10" fmla="*/ 424 w 450"/>
                  <a:gd name="T11" fmla="*/ 726 h 728"/>
                  <a:gd name="T12" fmla="*/ 450 w 450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0" h="728">
                    <a:moveTo>
                      <a:pt x="450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50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1" name="Freeform 19">
                <a:extLst>
                  <a:ext uri="{FF2B5EF4-FFF2-40B4-BE49-F238E27FC236}">
                    <a16:creationId xmlns:a16="http://schemas.microsoft.com/office/drawing/2014/main" id="{B0FA2E25-52CF-4401-8ECA-6CF245ACE2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755" y="5786851"/>
                <a:ext cx="123879" cy="1068456"/>
              </a:xfrm>
              <a:custGeom>
                <a:avLst/>
                <a:gdLst>
                  <a:gd name="T0" fmla="*/ 78 w 78"/>
                  <a:gd name="T1" fmla="*/ 671 h 671"/>
                  <a:gd name="T2" fmla="*/ 0 w 78"/>
                  <a:gd name="T3" fmla="*/ 671 h 671"/>
                  <a:gd name="T4" fmla="*/ 0 w 78"/>
                  <a:gd name="T5" fmla="*/ 32 h 671"/>
                  <a:gd name="T6" fmla="*/ 38 w 78"/>
                  <a:gd name="T7" fmla="*/ 1 h 671"/>
                  <a:gd name="T8" fmla="*/ 78 w 78"/>
                  <a:gd name="T9" fmla="*/ 32 h 671"/>
                  <a:gd name="T10" fmla="*/ 78 w 78"/>
                  <a:gd name="T11" fmla="*/ 671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671">
                    <a:moveTo>
                      <a:pt x="78" y="671"/>
                    </a:moveTo>
                    <a:cubicBezTo>
                      <a:pt x="0" y="671"/>
                      <a:pt x="0" y="671"/>
                      <a:pt x="0" y="67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8" y="1"/>
                    </a:cubicBezTo>
                    <a:cubicBezTo>
                      <a:pt x="72" y="0"/>
                      <a:pt x="78" y="32"/>
                      <a:pt x="78" y="32"/>
                    </a:cubicBezTo>
                    <a:cubicBezTo>
                      <a:pt x="78" y="671"/>
                      <a:pt x="78" y="671"/>
                      <a:pt x="78" y="671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2" name="Freeform 20">
                <a:extLst>
                  <a:ext uri="{FF2B5EF4-FFF2-40B4-BE49-F238E27FC236}">
                    <a16:creationId xmlns:a16="http://schemas.microsoft.com/office/drawing/2014/main" id="{4E562735-A42C-43B4-86D8-9C49CE1EA7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672"/>
                      <a:pt x="63" y="672"/>
                      <a:pt x="63" y="672"/>
                    </a:cubicBezTo>
                  </a:path>
                </a:pathLst>
              </a:custGeom>
              <a:solidFill>
                <a:srgbClr val="F778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3" name="Freeform 21">
                <a:extLst>
                  <a:ext uri="{FF2B5EF4-FFF2-40B4-BE49-F238E27FC236}">
                    <a16:creationId xmlns:a16="http://schemas.microsoft.com/office/drawing/2014/main" id="{7816AF18-2DAF-4EDF-9550-484EA77ABB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786" y="5783485"/>
                <a:ext cx="100315" cy="1069802"/>
              </a:xfrm>
              <a:custGeom>
                <a:avLst/>
                <a:gdLst>
                  <a:gd name="T0" fmla="*/ 63 w 63"/>
                  <a:gd name="T1" fmla="*/ 672 h 672"/>
                  <a:gd name="T2" fmla="*/ 0 w 63"/>
                  <a:gd name="T3" fmla="*/ 672 h 672"/>
                  <a:gd name="T4" fmla="*/ 0 w 63"/>
                  <a:gd name="T5" fmla="*/ 32 h 672"/>
                  <a:gd name="T6" fmla="*/ 31 w 63"/>
                  <a:gd name="T7" fmla="*/ 0 h 672"/>
                  <a:gd name="T8" fmla="*/ 63 w 63"/>
                  <a:gd name="T9" fmla="*/ 32 h 672"/>
                  <a:gd name="T10" fmla="*/ 63 w 63"/>
                  <a:gd name="T11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672">
                    <a:moveTo>
                      <a:pt x="63" y="672"/>
                    </a:moveTo>
                    <a:cubicBezTo>
                      <a:pt x="0" y="672"/>
                      <a:pt x="0" y="672"/>
                      <a:pt x="0" y="67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672"/>
                    </a:lnTo>
                    <a:close/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4" name="Freeform 22">
                <a:extLst>
                  <a:ext uri="{FF2B5EF4-FFF2-40B4-BE49-F238E27FC236}">
                    <a16:creationId xmlns:a16="http://schemas.microsoft.com/office/drawing/2014/main" id="{025B3DA5-5891-4C3B-ADBD-D227D53224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735" y="5357314"/>
                <a:ext cx="130611" cy="191204"/>
              </a:xfrm>
              <a:custGeom>
                <a:avLst/>
                <a:gdLst>
                  <a:gd name="T0" fmla="*/ 0 w 82"/>
                  <a:gd name="T1" fmla="*/ 110 h 120"/>
                  <a:gd name="T2" fmla="*/ 82 w 82"/>
                  <a:gd name="T3" fmla="*/ 112 h 120"/>
                  <a:gd name="T4" fmla="*/ 48 w 82"/>
                  <a:gd name="T5" fmla="*/ 0 h 120"/>
                  <a:gd name="T6" fmla="*/ 28 w 82"/>
                  <a:gd name="T7" fmla="*/ 0 h 120"/>
                  <a:gd name="T8" fmla="*/ 0 w 82"/>
                  <a:gd name="T9" fmla="*/ 11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2" h="120">
                    <a:moveTo>
                      <a:pt x="0" y="110"/>
                    </a:moveTo>
                    <a:cubicBezTo>
                      <a:pt x="0" y="110"/>
                      <a:pt x="39" y="120"/>
                      <a:pt x="82" y="112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10"/>
                      <a:pt x="0" y="110"/>
                      <a:pt x="0" y="110"/>
                    </a:cubicBezTo>
                  </a:path>
                </a:pathLst>
              </a:custGeom>
              <a:solidFill>
                <a:srgbClr val="44546A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5" name="Freeform 45">
                <a:extLst>
                  <a:ext uri="{FF2B5EF4-FFF2-40B4-BE49-F238E27FC236}">
                    <a16:creationId xmlns:a16="http://schemas.microsoft.com/office/drawing/2014/main" id="{E5B7405C-E608-433A-8425-150E33363A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5294"/>
                <a:ext cx="249778" cy="1502706"/>
              </a:xfrm>
              <a:custGeom>
                <a:avLst/>
                <a:gdLst>
                  <a:gd name="T0" fmla="*/ 34 w 157"/>
                  <a:gd name="T1" fmla="*/ 0 h 944"/>
                  <a:gd name="T2" fmla="*/ 0 w 157"/>
                  <a:gd name="T3" fmla="*/ 1 h 944"/>
                  <a:gd name="T4" fmla="*/ 0 w 157"/>
                  <a:gd name="T5" fmla="*/ 1 h 944"/>
                  <a:gd name="T6" fmla="*/ 10 w 157"/>
                  <a:gd name="T7" fmla="*/ 1 h 944"/>
                  <a:gd name="T8" fmla="*/ 44 w 157"/>
                  <a:gd name="T9" fmla="*/ 113 h 944"/>
                  <a:gd name="T10" fmla="*/ 44 w 157"/>
                  <a:gd name="T11" fmla="*/ 113 h 944"/>
                  <a:gd name="T12" fmla="*/ 98 w 157"/>
                  <a:gd name="T13" fmla="*/ 284 h 944"/>
                  <a:gd name="T14" fmla="*/ 97 w 157"/>
                  <a:gd name="T15" fmla="*/ 286 h 944"/>
                  <a:gd name="T16" fmla="*/ 103 w 157"/>
                  <a:gd name="T17" fmla="*/ 301 h 944"/>
                  <a:gd name="T18" fmla="*/ 103 w 157"/>
                  <a:gd name="T19" fmla="*/ 941 h 944"/>
                  <a:gd name="T20" fmla="*/ 41 w 157"/>
                  <a:gd name="T21" fmla="*/ 941 h 944"/>
                  <a:gd name="T22" fmla="*/ 41 w 157"/>
                  <a:gd name="T23" fmla="*/ 942 h 944"/>
                  <a:gd name="T24" fmla="*/ 0 w 157"/>
                  <a:gd name="T25" fmla="*/ 942 h 944"/>
                  <a:gd name="T26" fmla="*/ 0 w 157"/>
                  <a:gd name="T27" fmla="*/ 944 h 944"/>
                  <a:gd name="T28" fmla="*/ 157 w 157"/>
                  <a:gd name="T29" fmla="*/ 942 h 944"/>
                  <a:gd name="T30" fmla="*/ 142 w 157"/>
                  <a:gd name="T31" fmla="*/ 290 h 944"/>
                  <a:gd name="T32" fmla="*/ 34 w 157"/>
                  <a:gd name="T33" fmla="*/ 0 h 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944">
                    <a:moveTo>
                      <a:pt x="34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44" y="113"/>
                      <a:pt x="44" y="113"/>
                      <a:pt x="44" y="113"/>
                    </a:cubicBezTo>
                    <a:cubicBezTo>
                      <a:pt x="98" y="284"/>
                      <a:pt x="98" y="284"/>
                      <a:pt x="98" y="284"/>
                    </a:cubicBezTo>
                    <a:cubicBezTo>
                      <a:pt x="97" y="286"/>
                      <a:pt x="97" y="286"/>
                      <a:pt x="97" y="286"/>
                    </a:cubicBezTo>
                    <a:cubicBezTo>
                      <a:pt x="101" y="293"/>
                      <a:pt x="103" y="301"/>
                      <a:pt x="103" y="301"/>
                    </a:cubicBezTo>
                    <a:cubicBezTo>
                      <a:pt x="103" y="941"/>
                      <a:pt x="103" y="941"/>
                      <a:pt x="103" y="941"/>
                    </a:cubicBezTo>
                    <a:cubicBezTo>
                      <a:pt x="41" y="941"/>
                      <a:pt x="41" y="941"/>
                      <a:pt x="41" y="941"/>
                    </a:cubicBezTo>
                    <a:cubicBezTo>
                      <a:pt x="41" y="942"/>
                      <a:pt x="41" y="942"/>
                      <a:pt x="41" y="942"/>
                    </a:cubicBezTo>
                    <a:cubicBezTo>
                      <a:pt x="0" y="942"/>
                      <a:pt x="0" y="942"/>
                      <a:pt x="0" y="942"/>
                    </a:cubicBezTo>
                    <a:cubicBezTo>
                      <a:pt x="0" y="944"/>
                      <a:pt x="0" y="944"/>
                      <a:pt x="0" y="944"/>
                    </a:cubicBezTo>
                    <a:cubicBezTo>
                      <a:pt x="157" y="942"/>
                      <a:pt x="157" y="942"/>
                      <a:pt x="157" y="942"/>
                    </a:cubicBezTo>
                    <a:cubicBezTo>
                      <a:pt x="142" y="290"/>
                      <a:pt x="142" y="290"/>
                      <a:pt x="142" y="290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6" name="Freeform 46">
                <a:extLst>
                  <a:ext uri="{FF2B5EF4-FFF2-40B4-BE49-F238E27FC236}">
                    <a16:creationId xmlns:a16="http://schemas.microsoft.com/office/drawing/2014/main" id="{32B6FB57-A04D-480D-B07B-8897278DF5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535727"/>
                <a:ext cx="156195" cy="295559"/>
              </a:xfrm>
              <a:custGeom>
                <a:avLst/>
                <a:gdLst>
                  <a:gd name="T0" fmla="*/ 44 w 98"/>
                  <a:gd name="T1" fmla="*/ 0 h 186"/>
                  <a:gd name="T2" fmla="*/ 9 w 98"/>
                  <a:gd name="T3" fmla="*/ 3 h 186"/>
                  <a:gd name="T4" fmla="*/ 0 w 98"/>
                  <a:gd name="T5" fmla="*/ 3 h 186"/>
                  <a:gd name="T6" fmla="*/ 0 w 98"/>
                  <a:gd name="T7" fmla="*/ 159 h 186"/>
                  <a:gd name="T8" fmla="*/ 1 w 98"/>
                  <a:gd name="T9" fmla="*/ 159 h 186"/>
                  <a:gd name="T10" fmla="*/ 2 w 98"/>
                  <a:gd name="T11" fmla="*/ 159 h 186"/>
                  <a:gd name="T12" fmla="*/ 40 w 98"/>
                  <a:gd name="T13" fmla="*/ 186 h 186"/>
                  <a:gd name="T14" fmla="*/ 71 w 98"/>
                  <a:gd name="T15" fmla="*/ 156 h 186"/>
                  <a:gd name="T16" fmla="*/ 71 w 98"/>
                  <a:gd name="T17" fmla="*/ 156 h 186"/>
                  <a:gd name="T18" fmla="*/ 97 w 98"/>
                  <a:gd name="T19" fmla="*/ 173 h 186"/>
                  <a:gd name="T20" fmla="*/ 98 w 98"/>
                  <a:gd name="T21" fmla="*/ 171 h 186"/>
                  <a:gd name="T22" fmla="*/ 44 w 98"/>
                  <a:gd name="T23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8" h="186">
                    <a:moveTo>
                      <a:pt x="44" y="0"/>
                    </a:moveTo>
                    <a:cubicBezTo>
                      <a:pt x="31" y="2"/>
                      <a:pt x="20" y="3"/>
                      <a:pt x="9" y="3"/>
                    </a:cubicBezTo>
                    <a:cubicBezTo>
                      <a:pt x="6" y="3"/>
                      <a:pt x="3" y="3"/>
                      <a:pt x="0" y="3"/>
                    </a:cubicBezTo>
                    <a:cubicBezTo>
                      <a:pt x="0" y="159"/>
                      <a:pt x="0" y="159"/>
                      <a:pt x="0" y="159"/>
                    </a:cubicBezTo>
                    <a:cubicBezTo>
                      <a:pt x="0" y="159"/>
                      <a:pt x="1" y="159"/>
                      <a:pt x="1" y="159"/>
                    </a:cubicBezTo>
                    <a:cubicBezTo>
                      <a:pt x="2" y="159"/>
                      <a:pt x="2" y="159"/>
                      <a:pt x="2" y="159"/>
                    </a:cubicBezTo>
                    <a:cubicBezTo>
                      <a:pt x="27" y="159"/>
                      <a:pt x="37" y="177"/>
                      <a:pt x="40" y="186"/>
                    </a:cubicBezTo>
                    <a:cubicBezTo>
                      <a:pt x="42" y="179"/>
                      <a:pt x="48" y="157"/>
                      <a:pt x="71" y="156"/>
                    </a:cubicBezTo>
                    <a:cubicBezTo>
                      <a:pt x="71" y="156"/>
                      <a:pt x="71" y="156"/>
                      <a:pt x="71" y="156"/>
                    </a:cubicBezTo>
                    <a:cubicBezTo>
                      <a:pt x="85" y="156"/>
                      <a:pt x="92" y="165"/>
                      <a:pt x="97" y="173"/>
                    </a:cubicBezTo>
                    <a:cubicBezTo>
                      <a:pt x="98" y="171"/>
                      <a:pt x="98" y="171"/>
                      <a:pt x="98" y="171"/>
                    </a:cubicBezTo>
                    <a:cubicBezTo>
                      <a:pt x="44" y="0"/>
                      <a:pt x="44" y="0"/>
                      <a:pt x="44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7" name="Freeform 47">
                <a:extLst>
                  <a:ext uri="{FF2B5EF4-FFF2-40B4-BE49-F238E27FC236}">
                    <a16:creationId xmlns:a16="http://schemas.microsoft.com/office/drawing/2014/main" id="{98CDCF69-3666-40DA-912D-761F681A6E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788871"/>
                <a:ext cx="65306" cy="1066436"/>
              </a:xfrm>
              <a:custGeom>
                <a:avLst/>
                <a:gdLst>
                  <a:gd name="T0" fmla="*/ 2 w 41"/>
                  <a:gd name="T1" fmla="*/ 0 h 670"/>
                  <a:gd name="T2" fmla="*/ 1 w 41"/>
                  <a:gd name="T3" fmla="*/ 0 h 670"/>
                  <a:gd name="T4" fmla="*/ 0 w 41"/>
                  <a:gd name="T5" fmla="*/ 0 h 670"/>
                  <a:gd name="T6" fmla="*/ 0 w 41"/>
                  <a:gd name="T7" fmla="*/ 670 h 670"/>
                  <a:gd name="T8" fmla="*/ 41 w 41"/>
                  <a:gd name="T9" fmla="*/ 670 h 670"/>
                  <a:gd name="T10" fmla="*/ 41 w 41"/>
                  <a:gd name="T11" fmla="*/ 669 h 670"/>
                  <a:gd name="T12" fmla="*/ 40 w 41"/>
                  <a:gd name="T13" fmla="*/ 669 h 670"/>
                  <a:gd name="T14" fmla="*/ 40 w 41"/>
                  <a:gd name="T15" fmla="*/ 29 h 670"/>
                  <a:gd name="T16" fmla="*/ 40 w 41"/>
                  <a:gd name="T17" fmla="*/ 27 h 670"/>
                  <a:gd name="T18" fmla="*/ 2 w 41"/>
                  <a:gd name="T19" fmla="*/ 0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670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670"/>
                      <a:pt x="0" y="670"/>
                      <a:pt x="0" y="670"/>
                    </a:cubicBezTo>
                    <a:cubicBezTo>
                      <a:pt x="41" y="670"/>
                      <a:pt x="41" y="670"/>
                      <a:pt x="41" y="670"/>
                    </a:cubicBezTo>
                    <a:cubicBezTo>
                      <a:pt x="41" y="669"/>
                      <a:pt x="41" y="669"/>
                      <a:pt x="41" y="669"/>
                    </a:cubicBezTo>
                    <a:cubicBezTo>
                      <a:pt x="40" y="669"/>
                      <a:pt x="40" y="669"/>
                      <a:pt x="40" y="66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40" y="29"/>
                      <a:pt x="40" y="28"/>
                      <a:pt x="40" y="27"/>
                    </a:cubicBezTo>
                    <a:cubicBezTo>
                      <a:pt x="37" y="18"/>
                      <a:pt x="27" y="0"/>
                      <a:pt x="2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8" name="Freeform 48">
                <a:extLst>
                  <a:ext uri="{FF2B5EF4-FFF2-40B4-BE49-F238E27FC236}">
                    <a16:creationId xmlns:a16="http://schemas.microsoft.com/office/drawing/2014/main" id="{84A08AB2-3E25-463C-9C01-90805E5EF0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287" y="5783485"/>
                <a:ext cx="100315" cy="1069802"/>
              </a:xfrm>
              <a:custGeom>
                <a:avLst/>
                <a:gdLst>
                  <a:gd name="T0" fmla="*/ 31 w 63"/>
                  <a:gd name="T1" fmla="*/ 0 h 672"/>
                  <a:gd name="T2" fmla="*/ 31 w 63"/>
                  <a:gd name="T3" fmla="*/ 0 h 672"/>
                  <a:gd name="T4" fmla="*/ 0 w 63"/>
                  <a:gd name="T5" fmla="*/ 30 h 672"/>
                  <a:gd name="T6" fmla="*/ 0 w 63"/>
                  <a:gd name="T7" fmla="*/ 32 h 672"/>
                  <a:gd name="T8" fmla="*/ 0 w 63"/>
                  <a:gd name="T9" fmla="*/ 672 h 672"/>
                  <a:gd name="T10" fmla="*/ 1 w 63"/>
                  <a:gd name="T11" fmla="*/ 672 h 672"/>
                  <a:gd name="T12" fmla="*/ 63 w 63"/>
                  <a:gd name="T13" fmla="*/ 672 h 672"/>
                  <a:gd name="T14" fmla="*/ 63 w 63"/>
                  <a:gd name="T15" fmla="*/ 32 h 672"/>
                  <a:gd name="T16" fmla="*/ 57 w 63"/>
                  <a:gd name="T17" fmla="*/ 17 h 672"/>
                  <a:gd name="T18" fmla="*/ 31 w 63"/>
                  <a:gd name="T19" fmla="*/ 0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72">
                    <a:moveTo>
                      <a:pt x="31" y="0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8" y="1"/>
                      <a:pt x="2" y="23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672"/>
                      <a:pt x="0" y="672"/>
                      <a:pt x="0" y="672"/>
                    </a:cubicBezTo>
                    <a:cubicBezTo>
                      <a:pt x="1" y="672"/>
                      <a:pt x="1" y="672"/>
                      <a:pt x="1" y="672"/>
                    </a:cubicBezTo>
                    <a:cubicBezTo>
                      <a:pt x="63" y="672"/>
                      <a:pt x="63" y="672"/>
                      <a:pt x="63" y="67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9" name="Freeform 49">
                <a:extLst>
                  <a:ext uri="{FF2B5EF4-FFF2-40B4-BE49-F238E27FC236}">
                    <a16:creationId xmlns:a16="http://schemas.microsoft.com/office/drawing/2014/main" id="{69BF0B4C-84B8-422E-AB9D-2DEC1A15E1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7328" y="5357314"/>
                <a:ext cx="70019" cy="183125"/>
              </a:xfrm>
              <a:custGeom>
                <a:avLst/>
                <a:gdLst>
                  <a:gd name="T0" fmla="*/ 10 w 44"/>
                  <a:gd name="T1" fmla="*/ 0 h 115"/>
                  <a:gd name="T2" fmla="*/ 0 w 44"/>
                  <a:gd name="T3" fmla="*/ 0 h 115"/>
                  <a:gd name="T4" fmla="*/ 0 w 44"/>
                  <a:gd name="T5" fmla="*/ 115 h 115"/>
                  <a:gd name="T6" fmla="*/ 9 w 44"/>
                  <a:gd name="T7" fmla="*/ 115 h 115"/>
                  <a:gd name="T8" fmla="*/ 44 w 44"/>
                  <a:gd name="T9" fmla="*/ 112 h 115"/>
                  <a:gd name="T10" fmla="*/ 44 w 44"/>
                  <a:gd name="T11" fmla="*/ 112 h 115"/>
                  <a:gd name="T12" fmla="*/ 10 w 44"/>
                  <a:gd name="T13" fmla="*/ 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115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3" y="115"/>
                      <a:pt x="6" y="115"/>
                      <a:pt x="9" y="115"/>
                    </a:cubicBezTo>
                    <a:cubicBezTo>
                      <a:pt x="20" y="115"/>
                      <a:pt x="31" y="114"/>
                      <a:pt x="44" y="112"/>
                    </a:cubicBezTo>
                    <a:cubicBezTo>
                      <a:pt x="44" y="112"/>
                      <a:pt x="44" y="112"/>
                      <a:pt x="44" y="112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44546A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7" name="Group 5">
              <a:extLst>
                <a:ext uri="{FF2B5EF4-FFF2-40B4-BE49-F238E27FC236}">
                  <a16:creationId xmlns:a16="http://schemas.microsoft.com/office/drawing/2014/main" id="{EBC99A17-9DB5-4FF1-92DE-CD2FB2699BCA}"/>
                </a:ext>
              </a:extLst>
            </p:cNvPr>
            <p:cNvGrpSpPr/>
            <p:nvPr/>
          </p:nvGrpSpPr>
          <p:grpSpPr>
            <a:xfrm rot="10800000">
              <a:off x="6164350" y="-225357"/>
              <a:ext cx="403952" cy="2167807"/>
              <a:chOff x="6007804" y="4266641"/>
              <a:chExt cx="403952" cy="2588666"/>
            </a:xfrm>
          </p:grpSpPr>
          <p:sp>
            <p:nvSpPr>
              <p:cNvPr id="338" name="Freeform 29">
                <a:extLst>
                  <a:ext uri="{FF2B5EF4-FFF2-40B4-BE49-F238E27FC236}">
                    <a16:creationId xmlns:a16="http://schemas.microsoft.com/office/drawing/2014/main" id="{F9E90B12-B6EA-465B-956B-0179E0133A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  <a:close/>
                  </a:path>
                </a:pathLst>
              </a:custGeom>
              <a:solidFill>
                <a:srgbClr val="F8E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9" name="Freeform 30">
                <a:extLst>
                  <a:ext uri="{FF2B5EF4-FFF2-40B4-BE49-F238E27FC236}">
                    <a16:creationId xmlns:a16="http://schemas.microsoft.com/office/drawing/2014/main" id="{BF06B5D5-A330-4F9A-B070-B400047B85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8576" y="4273373"/>
                <a:ext cx="300945" cy="490130"/>
              </a:xfrm>
              <a:custGeom>
                <a:avLst/>
                <a:gdLst>
                  <a:gd name="T0" fmla="*/ 447 w 447"/>
                  <a:gd name="T1" fmla="*/ 657 h 728"/>
                  <a:gd name="T2" fmla="*/ 242 w 447"/>
                  <a:gd name="T3" fmla="*/ 0 h 728"/>
                  <a:gd name="T4" fmla="*/ 197 w 447"/>
                  <a:gd name="T5" fmla="*/ 0 h 728"/>
                  <a:gd name="T6" fmla="*/ 0 w 447"/>
                  <a:gd name="T7" fmla="*/ 681 h 728"/>
                  <a:gd name="T8" fmla="*/ 12 w 447"/>
                  <a:gd name="T9" fmla="*/ 728 h 728"/>
                  <a:gd name="T10" fmla="*/ 424 w 447"/>
                  <a:gd name="T11" fmla="*/ 726 h 728"/>
                  <a:gd name="T12" fmla="*/ 447 w 447"/>
                  <a:gd name="T13" fmla="*/ 657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7" h="728">
                    <a:moveTo>
                      <a:pt x="447" y="657"/>
                    </a:moveTo>
                    <a:lnTo>
                      <a:pt x="242" y="0"/>
                    </a:lnTo>
                    <a:lnTo>
                      <a:pt x="197" y="0"/>
                    </a:lnTo>
                    <a:lnTo>
                      <a:pt x="0" y="681"/>
                    </a:lnTo>
                    <a:lnTo>
                      <a:pt x="12" y="728"/>
                    </a:lnTo>
                    <a:lnTo>
                      <a:pt x="424" y="726"/>
                    </a:lnTo>
                    <a:lnTo>
                      <a:pt x="447" y="65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0" name="Freeform 31">
                <a:extLst>
                  <a:ext uri="{FF2B5EF4-FFF2-40B4-BE49-F238E27FC236}">
                    <a16:creationId xmlns:a16="http://schemas.microsoft.com/office/drawing/2014/main" id="{79F17E44-ED6E-45C3-9F3E-7099AE6031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694831"/>
                <a:ext cx="125899" cy="2160476"/>
              </a:xfrm>
              <a:custGeom>
                <a:avLst/>
                <a:gdLst>
                  <a:gd name="T0" fmla="*/ 79 w 79"/>
                  <a:gd name="T1" fmla="*/ 1357 h 1357"/>
                  <a:gd name="T2" fmla="*/ 0 w 79"/>
                  <a:gd name="T3" fmla="*/ 1357 h 1357"/>
                  <a:gd name="T4" fmla="*/ 0 w 79"/>
                  <a:gd name="T5" fmla="*/ 32 h 1357"/>
                  <a:gd name="T6" fmla="*/ 39 w 79"/>
                  <a:gd name="T7" fmla="*/ 1 h 1357"/>
                  <a:gd name="T8" fmla="*/ 79 w 79"/>
                  <a:gd name="T9" fmla="*/ 32 h 1357"/>
                  <a:gd name="T10" fmla="*/ 79 w 79"/>
                  <a:gd name="T11" fmla="*/ 1357 h 1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" h="1357">
                    <a:moveTo>
                      <a:pt x="79" y="1357"/>
                    </a:moveTo>
                    <a:cubicBezTo>
                      <a:pt x="0" y="1357"/>
                      <a:pt x="0" y="1357"/>
                      <a:pt x="0" y="135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5" y="1"/>
                      <a:pt x="39" y="1"/>
                    </a:cubicBezTo>
                    <a:cubicBezTo>
                      <a:pt x="73" y="0"/>
                      <a:pt x="79" y="32"/>
                      <a:pt x="79" y="32"/>
                    </a:cubicBezTo>
                    <a:cubicBezTo>
                      <a:pt x="79" y="1357"/>
                      <a:pt x="79" y="1357"/>
                      <a:pt x="79" y="135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1" name="Freeform 32">
                <a:extLst>
                  <a:ext uri="{FF2B5EF4-FFF2-40B4-BE49-F238E27FC236}">
                    <a16:creationId xmlns:a16="http://schemas.microsoft.com/office/drawing/2014/main" id="{33C9AD2B-08BF-4008-9E44-50BBA41761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0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0" y="0"/>
                    </a:cubicBezTo>
                    <a:cubicBezTo>
                      <a:pt x="57" y="0"/>
                      <a:pt x="63" y="32"/>
                      <a:pt x="63" y="32"/>
                    </a:cubicBezTo>
                    <a:cubicBezTo>
                      <a:pt x="63" y="1358"/>
                      <a:pt x="63" y="1358"/>
                      <a:pt x="63" y="1358"/>
                    </a:cubicBezTo>
                  </a:path>
                </a:pathLst>
              </a:custGeom>
              <a:solidFill>
                <a:srgbClr val="FFB1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2" name="Freeform 33">
                <a:extLst>
                  <a:ext uri="{FF2B5EF4-FFF2-40B4-BE49-F238E27FC236}">
                    <a16:creationId xmlns:a16="http://schemas.microsoft.com/office/drawing/2014/main" id="{C9F1FED6-D647-4E97-AC0F-3E3601BC49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804" y="4692138"/>
                <a:ext cx="100315" cy="2161149"/>
              </a:xfrm>
              <a:custGeom>
                <a:avLst/>
                <a:gdLst>
                  <a:gd name="T0" fmla="*/ 63 w 63"/>
                  <a:gd name="T1" fmla="*/ 1358 h 1358"/>
                  <a:gd name="T2" fmla="*/ 0 w 63"/>
                  <a:gd name="T3" fmla="*/ 1358 h 1358"/>
                  <a:gd name="T4" fmla="*/ 0 w 63"/>
                  <a:gd name="T5" fmla="*/ 32 h 1358"/>
                  <a:gd name="T6" fmla="*/ 31 w 63"/>
                  <a:gd name="T7" fmla="*/ 0 h 1358"/>
                  <a:gd name="T8" fmla="*/ 63 w 63"/>
                  <a:gd name="T9" fmla="*/ 32 h 1358"/>
                  <a:gd name="T10" fmla="*/ 63 w 63"/>
                  <a:gd name="T11" fmla="*/ 1358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1358">
                    <a:moveTo>
                      <a:pt x="63" y="1358"/>
                    </a:moveTo>
                    <a:cubicBezTo>
                      <a:pt x="0" y="1358"/>
                      <a:pt x="0" y="1358"/>
                      <a:pt x="0" y="1358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4" y="1"/>
                      <a:pt x="31" y="0"/>
                    </a:cubicBezTo>
                    <a:cubicBezTo>
                      <a:pt x="58" y="0"/>
                      <a:pt x="63" y="32"/>
                      <a:pt x="63" y="32"/>
                    </a:cubicBezTo>
                    <a:lnTo>
                      <a:pt x="63" y="1358"/>
                    </a:lnTo>
                    <a:close/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3" name="Freeform 34">
                <a:extLst>
                  <a:ext uri="{FF2B5EF4-FFF2-40B4-BE49-F238E27FC236}">
                    <a16:creationId xmlns:a16="http://schemas.microsoft.com/office/drawing/2014/main" id="{5280FB56-08E7-455D-94EA-23A72CD1BE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4752" y="4268661"/>
                <a:ext cx="129265" cy="185818"/>
              </a:xfrm>
              <a:custGeom>
                <a:avLst/>
                <a:gdLst>
                  <a:gd name="T0" fmla="*/ 0 w 81"/>
                  <a:gd name="T1" fmla="*/ 107 h 117"/>
                  <a:gd name="T2" fmla="*/ 81 w 81"/>
                  <a:gd name="T3" fmla="*/ 109 h 117"/>
                  <a:gd name="T4" fmla="*/ 48 w 81"/>
                  <a:gd name="T5" fmla="*/ 0 h 117"/>
                  <a:gd name="T6" fmla="*/ 28 w 81"/>
                  <a:gd name="T7" fmla="*/ 0 h 117"/>
                  <a:gd name="T8" fmla="*/ 0 w 81"/>
                  <a:gd name="T9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7">
                    <a:moveTo>
                      <a:pt x="0" y="107"/>
                    </a:moveTo>
                    <a:cubicBezTo>
                      <a:pt x="0" y="107"/>
                      <a:pt x="39" y="117"/>
                      <a:pt x="81" y="109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0" y="107"/>
                      <a:pt x="0" y="107"/>
                      <a:pt x="0" y="107"/>
                    </a:cubicBezTo>
                  </a:path>
                </a:pathLst>
              </a:custGeom>
              <a:solidFill>
                <a:srgbClr val="F39C11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4" name="Freeform 50">
                <a:extLst>
                  <a:ext uri="{FF2B5EF4-FFF2-40B4-BE49-F238E27FC236}">
                    <a16:creationId xmlns:a16="http://schemas.microsoft.com/office/drawing/2014/main" id="{569EA600-F7EF-407C-BFDE-E2A566929C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3424" y="4266641"/>
                <a:ext cx="238332" cy="2588666"/>
              </a:xfrm>
              <a:custGeom>
                <a:avLst/>
                <a:gdLst>
                  <a:gd name="T0" fmla="*/ 27 w 150"/>
                  <a:gd name="T1" fmla="*/ 0 h 1626"/>
                  <a:gd name="T2" fmla="*/ 0 w 150"/>
                  <a:gd name="T3" fmla="*/ 1 h 1626"/>
                  <a:gd name="T4" fmla="*/ 5 w 150"/>
                  <a:gd name="T5" fmla="*/ 1 h 1626"/>
                  <a:gd name="T6" fmla="*/ 38 w 150"/>
                  <a:gd name="T7" fmla="*/ 110 h 1626"/>
                  <a:gd name="T8" fmla="*/ 92 w 150"/>
                  <a:gd name="T9" fmla="*/ 282 h 1626"/>
                  <a:gd name="T10" fmla="*/ 92 w 150"/>
                  <a:gd name="T11" fmla="*/ 284 h 1626"/>
                  <a:gd name="T12" fmla="*/ 98 w 150"/>
                  <a:gd name="T13" fmla="*/ 299 h 1626"/>
                  <a:gd name="T14" fmla="*/ 98 w 150"/>
                  <a:gd name="T15" fmla="*/ 1625 h 1626"/>
                  <a:gd name="T16" fmla="*/ 36 w 150"/>
                  <a:gd name="T17" fmla="*/ 1625 h 1626"/>
                  <a:gd name="T18" fmla="*/ 36 w 150"/>
                  <a:gd name="T19" fmla="*/ 1626 h 1626"/>
                  <a:gd name="T20" fmla="*/ 150 w 150"/>
                  <a:gd name="T21" fmla="*/ 1626 h 1626"/>
                  <a:gd name="T22" fmla="*/ 135 w 150"/>
                  <a:gd name="T23" fmla="*/ 290 h 1626"/>
                  <a:gd name="T24" fmla="*/ 27 w 150"/>
                  <a:gd name="T25" fmla="*/ 0 h 1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626">
                    <a:moveTo>
                      <a:pt x="27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8" y="110"/>
                      <a:pt x="38" y="110"/>
                      <a:pt x="38" y="110"/>
                    </a:cubicBezTo>
                    <a:cubicBezTo>
                      <a:pt x="92" y="282"/>
                      <a:pt x="92" y="282"/>
                      <a:pt x="92" y="282"/>
                    </a:cubicBezTo>
                    <a:cubicBezTo>
                      <a:pt x="92" y="284"/>
                      <a:pt x="92" y="284"/>
                      <a:pt x="92" y="284"/>
                    </a:cubicBezTo>
                    <a:cubicBezTo>
                      <a:pt x="96" y="291"/>
                      <a:pt x="98" y="299"/>
                      <a:pt x="98" y="299"/>
                    </a:cubicBezTo>
                    <a:cubicBezTo>
                      <a:pt x="98" y="1625"/>
                      <a:pt x="98" y="1625"/>
                      <a:pt x="98" y="1625"/>
                    </a:cubicBezTo>
                    <a:cubicBezTo>
                      <a:pt x="36" y="1625"/>
                      <a:pt x="36" y="1625"/>
                      <a:pt x="36" y="1625"/>
                    </a:cubicBezTo>
                    <a:cubicBezTo>
                      <a:pt x="36" y="1626"/>
                      <a:pt x="36" y="1626"/>
                      <a:pt x="36" y="1626"/>
                    </a:cubicBezTo>
                    <a:cubicBezTo>
                      <a:pt x="150" y="1626"/>
                      <a:pt x="150" y="1626"/>
                      <a:pt x="150" y="1626"/>
                    </a:cubicBezTo>
                    <a:cubicBezTo>
                      <a:pt x="135" y="290"/>
                      <a:pt x="135" y="290"/>
                      <a:pt x="135" y="290"/>
                    </a:cubicBezTo>
                    <a:cubicBezTo>
                      <a:pt x="27" y="0"/>
                      <a:pt x="27" y="0"/>
                      <a:pt x="27" y="0"/>
                    </a:cubicBezTo>
                  </a:path>
                </a:pathLst>
              </a:custGeom>
              <a:solidFill>
                <a:srgbClr val="9C96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5" name="Freeform 51">
                <a:extLst>
                  <a:ext uri="{FF2B5EF4-FFF2-40B4-BE49-F238E27FC236}">
                    <a16:creationId xmlns:a16="http://schemas.microsoft.com/office/drawing/2014/main" id="{3A12EF5E-8098-4DF0-98EE-F1ED3FF1C0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441687"/>
                <a:ext cx="157542" cy="298252"/>
              </a:xfrm>
              <a:custGeom>
                <a:avLst/>
                <a:gdLst>
                  <a:gd name="T0" fmla="*/ 45 w 99"/>
                  <a:gd name="T1" fmla="*/ 0 h 187"/>
                  <a:gd name="T2" fmla="*/ 45 w 99"/>
                  <a:gd name="T3" fmla="*/ 0 h 187"/>
                  <a:gd name="T4" fmla="*/ 11 w 99"/>
                  <a:gd name="T5" fmla="*/ 3 h 187"/>
                  <a:gd name="T6" fmla="*/ 0 w 99"/>
                  <a:gd name="T7" fmla="*/ 3 h 187"/>
                  <a:gd name="T8" fmla="*/ 0 w 99"/>
                  <a:gd name="T9" fmla="*/ 160 h 187"/>
                  <a:gd name="T10" fmla="*/ 3 w 99"/>
                  <a:gd name="T11" fmla="*/ 160 h 187"/>
                  <a:gd name="T12" fmla="*/ 4 w 99"/>
                  <a:gd name="T13" fmla="*/ 160 h 187"/>
                  <a:gd name="T14" fmla="*/ 42 w 99"/>
                  <a:gd name="T15" fmla="*/ 187 h 187"/>
                  <a:gd name="T16" fmla="*/ 72 w 99"/>
                  <a:gd name="T17" fmla="*/ 157 h 187"/>
                  <a:gd name="T18" fmla="*/ 73 w 99"/>
                  <a:gd name="T19" fmla="*/ 157 h 187"/>
                  <a:gd name="T20" fmla="*/ 99 w 99"/>
                  <a:gd name="T21" fmla="*/ 174 h 187"/>
                  <a:gd name="T22" fmla="*/ 99 w 99"/>
                  <a:gd name="T23" fmla="*/ 172 h 187"/>
                  <a:gd name="T24" fmla="*/ 45 w 99"/>
                  <a:gd name="T25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" h="187">
                    <a:moveTo>
                      <a:pt x="45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33" y="2"/>
                      <a:pt x="21" y="3"/>
                      <a:pt x="11" y="3"/>
                    </a:cubicBezTo>
                    <a:cubicBezTo>
                      <a:pt x="7" y="3"/>
                      <a:pt x="3" y="3"/>
                      <a:pt x="0" y="3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1" y="160"/>
                      <a:pt x="2" y="160"/>
                      <a:pt x="3" y="160"/>
                    </a:cubicBezTo>
                    <a:cubicBezTo>
                      <a:pt x="3" y="160"/>
                      <a:pt x="4" y="160"/>
                      <a:pt x="4" y="160"/>
                    </a:cubicBezTo>
                    <a:cubicBezTo>
                      <a:pt x="29" y="160"/>
                      <a:pt x="39" y="178"/>
                      <a:pt x="42" y="187"/>
                    </a:cubicBezTo>
                    <a:cubicBezTo>
                      <a:pt x="44" y="179"/>
                      <a:pt x="50" y="158"/>
                      <a:pt x="72" y="157"/>
                    </a:cubicBezTo>
                    <a:cubicBezTo>
                      <a:pt x="73" y="157"/>
                      <a:pt x="73" y="157"/>
                      <a:pt x="73" y="157"/>
                    </a:cubicBezTo>
                    <a:cubicBezTo>
                      <a:pt x="87" y="157"/>
                      <a:pt x="94" y="166"/>
                      <a:pt x="99" y="174"/>
                    </a:cubicBezTo>
                    <a:cubicBezTo>
                      <a:pt x="99" y="172"/>
                      <a:pt x="99" y="172"/>
                      <a:pt x="99" y="172"/>
                    </a:cubicBezTo>
                    <a:cubicBezTo>
                      <a:pt x="45" y="0"/>
                      <a:pt x="45" y="0"/>
                      <a:pt x="45" y="0"/>
                    </a:cubicBezTo>
                  </a:path>
                </a:pathLst>
              </a:custGeom>
              <a:solidFill>
                <a:srgbClr val="C2B3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6" name="Freeform 52">
                <a:extLst>
                  <a:ext uri="{FF2B5EF4-FFF2-40B4-BE49-F238E27FC236}">
                    <a16:creationId xmlns:a16="http://schemas.microsoft.com/office/drawing/2014/main" id="{4F8F3FA3-06E1-490A-93CE-A8F02E3928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696851"/>
                <a:ext cx="68672" cy="2158456"/>
              </a:xfrm>
              <a:custGeom>
                <a:avLst/>
                <a:gdLst>
                  <a:gd name="T0" fmla="*/ 4 w 43"/>
                  <a:gd name="T1" fmla="*/ 0 h 1356"/>
                  <a:gd name="T2" fmla="*/ 3 w 43"/>
                  <a:gd name="T3" fmla="*/ 0 h 1356"/>
                  <a:gd name="T4" fmla="*/ 0 w 43"/>
                  <a:gd name="T5" fmla="*/ 0 h 1356"/>
                  <a:gd name="T6" fmla="*/ 0 w 43"/>
                  <a:gd name="T7" fmla="*/ 1356 h 1356"/>
                  <a:gd name="T8" fmla="*/ 43 w 43"/>
                  <a:gd name="T9" fmla="*/ 1356 h 1356"/>
                  <a:gd name="T10" fmla="*/ 43 w 43"/>
                  <a:gd name="T11" fmla="*/ 1355 h 1356"/>
                  <a:gd name="T12" fmla="*/ 42 w 43"/>
                  <a:gd name="T13" fmla="*/ 1355 h 1356"/>
                  <a:gd name="T14" fmla="*/ 42 w 43"/>
                  <a:gd name="T15" fmla="*/ 29 h 1356"/>
                  <a:gd name="T16" fmla="*/ 42 w 43"/>
                  <a:gd name="T17" fmla="*/ 27 h 1356"/>
                  <a:gd name="T18" fmla="*/ 4 w 43"/>
                  <a:gd name="T19" fmla="*/ 0 h 1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1356">
                    <a:moveTo>
                      <a:pt x="4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356"/>
                      <a:pt x="0" y="1356"/>
                      <a:pt x="0" y="1356"/>
                    </a:cubicBezTo>
                    <a:cubicBezTo>
                      <a:pt x="43" y="1356"/>
                      <a:pt x="43" y="1356"/>
                      <a:pt x="43" y="1356"/>
                    </a:cubicBezTo>
                    <a:cubicBezTo>
                      <a:pt x="43" y="1355"/>
                      <a:pt x="43" y="1355"/>
                      <a:pt x="43" y="1355"/>
                    </a:cubicBezTo>
                    <a:cubicBezTo>
                      <a:pt x="42" y="1355"/>
                      <a:pt x="42" y="1355"/>
                      <a:pt x="42" y="1355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8"/>
                      <a:pt x="42" y="27"/>
                    </a:cubicBezTo>
                    <a:cubicBezTo>
                      <a:pt x="39" y="18"/>
                      <a:pt x="29" y="0"/>
                      <a:pt x="4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7" name="Freeform 53">
                <a:extLst>
                  <a:ext uri="{FF2B5EF4-FFF2-40B4-BE49-F238E27FC236}">
                    <a16:creationId xmlns:a16="http://schemas.microsoft.com/office/drawing/2014/main" id="{B72AAC8C-2583-415F-B3DA-C84F0CF5AF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28631" y="4692138"/>
                <a:ext cx="100315" cy="2161149"/>
              </a:xfrm>
              <a:custGeom>
                <a:avLst/>
                <a:gdLst>
                  <a:gd name="T0" fmla="*/ 31 w 63"/>
                  <a:gd name="T1" fmla="*/ 0 h 1358"/>
                  <a:gd name="T2" fmla="*/ 30 w 63"/>
                  <a:gd name="T3" fmla="*/ 0 h 1358"/>
                  <a:gd name="T4" fmla="*/ 0 w 63"/>
                  <a:gd name="T5" fmla="*/ 30 h 1358"/>
                  <a:gd name="T6" fmla="*/ 0 w 63"/>
                  <a:gd name="T7" fmla="*/ 32 h 1358"/>
                  <a:gd name="T8" fmla="*/ 0 w 63"/>
                  <a:gd name="T9" fmla="*/ 1358 h 1358"/>
                  <a:gd name="T10" fmla="*/ 1 w 63"/>
                  <a:gd name="T11" fmla="*/ 1358 h 1358"/>
                  <a:gd name="T12" fmla="*/ 63 w 63"/>
                  <a:gd name="T13" fmla="*/ 1358 h 1358"/>
                  <a:gd name="T14" fmla="*/ 63 w 63"/>
                  <a:gd name="T15" fmla="*/ 32 h 1358"/>
                  <a:gd name="T16" fmla="*/ 57 w 63"/>
                  <a:gd name="T17" fmla="*/ 17 h 1358"/>
                  <a:gd name="T18" fmla="*/ 31 w 63"/>
                  <a:gd name="T19" fmla="*/ 0 h 1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1358">
                    <a:moveTo>
                      <a:pt x="31" y="0"/>
                    </a:moveTo>
                    <a:cubicBezTo>
                      <a:pt x="31" y="0"/>
                      <a:pt x="31" y="0"/>
                      <a:pt x="30" y="0"/>
                    </a:cubicBezTo>
                    <a:cubicBezTo>
                      <a:pt x="8" y="1"/>
                      <a:pt x="2" y="22"/>
                      <a:pt x="0" y="30"/>
                    </a:cubicBezTo>
                    <a:cubicBezTo>
                      <a:pt x="0" y="31"/>
                      <a:pt x="0" y="32"/>
                      <a:pt x="0" y="32"/>
                    </a:cubicBezTo>
                    <a:cubicBezTo>
                      <a:pt x="0" y="1358"/>
                      <a:pt x="0" y="1358"/>
                      <a:pt x="0" y="1358"/>
                    </a:cubicBezTo>
                    <a:cubicBezTo>
                      <a:pt x="1" y="1358"/>
                      <a:pt x="1" y="1358"/>
                      <a:pt x="1" y="1358"/>
                    </a:cubicBezTo>
                    <a:cubicBezTo>
                      <a:pt x="63" y="1358"/>
                      <a:pt x="63" y="1358"/>
                      <a:pt x="63" y="1358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32"/>
                      <a:pt x="61" y="24"/>
                      <a:pt x="57" y="17"/>
                    </a:cubicBezTo>
                    <a:cubicBezTo>
                      <a:pt x="52" y="9"/>
                      <a:pt x="45" y="0"/>
                      <a:pt x="31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8" name="Freeform 54">
                <a:extLst>
                  <a:ext uri="{FF2B5EF4-FFF2-40B4-BE49-F238E27FC236}">
                    <a16:creationId xmlns:a16="http://schemas.microsoft.com/office/drawing/2014/main" id="{F1AF1A4C-EFBC-4326-9C58-F107789922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1979" y="4268661"/>
                <a:ext cx="72038" cy="178413"/>
              </a:xfrm>
              <a:custGeom>
                <a:avLst/>
                <a:gdLst>
                  <a:gd name="T0" fmla="*/ 12 w 45"/>
                  <a:gd name="T1" fmla="*/ 0 h 112"/>
                  <a:gd name="T2" fmla="*/ 7 w 45"/>
                  <a:gd name="T3" fmla="*/ 0 h 112"/>
                  <a:gd name="T4" fmla="*/ 0 w 45"/>
                  <a:gd name="T5" fmla="*/ 0 h 112"/>
                  <a:gd name="T6" fmla="*/ 0 w 45"/>
                  <a:gd name="T7" fmla="*/ 112 h 112"/>
                  <a:gd name="T8" fmla="*/ 11 w 45"/>
                  <a:gd name="T9" fmla="*/ 112 h 112"/>
                  <a:gd name="T10" fmla="*/ 45 w 45"/>
                  <a:gd name="T11" fmla="*/ 109 h 112"/>
                  <a:gd name="T12" fmla="*/ 45 w 45"/>
                  <a:gd name="T13" fmla="*/ 109 h 112"/>
                  <a:gd name="T14" fmla="*/ 12 w 45"/>
                  <a:gd name="T15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" h="112">
                    <a:moveTo>
                      <a:pt x="12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3" y="112"/>
                      <a:pt x="7" y="112"/>
                      <a:pt x="11" y="112"/>
                    </a:cubicBezTo>
                    <a:cubicBezTo>
                      <a:pt x="21" y="112"/>
                      <a:pt x="33" y="111"/>
                      <a:pt x="45" y="109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39C1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rgbClr val="5C5C5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500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820FCF2B-0254-4F32-A2C3-03B5736F792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8222" y="1447800"/>
            <a:ext cx="8714684" cy="48020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2BC0B31-9980-42D7-A9AA-CD808BF28EBE}"/>
              </a:ext>
            </a:extLst>
          </p:cNvPr>
          <p:cNvSpPr txBox="1"/>
          <p:nvPr/>
        </p:nvSpPr>
        <p:spPr>
          <a:xfrm>
            <a:off x="2620818" y="2704341"/>
            <a:ext cx="69503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KIẾN THỨC CẦN NHỚ</a:t>
            </a:r>
          </a:p>
        </p:txBody>
      </p:sp>
    </p:spTree>
    <p:extLst>
      <p:ext uri="{BB962C8B-B14F-4D97-AF65-F5344CB8AC3E}">
        <p14:creationId xmlns:p14="http://schemas.microsoft.com/office/powerpoint/2010/main" val="86403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FB383AD2-1837-43E7-9D20-F1D35C55529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50025" y="358460"/>
            <a:ext cx="109047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VD1: So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sánh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khác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93B2FBF6-869B-4633-B370-1B36AC755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3532" y="1160725"/>
            <a:ext cx="44278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latin typeface="Cambria" panose="02040503050406030204" pitchFamily="18" charset="0"/>
                <a:ea typeface="Cambria" panose="02040503050406030204" pitchFamily="18" charset="0"/>
              </a:rPr>
              <a:t>99578          100000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C8504290-7155-4929-A631-7E8E6C5D1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151" y="3090140"/>
            <a:ext cx="88312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ít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endParaRPr lang="en-US" altLang="en-US" sz="4000" dirty="0">
              <a:solidFill>
                <a:srgbClr val="FF0066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56D4F245-19EC-42F2-9D4A-250D82C9E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748" y="3852140"/>
            <a:ext cx="996619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nhiều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lớn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endParaRPr lang="en-US" altLang="en-US" sz="4000" dirty="0">
              <a:solidFill>
                <a:srgbClr val="FF0066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6B81EB-93CB-4E83-9623-3371AE2AC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0025" y="1156191"/>
            <a:ext cx="1066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r>
              <a:rPr lang="en-US" altLang="en-US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</a:t>
            </a:r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B837490A-0D10-4301-BD88-3D7710FB3192}"/>
              </a:ext>
            </a:extLst>
          </p:cNvPr>
          <p:cNvSpPr/>
          <p:nvPr/>
        </p:nvSpPr>
        <p:spPr>
          <a:xfrm>
            <a:off x="5126487" y="2044598"/>
            <a:ext cx="457200" cy="76200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>
              <a:solidFill>
                <a:srgbClr val="FFFF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6" grpId="0"/>
      <p:bldP spid="8197" grpId="0"/>
      <p:bldP spid="8198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96F133A-6F92-43B8-9FB9-DFCD9BF022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8420" y="0"/>
            <a:ext cx="11592732" cy="1219200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VD2: So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sánh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0393A43-DCED-41DB-AC4B-E802F49C59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4643" y="2012198"/>
            <a:ext cx="11422251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                 So </a:t>
            </a:r>
            <a:r>
              <a:rPr lang="en-US" altLang="en-US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sánh</a:t>
            </a:r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693 251 </a:t>
            </a:r>
            <a:r>
              <a:rPr lang="en-US" altLang="en-US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693 500</a:t>
            </a:r>
          </a:p>
          <a:p>
            <a:pPr eaLnBrk="1" hangingPunct="1"/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này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eaLnBrk="1" hangingPunct="1"/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nghìn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đều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6 ,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chục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nghìn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đều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9 ,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nghìn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đều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40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3.</a:t>
            </a:r>
          </a:p>
          <a:p>
            <a:pPr eaLnBrk="1" hangingPunct="1"/>
            <a:r>
              <a:rPr lang="en-US" altLang="en-US" sz="4000" dirty="0" err="1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Đến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 err="1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&lt;     </a:t>
            </a:r>
          </a:p>
          <a:p>
            <a:pPr eaLnBrk="1" hangingPunct="1"/>
            <a:r>
              <a:rPr lang="en-US" altLang="en-US" sz="4000" dirty="0" err="1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Vậy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693 251 &lt; 693 500</a:t>
            </a:r>
          </a:p>
          <a:p>
            <a:pPr eaLnBrk="1" hangingPunct="1"/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Hay             693 500 &gt; 693 251 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3A2982E1-C348-4D23-AC47-4813804E4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2485" y="1180194"/>
            <a:ext cx="914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656E403-B054-4484-8C4E-0FC23CFB3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369" y="1180194"/>
            <a:ext cx="914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807D77F7-6423-4281-8D2B-EE2B63A06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253" y="1197114"/>
            <a:ext cx="660469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So </a:t>
            </a:r>
            <a:r>
              <a:rPr lang="en-US" altLang="en-US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sánh</a:t>
            </a:r>
            <a:r>
              <a:rPr lang="en-US" alt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dirty="0">
                <a:solidFill>
                  <a:schemeClr val="hlin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693 251……  693 500</a:t>
            </a:r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id="{B0840631-5188-4D54-A17D-FE81529EA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089916"/>
            <a:ext cx="304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1.11111E-6 L 1.04167E-6 0.22384 C 1.04167E-6 0.32315 -0.01732 0.44769 -0.03138 0.44769 L -0.06263 0.44769 " pathEditMode="relative" rAng="0" ptsTypes="AAAA">
                                      <p:cBhvr>
                                        <p:cTn id="56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8" y="2238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78 0.03843 L -0.07578 0.24352 C -0.07578 0.33519 -0.11758 0.44884 -0.15078 0.44884 L -0.22578 0.44884 " pathEditMode="relative" rAng="0" ptsTypes="AAAA">
                                      <p:cBhvr>
                                        <p:cTn id="5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2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077" grpId="0"/>
      <p:bldP spid="3077" grpId="1"/>
      <p:bldP spid="4103" grpId="0"/>
      <p:bldP spid="41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820FCF2B-0254-4F32-A2C3-03B5736F792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8222" y="1447800"/>
            <a:ext cx="8714684" cy="480209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CE8DAC3-0758-4862-A35E-0FA2863219DD}"/>
              </a:ext>
            </a:extLst>
          </p:cNvPr>
          <p:cNvSpPr txBox="1"/>
          <p:nvPr/>
        </p:nvSpPr>
        <p:spPr>
          <a:xfrm>
            <a:off x="2189193" y="2757350"/>
            <a:ext cx="78136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LUYỆN TẬP THỰC HÀNH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6EDE35C6-1CE9-43EE-9AB4-38E6C7A83D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2745" y="1387475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000" dirty="0"/>
              <a:t>    9 999  ……. 10 000</a:t>
            </a:r>
          </a:p>
          <a:p>
            <a:pPr algn="ctr" eaLnBrk="1" hangingPunct="1">
              <a:buFontTx/>
              <a:buNone/>
            </a:pPr>
            <a:r>
              <a:rPr lang="en-US" altLang="en-US" sz="4000" dirty="0"/>
              <a:t>     99 999 ……100 000</a:t>
            </a:r>
          </a:p>
          <a:p>
            <a:pPr algn="ctr" eaLnBrk="1" hangingPunct="1">
              <a:buFontTx/>
              <a:buNone/>
            </a:pPr>
            <a:r>
              <a:rPr lang="en-US" altLang="en-US" sz="4000" dirty="0"/>
              <a:t>     726 585……..557 652</a:t>
            </a:r>
          </a:p>
          <a:p>
            <a:pPr algn="ctr" eaLnBrk="1" hangingPunct="1">
              <a:buFontTx/>
              <a:buNone/>
            </a:pPr>
            <a:r>
              <a:rPr lang="en-US" altLang="en-US" sz="4000" dirty="0"/>
              <a:t>     653 211…….653 211</a:t>
            </a:r>
          </a:p>
          <a:p>
            <a:pPr algn="ctr" eaLnBrk="1" hangingPunct="1">
              <a:buFontTx/>
              <a:buNone/>
            </a:pPr>
            <a:r>
              <a:rPr lang="en-US" altLang="en-US" sz="4000" dirty="0"/>
              <a:t>       43 256 ……..432 510 </a:t>
            </a:r>
          </a:p>
          <a:p>
            <a:pPr algn="ctr" eaLnBrk="1" hangingPunct="1">
              <a:buFontTx/>
              <a:buNone/>
            </a:pPr>
            <a:r>
              <a:rPr lang="en-US" altLang="en-US" sz="4000" dirty="0"/>
              <a:t>     845 713…….854 713                  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BD36966B-C8B1-4264-9E6F-A80F20DF9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128" y="1267566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</a:rPr>
              <a:t>&lt;</a:t>
            </a:r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3D6F7733-C73B-44D1-81E5-767122980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0642" y="1953366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66"/>
                </a:solidFill>
              </a:rPr>
              <a:t>&lt;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9E39F0C7-ACDB-49F1-8656-00FB8EC4D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014" y="2625362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</a:rPr>
              <a:t>&gt;</a:t>
            </a:r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id="{F6816A14-AE84-4684-9DBF-7EC3348CE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014" y="3305175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</a:rPr>
              <a:t>=</a:t>
            </a:r>
          </a:p>
        </p:txBody>
      </p:sp>
      <p:sp>
        <p:nvSpPr>
          <p:cNvPr id="4105" name="Text Box 9">
            <a:extLst>
              <a:ext uri="{FF2B5EF4-FFF2-40B4-BE49-F238E27FC236}">
                <a16:creationId xmlns:a16="http://schemas.microsoft.com/office/drawing/2014/main" id="{12C5C732-8A64-4DC2-9C76-699CA8689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0642" y="4006849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</a:rPr>
              <a:t>&lt;</a:t>
            </a:r>
          </a:p>
        </p:txBody>
      </p:sp>
      <p:sp>
        <p:nvSpPr>
          <p:cNvPr id="4106" name="Text Box 10">
            <a:extLst>
              <a:ext uri="{FF2B5EF4-FFF2-40B4-BE49-F238E27FC236}">
                <a16:creationId xmlns:a16="http://schemas.microsoft.com/office/drawing/2014/main" id="{8C97B58A-8491-4C0E-BE0C-067B587C1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1914" y="4609306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rgbClr val="FF0066"/>
                </a:solidFill>
              </a:rPr>
              <a:t>&lt;</a:t>
            </a:r>
          </a:p>
        </p:txBody>
      </p:sp>
      <p:sp>
        <p:nvSpPr>
          <p:cNvPr id="6154" name="TextBox 10">
            <a:extLst>
              <a:ext uri="{FF2B5EF4-FFF2-40B4-BE49-F238E27FC236}">
                <a16:creationId xmlns:a16="http://schemas.microsoft.com/office/drawing/2014/main" id="{9C550734-AEF6-468F-BE26-D3F48C8EC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123" y="256157"/>
            <a:ext cx="45384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Điền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&gt; , &lt; ,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  <p:bldP spid="4101" grpId="0"/>
      <p:bldP spid="4102" grpId="0"/>
      <p:bldP spid="4103" grpId="0"/>
      <p:bldP spid="4104" grpId="0"/>
      <p:bldP spid="4105" grpId="0"/>
      <p:bldP spid="4106" grpId="0"/>
      <p:bldP spid="61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E9D5CA9-A260-454A-8994-0D356C0E2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2.Tìm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lớn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nhất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F69E5A8-9434-4E8D-AA07-6BF6ABD287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600201"/>
            <a:ext cx="8991600" cy="4525963"/>
          </a:xfrm>
          <a:blipFill dpi="0" rotWithShape="1">
            <a:blip r:embed="rId2" cstate="print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 eaLnBrk="1" hangingPunct="1"/>
            <a:r>
              <a:rPr lang="en-US" altLang="en-US" sz="4400" dirty="0"/>
              <a:t>59 876</a:t>
            </a:r>
          </a:p>
          <a:p>
            <a:pPr algn="ctr" eaLnBrk="1" hangingPunct="1"/>
            <a:r>
              <a:rPr lang="en-US" altLang="en-US" sz="4400" dirty="0"/>
              <a:t>651 321</a:t>
            </a:r>
          </a:p>
          <a:p>
            <a:pPr algn="ctr" eaLnBrk="1" hangingPunct="1"/>
            <a:r>
              <a:rPr lang="en-US" altLang="en-US" sz="4400" dirty="0"/>
              <a:t>499 873 </a:t>
            </a:r>
          </a:p>
          <a:p>
            <a:pPr algn="ctr" eaLnBrk="1" hangingPunct="1"/>
            <a:r>
              <a:rPr lang="en-US" altLang="en-US" sz="4400" dirty="0"/>
              <a:t>902 011   </a:t>
            </a:r>
          </a:p>
          <a:p>
            <a:pPr algn="ctr" eaLnBrk="1" hangingPunct="1">
              <a:buFontTx/>
              <a:buNone/>
            </a:pPr>
            <a:endParaRPr lang="en-US" altLang="en-US" sz="4400" dirty="0">
              <a:solidFill>
                <a:srgbClr val="FF0066"/>
              </a:solidFill>
            </a:endParaRP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212FF2B1-C574-422A-BEEE-212CF601E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1" y="4038600"/>
            <a:ext cx="2206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rgbClr val="FF0066"/>
                </a:solidFill>
              </a:rPr>
              <a:t>902 011</a:t>
            </a:r>
          </a:p>
        </p:txBody>
      </p:sp>
      <p:sp>
        <p:nvSpPr>
          <p:cNvPr id="7173" name="Text Box 16">
            <a:extLst>
              <a:ext uri="{FF2B5EF4-FFF2-40B4-BE49-F238E27FC236}">
                <a16:creationId xmlns:a16="http://schemas.microsoft.com/office/drawing/2014/main" id="{3274A664-B5FD-49F8-BB60-003B5B4C9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17129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0.00434 0.16667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833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51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  <p:bldP spid="5133" grpId="0"/>
      <p:bldP spid="5133" grpId="1"/>
      <p:bldP spid="5133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CE192504-5869-4AEE-87BA-C6B30ED2D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072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Xếp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thứ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tự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từ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đến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lớn</a:t>
            </a:r>
            <a:endParaRPr lang="en-US" altLang="en-US" sz="40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id="{43C0C8DF-5E04-41F8-BA6C-FEC3E52A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971800"/>
            <a:ext cx="5562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FF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Từ bé đến lớn:</a:t>
            </a:r>
          </a:p>
        </p:txBody>
      </p:sp>
      <p:sp>
        <p:nvSpPr>
          <p:cNvPr id="8196" name="Rectangle 6">
            <a:extLst>
              <a:ext uri="{FF2B5EF4-FFF2-40B4-BE49-F238E27FC236}">
                <a16:creationId xmlns:a16="http://schemas.microsoft.com/office/drawing/2014/main" id="{3D658929-A8E7-4032-B0DA-BFDDA5642A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09800"/>
            <a:ext cx="876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4400">
                <a:latin typeface="Cambria" panose="02040503050406030204" pitchFamily="18" charset="0"/>
                <a:ea typeface="Cambria" panose="02040503050406030204" pitchFamily="18" charset="0"/>
              </a:rPr>
              <a:t>2467, 28 092, 943 567, 932 018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8EAEA815-5FD0-41BF-95E0-80C65E12B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2209800"/>
            <a:ext cx="2362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932 018,</a:t>
            </a:r>
          </a:p>
        </p:txBody>
      </p:sp>
      <p:sp>
        <p:nvSpPr>
          <p:cNvPr id="10248" name="Rectangle 8">
            <a:extLst>
              <a:ext uri="{FF2B5EF4-FFF2-40B4-BE49-F238E27FC236}">
                <a16:creationId xmlns:a16="http://schemas.microsoft.com/office/drawing/2014/main" id="{983B89EA-A666-4749-962F-153DDF234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209800"/>
            <a:ext cx="2362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943 567</a:t>
            </a:r>
          </a:p>
        </p:txBody>
      </p:sp>
      <p:sp>
        <p:nvSpPr>
          <p:cNvPr id="10249" name="Rectangle 9">
            <a:extLst>
              <a:ext uri="{FF2B5EF4-FFF2-40B4-BE49-F238E27FC236}">
                <a16:creationId xmlns:a16="http://schemas.microsoft.com/office/drawing/2014/main" id="{519AD5FE-1E92-4826-98B8-B66F990B3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209800"/>
            <a:ext cx="2286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28 092,</a:t>
            </a:r>
          </a:p>
        </p:txBody>
      </p:sp>
      <p:sp>
        <p:nvSpPr>
          <p:cNvPr id="10250" name="Rectangle 10">
            <a:extLst>
              <a:ext uri="{FF2B5EF4-FFF2-40B4-BE49-F238E27FC236}">
                <a16:creationId xmlns:a16="http://schemas.microsoft.com/office/drawing/2014/main" id="{DEDE7B53-ED92-457D-B800-78ECB0115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209800"/>
            <a:ext cx="1828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2467,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6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33333E-6 L 0.01875 0.3398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16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5E-6 0.16644 C 5E-6 0.24074 -0.04415 0.33311 -0.07982 0.33311 L -0.15951 0.33311 " pathEditMode="relative" rAng="0" ptsTypes="AAAA">
                                      <p:cBhvr>
                                        <p:cTn id="30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82" y="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5E-6 0.16829 C 5E-6 0.24352 0.06615 0.33658 0.12032 0.33658 L 0.24063 0.33658 " pathEditMode="relative" rAng="0" ptsTypes="AAAA">
                                      <p:cBhvr>
                                        <p:cTn id="37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31" y="1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7" grpId="0"/>
      <p:bldP spid="10247" grpId="1"/>
      <p:bldP spid="10249" grpId="0"/>
      <p:bldP spid="10249" grpId="1"/>
      <p:bldP spid="10250" grpId="0"/>
      <p:bldP spid="1025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FE4BB6A-F284-4F48-A943-BD7C4FE86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213" y="1256282"/>
            <a:ext cx="7772400" cy="4829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CB361F-9773-4F7E-B152-F1E43177C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4598" y="5416721"/>
            <a:ext cx="249910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117E78-7F40-47ED-B4CF-83E8F9A8F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713" y="4254121"/>
            <a:ext cx="2362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999 999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97F35A-5825-4DFD-A4CC-43F93A95D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2005" y="2893836"/>
            <a:ext cx="1066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30922F-D57F-432E-8BA8-F26205BDF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4598" y="1718616"/>
            <a:ext cx="23621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75CB657-6B66-4C67-8D29-F1002F523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072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Điền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thích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hợp</a:t>
            </a:r>
            <a:r>
              <a:rPr lang="en-US" altLang="en-US" sz="40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4&quot;/&gt;&lt;/object&gt;&lt;object type=&quot;3&quot; unique_id=&quot;10005&quot;&gt;&lt;property id=&quot;20148&quot; value=&quot;5&quot;/&gt;&lt;property id=&quot;20300&quot; value=&quot;Slide 2&quot;/&gt;&lt;property id=&quot;20307&quot; value=&quot;271&quot;/&gt;&lt;/object&gt;&lt;object type=&quot;3&quot; unique_id=&quot;10006&quot;&gt;&lt;property id=&quot;20148&quot; value=&quot;5&quot;/&gt;&lt;property id=&quot;20300&quot; value=&quot;Slide 4&quot;/&gt;&lt;property id=&quot;20307&quot; value=&quot;286&quot;/&gt;&lt;/object&gt;&lt;object type=&quot;3&quot; unique_id=&quot;10007&quot;&gt;&lt;property id=&quot;20148&quot; value=&quot;5&quot;/&gt;&lt;property id=&quot;20300&quot; value=&quot;Slide 5&quot;/&gt;&lt;property id=&quot;20307&quot; value=&quot;262&quot;/&gt;&lt;/object&gt;&lt;object type=&quot;3&quot; unique_id=&quot;10008&quot;&gt;&lt;property id=&quot;20148&quot; value=&quot;5&quot;/&gt;&lt;property id=&quot;20300&quot; value=&quot;Slide 6&quot;/&gt;&lt;property id=&quot;20307&quot; value=&quot;299&quot;/&gt;&lt;/object&gt;&lt;object type=&quot;3&quot; unique_id=&quot;10009&quot;&gt;&lt;property id=&quot;20148&quot; value=&quot;5&quot;/&gt;&lt;property id=&quot;20300&quot; value=&quot;Slide 7&quot;/&gt;&lt;property id=&quot;20307&quot; value=&quot;256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98&quot;/&gt;&lt;/object&gt;&lt;object type=&quot;3&quot; unique_id=&quot;10013&quot;&gt;&lt;property id=&quot;20148&quot; value=&quot;5&quot;/&gt;&lt;property id=&quot;20300&quot; value=&quot;Slide 10&quot;/&gt;&lt;property id=&quot;20307&quot; value=&quot;257&quot;/&gt;&lt;/object&gt;&lt;object type=&quot;3&quot; unique_id=&quot;10014&quot;&gt;&lt;property id=&quot;20148&quot; value=&quot;5&quot;/&gt;&lt;property id=&quot;20300&quot; value=&quot;Slide 11&quot;/&gt;&lt;property id=&quot;20307&quot; value=&quot;264&quot;/&gt;&lt;/object&gt;&lt;object type=&quot;3&quot; unique_id=&quot;10015&quot;&gt;&lt;property id=&quot;20148&quot; value=&quot;5&quot;/&gt;&lt;property id=&quot;20300&quot; value=&quot;Slide 12&quot;/&gt;&lt;property id=&quot;20307&quot; value=&quot;281&quot;/&gt;&lt;/object&gt;&lt;object type=&quot;3&quot; unique_id=&quot;10016&quot;&gt;&lt;property id=&quot;20148&quot; value=&quot;5&quot;/&gt;&lt;property id=&quot;20300&quot; value=&quot;Slide 14&quot;/&gt;&lt;property id=&quot;20307&quot; value=&quot;280&quot;/&gt;&lt;/object&gt;&lt;object type=&quot;3&quot; unique_id=&quot;10017&quot;&gt;&lt;property id=&quot;20148&quot; value=&quot;5&quot;/&gt;&lt;property id=&quot;20300&quot; value=&quot;Slide 15&quot;/&gt;&lt;property id=&quot;20307&quot; value=&quot;297&quot;/&gt;&lt;/object&gt;&lt;object type=&quot;3&quot; unique_id=&quot;10018&quot;&gt;&lt;property id=&quot;20148&quot; value=&quot;5&quot;/&gt;&lt;property id=&quot;20300&quot; value=&quot;Slide 16&quot;/&gt;&lt;property id=&quot;20307&quot; value=&quot;258&quot;/&gt;&lt;/object&gt;&lt;object type=&quot;3&quot; unique_id=&quot;10019&quot;&gt;&lt;property id=&quot;20148&quot; value=&quot;5&quot;/&gt;&lt;property id=&quot;20300&quot; value=&quot;Slide 17&quot;/&gt;&lt;property id=&quot;20307&quot; value=&quot;265&quot;/&gt;&lt;/object&gt;&lt;object type=&quot;3&quot; unique_id=&quot;10020&quot;&gt;&lt;property id=&quot;20148&quot; value=&quot;5&quot;/&gt;&lt;property id=&quot;20300&quot; value=&quot;Slide 18&quot;/&gt;&lt;property id=&quot;20307&quot; value=&quot;294&quot;/&gt;&lt;/object&gt;&lt;object type=&quot;3&quot; unique_id=&quot;10021&quot;&gt;&lt;property id=&quot;20148&quot; value=&quot;5&quot;/&gt;&lt;property id=&quot;20300&quot; value=&quot;Slide 19&quot;/&gt;&lt;property id=&quot;20307&quot; value=&quot;259&quot;/&gt;&lt;/object&gt;&lt;object type=&quot;3&quot; unique_id=&quot;10022&quot;&gt;&lt;property id=&quot;20148&quot; value=&quot;5&quot;/&gt;&lt;property id=&quot;20300&quot; value=&quot;Slide 20&quot;/&gt;&lt;property id=&quot;20307&quot; value=&quot;272&quot;/&gt;&lt;/object&gt;&lt;object type=&quot;3&quot; unique_id=&quot;10023&quot;&gt;&lt;property id=&quot;20148&quot; value=&quot;5&quot;/&gt;&lt;property id=&quot;20300&quot; value=&quot;Slide 21&quot;/&gt;&lt;property id=&quot;20307&quot; value=&quot;266&quot;/&gt;&lt;/object&gt;&lt;object type=&quot;3&quot; unique_id=&quot;10024&quot;&gt;&lt;property id=&quot;20148&quot; value=&quot;5&quot;/&gt;&lt;property id=&quot;20300&quot; value=&quot;Slide 24&quot;/&gt;&lt;property id=&quot;20307&quot; value=&quot;292&quot;/&gt;&lt;/object&gt;&lt;object type=&quot;3&quot; unique_id=&quot;10025&quot;&gt;&lt;property id=&quot;20148&quot; value=&quot;5&quot;/&gt;&lt;property id=&quot;20300&quot; value=&quot;Slide 25&quot;/&gt;&lt;property id=&quot;20307&quot; value=&quot;296&quot;/&gt;&lt;/object&gt;&lt;object type=&quot;3&quot; unique_id=&quot;10027&quot;&gt;&lt;property id=&quot;20148&quot; value=&quot;5&quot;/&gt;&lt;property id=&quot;20300&quot; value=&quot;Slide 27&quot;/&gt;&lt;property id=&quot;20307&quot; value=&quot;301&quot;/&gt;&lt;/object&gt;&lt;object type=&quot;3&quot; unique_id=&quot;10392&quot;&gt;&lt;property id=&quot;20148&quot; value=&quot;5&quot;/&gt;&lt;property id=&quot;20300&quot; value=&quot;Slide 3&quot;/&gt;&lt;property id=&quot;20307&quot; value=&quot;304&quot;/&gt;&lt;/object&gt;&lt;object type=&quot;3&quot; unique_id=&quot;10393&quot;&gt;&lt;property id=&quot;20148&quot; value=&quot;5&quot;/&gt;&lt;property id=&quot;20300&quot; value=&quot;Slide 22&quot;/&gt;&lt;property id=&quot;20307&quot; value=&quot;302&quot;/&gt;&lt;/object&gt;&lt;object type=&quot;3&quot; unique_id=&quot;10394&quot;&gt;&lt;property id=&quot;20148&quot; value=&quot;5&quot;/&gt;&lt;property id=&quot;20300&quot; value=&quot;Slide 23&quot;/&gt;&lt;property id=&quot;20307&quot; value=&quot;303&quot;/&gt;&lt;/object&gt;&lt;object type=&quot;3&quot; unique_id=&quot;11132&quot;&gt;&lt;property id=&quot;20148&quot; value=&quot;5&quot;/&gt;&lt;property id=&quot;20300&quot; value=&quot;Slide 13&quot;/&gt;&lt;property id=&quot;20307&quot; value=&quot;305&quot;/&gt;&lt;/object&gt;&lt;object type=&quot;3&quot; unique_id=&quot;11133&quot;&gt;&lt;property id=&quot;20148&quot; value=&quot;5&quot;/&gt;&lt;property id=&quot;20300&quot; value=&quot;Slide 26&quot;/&gt;&lt;property id=&quot;20307&quot; value=&quot;30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1909</TotalTime>
  <Words>325</Words>
  <Application>Microsoft Macintosh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iCiel Cadena</vt:lpstr>
      <vt:lpstr>iCiel Crocante</vt:lpstr>
      <vt:lpstr>Times New Roman</vt:lpstr>
      <vt:lpstr>Office Theme</vt:lpstr>
      <vt:lpstr>PowerPoint Presentation</vt:lpstr>
      <vt:lpstr>PowerPoint Presentation</vt:lpstr>
      <vt:lpstr>PowerPoint Presentation</vt:lpstr>
      <vt:lpstr>b) VD2: So sánh các số có số chữ số bằng nhau:</vt:lpstr>
      <vt:lpstr>PowerPoint Presentation</vt:lpstr>
      <vt:lpstr>PowerPoint Presentation</vt:lpstr>
      <vt:lpstr>2.Tìm số lớn nhất trong các số sau: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Kwon Ji Yong</cp:lastModifiedBy>
  <cp:revision>216</cp:revision>
  <dcterms:created xsi:type="dcterms:W3CDTF">2020-07-28T08:39:47Z</dcterms:created>
  <dcterms:modified xsi:type="dcterms:W3CDTF">2022-09-10T03:05:40Z</dcterms:modified>
</cp:coreProperties>
</file>