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6"/>
  </p:notesMasterIdLst>
  <p:sldIdLst>
    <p:sldId id="256" r:id="rId2"/>
    <p:sldId id="258" r:id="rId3"/>
    <p:sldId id="339" r:id="rId4"/>
    <p:sldId id="340" r:id="rId5"/>
    <p:sldId id="341" r:id="rId6"/>
    <p:sldId id="257" r:id="rId7"/>
    <p:sldId id="262" r:id="rId8"/>
    <p:sldId id="259" r:id="rId9"/>
    <p:sldId id="264" r:id="rId10"/>
    <p:sldId id="358" r:id="rId11"/>
    <p:sldId id="344" r:id="rId12"/>
    <p:sldId id="346" r:id="rId13"/>
    <p:sldId id="347" r:id="rId14"/>
    <p:sldId id="343" r:id="rId15"/>
    <p:sldId id="345" r:id="rId16"/>
    <p:sldId id="348" r:id="rId17"/>
    <p:sldId id="312" r:id="rId18"/>
    <p:sldId id="349" r:id="rId19"/>
    <p:sldId id="351" r:id="rId20"/>
    <p:sldId id="352" r:id="rId21"/>
    <p:sldId id="354" r:id="rId22"/>
    <p:sldId id="353" r:id="rId23"/>
    <p:sldId id="355" r:id="rId24"/>
    <p:sldId id="356" r:id="rId25"/>
    <p:sldId id="357" r:id="rId26"/>
    <p:sldId id="268" r:id="rId27"/>
    <p:sldId id="363" r:id="rId28"/>
    <p:sldId id="359" r:id="rId29"/>
    <p:sldId id="291" r:id="rId30"/>
    <p:sldId id="287" r:id="rId31"/>
    <p:sldId id="360" r:id="rId32"/>
    <p:sldId id="361" r:id="rId33"/>
    <p:sldId id="260" r:id="rId34"/>
    <p:sldId id="362" r:id="rId35"/>
  </p:sldIdLst>
  <p:sldSz cx="9144000" cy="5143500" type="screen16x9"/>
  <p:notesSz cx="6858000" cy="9144000"/>
  <p:embeddedFontLs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UTM Staccato " panose="02040603050506020204" pitchFamily="18" charset="0"/>
      <p:regular r:id="rId41"/>
    </p:embeddedFont>
    <p:embeddedFont>
      <p:font typeface="UTM ThuPhap Thien An" panose="02040603050506020204" pitchFamily="18" charset="0"/>
      <p:regular r:id="rId42"/>
    </p:embeddedFont>
    <p:embeddedFont>
      <p:font typeface="Karla" panose="020B0604020202020204" charset="0"/>
      <p:regular r:id="rId43"/>
      <p:bold r:id="rId44"/>
      <p:italic r:id="rId45"/>
      <p:boldItalic r:id="rId46"/>
    </p:embeddedFont>
    <p:embeddedFont>
      <p:font typeface="UTM Seagull" panose="02040603050506020204" pitchFamily="18" charset="0"/>
      <p:bold r:id="rId47"/>
      <p:boldItalic r:id="rId48"/>
    </p:embeddedFont>
    <p:embeddedFont>
      <p:font typeface="UTM Cookies" panose="02040603050506020204" pitchFamily="18" charset="0"/>
      <p:regular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.VnTime" panose="020B7200000000000000" pitchFamily="34" charset="0"/>
      <p:regular r:id="rId52"/>
      <p:bold r:id="rId53"/>
      <p:italic r:id="rId54"/>
      <p:boldItalic r:id="rId55"/>
    </p:embeddedFont>
    <p:embeddedFont>
      <p:font typeface=".VnArial" panose="020B7200000000000000" pitchFamily="34" charset="0"/>
      <p:regular r:id="rId56"/>
      <p:bold r:id="rId57"/>
      <p:italic r:id="rId58"/>
      <p:boldItalic r:id="rId59"/>
    </p:embeddedFont>
    <p:embeddedFont>
      <p:font typeface="Londrina Solid" panose="020B0604020202020204" charset="0"/>
      <p:regular r:id="rId60"/>
    </p:embeddedFont>
    <p:embeddedFont>
      <p:font typeface="Roboto Condensed Light" panose="02000000000000000000" pitchFamily="2" charset="0"/>
      <p:regular r:id="rId61"/>
      <p: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1" r:id="rId7"/>
    <p:sldLayoutId id="2147483662" r:id="rId8"/>
    <p:sldLayoutId id="2147483665" r:id="rId9"/>
    <p:sldLayoutId id="2147483669" r:id="rId10"/>
    <p:sldLayoutId id="2147483676" r:id="rId11"/>
    <p:sldLayoutId id="2147483679" r:id="rId12"/>
    <p:sldLayoutId id="2147483685" r:id="rId13"/>
    <p:sldLayoutId id="2147483686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963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72" y="2488023"/>
            <a:ext cx="4384361" cy="2346809"/>
            <a:chOff x="1764" y="2356"/>
            <a:chExt cx="2556" cy="1484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88" y="442740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58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0"/>
            <a:ext cx="5494662" cy="2949471"/>
            <a:chOff x="1632" y="2356"/>
            <a:chExt cx="2688" cy="158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0" y="18290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39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3" y="3899853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0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3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2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38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5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55" y="721263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74" y="275111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5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" y="2228051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58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1" y="-348060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2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7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3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0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28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72" y="2868248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69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36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0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-28188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3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89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53" y="881350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4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17" y="2167101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7" y="591150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74367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3" y="654741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57" y="380938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1" y="3614647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7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77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1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7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1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6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0" y="645530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08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0" y="2538051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1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1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" y="2238906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5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7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8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1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7" y="4380827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8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76" y="3372303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58" y="5218996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395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28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1998" y="1526792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14" y="858724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47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698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6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0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4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38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63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28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18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24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0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0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6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4" y="440646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15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806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06" y="3100206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76" y="3192180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7" y="1043925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0"/>
            <a:ext cx="79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13" y="4116720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5" y="13853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67" y="4656924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28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0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5129" y="536259"/>
            <a:ext cx="7696200" cy="830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i="1" u="sng" kern="1200" smtClean="0">
                <a:solidFill>
                  <a:srgbClr val="990000"/>
                </a:solidFill>
                <a:latin typeface=".VnArial" panose="020B7200000000000000" pitchFamily="34" charset="0"/>
                <a:ea typeface="+mn-ea"/>
              </a:rPr>
              <a:t>Bµi 3:</a:t>
            </a:r>
            <a:r>
              <a:rPr lang="en-US" altLang="en-US" sz="2400" kern="1200" smtClean="0">
                <a:solidFill>
                  <a:srgbClr val="990000"/>
                </a:solidFill>
                <a:latin typeface=".VnArial" panose="020B7200000000000000" pitchFamily="34" charset="0"/>
                <a:ea typeface="+mn-ea"/>
              </a:rPr>
              <a:t> Thùc hµnh: GÊp vµ c¾t tê giÊy (theo hình vÏ) ®Ó t¹o thµnh hình thoi.</a:t>
            </a:r>
          </a:p>
        </p:txBody>
      </p: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381000" y="1600200"/>
            <a:ext cx="1447800" cy="2057400"/>
            <a:chOff x="432" y="912"/>
            <a:chExt cx="720" cy="1008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2" y="912"/>
              <a:ext cx="720" cy="100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432" y="1404"/>
              <a:ext cx="7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3048000" y="2057400"/>
            <a:ext cx="1524000" cy="990600"/>
            <a:chOff x="1632" y="1104"/>
            <a:chExt cx="864" cy="528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632" y="1104"/>
              <a:ext cx="864" cy="528"/>
              <a:chOff x="5760" y="2460"/>
              <a:chExt cx="2160" cy="1320"/>
            </a:xfrm>
          </p:grpSpPr>
          <p:grpSp>
            <p:nvGrpSpPr>
              <p:cNvPr id="12" name="Group 10"/>
              <p:cNvGrpSpPr>
                <a:grpSpLocks/>
              </p:cNvGrpSpPr>
              <p:nvPr/>
            </p:nvGrpSpPr>
            <p:grpSpPr bwMode="auto">
              <a:xfrm>
                <a:off x="5760" y="2460"/>
                <a:ext cx="2160" cy="1270"/>
                <a:chOff x="5760" y="2460"/>
                <a:chExt cx="2160" cy="1270"/>
              </a:xfrm>
            </p:grpSpPr>
            <p:sp>
              <p:nvSpPr>
                <p:cNvPr id="1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760" y="2460"/>
                  <a:ext cx="21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</a:endParaRPr>
                </a:p>
              </p:txBody>
            </p:sp>
            <p:sp>
              <p:nvSpPr>
                <p:cNvPr id="15" name="Line 12"/>
                <p:cNvSpPr>
                  <a:spLocks noChangeShapeType="1"/>
                </p:cNvSpPr>
                <p:nvPr/>
              </p:nvSpPr>
              <p:spPr bwMode="auto">
                <a:xfrm>
                  <a:off x="5760" y="2470"/>
                  <a:ext cx="18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</a:endParaRPr>
                </a:p>
              </p:txBody>
            </p:sp>
          </p:grp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5940" y="2520"/>
                <a:ext cx="1980" cy="126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</a:endParaRPr>
              </a:p>
            </p:txBody>
          </p:sp>
        </p:grp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106" y="1146"/>
              <a:ext cx="0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16" name="Group 31"/>
          <p:cNvGrpSpPr>
            <a:grpSpLocks/>
          </p:cNvGrpSpPr>
          <p:nvPr/>
        </p:nvGrpSpPr>
        <p:grpSpPr bwMode="auto">
          <a:xfrm>
            <a:off x="5410200" y="1981200"/>
            <a:ext cx="685800" cy="990600"/>
            <a:chOff x="3360" y="1056"/>
            <a:chExt cx="360" cy="576"/>
          </a:xfrm>
        </p:grpSpPr>
        <p:sp>
          <p:nvSpPr>
            <p:cNvPr id="17" name="Line 18"/>
            <p:cNvSpPr>
              <a:spLocks noChangeShapeType="1"/>
            </p:cNvSpPr>
            <p:nvPr/>
          </p:nvSpPr>
          <p:spPr bwMode="auto">
            <a:xfrm rot="5400000" flipV="1">
              <a:off x="3432" y="1344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rot="5400000">
              <a:off x="3521" y="908"/>
              <a:ext cx="48" cy="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 rot="5400000">
              <a:off x="3268" y="1196"/>
              <a:ext cx="528" cy="34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7620000" y="2057400"/>
            <a:ext cx="685800" cy="914400"/>
            <a:chOff x="5760" y="4680"/>
            <a:chExt cx="900" cy="1260"/>
          </a:xfrm>
        </p:grpSpPr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5760" y="4680"/>
              <a:ext cx="900" cy="1260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5760" y="5580"/>
              <a:ext cx="90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2828925" y="4139901"/>
            <a:ext cx="1371600" cy="609600"/>
            <a:chOff x="5040" y="7200"/>
            <a:chExt cx="1800" cy="900"/>
          </a:xfrm>
        </p:grpSpPr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5040" y="7200"/>
              <a:ext cx="1800" cy="900"/>
            </a:xfrm>
            <a:prstGeom prst="diamond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5940" y="7200"/>
              <a:ext cx="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5040" y="7640"/>
              <a:ext cx="1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5762625" y="4292301"/>
            <a:ext cx="685800" cy="304800"/>
            <a:chOff x="3030" y="5580"/>
            <a:chExt cx="930" cy="360"/>
          </a:xfrm>
        </p:grpSpPr>
        <p:sp>
          <p:nvSpPr>
            <p:cNvPr id="28" name="AutoShape 29"/>
            <p:cNvSpPr>
              <a:spLocks noChangeArrowheads="1"/>
            </p:cNvSpPr>
            <p:nvPr/>
          </p:nvSpPr>
          <p:spPr bwMode="auto">
            <a:xfrm>
              <a:off x="3060" y="5580"/>
              <a:ext cx="900" cy="360"/>
            </a:xfrm>
            <a:prstGeom prst="rtTriangl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29" name="AutoShape 30"/>
            <p:cNvSpPr>
              <a:spLocks noChangeArrowheads="1"/>
            </p:cNvSpPr>
            <p:nvPr/>
          </p:nvSpPr>
          <p:spPr bwMode="auto">
            <a:xfrm>
              <a:off x="3030" y="5610"/>
              <a:ext cx="930" cy="330"/>
            </a:xfrm>
            <a:prstGeom prst="rtTriangl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</a:endParaRPr>
            </a:p>
          </p:txBody>
        </p:sp>
      </p:grp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2057400" y="2590800"/>
            <a:ext cx="9906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smtClean="0">
              <a:latin typeface=".VnTime" panose="020B7200000000000000" pitchFamily="34" charset="0"/>
              <a:ea typeface="+mn-ea"/>
            </a:endParaRP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4724400" y="2590800"/>
            <a:ext cx="5334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smtClean="0">
              <a:latin typeface=".VnTime" panose="020B7200000000000000" pitchFamily="34" charset="0"/>
              <a:ea typeface="+mn-ea"/>
            </a:endParaRPr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6324600" y="2590800"/>
            <a:ext cx="10668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smtClean="0">
              <a:latin typeface=".VnTime" panose="020B7200000000000000" pitchFamily="34" charset="0"/>
              <a:ea typeface="+mn-ea"/>
            </a:endParaRP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 flipH="1">
            <a:off x="6705600" y="3429000"/>
            <a:ext cx="1066800" cy="9144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smtClean="0">
              <a:latin typeface=".VnTime" panose="020B7200000000000000" pitchFamily="34" charset="0"/>
              <a:ea typeface="+mn-ea"/>
            </a:endParaRPr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H="1">
            <a:off x="4457700" y="4495800"/>
            <a:ext cx="10668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smtClean="0">
              <a:latin typeface=".VnTime" panose="020B7200000000000000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00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84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16" y="343793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18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64" y="3933980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3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396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3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0" y="11567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4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5" y="11696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5" y="107658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493" y="4009764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54" y="1723975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5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18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68" y="2116231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09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2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3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25" y="4322778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68" y="3631661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8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6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1" y="3433633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3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72" y="3433633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834328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1050430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86" y="1160418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595" y="761862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5" y="1020942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0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98" y="2639131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2" y="943886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92" y="374740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89584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5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4574133" y="1380498"/>
            <a:ext cx="3585318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0000"/>
                </a:solidFill>
                <a:latin typeface="UTM Staccato " panose="02040603050506020204" pitchFamily="18" charset="0"/>
              </a:rPr>
              <a:t>DẶN DÒ</a:t>
            </a:r>
            <a:endParaRPr sz="80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27" y="2561051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73" y="2734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73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4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7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56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2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0" y="3511342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74" y="3511342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2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36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1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1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295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16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78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3" y="2031111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78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6" y="3637652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20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3000">
                <a:latin typeface="Arial" charset="0"/>
                <a:ea typeface="+mn-ea"/>
              </a:rPr>
              <a:t/>
            </a: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39" y="294115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2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980618" y="1296010"/>
            <a:ext cx="7040700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0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58" y="4032249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0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1" y="36629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3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1031123" y="1353264"/>
            <a:ext cx="7040700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9" y="2550066"/>
            <a:ext cx="2372056" cy="255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9" y="-489860"/>
            <a:ext cx="6333333" cy="3571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/>
          <p:nvPr/>
        </p:nvSpPr>
        <p:spPr>
          <a:xfrm>
            <a:off x="3438092" y="344788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2297621" y="214934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973435" y="798649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2105600" y="799680"/>
            <a:ext cx="2654700" cy="1176152"/>
          </a:xfrm>
          <a:prstGeom prst="leftArrow">
            <a:avLst/>
          </a:prstGeom>
          <a:solidFill>
            <a:srgbClr val="99FF33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UTM Staccato " panose="02040603050506020204" pitchFamily="18" charset="0"/>
              </a:rPr>
              <a:t>Khám phá</a:t>
            </a:r>
            <a:endParaRPr sz="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3432950" y="2089216"/>
            <a:ext cx="2654700" cy="1176152"/>
          </a:xfrm>
          <a:prstGeom prst="leftArrow">
            <a:avLst/>
          </a:prstGeom>
          <a:solidFill>
            <a:srgbClr val="00FFFF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Luyện tập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4694299" y="3447881"/>
            <a:ext cx="2654700" cy="1176152"/>
          </a:xfrm>
          <a:prstGeom prst="leftArrow">
            <a:avLst/>
          </a:prstGeom>
          <a:solidFill>
            <a:srgbClr val="FFFF00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Củng cố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973447" y="100890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3438104" y="3596971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2297621" y="2269830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779053" y="637286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1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4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58" y="13996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66" y="2915302"/>
            <a:ext cx="1172309" cy="1431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53" y="3713392"/>
            <a:ext cx="1325399" cy="1430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9" grpId="0" animBg="1"/>
      <p:bldP spid="5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8" y="963885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19" y="1078736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74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1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18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53" y="188545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3" y="218653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1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6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82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86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667</Words>
  <Application>Microsoft Office PowerPoint</Application>
  <PresentationFormat>On-screen Show (16:9)</PresentationFormat>
  <Paragraphs>146</Paragraphs>
  <Slides>34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Nunito</vt:lpstr>
      <vt:lpstr>UTM Staccato </vt:lpstr>
      <vt:lpstr>UTM ThuPhap Thien An</vt:lpstr>
      <vt:lpstr>Karla</vt:lpstr>
      <vt:lpstr>Gulim</vt:lpstr>
      <vt:lpstr>UTM Seagull</vt:lpstr>
      <vt:lpstr>Times New Roman</vt:lpstr>
      <vt:lpstr>UTM Cookies</vt:lpstr>
      <vt:lpstr>Tahoma</vt:lpstr>
      <vt:lpstr>.VnTime</vt:lpstr>
      <vt:lpstr>.VnArial</vt:lpstr>
      <vt:lpstr>Arial</vt:lpstr>
      <vt:lpstr>Londrina Solid</vt:lpstr>
      <vt:lpstr>Roboto Condensed Light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duong hang</cp:lastModifiedBy>
  <cp:revision>181</cp:revision>
  <dcterms:modified xsi:type="dcterms:W3CDTF">2022-03-17T08:49:19Z</dcterms:modified>
  <cp:version>G27</cp:version>
</cp:coreProperties>
</file>