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7" r:id="rId2"/>
    <p:sldId id="332" r:id="rId3"/>
    <p:sldId id="355" r:id="rId4"/>
    <p:sldId id="374" r:id="rId5"/>
    <p:sldId id="375" r:id="rId6"/>
    <p:sldId id="356" r:id="rId7"/>
    <p:sldId id="376" r:id="rId8"/>
    <p:sldId id="357" r:id="rId9"/>
    <p:sldId id="377" r:id="rId10"/>
    <p:sldId id="361" r:id="rId11"/>
    <p:sldId id="379" r:id="rId12"/>
    <p:sldId id="378" r:id="rId13"/>
    <p:sldId id="380" r:id="rId14"/>
    <p:sldId id="354" r:id="rId15"/>
  </p:sldIdLst>
  <p:sldSz cx="12192000" cy="6858000"/>
  <p:notesSz cx="6858000" cy="9144000"/>
  <p:embeddedFontLst>
    <p:embeddedFont>
      <p:font typeface="字魂151号-联盟综艺体" panose="020B0604020202020204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250"/>
    <a:srgbClr val="003300"/>
    <a:srgbClr val="002060"/>
    <a:srgbClr val="FFFFFF"/>
    <a:srgbClr val="FFC346"/>
    <a:srgbClr val="50BFEC"/>
    <a:srgbClr val="FDDC19"/>
    <a:srgbClr val="0D2B01"/>
    <a:srgbClr val="F5AD4B"/>
    <a:srgbClr val="CE8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5" y="58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6.xml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animBg="1"/>
      <p:bldP spid="71" grpId="1"/>
      <p:bldP spid="72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ABCD,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209903" y="2982379"/>
                <a:ext cx="4929902" cy="10559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903" y="2982379"/>
                <a:ext cx="4929902" cy="1055930"/>
              </a:xfrm>
              <a:prstGeom prst="rect">
                <a:avLst/>
              </a:prstGeom>
              <a:blipFill>
                <a:blip r:embed="rId3"/>
                <a:stretch>
                  <a:fillRect b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82913" y="2275991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F1A44-4E3D-4947-8E4F-69AEBB13996C}"/>
              </a:ext>
            </a:extLst>
          </p:cNvPr>
          <p:cNvSpPr txBox="1"/>
          <p:nvPr/>
        </p:nvSpPr>
        <p:spPr>
          <a:xfrm>
            <a:off x="7396363" y="4098366"/>
            <a:ext cx="291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UTM Avo" panose="02040603050506020204" pitchFamily="18" charset="0"/>
              </a:rPr>
              <a:t>Đáp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: 6 cm</a:t>
            </a:r>
            <a:r>
              <a:rPr lang="en-US" sz="3600" baseline="30000" dirty="0">
                <a:latin typeface="UTM Avo" panose="02040603050506020204" pitchFamily="18" charset="0"/>
              </a:rPr>
              <a:t>2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Hình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thoi</a:t>
            </a:r>
            <a:r>
              <a:rPr lang="en-US" altLang="en-US" sz="2800" dirty="0">
                <a:latin typeface="UTM Avo" panose="02040603050506020204" pitchFamily="18" charset="0"/>
              </a:rPr>
              <a:t> MNPQ, </a:t>
            </a:r>
            <a:r>
              <a:rPr lang="en-US" altLang="en-US" sz="2800" dirty="0" err="1">
                <a:latin typeface="UTM Avo" panose="02040603050506020204" pitchFamily="18" charset="0"/>
              </a:rPr>
              <a:t>biết</a:t>
            </a:r>
            <a:r>
              <a:rPr lang="en-US" altLang="en-US" sz="2800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latin typeface="UTM Avo" panose="02040603050506020204" pitchFamily="18" charset="0"/>
              </a:rPr>
              <a:t> 1: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Tính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diện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tích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của</a:t>
            </a:r>
            <a:r>
              <a:rPr lang="en-US" altLang="en-US" sz="28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MN 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05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051635"/>
              </a:xfrm>
              <a:prstGeom prst="rect">
                <a:avLst/>
              </a:prstGeom>
              <a:blipFill>
                <a:blip r:embed="rId3"/>
                <a:stretch>
                  <a:fillRect b="-1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F319C-B9F0-4245-ADC1-A3FBB2F7078E}"/>
              </a:ext>
            </a:extLst>
          </p:cNvPr>
          <p:cNvSpPr txBox="1"/>
          <p:nvPr/>
        </p:nvSpPr>
        <p:spPr>
          <a:xfrm>
            <a:off x="7396363" y="4098366"/>
            <a:ext cx="3727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 err="1">
                <a:latin typeface="UTM Avo" panose="02040603050506020204" pitchFamily="18" charset="0"/>
              </a:rPr>
              <a:t>Đáp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</a:rPr>
              <a:t>: 14 cm</a:t>
            </a:r>
            <a:r>
              <a:rPr lang="en-US" sz="3600" baseline="30000" dirty="0">
                <a:latin typeface="UTM Avo" panose="02040603050506020204" pitchFamily="18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1366341"/>
            <a:ext cx="10041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a)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5dm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2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diện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tích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hình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thoi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biết</a:t>
            </a:r>
            <a:r>
              <a:rPr lang="en-US" altLang="en-US" sz="4000" dirty="0"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1621411" y="1974040"/>
                <a:ext cx="8924670" cy="17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3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  <a:p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                  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Đáp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 50 dm</a:t>
                </a:r>
                <a:r>
                  <a:rPr lang="en-US" sz="3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endParaRPr lang="en-US" sz="3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411" y="1974040"/>
                <a:ext cx="8924670" cy="1738361"/>
              </a:xfrm>
              <a:prstGeom prst="rect">
                <a:avLst/>
              </a:prstGeom>
              <a:blipFill>
                <a:blip r:embed="rId3"/>
                <a:stretch>
                  <a:fillRect l="-1639" t="-4211" b="-1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640427"/>
            <a:ext cx="1036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UTM Avo" panose="02040603050506020204" pitchFamily="18" charset="0"/>
              </a:rPr>
              <a:t>b) </a:t>
            </a:r>
            <a:r>
              <a:rPr lang="en-US" altLang="en-US" sz="3200" dirty="0" err="1">
                <a:latin typeface="UTM Avo" panose="02040603050506020204" pitchFamily="18" charset="0"/>
              </a:rPr>
              <a:t>Độ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dài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các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đường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chéo</a:t>
            </a:r>
            <a:r>
              <a:rPr lang="en-US" altLang="en-US" sz="3200" dirty="0">
                <a:latin typeface="UTM Avo" panose="02040603050506020204" pitchFamily="18" charset="0"/>
              </a:rPr>
              <a:t> </a:t>
            </a:r>
            <a:r>
              <a:rPr lang="en-US" altLang="en-US" sz="3200" dirty="0" err="1">
                <a:latin typeface="UTM Avo" panose="02040603050506020204" pitchFamily="18" charset="0"/>
              </a:rPr>
              <a:t>là</a:t>
            </a:r>
            <a:r>
              <a:rPr lang="en-US" altLang="en-US" sz="3200" dirty="0">
                <a:latin typeface="UTM Avo" panose="02040603050506020204" pitchFamily="18" charset="0"/>
              </a:rPr>
              <a:t> 4m </a:t>
            </a:r>
            <a:r>
              <a:rPr lang="en-US" altLang="en-US" sz="3200" dirty="0" err="1">
                <a:latin typeface="UTM Avo" panose="02040603050506020204" pitchFamily="18" charset="0"/>
              </a:rPr>
              <a:t>và</a:t>
            </a:r>
            <a:r>
              <a:rPr lang="en-US" altLang="en-US" sz="32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029" y="4228395"/>
            <a:ext cx="481522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dirty="0" err="1">
                <a:solidFill>
                  <a:srgbClr val="FF000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3000" dirty="0">
                <a:solidFill>
                  <a:srgbClr val="FF0000"/>
                </a:solidFill>
                <a:latin typeface="UTM Avo" panose="02040603050506020204" pitchFamily="18" charset="0"/>
              </a:rPr>
              <a:t>: 4m = 40dm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528403" y="4675702"/>
                <a:ext cx="7017677" cy="173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tích hình thoi là: </a:t>
                </a:r>
              </a:p>
              <a:p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3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3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  <a:p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			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Đáp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số</a:t>
                </a:r>
                <a:r>
                  <a:rPr lang="en-US" sz="3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: 300 dm</a:t>
                </a:r>
                <a:r>
                  <a:rPr lang="en-US" sz="3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endParaRPr lang="en-US" sz="3000" b="1" dirty="0">
                  <a:solidFill>
                    <a:srgbClr val="FF000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03" y="4675702"/>
                <a:ext cx="7017677" cy="1738361"/>
              </a:xfrm>
              <a:prstGeom prst="rect">
                <a:avLst/>
              </a:prstGeom>
              <a:blipFill>
                <a:blip r:embed="rId4"/>
                <a:stretch>
                  <a:fillRect l="-2085" t="-4211" b="-1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3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80" y="618189"/>
            <a:ext cx="955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 err="1">
                <a:latin typeface="UTM Avo" panose="02040603050506020204" pitchFamily="18" charset="0"/>
              </a:rPr>
              <a:t>Bài</a:t>
            </a:r>
            <a:r>
              <a:rPr lang="en-US" altLang="en-US" sz="4000" b="1" u="sng" dirty="0">
                <a:latin typeface="UTM Avo" panose="02040603050506020204" pitchFamily="18" charset="0"/>
              </a:rPr>
              <a:t> 3: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Đúng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ghi</a:t>
            </a:r>
            <a:r>
              <a:rPr lang="en-US" altLang="en-US" sz="4000" dirty="0">
                <a:latin typeface="UTM Avo" panose="02040603050506020204" pitchFamily="18" charset="0"/>
              </a:rPr>
              <a:t> Đ, </a:t>
            </a:r>
            <a:r>
              <a:rPr lang="en-US" altLang="en-US" sz="4000" dirty="0" err="1">
                <a:latin typeface="UTM Avo" panose="02040603050506020204" pitchFamily="18" charset="0"/>
              </a:rPr>
              <a:t>sai</a:t>
            </a:r>
            <a:r>
              <a:rPr lang="en-US" altLang="en-US" sz="4000" dirty="0"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latin typeface="UTM Avo" panose="02040603050506020204" pitchFamily="18" charset="0"/>
              </a:rPr>
              <a:t>ghi</a:t>
            </a:r>
            <a:r>
              <a:rPr lang="en-US" altLang="en-US" sz="4000" dirty="0">
                <a:latin typeface="UTM Avo" panose="02040603050506020204" pitchFamily="18" charset="0"/>
              </a:rPr>
              <a:t> S: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E8B855-E4E4-4166-9EA4-64B649397DF5}"/>
              </a:ext>
            </a:extLst>
          </p:cNvPr>
          <p:cNvCxnSpPr>
            <a:cxnSpLocks/>
          </p:cNvCxnSpPr>
          <p:nvPr/>
        </p:nvCxnSpPr>
        <p:spPr>
          <a:xfrm>
            <a:off x="1975168" y="2634483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419A74A-627D-4F06-B91F-911313DB77F4}"/>
              </a:ext>
            </a:extLst>
          </p:cNvPr>
          <p:cNvSpPr txBox="1"/>
          <p:nvPr/>
        </p:nvSpPr>
        <p:spPr>
          <a:xfrm>
            <a:off x="707119" y="2259815"/>
            <a:ext cx="101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2 cm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CF833E-5DA4-48BD-B48F-547087051481}"/>
              </a:ext>
            </a:extLst>
          </p:cNvPr>
          <p:cNvSpPr txBox="1"/>
          <p:nvPr/>
        </p:nvSpPr>
        <p:spPr>
          <a:xfrm>
            <a:off x="3935109" y="3928271"/>
            <a:ext cx="212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5 cm</a:t>
            </a:r>
          </a:p>
        </p:txBody>
      </p:sp>
      <p:sp>
        <p:nvSpPr>
          <p:cNvPr id="55" name="AutoShape 4">
            <a:extLst>
              <a:ext uri="{FF2B5EF4-FFF2-40B4-BE49-F238E27FC236}">
                <a16:creationId xmlns:a16="http://schemas.microsoft.com/office/drawing/2014/main" id="{51E1DDCA-6CCA-4305-82F6-33B0EA575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68" y="167338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A5815AC-C3DD-435E-A9D8-170737D3BE71}"/>
              </a:ext>
            </a:extLst>
          </p:cNvPr>
          <p:cNvCxnSpPr>
            <a:cxnSpLocks/>
          </p:cNvCxnSpPr>
          <p:nvPr/>
        </p:nvCxnSpPr>
        <p:spPr>
          <a:xfrm>
            <a:off x="1397648" y="167203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5875262-1350-4895-A049-03BB5EAF6FE7}"/>
              </a:ext>
            </a:extLst>
          </p:cNvPr>
          <p:cNvCxnSpPr>
            <a:cxnSpLocks/>
          </p:cNvCxnSpPr>
          <p:nvPr/>
        </p:nvCxnSpPr>
        <p:spPr>
          <a:xfrm flipH="1">
            <a:off x="1975168" y="395359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FAD8D57-FFB1-49E7-A9F6-32104C150E81}"/>
              </a:ext>
            </a:extLst>
          </p:cNvPr>
          <p:cNvCxnSpPr>
            <a:cxnSpLocks/>
          </p:cNvCxnSpPr>
          <p:nvPr/>
        </p:nvCxnSpPr>
        <p:spPr>
          <a:xfrm>
            <a:off x="4123598" y="167338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D5588CF-A6E0-4979-9F08-BDB9EB52757B}"/>
              </a:ext>
            </a:extLst>
          </p:cNvPr>
          <p:cNvSpPr txBox="1"/>
          <p:nvPr/>
        </p:nvSpPr>
        <p:spPr>
          <a:xfrm>
            <a:off x="1598198" y="22871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3B16F80-79F4-4B58-80C1-9577E372E2D0}"/>
              </a:ext>
            </a:extLst>
          </p:cNvPr>
          <p:cNvSpPr txBox="1"/>
          <p:nvPr/>
        </p:nvSpPr>
        <p:spPr>
          <a:xfrm>
            <a:off x="4032534" y="124983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81FA029-C510-4423-9B6C-D03DDDF72846}"/>
              </a:ext>
            </a:extLst>
          </p:cNvPr>
          <p:cNvSpPr txBox="1"/>
          <p:nvPr/>
        </p:nvSpPr>
        <p:spPr>
          <a:xfrm>
            <a:off x="6148998" y="22520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79602C-A00F-46F8-A6BB-8C1AAAE6955D}"/>
              </a:ext>
            </a:extLst>
          </p:cNvPr>
          <p:cNvSpPr txBox="1"/>
          <p:nvPr/>
        </p:nvSpPr>
        <p:spPr>
          <a:xfrm>
            <a:off x="3949377" y="351993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5F45BA-5500-46C5-9806-511F0A5F072D}"/>
              </a:ext>
            </a:extLst>
          </p:cNvPr>
          <p:cNvCxnSpPr>
            <a:cxnSpLocks/>
          </p:cNvCxnSpPr>
          <p:nvPr/>
        </p:nvCxnSpPr>
        <p:spPr>
          <a:xfrm flipH="1" flipV="1">
            <a:off x="1397648" y="165805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23FB613-DAE4-413F-BFF5-A3E3AC3C5716}"/>
              </a:ext>
            </a:extLst>
          </p:cNvPr>
          <p:cNvCxnSpPr>
            <a:cxnSpLocks/>
          </p:cNvCxnSpPr>
          <p:nvPr/>
        </p:nvCxnSpPr>
        <p:spPr>
          <a:xfrm flipH="1" flipV="1">
            <a:off x="1400462" y="356822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77ACD68-3FE6-4A10-8D28-794A48D5A836}"/>
              </a:ext>
            </a:extLst>
          </p:cNvPr>
          <p:cNvCxnSpPr>
            <a:cxnSpLocks/>
            <a:stCxn id="55" idx="1"/>
          </p:cNvCxnSpPr>
          <p:nvPr/>
        </p:nvCxnSpPr>
        <p:spPr>
          <a:xfrm>
            <a:off x="1975168" y="262505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D5211B-DC5E-40ED-8B42-8EF104872388}"/>
              </a:ext>
            </a:extLst>
          </p:cNvPr>
          <p:cNvCxnSpPr>
            <a:cxnSpLocks/>
          </p:cNvCxnSpPr>
          <p:nvPr/>
        </p:nvCxnSpPr>
        <p:spPr>
          <a:xfrm>
            <a:off x="6275070" y="262505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E884AFB-3026-40F7-B75C-751D456FB692}"/>
              </a:ext>
            </a:extLst>
          </p:cNvPr>
          <p:cNvSpPr/>
          <p:nvPr/>
        </p:nvSpPr>
        <p:spPr>
          <a:xfrm>
            <a:off x="6933360" y="1658051"/>
            <a:ext cx="4276214" cy="18618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6E9AEFD-1289-4075-B59F-857EB874AF9A}"/>
              </a:ext>
            </a:extLst>
          </p:cNvPr>
          <p:cNvSpPr txBox="1"/>
          <p:nvPr/>
        </p:nvSpPr>
        <p:spPr>
          <a:xfrm>
            <a:off x="11213141" y="2287171"/>
            <a:ext cx="101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2 cm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C4E0E58-7A1D-4C5C-993E-047CE5A40F4A}"/>
              </a:ext>
            </a:extLst>
          </p:cNvPr>
          <p:cNvSpPr txBox="1"/>
          <p:nvPr/>
        </p:nvSpPr>
        <p:spPr>
          <a:xfrm>
            <a:off x="8962401" y="3547631"/>
            <a:ext cx="212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5 cm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879CF2C-460A-406C-819B-4FF1D5DC54EF}"/>
              </a:ext>
            </a:extLst>
          </p:cNvPr>
          <p:cNvSpPr txBox="1"/>
          <p:nvPr/>
        </p:nvSpPr>
        <p:spPr>
          <a:xfrm>
            <a:off x="6625984" y="123215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3A32473-609C-41C8-AF2D-A98C06B734B4}"/>
              </a:ext>
            </a:extLst>
          </p:cNvPr>
          <p:cNvSpPr txBox="1"/>
          <p:nvPr/>
        </p:nvSpPr>
        <p:spPr>
          <a:xfrm>
            <a:off x="11071225" y="123215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261E44A-30CB-40F6-95FA-9B729737DFB7}"/>
              </a:ext>
            </a:extLst>
          </p:cNvPr>
          <p:cNvSpPr txBox="1"/>
          <p:nvPr/>
        </p:nvSpPr>
        <p:spPr>
          <a:xfrm>
            <a:off x="11071225" y="34268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F623B2-A810-4D32-97DA-9C24BD655F71}"/>
              </a:ext>
            </a:extLst>
          </p:cNvPr>
          <p:cNvSpPr txBox="1"/>
          <p:nvPr/>
        </p:nvSpPr>
        <p:spPr>
          <a:xfrm>
            <a:off x="6684857" y="34268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427868-46B6-4CDF-A7F2-E0EC9BC8AF8C}"/>
              </a:ext>
            </a:extLst>
          </p:cNvPr>
          <p:cNvSpPr txBox="1"/>
          <p:nvPr/>
        </p:nvSpPr>
        <p:spPr>
          <a:xfrm>
            <a:off x="995680" y="4534293"/>
            <a:ext cx="859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 err="1">
                <a:solidFill>
                  <a:srgbClr val="003300"/>
                </a:solidFill>
              </a:rPr>
              <a:t>Diện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tích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hình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thoi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bằng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diện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tích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hình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chữ</a:t>
            </a:r>
            <a:r>
              <a:rPr lang="en-US" sz="3200" dirty="0">
                <a:solidFill>
                  <a:srgbClr val="003300"/>
                </a:solidFill>
              </a:rPr>
              <a:t> </a:t>
            </a:r>
            <a:r>
              <a:rPr lang="en-US" sz="3200" dirty="0" err="1">
                <a:solidFill>
                  <a:srgbClr val="003300"/>
                </a:solidFill>
              </a:rPr>
              <a:t>nhật</a:t>
            </a:r>
            <a:r>
              <a:rPr lang="en-US" sz="3200" dirty="0">
                <a:solidFill>
                  <a:srgbClr val="003300"/>
                </a:solidFill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4C6FF49-17FC-468D-B032-196EF8B7CA65}"/>
                  </a:ext>
                </a:extLst>
              </p:cNvPr>
              <p:cNvSpPr txBox="1"/>
              <p:nvPr/>
            </p:nvSpPr>
            <p:spPr>
              <a:xfrm>
                <a:off x="995680" y="5195572"/>
                <a:ext cx="9392658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3300"/>
                    </a:solidFill>
                  </a:rPr>
                  <a:t>b)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Diện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thoi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bằng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0" smtClean="0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diện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tích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hình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chữ</a:t>
                </a:r>
                <a:r>
                  <a:rPr lang="en-US" sz="3200" dirty="0">
                    <a:solidFill>
                      <a:srgbClr val="0033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003300"/>
                    </a:solidFill>
                  </a:rPr>
                  <a:t>nhật</a:t>
                </a:r>
                <a:r>
                  <a:rPr lang="en-US" sz="3200" dirty="0">
                    <a:solidFill>
                      <a:srgbClr val="0033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4C6FF49-17FC-468D-B032-196EF8B7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5195572"/>
                <a:ext cx="9392658" cy="787716"/>
              </a:xfrm>
              <a:prstGeom prst="rect">
                <a:avLst/>
              </a:prstGeom>
              <a:blipFill>
                <a:blip r:embed="rId3"/>
                <a:stretch>
                  <a:fillRect l="-162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B26C7B-BF7C-4810-9446-832266D9DBC9}"/>
              </a:ext>
            </a:extLst>
          </p:cNvPr>
          <p:cNvSpPr/>
          <p:nvPr/>
        </p:nvSpPr>
        <p:spPr>
          <a:xfrm>
            <a:off x="9985879" y="4383471"/>
            <a:ext cx="576000" cy="576000"/>
          </a:xfrm>
          <a:prstGeom prst="roundRect">
            <a:avLst/>
          </a:prstGeom>
          <a:noFill/>
          <a:ln>
            <a:solidFill>
              <a:srgbClr val="396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26BD5138-AF1E-4DED-8A13-0F131F419575}"/>
              </a:ext>
            </a:extLst>
          </p:cNvPr>
          <p:cNvSpPr/>
          <p:nvPr/>
        </p:nvSpPr>
        <p:spPr>
          <a:xfrm>
            <a:off x="9985879" y="5186797"/>
            <a:ext cx="576000" cy="576000"/>
          </a:xfrm>
          <a:prstGeom prst="roundRect">
            <a:avLst/>
          </a:prstGeom>
          <a:noFill/>
          <a:ln>
            <a:solidFill>
              <a:srgbClr val="3962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69A68-8AD6-4407-B1AE-D06CFCC4C692}"/>
              </a:ext>
            </a:extLst>
          </p:cNvPr>
          <p:cNvSpPr txBox="1"/>
          <p:nvPr/>
        </p:nvSpPr>
        <p:spPr>
          <a:xfrm>
            <a:off x="10084044" y="4366086"/>
            <a:ext cx="76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06C199A-DEE1-44E7-9BD4-C21B2710C4A7}"/>
              </a:ext>
            </a:extLst>
          </p:cNvPr>
          <p:cNvSpPr txBox="1"/>
          <p:nvPr/>
        </p:nvSpPr>
        <p:spPr>
          <a:xfrm>
            <a:off x="10046336" y="5173523"/>
            <a:ext cx="76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424019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  <p:bldP spid="38" grpId="0"/>
      <p:bldP spid="55" grpId="0" animBg="1"/>
      <p:bldP spid="59" grpId="0"/>
      <p:bldP spid="60" grpId="0"/>
      <p:bldP spid="61" grpId="0"/>
      <p:bldP spid="62" grpId="0"/>
      <p:bldP spid="2" grpId="0" animBg="1"/>
      <p:bldP spid="85" grpId="0"/>
      <p:bldP spid="86" grpId="0"/>
      <p:bldP spid="87" grpId="0"/>
      <p:bldP spid="88" grpId="0"/>
      <p:bldP spid="89" grpId="0"/>
      <p:bldP spid="90" grpId="0"/>
      <p:bldP spid="3" grpId="0"/>
      <p:bldP spid="92" grpId="0"/>
      <p:bldP spid="4" grpId="0" animBg="1"/>
      <p:bldP spid="93" grpId="0" animBg="1"/>
      <p:bldP spid="5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1C1307-A2D1-4450-8A49-A6E950E6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66" y="901124"/>
            <a:ext cx="7761468" cy="5055752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3630" y="683895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8" name="图片 7" descr="矢量智能对象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9" name="图片 8" descr="D:\资料\PPT\1.12\矢量智能对象.png矢量智能对象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214485" y="1206500"/>
            <a:ext cx="2977515" cy="605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图片 20" descr="E:\设计\PPT\图片1.png图片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9174" y="963684"/>
            <a:ext cx="5153291" cy="4869129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43630" y="714375"/>
            <a:ext cx="694055" cy="838200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3BB31CB-C0B8-48DB-B0F8-EF44CD2BC211}"/>
              </a:ext>
            </a:extLst>
          </p:cNvPr>
          <p:cNvGrpSpPr/>
          <p:nvPr/>
        </p:nvGrpSpPr>
        <p:grpSpPr>
          <a:xfrm>
            <a:off x="4067402" y="1669906"/>
            <a:ext cx="6413210" cy="3644508"/>
            <a:chOff x="4067402" y="1669906"/>
            <a:chExt cx="6413210" cy="3644508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79" name="文本框 75">
              <a:extLst>
                <a:ext uri="{FF2B5EF4-FFF2-40B4-BE49-F238E27FC236}">
                  <a16:creationId xmlns:a16="http://schemas.microsoft.com/office/drawing/2014/main" id="{75024F50-1330-4690-ABF0-E7F76A7185B8}"/>
                </a:ext>
              </a:extLst>
            </p:cNvPr>
            <p:cNvSpPr txBox="1"/>
            <p:nvPr/>
          </p:nvSpPr>
          <p:spPr>
            <a:xfrm>
              <a:off x="4067402" y="1669906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Khởi</a:t>
              </a:r>
              <a:endParaRPr lang="en-US" altLang="zh-CN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  <a:p>
              <a:pPr algn="ctr"/>
              <a:r>
                <a:rPr lang="en-US" altLang="zh-CN" sz="11500" dirty="0" err="1">
                  <a:solidFill>
                    <a:srgbClr val="50BFEC"/>
                  </a:solidFill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Động</a:t>
              </a:r>
              <a:endParaRPr lang="zh-CN" altLang="en-US" sz="11500" dirty="0">
                <a:solidFill>
                  <a:srgbClr val="50BFEC"/>
                </a:solidFill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5D1D17C-2B22-4F6E-B940-0A39E3D56AC1}"/>
              </a:ext>
            </a:extLst>
          </p:cNvPr>
          <p:cNvSpPr txBox="1"/>
          <p:nvPr/>
        </p:nvSpPr>
        <p:spPr>
          <a:xfrm>
            <a:off x="1816772" y="510439"/>
            <a:ext cx="87591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FB73B35A-E87C-42DD-A500-3C8E936D4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5613" y="1800631"/>
            <a:ext cx="3785812" cy="19469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C2DA04E4-2342-4EB3-A165-944E984FD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09" y="1809056"/>
            <a:ext cx="3893979" cy="2163322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7">
            <a:extLst>
              <a:ext uri="{FF2B5EF4-FFF2-40B4-BE49-F238E27FC236}">
                <a16:creationId xmlns:a16="http://schemas.microsoft.com/office/drawing/2014/main" id="{31FB7166-7840-4450-AF87-24F7ACABFBD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838834" y="4203456"/>
            <a:ext cx="2163322" cy="1730657"/>
          </a:xfrm>
          <a:prstGeom prst="flowChartManualOperation">
            <a:avLst/>
          </a:prstGeom>
          <a:solidFill>
            <a:srgbClr val="FFC346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">
            <a:extLst>
              <a:ext uri="{FF2B5EF4-FFF2-40B4-BE49-F238E27FC236}">
                <a16:creationId xmlns:a16="http://schemas.microsoft.com/office/drawing/2014/main" id="{FEACE507-847F-42AE-87F6-DE0660A19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7076" y="2458052"/>
            <a:ext cx="2704153" cy="3028651"/>
          </a:xfrm>
          <a:prstGeom prst="flowChartDecision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9">
            <a:extLst>
              <a:ext uri="{FF2B5EF4-FFF2-40B4-BE49-F238E27FC236}">
                <a16:creationId xmlns:a16="http://schemas.microsoft.com/office/drawing/2014/main" id="{A6F584C9-8989-4329-847E-C1FE02D61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99" y="4557444"/>
            <a:ext cx="3028651" cy="1406160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79CA5E6D-723C-4238-8EF1-38B928335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115" y="2505569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15960EA7-A6F0-4E0E-863D-A547D154B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7081" y="2462151"/>
            <a:ext cx="4282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chữ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nhật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  <p:sp>
        <p:nvSpPr>
          <p:cNvPr id="44" name="Text Box 10">
            <a:extLst>
              <a:ext uri="{FF2B5EF4-FFF2-40B4-BE49-F238E27FC236}">
                <a16:creationId xmlns:a16="http://schemas.microsoft.com/office/drawing/2014/main" id="{A65AC8C4-78B2-481D-877C-64174EA91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27" y="3618580"/>
            <a:ext cx="2855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endParaRPr lang="en-US" alt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5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265054D-711B-465C-B481-CE7F67DE7AEA}"/>
              </a:ext>
            </a:extLst>
          </p:cNvPr>
          <p:cNvSpPr txBox="1"/>
          <p:nvPr/>
        </p:nvSpPr>
        <p:spPr>
          <a:xfrm>
            <a:off x="1695446" y="743584"/>
            <a:ext cx="90659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đặc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điểm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7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72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72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24" name="图片 27" descr="微信截图_20220125115450">
            <a:extLst>
              <a:ext uri="{FF2B5EF4-FFF2-40B4-BE49-F238E27FC236}">
                <a16:creationId xmlns:a16="http://schemas.microsoft.com/office/drawing/2014/main" id="{FFADCA6D-CE35-4FAF-BC83-90CC22C80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740" y="2838767"/>
            <a:ext cx="4905375" cy="3648075"/>
          </a:xfrm>
          <a:prstGeom prst="rect">
            <a:avLst/>
          </a:prstGeom>
        </p:spPr>
      </p:pic>
      <p:pic>
        <p:nvPicPr>
          <p:cNvPr id="25" name="图片 2" descr="矢量智能对象">
            <a:extLst>
              <a:ext uri="{FF2B5EF4-FFF2-40B4-BE49-F238E27FC236}">
                <a16:creationId xmlns:a16="http://schemas.microsoft.com/office/drawing/2014/main" id="{D0908BA4-8BAE-49A1-8E2A-1B6BF1637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45153">
            <a:off x="9432573" y="3192000"/>
            <a:ext cx="1273810" cy="732155"/>
          </a:xfrm>
          <a:prstGeom prst="rect">
            <a:avLst/>
          </a:prstGeom>
        </p:spPr>
      </p:pic>
      <p:pic>
        <p:nvPicPr>
          <p:cNvPr id="26" name="图片 4" descr="矢量智能对象">
            <a:extLst>
              <a:ext uri="{FF2B5EF4-FFF2-40B4-BE49-F238E27FC236}">
                <a16:creationId xmlns:a16="http://schemas.microsoft.com/office/drawing/2014/main" id="{14C358C0-8129-4523-B84D-0915DFFC9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38796">
            <a:off x="6381626" y="5068437"/>
            <a:ext cx="1273810" cy="732155"/>
          </a:xfrm>
          <a:prstGeom prst="rect">
            <a:avLst/>
          </a:prstGeom>
        </p:spPr>
      </p:pic>
      <p:pic>
        <p:nvPicPr>
          <p:cNvPr id="29" name="图片 104" descr="微信截图_20220125120118">
            <a:extLst>
              <a:ext uri="{FF2B5EF4-FFF2-40B4-BE49-F238E27FC236}">
                <a16:creationId xmlns:a16="http://schemas.microsoft.com/office/drawing/2014/main" id="{C9EA5D72-DECE-4CA1-983D-4D9748AFB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12" y="2522057"/>
            <a:ext cx="5428925" cy="3912398"/>
          </a:xfrm>
          <a:prstGeom prst="rect">
            <a:avLst/>
          </a:prstGeom>
        </p:spPr>
      </p:pic>
      <p:pic>
        <p:nvPicPr>
          <p:cNvPr id="30" name="图片 4" descr="矢量智能对象">
            <a:extLst>
              <a:ext uri="{FF2B5EF4-FFF2-40B4-BE49-F238E27FC236}">
                <a16:creationId xmlns:a16="http://schemas.microsoft.com/office/drawing/2014/main" id="{DE7F06A3-179F-490A-B2AE-EC6470E6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76057">
            <a:off x="3403730" y="5474986"/>
            <a:ext cx="1273810" cy="732155"/>
          </a:xfrm>
          <a:prstGeom prst="rect">
            <a:avLst/>
          </a:prstGeom>
        </p:spPr>
      </p:pic>
      <p:pic>
        <p:nvPicPr>
          <p:cNvPr id="31" name="图片 4" descr="矢量智能对象">
            <a:extLst>
              <a:ext uri="{FF2B5EF4-FFF2-40B4-BE49-F238E27FC236}">
                <a16:creationId xmlns:a16="http://schemas.microsoft.com/office/drawing/2014/main" id="{89E600CB-EEC9-4859-BE17-340F0592F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30062">
            <a:off x="152481" y="3574016"/>
            <a:ext cx="1273810" cy="73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86" name="图片 85" descr="图层 79 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 flipV="1">
            <a:off x="7873365" y="0"/>
            <a:ext cx="4342765" cy="2937510"/>
          </a:xfrm>
          <a:prstGeom prst="rect">
            <a:avLst/>
          </a:prstGeom>
        </p:spPr>
      </p:pic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228" name="组合 227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224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4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 rot="600000" flipH="1">
            <a:off x="3322779" y="42059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" name="组合 27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31" name="圆角矩形 30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文本框 34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T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 rot="21000000">
            <a:off x="5965043" y="418895"/>
            <a:ext cx="1459230" cy="1861820"/>
            <a:chOff x="2756" y="2284"/>
            <a:chExt cx="2298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组合 41"/>
            <p:cNvGrpSpPr/>
            <p:nvPr/>
          </p:nvGrpSpPr>
          <p:grpSpPr>
            <a:xfrm>
              <a:off x="2756" y="2607"/>
              <a:ext cx="2298" cy="2281"/>
              <a:chOff x="2756" y="2607"/>
              <a:chExt cx="2298" cy="2281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2842" y="2676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文本框 51"/>
            <p:cNvSpPr txBox="1"/>
            <p:nvPr/>
          </p:nvSpPr>
          <p:spPr>
            <a:xfrm>
              <a:off x="2773" y="2284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á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600000" flipH="1">
            <a:off x="7288989" y="411704"/>
            <a:ext cx="1457325" cy="1861820"/>
            <a:chOff x="2673" y="2282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4" name="组合 53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56" name="组合 55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58" name="直接连接符 57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文本框 59"/>
            <p:cNvSpPr txBox="1"/>
            <p:nvPr/>
          </p:nvSpPr>
          <p:spPr>
            <a:xfrm>
              <a:off x="2759" y="2282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n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flipH="1">
            <a:off x="4643277" y="331612"/>
            <a:ext cx="1457325" cy="1861820"/>
            <a:chOff x="2673" y="2156"/>
            <a:chExt cx="2295" cy="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2" name="组合 61"/>
            <p:cNvGrpSpPr/>
            <p:nvPr/>
          </p:nvGrpSpPr>
          <p:grpSpPr>
            <a:xfrm>
              <a:off x="2673" y="2607"/>
              <a:ext cx="2295" cy="2299"/>
              <a:chOff x="2673" y="2607"/>
              <a:chExt cx="2295" cy="2299"/>
            </a:xfrm>
          </p:grpSpPr>
          <p:sp>
            <p:nvSpPr>
              <p:cNvPr id="63" name="圆角矩形 62"/>
              <p:cNvSpPr/>
              <p:nvPr/>
            </p:nvSpPr>
            <p:spPr>
              <a:xfrm>
                <a:off x="2673" y="2694"/>
                <a:ext cx="2212" cy="2212"/>
              </a:xfrm>
              <a:prstGeom prst="roundRect">
                <a:avLst/>
              </a:prstGeom>
              <a:solidFill>
                <a:srgbClr val="F5A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ln>
                    <a:noFill/>
                  </a:ln>
                  <a:solidFill>
                    <a:srgbClr val="396250"/>
                  </a:solidFill>
                  <a:latin typeface="字魂151号-联盟综艺体" panose="00000500000000000000" charset="-122"/>
                  <a:ea typeface="字魂151号-联盟综艺体" panose="00000500000000000000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2756" y="2607"/>
                <a:ext cx="2212" cy="2212"/>
                <a:chOff x="2756" y="2607"/>
                <a:chExt cx="2212" cy="2212"/>
              </a:xfrm>
            </p:grpSpPr>
            <p:sp>
              <p:nvSpPr>
                <p:cNvPr id="65" name="圆角矩形 64"/>
                <p:cNvSpPr/>
                <p:nvPr/>
              </p:nvSpPr>
              <p:spPr>
                <a:xfrm>
                  <a:off x="2756" y="2607"/>
                  <a:ext cx="2212" cy="2212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aseline="-25000">
                    <a:ln>
                      <a:noFill/>
                    </a:ln>
                    <a:solidFill>
                      <a:srgbClr val="396250"/>
                    </a:solidFill>
                    <a:latin typeface="字魂151号-联盟综艺体" panose="00000500000000000000" charset="-122"/>
                    <a:ea typeface="字魂151号-联盟综艺体" panose="00000500000000000000" charset="-122"/>
                  </a:endParaRPr>
                </a:p>
              </p:txBody>
            </p:sp>
            <p:cxnSp>
              <p:nvCxnSpPr>
                <p:cNvPr id="66" name="直接连接符 65"/>
                <p:cNvCxnSpPr/>
                <p:nvPr/>
              </p:nvCxnSpPr>
              <p:spPr>
                <a:xfrm>
                  <a:off x="2911" y="3713"/>
                  <a:ext cx="1903" cy="0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/>
                <p:cNvCxnSpPr/>
                <p:nvPr/>
              </p:nvCxnSpPr>
              <p:spPr>
                <a:xfrm>
                  <a:off x="3862" y="2742"/>
                  <a:ext cx="0" cy="1942"/>
                </a:xfrm>
                <a:prstGeom prst="line">
                  <a:avLst/>
                </a:prstGeom>
                <a:ln w="12700" cmpd="sng">
                  <a:solidFill>
                    <a:srgbClr val="047E55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文本框 67"/>
            <p:cNvSpPr txBox="1"/>
            <p:nvPr/>
          </p:nvSpPr>
          <p:spPr>
            <a:xfrm>
              <a:off x="2813" y="2156"/>
              <a:ext cx="2016" cy="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ln>
                    <a:noFill/>
                  </a:ln>
                  <a:solidFill>
                    <a:srgbClr val="396250"/>
                  </a:solidFill>
                  <a:latin typeface="UTM Magnesium" panose="02040603050506020204" pitchFamily="18" charset="0"/>
                  <a:ea typeface="字魂151号-联盟综艺体" panose="00000500000000000000" charset="-122"/>
                </a:rPr>
                <a:t>o</a:t>
              </a:r>
              <a:endParaRPr lang="zh-CN" altLang="en-US" sz="11500" dirty="0">
                <a:ln>
                  <a:noFill/>
                </a:ln>
                <a:solidFill>
                  <a:srgbClr val="396250"/>
                </a:solidFill>
                <a:latin typeface="UTM Magnesium" panose="02040603050506020204" pitchFamily="18" charset="0"/>
                <a:ea typeface="字魂151号-联盟综艺体" panose="00000500000000000000" charset="-122"/>
              </a:endParaRPr>
            </a:p>
          </p:txBody>
        </p:sp>
      </p:grpSp>
      <p:pic>
        <p:nvPicPr>
          <p:cNvPr id="84" name="图片 83" descr="图层 79 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 flipH="1">
            <a:off x="-5080" y="3920490"/>
            <a:ext cx="4342765" cy="293751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" y="1552575"/>
            <a:ext cx="2967355" cy="5736590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21766" y="1722120"/>
            <a:ext cx="2977515" cy="6054725"/>
          </a:xfrm>
          <a:prstGeom prst="rect">
            <a:avLst/>
          </a:prstGeom>
        </p:spPr>
      </p:pic>
      <p:pic>
        <p:nvPicPr>
          <p:cNvPr id="3" name="图片 2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635" y="4919345"/>
            <a:ext cx="1273810" cy="732155"/>
          </a:xfrm>
          <a:prstGeom prst="rect">
            <a:avLst/>
          </a:prstGeom>
        </p:spPr>
      </p:pic>
      <p:pic>
        <p:nvPicPr>
          <p:cNvPr id="4" name="图片 3" descr="矢量智能对象-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0075" y="1634490"/>
            <a:ext cx="688340" cy="393700"/>
          </a:xfrm>
          <a:prstGeom prst="rect">
            <a:avLst/>
          </a:prstGeom>
        </p:spPr>
      </p:pic>
      <p:pic>
        <p:nvPicPr>
          <p:cNvPr id="85" name="图片 84" descr="矢量智能对象-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3954" y="1592586"/>
            <a:ext cx="694055" cy="838200"/>
          </a:xfrm>
          <a:prstGeom prst="rect">
            <a:avLst/>
          </a:prstGeom>
        </p:spPr>
      </p:pic>
      <p:pic>
        <p:nvPicPr>
          <p:cNvPr id="5" name="图片 4" descr="矢量智能对象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340000">
            <a:off x="2785110" y="5408930"/>
            <a:ext cx="1273810" cy="732155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744855" y="7874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852660" y="5133975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00F1A-E14C-4C3C-B410-7BEE0A94419F}"/>
              </a:ext>
            </a:extLst>
          </p:cNvPr>
          <p:cNvGrpSpPr/>
          <p:nvPr/>
        </p:nvGrpSpPr>
        <p:grpSpPr>
          <a:xfrm>
            <a:off x="2843520" y="2276607"/>
            <a:ext cx="6422539" cy="2807134"/>
            <a:chOff x="2839041" y="2336980"/>
            <a:chExt cx="6422539" cy="2807134"/>
          </a:xfrm>
        </p:grpSpPr>
        <p:sp>
          <p:nvSpPr>
            <p:cNvPr id="76" name="文本框 75"/>
            <p:cNvSpPr txBox="1"/>
            <p:nvPr/>
          </p:nvSpPr>
          <p:spPr>
            <a:xfrm>
              <a:off x="2967143" y="233698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1" name="文本框 75">
              <a:extLst>
                <a:ext uri="{FF2B5EF4-FFF2-40B4-BE49-F238E27FC236}">
                  <a16:creationId xmlns:a16="http://schemas.microsoft.com/office/drawing/2014/main" id="{61CDA1AB-AFEB-4903-956B-B4DC99119F13}"/>
                </a:ext>
              </a:extLst>
            </p:cNvPr>
            <p:cNvSpPr txBox="1"/>
            <p:nvPr/>
          </p:nvSpPr>
          <p:spPr>
            <a:xfrm>
              <a:off x="2913431" y="2343347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396250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396250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72" name="文本框 75">
              <a:extLst>
                <a:ext uri="{FF2B5EF4-FFF2-40B4-BE49-F238E27FC236}">
                  <a16:creationId xmlns:a16="http://schemas.microsoft.com/office/drawing/2014/main" id="{BBDC4616-25B4-4DC1-8A6C-71E3F5D678F0}"/>
                </a:ext>
              </a:extLst>
            </p:cNvPr>
            <p:cNvSpPr txBox="1"/>
            <p:nvPr/>
          </p:nvSpPr>
          <p:spPr>
            <a:xfrm>
              <a:off x="2839041" y="2338720"/>
              <a:ext cx="6294437" cy="28007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DIỆN TÍCH </a:t>
              </a:r>
            </a:p>
            <a:p>
              <a:pPr algn="ctr"/>
              <a:r>
                <a:rPr lang="en-US" altLang="zh-CN" sz="8800" dirty="0">
                  <a:solidFill>
                    <a:srgbClr val="FDDC19"/>
                  </a:solidFill>
                  <a:latin typeface="Times New Roman" panose="02020603050405020304" pitchFamily="18" charset="0"/>
                  <a:ea typeface="字魂151号-联盟综艺体" panose="00000500000000000000" charset="-122"/>
                  <a:cs typeface="Times New Roman" panose="02020603050405020304" pitchFamily="18" charset="0"/>
                </a:rPr>
                <a:t>HÌNH THOI</a:t>
              </a:r>
              <a:endParaRPr lang="zh-CN" altLang="en-US" sz="8800" dirty="0">
                <a:solidFill>
                  <a:srgbClr val="FDDC19"/>
                </a:solidFill>
                <a:latin typeface="Times New Roman" panose="02020603050405020304" pitchFamily="18" charset="0"/>
                <a:ea typeface="字魂151号-联盟综艺体" panose="00000500000000000000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6C5FAF-628B-425B-A63A-B3EA7C6C33F5}"/>
              </a:ext>
            </a:extLst>
          </p:cNvPr>
          <p:cNvSpPr txBox="1"/>
          <p:nvPr/>
        </p:nvSpPr>
        <p:spPr>
          <a:xfrm>
            <a:off x="3948249" y="5013037"/>
            <a:ext cx="590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Sách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khoa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142</a:t>
            </a:r>
          </a:p>
        </p:txBody>
      </p:sp>
    </p:spTree>
    <p:extLst>
      <p:ext uri="{BB962C8B-B14F-4D97-AF65-F5344CB8AC3E}">
        <p14:creationId xmlns:p14="http://schemas.microsoft.com/office/powerpoint/2010/main" val="11702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/>
      <p:bldP spid="7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42863"/>
            <a:ext cx="12192000" cy="6943725"/>
            <a:chOff x="0" y="-82"/>
            <a:chExt cx="19200" cy="10935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935"/>
              <a:chOff x="-2531" y="-82"/>
              <a:chExt cx="23716" cy="10935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65"/>
                <a:ext cx="23716" cy="1088"/>
                <a:chOff x="-1607127" y="-86935"/>
                <a:chExt cx="15059887" cy="691322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8693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86702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882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2070"/>
            <a:ext cx="12192000" cy="6910070"/>
            <a:chOff x="0" y="-82"/>
            <a:chExt cx="19200" cy="10882"/>
          </a:xfrm>
        </p:grpSpPr>
        <p:grpSp>
          <p:nvGrpSpPr>
            <p:cNvPr id="70" name="组合 69"/>
            <p:cNvGrpSpPr/>
            <p:nvPr/>
          </p:nvGrpSpPr>
          <p:grpSpPr>
            <a:xfrm>
              <a:off x="0" y="-82"/>
              <a:ext cx="19200" cy="10882"/>
              <a:chOff x="-2531" y="-82"/>
              <a:chExt cx="23716" cy="10882"/>
            </a:xfrm>
          </p:grpSpPr>
          <p:grpSp>
            <p:nvGrpSpPr>
              <p:cNvPr id="228" name="组合 227"/>
              <p:cNvGrpSpPr/>
              <p:nvPr/>
            </p:nvGrpSpPr>
            <p:grpSpPr>
              <a:xfrm>
                <a:off x="-2531" y="-8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224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 flipV="1">
                <a:off x="-2531" y="9712"/>
                <a:ext cx="23716" cy="1088"/>
                <a:chOff x="-1607127" y="-51755"/>
                <a:chExt cx="15059887" cy="691091"/>
              </a:xfrm>
              <a:solidFill>
                <a:schemeClr val="bg1"/>
              </a:solidFill>
            </p:grpSpPr>
            <p:sp>
              <p:nvSpPr>
                <p:cNvPr id="46" name="Freeform 6"/>
                <p:cNvSpPr/>
                <p:nvPr/>
              </p:nvSpPr>
              <p:spPr bwMode="auto">
                <a:xfrm rot="10800000">
                  <a:off x="-1607127" y="-51755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6"/>
                <p:cNvSpPr/>
                <p:nvPr/>
              </p:nvSpPr>
              <p:spPr bwMode="auto">
                <a:xfrm rot="10800000" flipH="1">
                  <a:off x="5902034" y="-51753"/>
                  <a:ext cx="7550726" cy="691089"/>
                </a:xfrm>
                <a:custGeom>
                  <a:avLst/>
                  <a:gdLst>
                    <a:gd name="connsiteX0" fmla="*/ 0 w 19261"/>
                    <a:gd name="connsiteY0" fmla="*/ 2123 h 2152"/>
                    <a:gd name="connsiteX1" fmla="*/ 33 w 19261"/>
                    <a:gd name="connsiteY1" fmla="*/ 1706 h 2152"/>
                    <a:gd name="connsiteX2" fmla="*/ 50 w 19261"/>
                    <a:gd name="connsiteY2" fmla="*/ 1487 h 2152"/>
                    <a:gd name="connsiteX3" fmla="*/ 353 w 19261"/>
                    <a:gd name="connsiteY3" fmla="*/ 1319 h 2152"/>
                    <a:gd name="connsiteX4" fmla="*/ 1837 w 19261"/>
                    <a:gd name="connsiteY4" fmla="*/ 1959 h 2152"/>
                    <a:gd name="connsiteX5" fmla="*/ 1854 w 19261"/>
                    <a:gd name="connsiteY5" fmla="*/ 1942 h 2152"/>
                    <a:gd name="connsiteX6" fmla="*/ 2056 w 19261"/>
                    <a:gd name="connsiteY6" fmla="*/ 1807 h 2152"/>
                    <a:gd name="connsiteX7" fmla="*/ 2495 w 19261"/>
                    <a:gd name="connsiteY7" fmla="*/ 1588 h 2152"/>
                    <a:gd name="connsiteX8" fmla="*/ 3911 w 19261"/>
                    <a:gd name="connsiteY8" fmla="*/ 1942 h 2152"/>
                    <a:gd name="connsiteX9" fmla="*/ 3928 w 19261"/>
                    <a:gd name="connsiteY9" fmla="*/ 1925 h 2152"/>
                    <a:gd name="connsiteX10" fmla="*/ 5091 w 19261"/>
                    <a:gd name="connsiteY10" fmla="*/ 1403 h 2152"/>
                    <a:gd name="connsiteX11" fmla="*/ 5631 w 19261"/>
                    <a:gd name="connsiteY11" fmla="*/ 1841 h 2152"/>
                    <a:gd name="connsiteX12" fmla="*/ 5648 w 19261"/>
                    <a:gd name="connsiteY12" fmla="*/ 1824 h 2152"/>
                    <a:gd name="connsiteX13" fmla="*/ 5800 w 19261"/>
                    <a:gd name="connsiteY13" fmla="*/ 1689 h 2152"/>
                    <a:gd name="connsiteX14" fmla="*/ 6255 w 19261"/>
                    <a:gd name="connsiteY14" fmla="*/ 1420 h 2152"/>
                    <a:gd name="connsiteX15" fmla="*/ 6592 w 19261"/>
                    <a:gd name="connsiteY15" fmla="*/ 1319 h 2152"/>
                    <a:gd name="connsiteX16" fmla="*/ 7840 w 19261"/>
                    <a:gd name="connsiteY16" fmla="*/ 1858 h 2152"/>
                    <a:gd name="connsiteX17" fmla="*/ 7857 w 19261"/>
                    <a:gd name="connsiteY17" fmla="*/ 1858 h 2152"/>
                    <a:gd name="connsiteX18" fmla="*/ 9560 w 19261"/>
                    <a:gd name="connsiteY18" fmla="*/ 1234 h 2152"/>
                    <a:gd name="connsiteX19" fmla="*/ 10335 w 19261"/>
                    <a:gd name="connsiteY19" fmla="*/ 2010 h 2152"/>
                    <a:gd name="connsiteX20" fmla="*/ 10487 w 19261"/>
                    <a:gd name="connsiteY20" fmla="*/ 1875 h 2152"/>
                    <a:gd name="connsiteX21" fmla="*/ 10757 w 19261"/>
                    <a:gd name="connsiteY21" fmla="*/ 1656 h 2152"/>
                    <a:gd name="connsiteX22" fmla="*/ 12139 w 19261"/>
                    <a:gd name="connsiteY22" fmla="*/ 1201 h 2152"/>
                    <a:gd name="connsiteX23" fmla="*/ 12460 w 19261"/>
                    <a:gd name="connsiteY23" fmla="*/ 1285 h 2152"/>
                    <a:gd name="connsiteX24" fmla="*/ 12848 w 19261"/>
                    <a:gd name="connsiteY24" fmla="*/ 1538 h 2152"/>
                    <a:gd name="connsiteX25" fmla="*/ 12949 w 19261"/>
                    <a:gd name="connsiteY25" fmla="*/ 1437 h 2152"/>
                    <a:gd name="connsiteX26" fmla="*/ 13084 w 19261"/>
                    <a:gd name="connsiteY26" fmla="*/ 1336 h 2152"/>
                    <a:gd name="connsiteX27" fmla="*/ 13505 w 19261"/>
                    <a:gd name="connsiteY27" fmla="*/ 1116 h 2152"/>
                    <a:gd name="connsiteX28" fmla="*/ 14804 w 19261"/>
                    <a:gd name="connsiteY28" fmla="*/ 1420 h 2152"/>
                    <a:gd name="connsiteX29" fmla="*/ 15040 w 19261"/>
                    <a:gd name="connsiteY29" fmla="*/ 1639 h 2152"/>
                    <a:gd name="connsiteX30" fmla="*/ 15040 w 19261"/>
                    <a:gd name="connsiteY30" fmla="*/ 1622 h 2152"/>
                    <a:gd name="connsiteX31" fmla="*/ 15309 w 19261"/>
                    <a:gd name="connsiteY31" fmla="*/ 1285 h 2152"/>
                    <a:gd name="connsiteX32" fmla="*/ 16692 w 19261"/>
                    <a:gd name="connsiteY32" fmla="*/ 746 h 2152"/>
                    <a:gd name="connsiteX33" fmla="*/ 17282 w 19261"/>
                    <a:gd name="connsiteY33" fmla="*/ 982 h 2152"/>
                    <a:gd name="connsiteX34" fmla="*/ 17485 w 19261"/>
                    <a:gd name="connsiteY34" fmla="*/ 628 h 2152"/>
                    <a:gd name="connsiteX35" fmla="*/ 18783 w 19261"/>
                    <a:gd name="connsiteY35" fmla="*/ 21 h 2152"/>
                    <a:gd name="connsiteX36" fmla="*/ 19255 w 19261"/>
                    <a:gd name="connsiteY36" fmla="*/ 156 h 2152"/>
                    <a:gd name="connsiteX37" fmla="*/ 19254 w 19261"/>
                    <a:gd name="connsiteY37" fmla="*/ 2136 h 2152"/>
                    <a:gd name="connsiteX38" fmla="*/ 0 w 19261"/>
                    <a:gd name="connsiteY38" fmla="*/ 2123 h 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0" t="0" r="r" b="b"/>
                  <a:pathLst>
                    <a:path w="19261" h="2153">
                      <a:moveTo>
                        <a:pt x="0" y="2123"/>
                      </a:moveTo>
                      <a:cubicBezTo>
                        <a:pt x="0" y="1904"/>
                        <a:pt x="33" y="1925"/>
                        <a:pt x="33" y="1706"/>
                      </a:cubicBezTo>
                      <a:cubicBezTo>
                        <a:pt x="33" y="1656"/>
                        <a:pt x="16" y="1521"/>
                        <a:pt x="50" y="1487"/>
                      </a:cubicBezTo>
                      <a:cubicBezTo>
                        <a:pt x="117" y="1403"/>
                        <a:pt x="252" y="1369"/>
                        <a:pt x="353" y="1319"/>
                      </a:cubicBezTo>
                      <a:cubicBezTo>
                        <a:pt x="1061" y="1032"/>
                        <a:pt x="1601" y="1487"/>
                        <a:pt x="1837" y="1959"/>
                      </a:cubicBezTo>
                      <a:cubicBezTo>
                        <a:pt x="1854" y="1959"/>
                        <a:pt x="1854" y="1959"/>
                        <a:pt x="1854" y="1942"/>
                      </a:cubicBezTo>
                      <a:cubicBezTo>
                        <a:pt x="1921" y="1909"/>
                        <a:pt x="1989" y="1858"/>
                        <a:pt x="2056" y="1807"/>
                      </a:cubicBezTo>
                      <a:cubicBezTo>
                        <a:pt x="2191" y="1723"/>
                        <a:pt x="2343" y="1656"/>
                        <a:pt x="2495" y="1588"/>
                      </a:cubicBezTo>
                      <a:cubicBezTo>
                        <a:pt x="3051" y="1386"/>
                        <a:pt x="3658" y="1571"/>
                        <a:pt x="3911" y="1942"/>
                      </a:cubicBezTo>
                      <a:cubicBezTo>
                        <a:pt x="3911" y="1942"/>
                        <a:pt x="3911" y="1925"/>
                        <a:pt x="3928" y="1925"/>
                      </a:cubicBezTo>
                      <a:cubicBezTo>
                        <a:pt x="4046" y="1656"/>
                        <a:pt x="4636" y="1234"/>
                        <a:pt x="5091" y="1403"/>
                      </a:cubicBezTo>
                      <a:cubicBezTo>
                        <a:pt x="5327" y="1504"/>
                        <a:pt x="5462" y="1673"/>
                        <a:pt x="5631" y="1841"/>
                      </a:cubicBezTo>
                      <a:cubicBezTo>
                        <a:pt x="5631" y="1824"/>
                        <a:pt x="5648" y="1824"/>
                        <a:pt x="5648" y="1824"/>
                      </a:cubicBezTo>
                      <a:cubicBezTo>
                        <a:pt x="5698" y="1774"/>
                        <a:pt x="5749" y="1740"/>
                        <a:pt x="5800" y="1689"/>
                      </a:cubicBezTo>
                      <a:cubicBezTo>
                        <a:pt x="5934" y="1588"/>
                        <a:pt x="6086" y="1487"/>
                        <a:pt x="6255" y="1420"/>
                      </a:cubicBezTo>
                      <a:cubicBezTo>
                        <a:pt x="6356" y="1369"/>
                        <a:pt x="6474" y="1336"/>
                        <a:pt x="6592" y="1319"/>
                      </a:cubicBezTo>
                      <a:cubicBezTo>
                        <a:pt x="7216" y="1167"/>
                        <a:pt x="7553" y="1588"/>
                        <a:pt x="7840" y="1858"/>
                      </a:cubicBezTo>
                      <a:cubicBezTo>
                        <a:pt x="7857" y="1858"/>
                        <a:pt x="7857" y="1858"/>
                        <a:pt x="7857" y="1858"/>
                      </a:cubicBezTo>
                      <a:cubicBezTo>
                        <a:pt x="8110" y="1521"/>
                        <a:pt x="8936" y="982"/>
                        <a:pt x="9560" y="1234"/>
                      </a:cubicBezTo>
                      <a:cubicBezTo>
                        <a:pt x="9931" y="1369"/>
                        <a:pt x="10167" y="1689"/>
                        <a:pt x="10335" y="2010"/>
                      </a:cubicBezTo>
                      <a:cubicBezTo>
                        <a:pt x="10386" y="1976"/>
                        <a:pt x="10436" y="1925"/>
                        <a:pt x="10487" y="1875"/>
                      </a:cubicBezTo>
                      <a:cubicBezTo>
                        <a:pt x="10571" y="1807"/>
                        <a:pt x="10672" y="1723"/>
                        <a:pt x="10757" y="1656"/>
                      </a:cubicBezTo>
                      <a:cubicBezTo>
                        <a:pt x="11043" y="1437"/>
                        <a:pt x="11600" y="1100"/>
                        <a:pt x="12139" y="1201"/>
                      </a:cubicBezTo>
                      <a:cubicBezTo>
                        <a:pt x="12257" y="1218"/>
                        <a:pt x="12359" y="1251"/>
                        <a:pt x="12460" y="1285"/>
                      </a:cubicBezTo>
                      <a:cubicBezTo>
                        <a:pt x="12595" y="1352"/>
                        <a:pt x="12746" y="1437"/>
                        <a:pt x="12848" y="1538"/>
                      </a:cubicBezTo>
                      <a:cubicBezTo>
                        <a:pt x="12881" y="1504"/>
                        <a:pt x="12915" y="1470"/>
                        <a:pt x="12949" y="1437"/>
                      </a:cubicBezTo>
                      <a:cubicBezTo>
                        <a:pt x="12983" y="1403"/>
                        <a:pt x="13033" y="1369"/>
                        <a:pt x="13084" y="1336"/>
                      </a:cubicBezTo>
                      <a:cubicBezTo>
                        <a:pt x="13202" y="1251"/>
                        <a:pt x="13353" y="1167"/>
                        <a:pt x="13505" y="1116"/>
                      </a:cubicBezTo>
                      <a:cubicBezTo>
                        <a:pt x="14028" y="948"/>
                        <a:pt x="14500" y="1184"/>
                        <a:pt x="14804" y="1420"/>
                      </a:cubicBezTo>
                      <a:cubicBezTo>
                        <a:pt x="14871" y="1487"/>
                        <a:pt x="14955" y="1555"/>
                        <a:pt x="15040" y="1639"/>
                      </a:cubicBezTo>
                      <a:cubicBezTo>
                        <a:pt x="15040" y="1639"/>
                        <a:pt x="15040" y="1622"/>
                        <a:pt x="15040" y="1622"/>
                      </a:cubicBezTo>
                      <a:cubicBezTo>
                        <a:pt x="15090" y="1487"/>
                        <a:pt x="15225" y="1386"/>
                        <a:pt x="15309" y="1285"/>
                      </a:cubicBezTo>
                      <a:cubicBezTo>
                        <a:pt x="15545" y="982"/>
                        <a:pt x="16085" y="611"/>
                        <a:pt x="16692" y="746"/>
                      </a:cubicBezTo>
                      <a:cubicBezTo>
                        <a:pt x="16911" y="796"/>
                        <a:pt x="17097" y="897"/>
                        <a:pt x="17282" y="982"/>
                      </a:cubicBezTo>
                      <a:cubicBezTo>
                        <a:pt x="17367" y="880"/>
                        <a:pt x="17400" y="729"/>
                        <a:pt x="17485" y="628"/>
                      </a:cubicBezTo>
                      <a:cubicBezTo>
                        <a:pt x="17704" y="307"/>
                        <a:pt x="18176" y="-97"/>
                        <a:pt x="18783" y="21"/>
                      </a:cubicBezTo>
                      <a:cubicBezTo>
                        <a:pt x="18951" y="55"/>
                        <a:pt x="19103" y="122"/>
                        <a:pt x="19255" y="156"/>
                      </a:cubicBezTo>
                      <a:cubicBezTo>
                        <a:pt x="19268" y="881"/>
                        <a:pt x="19257" y="1355"/>
                        <a:pt x="19254" y="2136"/>
                      </a:cubicBezTo>
                      <a:cubicBezTo>
                        <a:pt x="13055" y="2183"/>
                        <a:pt x="3343" y="2117"/>
                        <a:pt x="0" y="21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78" y="559"/>
              <a:ext cx="18245" cy="9574"/>
              <a:chOff x="478" y="613"/>
              <a:chExt cx="18245" cy="9574"/>
            </a:xfrm>
          </p:grpSpPr>
          <p:pic>
            <p:nvPicPr>
              <p:cNvPr id="10" name="图片 9" descr="组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8" y="613"/>
                <a:ext cx="18245" cy="9574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741" y="778"/>
                <a:ext cx="17719" cy="9244"/>
              </a:xfrm>
              <a:prstGeom prst="roundRect">
                <a:avLst>
                  <a:gd name="adj" fmla="val 17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2" name="图片 21" descr="组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03990" y="400680"/>
            <a:ext cx="3662758" cy="60337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49727" y="653445"/>
            <a:ext cx="6744024" cy="5487576"/>
            <a:chOff x="1247" y="3141"/>
            <a:chExt cx="16597" cy="5497"/>
          </a:xfrm>
        </p:grpSpPr>
        <p:sp>
          <p:nvSpPr>
            <p:cNvPr id="106" name="圆角矩形 105"/>
            <p:cNvSpPr/>
            <p:nvPr/>
          </p:nvSpPr>
          <p:spPr>
            <a:xfrm>
              <a:off x="1430" y="3341"/>
              <a:ext cx="16414" cy="52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1247" y="3141"/>
              <a:ext cx="16130" cy="529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dirty="0">
                    <a:latin typeface="UTM Avo" panose="02040603050506020204" pitchFamily="18" charset="0"/>
                  </a:rPr>
                  <a:t> chia </a:t>
                </a:r>
                <a:r>
                  <a:rPr lang="en-US" sz="3200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dirty="0">
                    <a:latin typeface="UTM Avo" panose="02040603050506020204" pitchFamily="18" charset="0"/>
                  </a:rPr>
                  <a:t> 2 (</a:t>
                </a:r>
                <a:r>
                  <a:rPr lang="en-US" sz="3200" dirty="0" err="1">
                    <a:latin typeface="UTM Avo" panose="02040603050506020204" pitchFamily="18" charset="0"/>
                  </a:rPr>
                  <a:t>cùng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đơn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s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87" y="943286"/>
                <a:ext cx="6208863" cy="4800288"/>
              </a:xfrm>
              <a:prstGeom prst="rect">
                <a:avLst/>
              </a:prstGeom>
              <a:blipFill>
                <a:blip r:embed="rId4"/>
                <a:stretch>
                  <a:fillRect t="-1652" b="-3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4" name="组合 173"/>
          <p:cNvGrpSpPr/>
          <p:nvPr/>
        </p:nvGrpSpPr>
        <p:grpSpPr>
          <a:xfrm>
            <a:off x="-5080" y="0"/>
            <a:ext cx="12219940" cy="6858000"/>
            <a:chOff x="-8" y="0"/>
            <a:chExt cx="19244" cy="10800"/>
          </a:xfrm>
        </p:grpSpPr>
        <p:grpSp>
          <p:nvGrpSpPr>
            <p:cNvPr id="168" name="组合 167"/>
            <p:cNvGrpSpPr/>
            <p:nvPr/>
          </p:nvGrpSpPr>
          <p:grpSpPr>
            <a:xfrm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69" name="图片 168" descr="图层 79 副本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0" name="图片 169" descr="图层 79 副本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  <p:grpSp>
          <p:nvGrpSpPr>
            <p:cNvPr id="171" name="组合 170"/>
            <p:cNvGrpSpPr/>
            <p:nvPr/>
          </p:nvGrpSpPr>
          <p:grpSpPr>
            <a:xfrm flipH="1">
              <a:off x="-8" y="0"/>
              <a:ext cx="19245" cy="10800"/>
              <a:chOff x="-8" y="0"/>
              <a:chExt cx="19245" cy="10800"/>
            </a:xfrm>
          </p:grpSpPr>
          <p:pic>
            <p:nvPicPr>
              <p:cNvPr id="172" name="图片 171" descr="图层 79 副本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-8" y="6174"/>
                <a:ext cx="6839" cy="4626"/>
              </a:xfrm>
              <a:prstGeom prst="rect">
                <a:avLst/>
              </a:prstGeom>
            </p:spPr>
          </p:pic>
          <p:pic>
            <p:nvPicPr>
              <p:cNvPr id="173" name="图片 172" descr="图层 79 副本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12399" y="0"/>
                <a:ext cx="6839" cy="4626"/>
              </a:xfrm>
              <a:prstGeom prst="rect">
                <a:avLst/>
              </a:prstGeom>
            </p:spPr>
          </p:pic>
        </p:grpSp>
      </p:grpSp>
      <p:grpSp>
        <p:nvGrpSpPr>
          <p:cNvPr id="165" name="组合 164"/>
          <p:cNvGrpSpPr/>
          <p:nvPr/>
        </p:nvGrpSpPr>
        <p:grpSpPr>
          <a:xfrm>
            <a:off x="1263015" y="-481330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1183005" y="365125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2175" y="661035"/>
            <a:ext cx="649605" cy="1177290"/>
          </a:xfrm>
          <a:prstGeom prst="rect">
            <a:avLst/>
          </a:prstGeom>
        </p:spPr>
      </p:pic>
      <p:pic>
        <p:nvPicPr>
          <p:cNvPr id="60" name="图片 59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55175" y="5582285"/>
            <a:ext cx="1273810" cy="732155"/>
          </a:xfrm>
          <a:prstGeom prst="rect">
            <a:avLst/>
          </a:prstGeom>
        </p:spPr>
      </p:pic>
      <p:pic>
        <p:nvPicPr>
          <p:cNvPr id="61" name="图片 60" descr="矢量智能对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6469449">
            <a:off x="3386952" y="5338390"/>
            <a:ext cx="1273810" cy="732155"/>
          </a:xfrm>
          <a:prstGeom prst="rect">
            <a:avLst/>
          </a:prstGeom>
        </p:spPr>
      </p:pic>
      <p:pic>
        <p:nvPicPr>
          <p:cNvPr id="62" name="图片 61" descr="矢量智能对象-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6225" y="5305425"/>
            <a:ext cx="688340" cy="3937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4186175" y="1671221"/>
            <a:ext cx="6412719" cy="3643193"/>
            <a:chOff x="4186175" y="1671221"/>
            <a:chExt cx="6412719" cy="364319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304457" y="167122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  <p:pic>
        <p:nvPicPr>
          <p:cNvPr id="35" name="图片 100" descr="D:\资料\PPT\新建文件夹 (2)\图片1.png图片1">
            <a:extLst>
              <a:ext uri="{FF2B5EF4-FFF2-40B4-BE49-F238E27FC236}">
                <a16:creationId xmlns:a16="http://schemas.microsoft.com/office/drawing/2014/main" id="{9DB41DCE-27CF-4E3C-BFAD-1148ABDAB1E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512224" y="225425"/>
            <a:ext cx="5205581" cy="58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26,&quot;width&quot;:6839}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465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字魂151号-联盟综艺体</vt:lpstr>
      <vt:lpstr>UTM Magnesium</vt:lpstr>
      <vt:lpstr>Cambria Math</vt:lpstr>
      <vt:lpstr>Calibri</vt:lpstr>
      <vt:lpstr>UTM Avo</vt:lpstr>
      <vt:lpstr>Arial</vt:lpstr>
      <vt:lpstr>Times New Roman</vt:lpstr>
      <vt:lpstr>UTM Showcard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ngalelqd@outlook.com</cp:lastModifiedBy>
  <cp:revision>23</cp:revision>
  <dcterms:created xsi:type="dcterms:W3CDTF">2022-01-10T07:22:00Z</dcterms:created>
  <dcterms:modified xsi:type="dcterms:W3CDTF">2022-03-17T02:33:50Z</dcterms:modified>
  <cp:version>G27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