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95" r:id="rId3"/>
    <p:sldId id="284" r:id="rId4"/>
    <p:sldId id="285" r:id="rId5"/>
    <p:sldId id="286" r:id="rId6"/>
    <p:sldId id="287" r:id="rId7"/>
    <p:sldId id="288" r:id="rId8"/>
    <p:sldId id="289" r:id="rId9"/>
    <p:sldId id="291" r:id="rId10"/>
    <p:sldId id="292" r:id="rId11"/>
    <p:sldId id="293" r:id="rId12"/>
    <p:sldId id="294" r:id="rId13"/>
    <p:sldId id="302" r:id="rId14"/>
    <p:sldId id="297" r:id="rId15"/>
    <p:sldId id="298" r:id="rId16"/>
    <p:sldId id="303" r:id="rId17"/>
    <p:sldId id="304" r:id="rId18"/>
    <p:sldId id="305" r:id="rId19"/>
    <p:sldId id="306" r:id="rId20"/>
    <p:sldId id="300" r:id="rId21"/>
    <p:sldId id="30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1B"/>
    <a:srgbClr val="DA5B2A"/>
    <a:srgbClr val="EE828F"/>
    <a:srgbClr val="F08000"/>
    <a:srgbClr val="24A33C"/>
    <a:srgbClr val="E62C00"/>
    <a:srgbClr val="FF481D"/>
    <a:srgbClr val="FF9178"/>
    <a:srgbClr val="00713F"/>
    <a:srgbClr val="F5C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9" autoAdjust="0"/>
    <p:restoredTop sz="93886" autoAdjust="0"/>
  </p:normalViewPr>
  <p:slideViewPr>
    <p:cSldViewPr snapToGrid="0">
      <p:cViewPr>
        <p:scale>
          <a:sx n="95" d="100"/>
          <a:sy n="95" d="100"/>
        </p:scale>
        <p:origin x="1344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3DF93-6916-4211-8117-562C0BAE355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60521-73C8-4EAB-9FBD-610311EFE4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96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BE3273-0702-4FA2-876C-C9A70D682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0A18D5-C9DA-4BCD-A136-6F7BA0A2F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9F4C2D-6163-45BE-8013-9A4935FF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9BA56-A161-432D-8D6D-C073C27B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6EB12E-847F-4D3C-8DFE-0DAEAE5DC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734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383BE-23DC-4934-8194-56484FBC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D0C1978-2C5F-4BA5-BE9C-500D5628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48AF63-534D-4036-B9ED-2F0F471B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6E84D3-4BB3-4A54-B787-82842657C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C82C67-E824-48EF-8F85-A25A0E7C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4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29B2C70-F7AD-4F7D-AF1B-1F09CA525F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7CD22FF-617C-4424-8241-E1DEE54E6A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753ADD-D0DA-460A-AB39-904DABE6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45D0AC-C3F3-43FF-8B77-42E8BA12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4DE214-1980-411C-BFF0-C6D6A3C02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9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72DB64-3C20-4A1B-8C92-F6793CED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C495C7-D8E8-4B12-9204-1BD4B85F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9AE77A-ED7A-4181-B547-56437FAF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506796-4FEF-4DB0-A452-12B1B3A4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61C64-D4AC-4CBE-A388-BCC8FC16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130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9B4BB3-0D43-47FD-BDEB-67219E139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A67781-759E-4EBF-92AE-6B63561E7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4260C0-68B8-40C4-AE29-DF851B821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BD8632-56D1-468D-9525-6467ACF46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ABD443-ECE2-487A-8A4E-373CE669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49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F504BC-2754-4ABF-ACF7-371F3AF0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1EF2AE-A9A0-4418-96E1-BF39FCC5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9D97F4-A359-4E25-BBD2-29C5B29A8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2BE4D2-6A97-434C-8023-795D7350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8F221-6D44-46AA-8DC2-DAAA5E9E8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F8953E-55B4-4FF2-8066-2E4A890D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C02B49-83FF-478D-B013-A620D3414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DB2ADA3-BCB1-41AC-95B9-A5F6FD7D6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F92E7B-959D-469B-9677-3556D4EB4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92157DB-8A9E-4418-B4C2-042ACCC74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33F841-D50C-4723-81C7-E44F2F98F4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E87680-1B19-4E47-9215-463A3BB00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08188D1-A65E-497B-8AB5-72AFD3A5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5E1BD4-E5DC-4B14-B5C3-F2456F01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3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D8BE5D-7641-4F60-842B-2A57FFC57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6ACC6B-1CF0-4E73-9773-48BE88911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060946-DE5D-465D-A1D0-D614D416A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6BBBA11-7802-4F40-923E-C971E039F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2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0F2A02-6871-4986-8618-437AA3B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D26A1D-5B99-440E-9C31-DFEC64B1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974EF6-42CD-458C-BB3B-D8264BC6B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25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56885D-9E68-4276-91C9-D1A806A8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FDA892-D16A-4C3A-B312-DBA356DB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61380A-6582-4C71-9427-7F096ED3E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231120-1252-4875-B955-75FEE8A34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379E1-94C0-413E-B38A-1F25D4306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A87574-F87E-4C20-B24D-E0B51A254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96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2C8305-52F1-478E-BA17-64DF4485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247B137-CCFE-4CC9-A1A5-F22F60E05B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867839-0141-4AEE-A530-1934E8D82F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D6100-8767-4FA4-9816-5B265E0F6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2889517-9465-4497-8106-3BF08DDE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725087-F855-439F-AE6A-708162FC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3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BEDD435-80DD-47B4-A7BC-F10F4600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6F66C2-2010-4BB3-8E3E-30D37613E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7831B7-1198-45E0-8800-639F2DB87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B3CDD-E910-4194-AD6A-B739D71574F4}" type="datetimeFigureOut">
              <a:rPr lang="zh-CN" altLang="en-US" smtClean="0"/>
              <a:t>2022/3/8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3BCFA1-ED04-4F4D-A3C5-6EE1CAB12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37B2B5-FD88-4DB0-B0CC-8B9AEDB9F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F2410-6D23-4008-AC4E-AA03F1EF971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D3E0BF7-CC1D-4060-8778-0DE322C2E35F}"/>
              </a:ext>
            </a:extLst>
          </p:cNvPr>
          <p:cNvSpPr/>
          <p:nvPr userDrawn="1"/>
        </p:nvSpPr>
        <p:spPr>
          <a:xfrm rot="5400000" flipH="1">
            <a:off x="11577185" y="6182150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09A8EC2-3A20-441D-BC14-B69FB8DFB330}"/>
              </a:ext>
            </a:extLst>
          </p:cNvPr>
          <p:cNvSpPr/>
          <p:nvPr userDrawn="1"/>
        </p:nvSpPr>
        <p:spPr>
          <a:xfrm rot="16200000">
            <a:off x="-245483" y="245483"/>
            <a:ext cx="86029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A7480-7FA3-489D-BAC2-6AD8BC85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45FD4-01F0-40F1-B82C-97E495889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3494-772C-4B26-AB2A-88D0455E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EA994-9DDD-43B6-9190-2D1F20323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1C22F6-EAF1-4942-A4D1-8C09DC33133C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8" name="Picture 17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E558E-9815-4649-A675-50D79CB157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audio" Target="../media/audio2.wav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6.png"/><Relationship Id="rId10" Type="http://schemas.openxmlformats.org/officeDocument/2006/relationships/image" Target="../media/image50.png"/><Relationship Id="rId4" Type="http://schemas.openxmlformats.org/officeDocument/2006/relationships/image" Target="../media/image22.png"/><Relationship Id="rId9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microsoft.com/office/2007/relationships/hdphoto" Target="../media/hdphoto1.wdp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40.png"/><Relationship Id="rId10" Type="http://schemas.openxmlformats.org/officeDocument/2006/relationships/image" Target="../media/image64.png"/><Relationship Id="rId4" Type="http://schemas.microsoft.com/office/2007/relationships/hdphoto" Target="../media/hdphoto1.wdp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.png"/><Relationship Id="rId7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65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microsoft.com/office/2007/relationships/hdphoto" Target="../media/hdphoto1.wdp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5.png"/><Relationship Id="rId7" Type="http://schemas.openxmlformats.org/officeDocument/2006/relationships/image" Target="../media/image7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microsoft.com/office/2007/relationships/hdphoto" Target="../media/hdphoto1.wdp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1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audio" Target="../media/audio1.wav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200.png"/><Relationship Id="rId12" Type="http://schemas.openxmlformats.org/officeDocument/2006/relationships/image" Target="../media/image25.png"/><Relationship Id="rId2" Type="http://schemas.openxmlformats.org/officeDocument/2006/relationships/image" Target="../media/image2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microsoft.com/office/2007/relationships/hdphoto" Target="../media/hdphoto1.wdp"/><Relationship Id="rId9" Type="http://schemas.openxmlformats.org/officeDocument/2006/relationships/image" Target="../media/image220.pn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618564" y="789702"/>
            <a:ext cx="7016794" cy="26650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cap="none" spc="0" dirty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 + 134)</a:t>
            </a:r>
            <a:endParaRPr lang="en-US" sz="8800" b="0" cap="none" spc="0" dirty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1a)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11 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endParaRPr lang="en-US" sz="32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58" y="326415"/>
                <a:ext cx="5013296" cy="1405641"/>
              </a:xfrm>
              <a:prstGeom prst="rect">
                <a:avLst/>
              </a:prstGeom>
              <a:blipFill>
                <a:blip r:embed="rId5"/>
                <a:stretch>
                  <a:fillRect l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/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A3F3386-7E2C-4017-AA94-0AD0D2471D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391" y="1453063"/>
                <a:ext cx="4220001" cy="914417"/>
              </a:xfrm>
              <a:prstGeom prst="rect">
                <a:avLst/>
              </a:prstGeom>
              <a:blipFill>
                <a:blip r:embed="rId7"/>
                <a:stretch>
                  <a:fillRect l="-375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/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18F7095-51DC-41EF-82D6-4CF0E853E7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03" y="2620100"/>
                <a:ext cx="4094967" cy="911403"/>
              </a:xfrm>
              <a:prstGeom prst="rect">
                <a:avLst/>
              </a:prstGeom>
              <a:blipFill>
                <a:blip r:embed="rId8"/>
                <a:stretch>
                  <a:fillRect l="-372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/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470200-AB0B-4EEC-B24D-F7ED88E7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770" y="3683903"/>
                <a:ext cx="4263090" cy="911403"/>
              </a:xfrm>
              <a:prstGeom prst="rect">
                <a:avLst/>
              </a:prstGeom>
              <a:blipFill>
                <a:blip r:embed="rId9"/>
                <a:stretch>
                  <a:fillRect l="-1717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/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DA5B2A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AB8B0D9-3206-4CB2-AF44-67698E57D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68" y="4840414"/>
                <a:ext cx="3390672" cy="1728871"/>
              </a:xfrm>
              <a:prstGeom prst="rect">
                <a:avLst/>
              </a:prstGeom>
              <a:blipFill>
                <a:blip r:embed="rId10"/>
                <a:stretch>
                  <a:fillRect l="-4856" r="-3417" b="-3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2.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87" y="789494"/>
                <a:ext cx="1363963" cy="1035925"/>
              </a:xfrm>
              <a:prstGeom prst="rect">
                <a:avLst/>
              </a:prstGeom>
              <a:blipFill>
                <a:blip r:embed="rId3"/>
                <a:stretch>
                  <a:fillRect b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2 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4" cy="228974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2 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x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200">
                              <a:ln w="0"/>
                              <a:solidFill>
                                <a:srgbClr val="BF1B2C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n w="0"/>
                          <a:solidFill>
                            <a:srgbClr val="BF1B2C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UTM Cookies" panose="02040603050506020204" pitchFamily="18" charset="0"/>
                          <a:ea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323" y="769569"/>
                <a:ext cx="1900456" cy="1035925"/>
              </a:xfrm>
              <a:prstGeom prst="rect">
                <a:avLst/>
              </a:prstGeom>
              <a:blipFill>
                <a:blip r:embed="rId5"/>
                <a:stretch>
                  <a:fillRect b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6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7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410" y="877263"/>
                <a:ext cx="2637260" cy="914225"/>
              </a:xfrm>
              <a:prstGeom prst="rect">
                <a:avLst/>
              </a:prstGeom>
              <a:blipFill>
                <a:blip r:embed="rId7"/>
                <a:stretch>
                  <a:fillRect l="-600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8"/>
                <a:stretch>
                  <a:fillRect l="-2542" t="-6926" r="-2754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4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57" y="3729046"/>
                <a:ext cx="1883850" cy="913648"/>
              </a:xfrm>
              <a:prstGeom prst="rect">
                <a:avLst/>
              </a:prstGeom>
              <a:blipFill>
                <a:blip r:embed="rId9"/>
                <a:stretch>
                  <a:fillRect l="-873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/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B1A69D5D-22F5-4870-BA96-6E2D2394A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7442" y="3729046"/>
                <a:ext cx="2124300" cy="909993"/>
              </a:xfrm>
              <a:prstGeom prst="rect">
                <a:avLst/>
              </a:prstGeom>
              <a:blipFill>
                <a:blip r:embed="rId10"/>
                <a:stretch>
                  <a:fillRect l="-804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/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5F8D064C-F576-41A0-B85B-00D6B9BBF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268" y="5083684"/>
                <a:ext cx="1875834" cy="910827"/>
              </a:xfrm>
              <a:prstGeom prst="rect">
                <a:avLst/>
              </a:prstGeom>
              <a:blipFill>
                <a:blip r:embed="rId11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/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7FAD00-7C7E-499F-972B-803E0951C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607" y="5083924"/>
                <a:ext cx="1875834" cy="910827"/>
              </a:xfrm>
              <a:prstGeom prst="rect">
                <a:avLst/>
              </a:prstGeom>
              <a:blipFill>
                <a:blip r:embed="rId12"/>
                <a:stretch>
                  <a:fillRect l="-876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4522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0" grpId="1" animBg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>
            <a:extLst>
              <a:ext uri="{FF2B5EF4-FFF2-40B4-BE49-F238E27FC236}">
                <a16:creationId xmlns:a16="http://schemas.microsoft.com/office/drawing/2014/main" id="{A5AD893B-B01C-4EF8-BCCC-AA4FB44195FA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BB51462-6F4D-41E5-B3E2-61A55DDF38A9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9C04DA5A-94A6-4985-BFE2-E7DB2CF3BE5C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3">
            <a:extLst>
              <a:ext uri="{FF2B5EF4-FFF2-40B4-BE49-F238E27FC236}">
                <a16:creationId xmlns:a16="http://schemas.microsoft.com/office/drawing/2014/main" id="{EC02B7F5-046D-4214-AE4E-0D16DF7412F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F573C2-EAFF-473C-A46B-8ACB5E70703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/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2a) 4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6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1CE7CA0-09CB-4AFD-9C22-E6D5185A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647" y="558898"/>
                <a:ext cx="4747903" cy="913648"/>
              </a:xfrm>
              <a:prstGeom prst="rect">
                <a:avLst/>
              </a:prstGeom>
              <a:blipFill>
                <a:blip r:embed="rId5"/>
                <a:stretch>
                  <a:fillRect l="-3081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FEA3435-85D7-4569-85B2-DEB233F23CF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817" y="4939633"/>
            <a:ext cx="1918366" cy="191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E68322C-2AE6-479C-8474-1B2D178F7AD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5092033"/>
            <a:ext cx="1918366" cy="19183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565F3-56DB-415D-8B31-00EB88491C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617" y="5019133"/>
            <a:ext cx="1918366" cy="19183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5A0BF2-AA90-493A-AEAF-450E6129DE3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17" y="4787233"/>
            <a:ext cx="1918366" cy="19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/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Lưu ý: 0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DA5B2A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DA5B2A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DA5B2A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0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3774CE0-41EA-40D9-B84A-6EAA037C7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93" y="5290714"/>
                <a:ext cx="3390673" cy="911403"/>
              </a:xfrm>
              <a:prstGeom prst="rect">
                <a:avLst/>
              </a:prstGeom>
              <a:blipFill>
                <a:blip r:embed="rId7"/>
                <a:stretch>
                  <a:fillRect l="-3232" r="-3770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/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3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3 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4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6983A7-1F0C-481E-A6A2-91A5D8948F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833" y="1618260"/>
                <a:ext cx="4861716" cy="911596"/>
              </a:xfrm>
              <a:prstGeom prst="rect">
                <a:avLst/>
              </a:prstGeom>
              <a:blipFill>
                <a:blip r:embed="rId8"/>
                <a:stretch>
                  <a:fillRect l="-3008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/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1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051523E-BA70-4208-B330-8E1FAE923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839" y="2628923"/>
                <a:ext cx="4363181" cy="910827"/>
              </a:xfrm>
              <a:prstGeom prst="rect">
                <a:avLst/>
              </a:prstGeom>
              <a:blipFill>
                <a:blip r:embed="rId9"/>
                <a:stretch>
                  <a:fillRect l="-3352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/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0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2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DF2EF8-EAFB-44AF-B9A9-40B50572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821" y="3687950"/>
                <a:ext cx="4363181" cy="910827"/>
              </a:xfrm>
              <a:prstGeom prst="rect">
                <a:avLst/>
              </a:prstGeom>
              <a:blipFill>
                <a:blip r:embed="rId10"/>
                <a:stretch>
                  <a:fillRect l="-363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6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9714 -0.19352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29714 -0.19352 " pathEditMode="relative" rAng="0" ptsTypes="AA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9714 -0.1935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-967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10794306" y="0"/>
            <a:ext cx="1477066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81124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012" y="3969633"/>
            <a:ext cx="4006371" cy="2827054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81859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510766" y="298398"/>
            <a:ext cx="85898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dirty="0">
              <a:ln w="0"/>
              <a:solidFill>
                <a:srgbClr val="E62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4D22C5-85A5-4EF8-B6CA-BE18A85C973E}"/>
                  </a:ext>
                </a:extLst>
              </p:cNvPr>
              <p:cNvSpPr/>
              <p:nvPr/>
            </p:nvSpPr>
            <p:spPr>
              <a:xfrm>
                <a:off x="2204458" y="1057928"/>
                <a:ext cx="3488843" cy="11701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4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3  </a:t>
                </a:r>
                <a:r>
                  <a:rPr lang="en-US" sz="4400" dirty="0" err="1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endParaRPr lang="en-US" sz="44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64D22C5-85A5-4EF8-B6CA-BE18A85C97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458" y="1057928"/>
                <a:ext cx="3488843" cy="1170129"/>
              </a:xfrm>
              <a:prstGeom prst="rect">
                <a:avLst/>
              </a:prstGeom>
              <a:blipFill>
                <a:blip r:embed="rId4"/>
                <a:stretch>
                  <a:fillRect b="-15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CBDAA9-2E76-4B86-9194-20D78975E916}"/>
                  </a:ext>
                </a:extLst>
              </p:cNvPr>
              <p:cNvSpPr/>
              <p:nvPr/>
            </p:nvSpPr>
            <p:spPr>
              <a:xfrm>
                <a:off x="4800740" y="1057928"/>
                <a:ext cx="3315738" cy="1177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40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i="1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8CBDAA9-2E76-4B86-9194-20D78975E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40" y="1057928"/>
                <a:ext cx="3315738" cy="11773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0155D9-E6F6-46BF-A153-5BF2C91E6D52}"/>
                  </a:ext>
                </a:extLst>
              </p:cNvPr>
              <p:cNvSpPr/>
              <p:nvPr/>
            </p:nvSpPr>
            <p:spPr>
              <a:xfrm>
                <a:off x="617339" y="2678547"/>
                <a:ext cx="5264992" cy="1078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0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3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en-US" sz="40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; </m:t>
                    </m:r>
                  </m:oMath>
                </a14:m>
                <a:endParaRPr lang="en-US" sz="4000" dirty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0155D9-E6F6-46BF-A153-5BF2C91E6D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39" y="2678547"/>
                <a:ext cx="5264992" cy="1078693"/>
              </a:xfrm>
              <a:prstGeom prst="rect">
                <a:avLst/>
              </a:prstGeom>
              <a:blipFill>
                <a:blip r:embed="rId6"/>
                <a:stretch>
                  <a:fillRect b="-1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B3A029-2D98-48FA-8C06-B9AA6CF35CB4}"/>
                  </a:ext>
                </a:extLst>
              </p:cNvPr>
              <p:cNvSpPr/>
              <p:nvPr/>
            </p:nvSpPr>
            <p:spPr>
              <a:xfrm>
                <a:off x="5227036" y="2666736"/>
                <a:ext cx="5866331" cy="1078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0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00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00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 + 2 + 2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B3A029-2D98-48FA-8C06-B9AA6CF35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36" y="2666736"/>
                <a:ext cx="5866331" cy="1078693"/>
              </a:xfrm>
              <a:prstGeom prst="rect">
                <a:avLst/>
              </a:prstGeom>
              <a:blipFill>
                <a:blip r:embed="rId7"/>
                <a:stretch>
                  <a:fillRect b="-1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2694924-C5EE-4570-92EC-FA524B6C09FA}"/>
                  </a:ext>
                </a:extLst>
              </p:cNvPr>
              <p:cNvSpPr/>
              <p:nvPr/>
            </p:nvSpPr>
            <p:spPr>
              <a:xfrm>
                <a:off x="1874622" y="4462576"/>
                <a:ext cx="3240111" cy="1275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5</m:t>
                        </m:r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4800" dirty="0">
                    <a:ln w="0"/>
                    <a:solidFill>
                      <a:srgbClr val="5F2C1B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3   ….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2694924-C5EE-4570-92EC-FA524B6C0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622" y="4462576"/>
                <a:ext cx="3240111" cy="1275990"/>
              </a:xfrm>
              <a:prstGeom prst="rect">
                <a:avLst/>
              </a:prstGeom>
              <a:blipFill>
                <a:blip r:embed="rId8"/>
                <a:stretch>
                  <a:fillRect r="-9793" b="-15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150F71-23EF-41B4-B469-E287724D7B89}"/>
                  </a:ext>
                </a:extLst>
              </p:cNvPr>
              <p:cNvSpPr/>
              <p:nvPr/>
            </p:nvSpPr>
            <p:spPr>
              <a:xfrm>
                <a:off x="4705621" y="4462576"/>
                <a:ext cx="3315738" cy="1275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5F2C1B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800">
                        <a:ln w="0"/>
                        <a:solidFill>
                          <a:srgbClr val="5F2C1B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>
                        <a:ln w="0"/>
                        <a:solidFill>
                          <a:srgbClr val="5F2C1B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4800">
                        <a:ln w="0"/>
                        <a:solidFill>
                          <a:srgbClr val="5F2C1B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smtClean="0">
                            <a:ln w="0"/>
                            <a:solidFill>
                              <a:srgbClr val="5F2C1B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5F2C1B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6150F71-23EF-41B4-B469-E287724D7B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621" y="4462576"/>
                <a:ext cx="3315738" cy="12759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8882E01-E109-440D-B0AC-7C9B1C937177}"/>
              </a:ext>
            </a:extLst>
          </p:cNvPr>
          <p:cNvSpPr txBox="1"/>
          <p:nvPr/>
        </p:nvSpPr>
        <p:spPr>
          <a:xfrm>
            <a:off x="4142657" y="4865562"/>
            <a:ext cx="80806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5F2C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726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4" grpId="0"/>
      <p:bldP spid="26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298398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1161734" y="1302151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734" y="1302151"/>
                <a:ext cx="2489208" cy="1321196"/>
              </a:xfrm>
              <a:prstGeom prst="rect">
                <a:avLst/>
              </a:prstGeom>
              <a:blipFill>
                <a:blip r:embed="rId4"/>
                <a:stretch>
                  <a:fillRect l="-2451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FD384-C717-43EC-9079-22EF4A3B0EE5}"/>
                  </a:ext>
                </a:extLst>
              </p:cNvPr>
              <p:cNvSpPr/>
              <p:nvPr/>
            </p:nvSpPr>
            <p:spPr>
              <a:xfrm>
                <a:off x="6177035" y="1302151"/>
                <a:ext cx="2095445" cy="12531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b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1DFD384-C717-43EC-9079-22EF4A3B0E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035" y="1302151"/>
                <a:ext cx="2095445" cy="1253100"/>
              </a:xfrm>
              <a:prstGeom prst="rect">
                <a:avLst/>
              </a:prstGeom>
              <a:blipFill>
                <a:blip r:embed="rId5"/>
                <a:stretch>
                  <a:fillRect l="-12500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BF95FD-1A85-4949-9391-7FB5863BB2DB}"/>
                  </a:ext>
                </a:extLst>
              </p:cNvPr>
              <p:cNvSpPr/>
              <p:nvPr/>
            </p:nvSpPr>
            <p:spPr>
              <a:xfrm>
                <a:off x="3223788" y="3235403"/>
                <a:ext cx="2656496" cy="12531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c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ABF95FD-1A85-4949-9391-7FB5863BB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788" y="3235403"/>
                <a:ext cx="2656496" cy="1253100"/>
              </a:xfrm>
              <a:prstGeom prst="rect">
                <a:avLst/>
              </a:prstGeom>
              <a:blipFill>
                <a:blip r:embed="rId6"/>
                <a:stretch>
                  <a:fillRect l="-10092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982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3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26657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1011407"/>
                <a:ext cx="2489208" cy="1321196"/>
              </a:xfrm>
              <a:prstGeom prst="rect">
                <a:avLst/>
              </a:prstGeom>
              <a:blipFill>
                <a:blip r:embed="rId5"/>
                <a:stretch>
                  <a:fillRect l="-11029"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709535" y="3984403"/>
                <a:ext cx="3411640" cy="866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535" y="3984403"/>
                <a:ext cx="3411640" cy="866263"/>
              </a:xfrm>
              <a:prstGeom prst="rect">
                <a:avLst/>
              </a:prstGeom>
              <a:blipFill>
                <a:blip r:embed="rId6"/>
                <a:stretch>
                  <a:fillRect l="-4107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6016999" y="3989824"/>
                <a:ext cx="803425" cy="8636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=</a:t>
                </a:r>
                <a:r>
                  <a:rPr lang="en-US" sz="3200" dirty="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99" y="3989824"/>
                <a:ext cx="803425" cy="863698"/>
              </a:xfrm>
              <a:prstGeom prst="rect">
                <a:avLst/>
              </a:prstGeom>
              <a:blipFill>
                <a:blip r:embed="rId7"/>
                <a:stretch>
                  <a:fillRect l="-18939" b="-10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FA95F9-9458-4B25-8FEE-F94FAE6DD298}"/>
              </a:ext>
            </a:extLst>
          </p:cNvPr>
          <p:cNvSpPr/>
          <p:nvPr/>
        </p:nvSpPr>
        <p:spPr>
          <a:xfrm>
            <a:off x="2651455" y="3418876"/>
            <a:ext cx="4815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Ta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có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thể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trình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bày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như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sau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2371568" y="2401033"/>
                <a:ext cx="5088957" cy="866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20:5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15:5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568" y="2401033"/>
                <a:ext cx="5088957" cy="866263"/>
              </a:xfrm>
              <a:prstGeom prst="rect">
                <a:avLst/>
              </a:prstGeom>
              <a:blipFill>
                <a:blip r:embed="rId8"/>
                <a:stretch>
                  <a:fillRect l="-2515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 err="1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a)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724" y="5006774"/>
                <a:ext cx="6020751" cy="1220399"/>
              </a:xfrm>
              <a:prstGeom prst="rect">
                <a:avLst/>
              </a:prstGeom>
              <a:blipFill>
                <a:blip r:embed="rId9"/>
                <a:stretch>
                  <a:fillRect b="-5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5996911" y="5122838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7351596" y="4905271"/>
                <a:ext cx="1165191" cy="14234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1596" y="4905271"/>
                <a:ext cx="1165191" cy="1423403"/>
              </a:xfrm>
              <a:prstGeom prst="rect">
                <a:avLst/>
              </a:prstGeom>
              <a:blipFill>
                <a:blip r:embed="rId10"/>
                <a:stretch>
                  <a:fillRect l="-4301" b="-1150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7007430" y="5743523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16" y="-374632"/>
            <a:ext cx="2417278" cy="24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59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61914 0.44838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/>
      <p:bldP spid="19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9726657" y="1045219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847823" y="1011407"/>
                <a:ext cx="2095445" cy="12531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b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823" y="1011407"/>
                <a:ext cx="2095445" cy="1253100"/>
              </a:xfrm>
              <a:prstGeom prst="rect">
                <a:avLst/>
              </a:prstGeom>
              <a:blipFill>
                <a:blip r:embed="rId5"/>
                <a:stretch>
                  <a:fillRect l="-12500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/>
              <p:nvPr/>
            </p:nvSpPr>
            <p:spPr>
              <a:xfrm>
                <a:off x="2699918" y="3984403"/>
                <a:ext cx="3430876" cy="866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5F2C1B"/>
                    </a:solidFill>
                    <a:latin typeface="UTM Cookies" panose="02040603050506020204" pitchFamily="18" charset="0"/>
                  </a:rPr>
                  <a:t>b</a:t>
                </a:r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5F2C1B"/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 7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5F2C1B"/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rgbClr val="5F2C1B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4568988-6C0A-45BD-80AC-D68D0440E9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918" y="3984403"/>
                <a:ext cx="3430876" cy="866263"/>
              </a:xfrm>
              <a:prstGeom prst="rect">
                <a:avLst/>
              </a:prstGeom>
              <a:blipFill>
                <a:blip r:embed="rId6"/>
                <a:stretch>
                  <a:fillRect l="-4085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/>
              <p:nvPr/>
            </p:nvSpPr>
            <p:spPr>
              <a:xfrm>
                <a:off x="6016999" y="3989824"/>
                <a:ext cx="803425" cy="8636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=</a:t>
                </a:r>
                <a:r>
                  <a:rPr lang="en-US" sz="3200" dirty="0">
                    <a:ln w="0"/>
                    <a:solidFill>
                      <a:srgbClr val="5F2C1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5F2C1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5F2C1B"/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5F2C1B"/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CEF3342-BE31-4F61-A36C-99733C4DC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999" y="3989824"/>
                <a:ext cx="803425" cy="863698"/>
              </a:xfrm>
              <a:prstGeom prst="rect">
                <a:avLst/>
              </a:prstGeom>
              <a:blipFill>
                <a:blip r:embed="rId7"/>
                <a:stretch>
                  <a:fillRect l="-18939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8FA95F9-9458-4B25-8FEE-F94FAE6DD298}"/>
              </a:ext>
            </a:extLst>
          </p:cNvPr>
          <p:cNvSpPr/>
          <p:nvPr/>
        </p:nvSpPr>
        <p:spPr>
          <a:xfrm>
            <a:off x="2651455" y="3418876"/>
            <a:ext cx="4815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Ta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có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thể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trình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bày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như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 </a:t>
            </a:r>
            <a:r>
              <a:rPr lang="en-US" sz="3200" dirty="0" err="1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sau</a:t>
            </a:r>
            <a:r>
              <a:rPr lang="en-US" sz="3200" dirty="0">
                <a:ln w="0"/>
                <a:solidFill>
                  <a:schemeClr val="accent6">
                    <a:lumMod val="50000"/>
                  </a:schemeClr>
                </a:solidFill>
                <a:effectLst/>
                <a:latin typeface="UTM Cookies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2278594" y="2401033"/>
                <a:ext cx="5274906" cy="866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b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7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6 :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21 : 3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94" y="2401033"/>
                <a:ext cx="5274906" cy="866263"/>
              </a:xfrm>
              <a:prstGeom prst="rect">
                <a:avLst/>
              </a:prstGeom>
              <a:blipFill>
                <a:blip r:embed="rId8"/>
                <a:stretch>
                  <a:fillRect l="-2775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939846" y="5006774"/>
                <a:ext cx="5036508" cy="115281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 err="1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b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6" y="5006774"/>
                <a:ext cx="5036508" cy="1152816"/>
              </a:xfrm>
              <a:prstGeom prst="rect">
                <a:avLst/>
              </a:prstGeom>
              <a:blipFill>
                <a:blip r:embed="rId9"/>
                <a:stretch>
                  <a:fillRect l="-4479" b="-12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7017942" y="5125395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7494208" y="4902257"/>
                <a:ext cx="1011302" cy="13798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4800" b="0" i="0" smtClean="0">
                              <a:ln w="0"/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UTM Cookies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08" y="4902257"/>
                <a:ext cx="1011302" cy="1379865"/>
              </a:xfrm>
              <a:prstGeom prst="rect">
                <a:avLst/>
              </a:prstGeom>
              <a:blipFill>
                <a:blip r:embed="rId10"/>
                <a:stretch>
                  <a:fillRect l="-12346" r="-2469" b="-1545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5979868" y="5755799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16" y="-374632"/>
            <a:ext cx="2417278" cy="241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685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139 L 0.61211 0.44699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13" grpId="0"/>
      <p:bldP spid="19" grpId="0"/>
      <p:bldP spid="21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928237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1" y="40009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924626" y="180410"/>
            <a:ext cx="58833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4. Tính rồi rút gọn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567298" y="1011407"/>
                <a:ext cx="2656496" cy="125310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c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800" dirty="0">
                    <a:ln w="0"/>
                    <a:solidFill>
                      <a:srgbClr val="E62C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den>
                    </m:f>
                    <m:r>
                      <a:rPr lang="en-US" sz="4800" b="0" i="1" smtClean="0">
                        <a:ln w="0"/>
                        <a:solidFill>
                          <a:srgbClr val="E62C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0" i="0" smtClean="0">
                        <a:ln w="0"/>
                        <a:solidFill>
                          <a:srgbClr val="E62C00"/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800" i="1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298" y="1011407"/>
                <a:ext cx="2656496" cy="1253100"/>
              </a:xfrm>
              <a:prstGeom prst="rect">
                <a:avLst/>
              </a:prstGeom>
              <a:blipFill>
                <a:blip r:embed="rId5"/>
                <a:stretch>
                  <a:fillRect l="-9862" b="-1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2441044" y="2401033"/>
                <a:ext cx="4950008" cy="86626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c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7  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13 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7</m:t>
                        </m:r>
                      </m:den>
                    </m:f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91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91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1</m:t>
                    </m:r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044" y="2401033"/>
                <a:ext cx="4950008" cy="866263"/>
              </a:xfrm>
              <a:prstGeom prst="rect">
                <a:avLst/>
              </a:prstGeom>
              <a:blipFill>
                <a:blip r:embed="rId6"/>
                <a:stretch>
                  <a:fillRect l="-1108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/>
              <p:nvPr/>
            </p:nvSpPr>
            <p:spPr>
              <a:xfrm>
                <a:off x="1353149" y="5006774"/>
                <a:ext cx="6209906" cy="115634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400" dirty="0" err="1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Hoặc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c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  <a:r>
                  <a:rPr lang="en-US" sz="4400" dirty="0">
                    <a:ln w="0"/>
                    <a:solidFill>
                      <a:schemeClr val="accent5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den>
                    </m:f>
                    <m:r>
                      <a:rPr lang="en-US" sz="4400" b="0" i="1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0" smtClean="0">
                        <a:ln w="0"/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13 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4400" b="0" i="0" smtClean="0">
                            <a:ln w="0"/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 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B9F22A-9DF8-41D4-A792-EC76C403A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149" y="5006774"/>
                <a:ext cx="6209906" cy="1156342"/>
              </a:xfrm>
              <a:prstGeom prst="rect">
                <a:avLst/>
              </a:prstGeom>
              <a:blipFill>
                <a:blip r:embed="rId7"/>
                <a:stretch>
                  <a:fillRect l="-3435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F9A29D-BCF3-450A-AF17-FDB24D675428}"/>
              </a:ext>
            </a:extLst>
          </p:cNvPr>
          <p:cNvCxnSpPr/>
          <p:nvPr/>
        </p:nvCxnSpPr>
        <p:spPr>
          <a:xfrm>
            <a:off x="6393978" y="5038745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/>
              <p:nvPr/>
            </p:nvSpPr>
            <p:spPr>
              <a:xfrm>
                <a:off x="8146503" y="5261476"/>
                <a:ext cx="917239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>
                          <a:ln w="0"/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UTM Cookies" panose="02040603050506020204" pitchFamily="18" charset="0"/>
                        </a:rPr>
                        <m:t>1</m:t>
                      </m:r>
                    </m:oMath>
                  </m:oMathPara>
                </a14:m>
                <a:endParaRPr lang="en-US" sz="48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EA0204E-0468-440A-9957-3B21ECFDA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6503" y="5261476"/>
                <a:ext cx="917239" cy="830997"/>
              </a:xfrm>
              <a:prstGeom prst="rect">
                <a:avLst/>
              </a:prstGeom>
              <a:blipFill>
                <a:blip r:embed="rId8"/>
                <a:stretch>
                  <a:fillRect l="-15068" r="-2740" b="-60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C1D99D5-7582-42E1-8000-62C3DBFC0416}"/>
              </a:ext>
            </a:extLst>
          </p:cNvPr>
          <p:cNvCxnSpPr/>
          <p:nvPr/>
        </p:nvCxnSpPr>
        <p:spPr>
          <a:xfrm>
            <a:off x="7490404" y="5710389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E4B8A-7B58-49D1-BFDF-8FC355098C4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516" y="-374632"/>
            <a:ext cx="2417278" cy="241727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0A7B9E1-41A4-45CD-80B9-B7D94BF359FB}"/>
              </a:ext>
            </a:extLst>
          </p:cNvPr>
          <p:cNvCxnSpPr/>
          <p:nvPr/>
        </p:nvCxnSpPr>
        <p:spPr>
          <a:xfrm>
            <a:off x="7480829" y="5114099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C62531-DA12-430D-8D66-63AC719D4C41}"/>
              </a:ext>
            </a:extLst>
          </p:cNvPr>
          <p:cNvCxnSpPr/>
          <p:nvPr/>
        </p:nvCxnSpPr>
        <p:spPr>
          <a:xfrm>
            <a:off x="6299649" y="5728292"/>
            <a:ext cx="333382" cy="4667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298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139 L 0.61211 0.44699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51" y="2240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11214778" y="0"/>
            <a:ext cx="1056593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2" y="40009"/>
            <a:ext cx="3104793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05509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303906" y="61313"/>
            <a:ext cx="941326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5.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Tính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chu vi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diện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tích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hình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vuông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có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cạnh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   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5077763" y="649336"/>
                <a:ext cx="1865554" cy="124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763" y="649336"/>
                <a:ext cx="1865554" cy="1249188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2627877" y="1889822"/>
                <a:ext cx="3664786" cy="185114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i="1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Bài </a:t>
                </a:r>
                <a:r>
                  <a:rPr lang="en-US" sz="3200" b="1" i="1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giải</a:t>
                </a:r>
                <a:endParaRPr lang="en-US" sz="3200" b="1" i="1" dirty="0">
                  <a:ln w="0"/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Chu vi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hình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vuông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là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 4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3200" b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200" b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877" y="1889822"/>
                <a:ext cx="3664786" cy="1851148"/>
              </a:xfrm>
              <a:prstGeom prst="rect">
                <a:avLst/>
              </a:prstGeom>
              <a:blipFill>
                <a:blip r:embed="rId5"/>
                <a:stretch>
                  <a:fillRect l="-13103" t="-4082" r="-13448" b="-748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D57EC3B-7BA0-4B17-A61D-66AB9C0C2C95}"/>
                  </a:ext>
                </a:extLst>
              </p:cNvPr>
              <p:cNvSpPr/>
              <p:nvPr/>
            </p:nvSpPr>
            <p:spPr>
              <a:xfrm>
                <a:off x="1998309" y="3739171"/>
                <a:ext cx="4945008" cy="339637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Diện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tích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hình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vuông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là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</a:t>
                </a:r>
              </a:p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UTM Cookies" panose="0204060305050602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)</a:t>
                </a:r>
              </a:p>
              <a:p>
                <a:pPr algn="ctr"/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Đáp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số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Chu vi: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latin typeface="UTM Cookies" panose="02040603050506020204" pitchFamily="18" charset="0"/>
                      </a:rPr>
                      <m:t>m</m:t>
                    </m:r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                    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Diện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tích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UTM Cookies" panose="02040603050506020204" pitchFamily="18" charset="0"/>
                          </a:rPr>
                          <m:t>m</m:t>
                        </m:r>
                      </m:e>
                      <m:sup>
                        <m:r>
                          <a:rPr lang="en-US" sz="3200" i="1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D57EC3B-7BA0-4B17-A61D-66AB9C0C2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309" y="3739171"/>
                <a:ext cx="4945008" cy="3396379"/>
              </a:xfrm>
              <a:prstGeom prst="rect">
                <a:avLst/>
              </a:prstGeom>
              <a:blipFill>
                <a:blip r:embed="rId6"/>
                <a:stretch>
                  <a:fillRect l="-3077" t="-2230" r="-1051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730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563331" y="29497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11214778" y="0"/>
            <a:ext cx="1056593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-2154672" y="40009"/>
            <a:ext cx="3104793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362" y="3540145"/>
            <a:ext cx="4615021" cy="3256542"/>
          </a:xfrm>
          <a:prstGeom prst="rect">
            <a:avLst/>
          </a:prstGeom>
        </p:spPr>
      </p:pic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2402915" y="-29497"/>
            <a:ext cx="3105509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AEB9BC-26E9-41A2-A516-7B42F2A90086}"/>
              </a:ext>
            </a:extLst>
          </p:cNvPr>
          <p:cNvSpPr/>
          <p:nvPr/>
        </p:nvSpPr>
        <p:spPr>
          <a:xfrm>
            <a:off x="1303906" y="61313"/>
            <a:ext cx="10158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5.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Tính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chu vi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hình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chữ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nhật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có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chiều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dài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    m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và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chiều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</a:t>
            </a:r>
            <a:r>
              <a:rPr lang="en-US" sz="4800" dirty="0" err="1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rộng</a:t>
            </a:r>
            <a:r>
              <a:rPr lang="en-US" sz="4800" dirty="0">
                <a:ln w="0"/>
                <a:solidFill>
                  <a:srgbClr val="E62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    m.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/>
              <p:nvPr/>
            </p:nvSpPr>
            <p:spPr>
              <a:xfrm>
                <a:off x="3528163" y="661631"/>
                <a:ext cx="1865554" cy="124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72E2EF4-BEBF-4F5B-9AAE-DB2CE569C3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8163" y="661631"/>
                <a:ext cx="1865554" cy="1249188"/>
              </a:xfrm>
              <a:prstGeom prst="rect">
                <a:avLst/>
              </a:prstGeom>
              <a:blipFill>
                <a:blip r:embed="rId4"/>
                <a:stretch>
                  <a:fillRect b="-191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/>
              <p:nvPr/>
            </p:nvSpPr>
            <p:spPr>
              <a:xfrm>
                <a:off x="3190088" y="2511137"/>
                <a:ext cx="4960012" cy="27974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i="1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Bài </a:t>
                </a:r>
                <a:r>
                  <a:rPr lang="en-US" sz="3200" b="1" i="1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giải</a:t>
                </a:r>
                <a:endParaRPr lang="en-US" sz="3200" b="1" i="1" dirty="0">
                  <a:ln w="0"/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endParaRPr>
              </a:p>
              <a:p>
                <a:pPr algn="ctr"/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Chu vi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hình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chữ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nhật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là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UTM Cookies" panose="02040603050506020204" pitchFamily="1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3200" i="1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UTM Cookies" panose="02040603050506020204" pitchFamily="18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3200" i="1">
                                  <a:ln w="0"/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effectLst/>
                                  <a:latin typeface="UTM Cookies" panose="02040603050506020204" pitchFamily="18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200" i="1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UTM Cookies" panose="02040603050506020204" pitchFamily="18"/>
                        </a:rPr>
                        <m:t>×2=</m:t>
                      </m:r>
                      <m:f>
                        <m:fPr>
                          <m:ctrlPr>
                            <a:rPr lang="en-US" sz="3200" i="1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UTM Cookies" panose="02040603050506020204" pitchFamily="18"/>
                            </a:rPr>
                          </m:ctrlPr>
                        </m:fPr>
                        <m:num>
                          <m:r>
                            <a:rPr lang="en-US" sz="3200" i="1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UTM Cookies" panose="02040603050506020204" pitchFamily="18"/>
                            </a:rPr>
                            <m:t>44</m:t>
                          </m:r>
                        </m:num>
                        <m:den>
                          <m:r>
                            <a:rPr lang="en-US" sz="3200" i="1">
                              <a:ln w="0"/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UTM Cookies" panose="02040603050506020204" pitchFamily="18"/>
                            </a:rPr>
                            <m:t>15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UTM Cookies" panose="02040603050506020204" pitchFamily="18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Cookies" panose="02040603050506020204" pitchFamily="18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3200" b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Cookies" panose="02040603050506020204" pitchFamily="18"/>
                          <a:cs typeface="Arial" panose="020B060402020202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200" b="0" smtClean="0">
                          <a:ln w="0"/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UTM Cookies" panose="02040603050506020204" pitchFamily="18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ln w="0"/>
                  <a:solidFill>
                    <a:schemeClr val="accent6">
                      <a:lumMod val="50000"/>
                    </a:schemeClr>
                  </a:solidFill>
                  <a:effectLst/>
                  <a:latin typeface="UTM Cookies" panose="02040603050506020204" pitchFamily="18"/>
                  <a:cs typeface="Arial" panose="020B0604020202020204" pitchFamily="34" charset="0"/>
                </a:endParaRPr>
              </a:p>
              <a:p>
                <a:pPr algn="ctr"/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Đáp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 </a:t>
                </a:r>
                <a:r>
                  <a:rPr lang="en-US" sz="3200" dirty="0" err="1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số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latin typeface="UTM Cookies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dirty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44</m:t>
                        </m:r>
                      </m:num>
                      <m:den>
                        <m:r>
                          <a:rPr lang="en-US" sz="3600" i="0" dirty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36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 </a:t>
                </a:r>
                <a:r>
                  <a:rPr lang="en-US" sz="3200" dirty="0">
                    <a:ln w="0"/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UTM Cookies" panose="02040603050506020204" pitchFamily="18" charset="0"/>
                  </a:rPr>
                  <a:t>m</a:t>
                </a: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48ED360-77ED-4D97-A3AE-C7BF382A2B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88" y="2511137"/>
                <a:ext cx="4960012" cy="2797497"/>
              </a:xfrm>
              <a:prstGeom prst="rect">
                <a:avLst/>
              </a:prstGeom>
              <a:blipFill>
                <a:blip r:embed="rId5"/>
                <a:stretch>
                  <a:fillRect l="-2813" t="-2703" r="-2558" b="-90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1CEB06-50E7-48CE-9CEF-A7E51A517D10}"/>
                  </a:ext>
                </a:extLst>
              </p:cNvPr>
              <p:cNvSpPr/>
              <p:nvPr/>
            </p:nvSpPr>
            <p:spPr>
              <a:xfrm>
                <a:off x="9172332" y="661631"/>
                <a:ext cx="1865554" cy="12491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800" dirty="0">
                    <a:ln w="0"/>
                    <a:solidFill>
                      <a:srgbClr val="E62C00"/>
                    </a:solidFill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800" b="0" i="0" smtClean="0">
                            <a:ln w="0"/>
                            <a:solidFill>
                              <a:srgbClr val="E62C00"/>
                            </a:solidFill>
                            <a:effectLst/>
                            <a:latin typeface="UTM Cookies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 dirty="0">
                  <a:ln w="0"/>
                  <a:solidFill>
                    <a:srgbClr val="E62C00"/>
                  </a:solidFill>
                  <a:effectLst/>
                  <a:latin typeface="UTM Cookies" panose="020406030505060202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1CEB06-50E7-48CE-9CEF-A7E51A517D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332" y="661631"/>
                <a:ext cx="1865554" cy="1249188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5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2455540" y="1275624"/>
            <a:ext cx="679537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 err="1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9600" dirty="0" err="1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sz="9600" dirty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0" cap="none" spc="0" dirty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90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0" y="0"/>
            <a:ext cx="1220494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7025352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093921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604073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8" y="-3924451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9" y="-388598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2" y="2907434"/>
            <a:ext cx="3950566" cy="3950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038" y="-366759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1753253" y="695630"/>
            <a:ext cx="11608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32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32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12715097" y="724477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8998254" y="1399325"/>
            <a:ext cx="2544287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8800">
                <a:ln w="0"/>
                <a:solidFill>
                  <a:srgbClr val="F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8800" b="0" cap="none" spc="0">
              <a:ln w="0"/>
              <a:solidFill>
                <a:srgbClr val="F08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EE0B95-7609-4C08-A904-E421A4141F43}"/>
              </a:ext>
            </a:extLst>
          </p:cNvPr>
          <p:cNvSpPr/>
          <p:nvPr/>
        </p:nvSpPr>
        <p:spPr>
          <a:xfrm>
            <a:off x="7005630" y="-1838790"/>
            <a:ext cx="14998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32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D3513-9691-4567-83E2-C384555B2A8C}"/>
              </a:ext>
            </a:extLst>
          </p:cNvPr>
          <p:cNvSpPr/>
          <p:nvPr/>
        </p:nvSpPr>
        <p:spPr>
          <a:xfrm>
            <a:off x="1578106" y="159470"/>
            <a:ext cx="5250155" cy="29769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Xem lại bài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 làm bài VBT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b="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chuẩn bị bài sau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BDD1EB-2EFE-4667-9657-5CA12825E3C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153" y="2907434"/>
            <a:ext cx="4226526" cy="4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782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"/>
                            </p:stCondLst>
                            <p:childTnLst>
                              <p:par>
                                <p:cTn id="22" presetID="2" presetClass="entr" presetSubtype="1" decel="56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38919 -0.05694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6" y="-284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800569" y="789702"/>
            <a:ext cx="6652783" cy="24998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0" cap="none" spc="0" dirty="0" err="1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tạm</a:t>
            </a:r>
            <a:r>
              <a:rPr lang="en-US" sz="6600" b="0" cap="none" spc="0" dirty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 </a:t>
            </a:r>
            <a:r>
              <a:rPr lang="en-US" sz="6600" b="0" cap="none" spc="0" dirty="0" err="1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biệt</a:t>
            </a:r>
            <a:r>
              <a:rPr lang="en-US" sz="6600" b="0" cap="none" spc="0" dirty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UTM Nokia" panose="020406030505060202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Chúc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em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học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tốt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!</a:t>
            </a:r>
            <a:endParaRPr lang="en-US" sz="8800" b="0" cap="none" spc="0" dirty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D2C93E-48FE-4196-910C-9563C639FE78}"/>
              </a:ext>
            </a:extLst>
          </p:cNvPr>
          <p:cNvSpPr/>
          <p:nvPr/>
        </p:nvSpPr>
        <p:spPr>
          <a:xfrm>
            <a:off x="8225804" y="1304984"/>
            <a:ext cx="12363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EE828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7106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7" y="-1550079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330" y="-1768298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45" y="-1902760"/>
            <a:ext cx="1828800" cy="1828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672091" y="1045219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12685814" y="-212830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64BB25-02CB-48CF-A7F8-0470D7CE07C8}"/>
              </a:ext>
            </a:extLst>
          </p:cNvPr>
          <p:cNvSpPr/>
          <p:nvPr/>
        </p:nvSpPr>
        <p:spPr>
          <a:xfrm>
            <a:off x="3567402" y="2857287"/>
            <a:ext cx="56589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>
                <a:ln w="0"/>
                <a:solidFill>
                  <a:srgbClr val="BF1B2C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MÈO NGẮM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58EA8-B2D8-4AA9-89C5-C07DF3D0EC9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306" y="1922382"/>
            <a:ext cx="3332463" cy="333246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585C38-7BA4-4027-BE29-ABF71077B8BA}"/>
              </a:ext>
            </a:extLst>
          </p:cNvPr>
          <p:cNvSpPr/>
          <p:nvPr/>
        </p:nvSpPr>
        <p:spPr>
          <a:xfrm>
            <a:off x="12684215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 b="0" cap="none" spc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1&amp;2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CCCB24-A2B8-48C7-8E09-50F0BE61EBE3}"/>
              </a:ext>
            </a:extLst>
          </p:cNvPr>
          <p:cNvSpPr/>
          <p:nvPr/>
        </p:nvSpPr>
        <p:spPr>
          <a:xfrm>
            <a:off x="15725188" y="2661795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579422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26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1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6096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𝟒𝟐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2802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2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A144A12-F9D6-4151-A0D2-A65F8CE48217}"/>
              </a:ext>
            </a:extLst>
          </p:cNvPr>
          <p:cNvSpPr/>
          <p:nvPr/>
        </p:nvSpPr>
        <p:spPr>
          <a:xfrm>
            <a:off x="8292860" y="-29774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5E177CFF-948C-450C-9318-9156DB4506CE}"/>
              </a:ext>
            </a:extLst>
          </p:cNvPr>
          <p:cNvSpPr/>
          <p:nvPr/>
        </p:nvSpPr>
        <p:spPr>
          <a:xfrm>
            <a:off x="866482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FC373A9-087C-4272-89E0-A5BE4A637744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/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solidFill>
                <a:srgbClr val="F7D7DA"/>
              </a:solidFill>
              <a:ln>
                <a:solidFill>
                  <a:srgbClr val="BF1B2C"/>
                </a:solidFill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8000" b="1">
                    <a:solidFill>
                      <a:srgbClr val="D83D4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8000" b="1" i="1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D83D4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8000" b="1" i="1" smtClean="0">
                        <a:solidFill>
                          <a:srgbClr val="D83D4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?</m:t>
                    </m:r>
                  </m:oMath>
                </a14:m>
                <a:endParaRPr lang="en-US" sz="8000" b="1">
                  <a:solidFill>
                    <a:srgbClr val="D83D4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4040F1-9C58-4F27-AED2-C5A3C0C89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69" y="468691"/>
                <a:ext cx="5263257" cy="1982387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BF1B2C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0FAC6D9-D49D-4AEF-8AE4-D94BA3CDA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71" y="266001"/>
            <a:ext cx="11667548" cy="6562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ED69-9D92-429D-87E7-8168302F16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435" y="2277860"/>
            <a:ext cx="2242732" cy="22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/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solidFill>
                <a:srgbClr val="F5C5BB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5400" b="1" i="1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5400" b="1" i="1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accent5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  <m:r>
                      <m:rPr>
                        <m:nor/>
                      </m:rPr>
                      <a:rPr lang="en-US" sz="5400" b="1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5400" b="1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9CCB16-9F9C-4FB1-A330-3F939F64C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22" y="3420111"/>
                <a:ext cx="5569377" cy="134171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8C71CFE-B806-49C5-AA72-A104F0A3B2F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98" y="3265794"/>
            <a:ext cx="2298984" cy="2298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27E8E5-D983-4721-9571-7426F796CBC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702" y="3905250"/>
            <a:ext cx="2060608" cy="2060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8EDC56-C509-4406-8131-9A5188CD3AE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6692" y="2451078"/>
            <a:ext cx="4539522" cy="4539522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3BFE6451-A57B-4190-B03D-C9E77DCBD90B}"/>
              </a:ext>
            </a:extLst>
          </p:cNvPr>
          <p:cNvSpPr/>
          <p:nvPr/>
        </p:nvSpPr>
        <p:spPr>
          <a:xfrm>
            <a:off x="649075" y="266001"/>
            <a:ext cx="3749412" cy="2560944"/>
          </a:xfrm>
          <a:prstGeom prst="cloudCallout">
            <a:avLst>
              <a:gd name="adj1" fmla="val 37088"/>
              <a:gd name="adj2" fmla="val 64732"/>
            </a:avLst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51001A-E034-4C1C-AA08-44420C5F1207}"/>
              </a:ext>
            </a:extLst>
          </p:cNvPr>
          <p:cNvSpPr/>
          <p:nvPr/>
        </p:nvSpPr>
        <p:spPr>
          <a:xfrm>
            <a:off x="1574067" y="526973"/>
            <a:ext cx="18994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Bể cá thật xinh!</a:t>
            </a:r>
            <a:endParaRPr lang="en-US" sz="40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/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Đố bạn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0" i="0" cap="none" spc="0" smtClean="0">
                            <a:ln w="0"/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000" b="0" cap="none" spc="0">
                    <a:ln w="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4000" b="0" i="0" cap="none" spc="0" smtClean="0">
                        <a:ln w="0"/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5= ?</m:t>
                    </m:r>
                  </m:oMath>
                </a14:m>
                <a:endParaRPr lang="en-US" sz="4000" b="0" cap="none" spc="0">
                  <a:ln w="0"/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8AAE716-E099-4C09-9019-580BD5F7E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82" y="487704"/>
                <a:ext cx="2334550" cy="1732013"/>
              </a:xfrm>
              <a:prstGeom prst="rect">
                <a:avLst/>
              </a:prstGeom>
              <a:blipFill>
                <a:blip r:embed="rId10"/>
                <a:stretch>
                  <a:fillRect t="-7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3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37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3" presetID="32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49" presetClass="exit" presetSubtype="0" accel="100000" fill="hold" grpId="1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2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49" presetClass="exit" presetSubtype="0" accel="100000" fill="hold" grpId="1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36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6" presetClass="entr" presetSubtype="2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6" presetClass="entr" presetSubtype="2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Horizontal)">
                                          <p:cBhvr>
                                            <p:cTn id="5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53" presetClass="exit" presetSubtype="32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1" decel="56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8" grpId="1" animBg="1"/>
          <p:bldP spid="12" grpId="0" animBg="1"/>
          <p:bldP spid="12" grpId="1" animBg="1"/>
          <p:bldP spid="5" grpId="0" animBg="1"/>
          <p:bldP spid="17" grpId="0"/>
          <p:bldP spid="17" grpId="1"/>
          <p:bldP spid="18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97A4D6-5400-4CCC-9761-5264E1445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12118D-E452-45D5-AAB9-FB82DC729E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20" y="1063699"/>
            <a:ext cx="1475360" cy="12254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2A83F8-A0DB-4552-8AE8-B996FFC144D9}"/>
              </a:ext>
            </a:extLst>
          </p:cNvPr>
          <p:cNvSpPr/>
          <p:nvPr/>
        </p:nvSpPr>
        <p:spPr>
          <a:xfrm>
            <a:off x="618564" y="789702"/>
            <a:ext cx="7016794" cy="25265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cap="none" spc="0" dirty="0">
                <a:ln w="0"/>
                <a:solidFill>
                  <a:srgbClr val="E7312D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  <a:p>
            <a:pPr algn="ctr">
              <a:lnSpc>
                <a:spcPct val="150000"/>
              </a:lnSpc>
            </a:pPr>
            <a:r>
              <a:rPr lang="en-US" sz="4400" dirty="0">
                <a:ln w="0"/>
                <a:solidFill>
                  <a:schemeClr val="bg1"/>
                </a:solidFill>
                <a:effectLst>
                  <a:glow rad="127000">
                    <a:srgbClr val="E95028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Amerika Sans" panose="02040603050506020204" pitchFamily="18" charset="0"/>
              </a:rPr>
              <a:t>(SGK TOÁN TRANG 133 + 134)</a:t>
            </a:r>
            <a:endParaRPr lang="en-US" sz="8800" b="0" cap="none" spc="0" dirty="0">
              <a:ln w="0"/>
              <a:solidFill>
                <a:schemeClr val="bg1"/>
              </a:solidFill>
              <a:effectLst>
                <a:glow rad="127000">
                  <a:srgbClr val="E95028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Amerika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96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6096723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9071330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2988998" y="0"/>
            <a:ext cx="3132892" cy="6858000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70" y="3501683"/>
            <a:ext cx="3108324" cy="31083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11" y="3540145"/>
            <a:ext cx="4615021" cy="32565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717" y="3533286"/>
            <a:ext cx="3324714" cy="33247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10" y="3758544"/>
            <a:ext cx="3068800" cy="3068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45DE0-78B0-417B-9042-A2BD49E465C9}"/>
              </a:ext>
            </a:extLst>
          </p:cNvPr>
          <p:cNvSpPr/>
          <p:nvPr/>
        </p:nvSpPr>
        <p:spPr>
          <a:xfrm>
            <a:off x="2453021" y="1494269"/>
            <a:ext cx="721837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1500" dirty="0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 err="1">
                <a:ln w="0"/>
                <a:solidFill>
                  <a:srgbClr val="DA5B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1500" dirty="0">
              <a:ln w="0"/>
              <a:solidFill>
                <a:srgbClr val="DA5B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4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6">
            <a:extLst>
              <a:ext uri="{FF2B5EF4-FFF2-40B4-BE49-F238E27FC236}">
                <a16:creationId xmlns:a16="http://schemas.microsoft.com/office/drawing/2014/main" id="{5E2CFC10-E0CE-433B-BE86-822CD2E9552B}"/>
              </a:ext>
            </a:extLst>
          </p:cNvPr>
          <p:cNvSpPr/>
          <p:nvPr/>
        </p:nvSpPr>
        <p:spPr>
          <a:xfrm>
            <a:off x="-1" y="0"/>
            <a:ext cx="3011055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EFEFE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251B691-73AF-42E9-A59A-4B9F2E0BC684}"/>
              </a:ext>
            </a:extLst>
          </p:cNvPr>
          <p:cNvSpPr/>
          <p:nvPr/>
        </p:nvSpPr>
        <p:spPr>
          <a:xfrm>
            <a:off x="-217994" y="0"/>
            <a:ext cx="2988998" cy="6858000"/>
          </a:xfrm>
          <a:prstGeom prst="rect">
            <a:avLst/>
          </a:prstGeom>
          <a:solidFill>
            <a:srgbClr val="F5C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4">
            <a:extLst>
              <a:ext uri="{FF2B5EF4-FFF2-40B4-BE49-F238E27FC236}">
                <a16:creationId xmlns:a16="http://schemas.microsoft.com/office/drawing/2014/main" id="{2F219F16-28F1-4F09-8AF0-B99F82503D68}"/>
              </a:ext>
            </a:extLst>
          </p:cNvPr>
          <p:cNvSpPr/>
          <p:nvPr/>
        </p:nvSpPr>
        <p:spPr>
          <a:xfrm>
            <a:off x="-776167" y="0"/>
            <a:ext cx="3133615" cy="6858000"/>
          </a:xfrm>
          <a:prstGeom prst="rect">
            <a:avLst/>
          </a:prstGeom>
          <a:solidFill>
            <a:srgbClr val="EE8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3">
            <a:extLst>
              <a:ext uri="{FF2B5EF4-FFF2-40B4-BE49-F238E27FC236}">
                <a16:creationId xmlns:a16="http://schemas.microsoft.com/office/drawing/2014/main" id="{C82AE5C3-601C-4940-B842-A209291EBBA6}"/>
              </a:ext>
            </a:extLst>
          </p:cNvPr>
          <p:cNvSpPr/>
          <p:nvPr/>
        </p:nvSpPr>
        <p:spPr>
          <a:xfrm>
            <a:off x="9065334" y="-29498"/>
            <a:ext cx="3132892" cy="6887498"/>
          </a:xfrm>
          <a:prstGeom prst="rect">
            <a:avLst/>
          </a:prstGeom>
          <a:solidFill>
            <a:srgbClr val="F7D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55050-051A-4E83-BDC9-E9010A3C3C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5" y="-2261844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873E16-2CB4-4F73-A37D-6C8CAFCDFA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67" b="92982" l="9904" r="89959">
                        <a14:foregroundMark x1="35252" y1="8772" x2="37689" y2="9162"/>
                        <a14:foregroundMark x1="29161" y1="7797" x2="34436" y2="8641"/>
                        <a14:foregroundMark x1="37689" y1="9162" x2="42916" y2="8967"/>
                        <a14:foregroundMark x1="29849" y1="44444" x2="39477" y2="59844"/>
                        <a14:foregroundMark x1="49656" y1="58090" x2="41678" y2="61014"/>
                        <a14:foregroundMark x1="41678" y1="61014" x2="36039" y2="51852"/>
                        <a14:foregroundMark x1="36039" y1="51852" x2="33012" y2="35867"/>
                        <a14:foregroundMark x1="42091" y1="30409" x2="42091" y2="30409"/>
                        <a14:foregroundMark x1="24484" y1="31774" x2="24484" y2="31774"/>
                        <a14:foregroundMark x1="28886" y1="56140" x2="28886" y2="56140"/>
                        <a14:foregroundMark x1="30261" y1="47173" x2="30261" y2="47173"/>
                        <a14:foregroundMark x1="27923" y1="54776" x2="36314" y2="70370"/>
                        <a14:foregroundMark x1="31087" y1="71735" x2="34113" y2="70370"/>
                        <a14:foregroundMark x1="46492" y1="79337" x2="54746" y2="82846"/>
                        <a14:foregroundMark x1="54746" y1="82846" x2="58047" y2="82456"/>
                        <a14:foregroundMark x1="61623" y1="84795" x2="66437" y2="81676"/>
                        <a14:foregroundMark x1="59560" y1="91033" x2="63136" y2="92982"/>
                        <a14:foregroundMark x1="58184" y1="8967" x2="60110" y2="8967"/>
                        <a14:foregroundMark x1="33975" y1="8967" x2="37001" y2="9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245" y="-1604236"/>
            <a:ext cx="1828800" cy="12904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E2E06A0-4B74-4AFB-BC15-F3B7CC88E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654" y="-1828800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AE233B4-8EAA-4FBB-977F-EE8DE96E3A4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746" y="3729046"/>
            <a:ext cx="3068800" cy="312895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F5A782-D0DD-448A-B84C-7C1828EC0B93}"/>
              </a:ext>
            </a:extLst>
          </p:cNvPr>
          <p:cNvSpPr/>
          <p:nvPr/>
        </p:nvSpPr>
        <p:spPr>
          <a:xfrm>
            <a:off x="-2862947" y="0"/>
            <a:ext cx="18325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Kh</a:t>
            </a:r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ởi </a:t>
            </a:r>
          </a:p>
          <a:p>
            <a:pPr algn="ctr"/>
            <a:r>
              <a:rPr lang="en-US" sz="5400">
                <a:ln w="0"/>
                <a:solidFill>
                  <a:srgbClr val="BF1B2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động</a:t>
            </a:r>
            <a:endParaRPr lang="en-US" sz="5400" b="0" cap="none" spc="0">
              <a:ln w="0"/>
              <a:solidFill>
                <a:srgbClr val="BF1B2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6C5B13-FAEE-4E2D-A8A1-76622913989E}"/>
              </a:ext>
            </a:extLst>
          </p:cNvPr>
          <p:cNvSpPr/>
          <p:nvPr/>
        </p:nvSpPr>
        <p:spPr>
          <a:xfrm>
            <a:off x="-2662571" y="4415781"/>
            <a:ext cx="16321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Dặn </a:t>
            </a:r>
            <a:b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dò</a:t>
            </a:r>
            <a:endParaRPr lang="en-US" sz="5400" b="0" cap="none" spc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Cookies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FF59C3A-8463-45D1-AE59-33A7B265934D}"/>
              </a:ext>
            </a:extLst>
          </p:cNvPr>
          <p:cNvSpPr/>
          <p:nvPr/>
        </p:nvSpPr>
        <p:spPr>
          <a:xfrm>
            <a:off x="3329177" y="173682"/>
            <a:ext cx="5234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>
                <a:ln w="0"/>
                <a:solidFill>
                  <a:srgbClr val="00713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Bài 1. Tính (theo mẫu)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/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FBD209-9C28-411C-BD17-D6424E117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878674"/>
                <a:ext cx="1172116" cy="9115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/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6000" b="0" i="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6000" smtClean="0">
                        <a:ln w="0"/>
                        <a:solidFill>
                          <a:srgbClr val="00713F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60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6000">
                  <a:ln w="0"/>
                  <a:solidFill>
                    <a:srgbClr val="00713F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B30B3D0-2DA3-4C28-9C95-C8CCF0309B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38" y="3877119"/>
                <a:ext cx="2854175" cy="22929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/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5 = ?</m:t>
                    </m:r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F56D04A-2101-4DC6-9DCC-2B08BA463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667" y="856858"/>
                <a:ext cx="1887056" cy="9115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/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3200" b="0" i="0" smtClean="0">
                        <a:ln w="0"/>
                        <a:solidFill>
                          <a:srgbClr val="BF1B2C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UTM Cookies" panose="0204060305050602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200">
                  <a:ln w="0"/>
                  <a:solidFill>
                    <a:srgbClr val="BF1B2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Cookies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5AF433-437C-4637-844A-4893FE3257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00" y="856858"/>
                <a:ext cx="1601208" cy="912814"/>
              </a:xfrm>
              <a:prstGeom prst="rect">
                <a:avLst/>
              </a:prstGeom>
              <a:blipFill>
                <a:blip r:embed="rId10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/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1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1FD2878-F8DA-45AB-8FC8-AF71B82D8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7092" y="877263"/>
                <a:ext cx="2763897" cy="914417"/>
              </a:xfrm>
              <a:prstGeom prst="rect">
                <a:avLst/>
              </a:prstGeom>
              <a:blipFill>
                <a:blip r:embed="rId11"/>
                <a:stretch>
                  <a:fillRect l="-574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/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Ta có thể viết gọn như sau: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BF1B2C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BF1B2C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43CB847-2372-414F-B5E3-EE14FC7A2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870" y="2022140"/>
                <a:ext cx="5754268" cy="1406860"/>
              </a:xfrm>
              <a:prstGeom prst="rect">
                <a:avLst/>
              </a:prstGeom>
              <a:blipFill>
                <a:blip r:embed="rId12"/>
                <a:stretch>
                  <a:fillRect l="-2542" t="-6926" r="-275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/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11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8</a:t>
                </a: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7F0B7C-7B71-46BF-8A71-36188DD2A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424" y="3729046"/>
                <a:ext cx="2133918" cy="913199"/>
              </a:xfrm>
              <a:prstGeom prst="rect">
                <a:avLst/>
              </a:prstGeom>
              <a:blipFill>
                <a:blip r:embed="rId13"/>
                <a:stretch>
                  <a:fillRect l="-7714" r="-8571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/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6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7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7E5932B-99DA-445D-801B-B0C50ADD62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83" y="3729046"/>
                <a:ext cx="1874231" cy="914417"/>
              </a:xfrm>
              <a:prstGeom prst="rect">
                <a:avLst/>
              </a:prstGeom>
              <a:blipFill>
                <a:blip r:embed="rId14"/>
                <a:stretch>
                  <a:fillRect l="-9121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/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1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B6069C7-C24A-4B06-8894-8AD4E7F0C0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250" y="5241458"/>
                <a:ext cx="1874231" cy="914417"/>
              </a:xfrm>
              <a:prstGeom prst="rect">
                <a:avLst/>
              </a:prstGeom>
              <a:blipFill>
                <a:blip r:embed="rId15"/>
                <a:stretch>
                  <a:fillRect l="-8795" r="-10098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/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smtClean="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en-US" sz="3200">
                            <a:ln w="0"/>
                            <a:solidFill>
                              <a:srgbClr val="00713F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UTM Cookies" panose="0204060305050602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>
                    <a:ln w="0"/>
                    <a:solidFill>
                      <a:srgbClr val="00713F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UTM Cookies" panose="02040603050506020204" pitchFamily="18" charset="0"/>
                  </a:rPr>
                  <a:t> x 0</a:t>
                </a: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EFF11A-3569-4C2B-911D-2C01FD8EED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161" y="5255690"/>
                <a:ext cx="1874231" cy="914417"/>
              </a:xfrm>
              <a:prstGeom prst="rect">
                <a:avLst/>
              </a:prstGeom>
              <a:blipFill>
                <a:blip r:embed="rId16"/>
                <a:stretch>
                  <a:fillRect l="-9446" r="-10423" b="-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B8B70BA8-6689-4FF0-8F25-CAE2AFDC3718}"/>
              </a:ext>
            </a:extLst>
          </p:cNvPr>
          <p:cNvSpPr/>
          <p:nvPr/>
        </p:nvSpPr>
        <p:spPr>
          <a:xfrm>
            <a:off x="-3363335" y="2136338"/>
            <a:ext cx="240386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Luyện </a:t>
            </a:r>
            <a:b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</a:br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tập</a:t>
            </a:r>
          </a:p>
          <a:p>
            <a:pPr algn="ctr"/>
            <a:r>
              <a:rPr lang="en-US" sz="5400">
                <a:ln w="0"/>
                <a:solidFill>
                  <a:srgbClr val="5F2C1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Cookies" panose="02040603050506020204" pitchFamily="18" charset="0"/>
              </a:rPr>
              <a:t>4a</a:t>
            </a:r>
          </a:p>
        </p:txBody>
      </p:sp>
    </p:spTree>
    <p:extLst>
      <p:ext uri="{BB962C8B-B14F-4D97-AF65-F5344CB8AC3E}">
        <p14:creationId xmlns:p14="http://schemas.microsoft.com/office/powerpoint/2010/main" val="25621047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6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decel="56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20" grpId="0" animBg="1"/>
      <p:bldP spid="20" grpId="1" animBg="1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301</TotalTime>
  <Words>675</Words>
  <Application>Microsoft Macintosh PowerPoint</Application>
  <PresentationFormat>Widescreen</PresentationFormat>
  <Paragraphs>129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等线</vt:lpstr>
      <vt:lpstr>等线 Light</vt:lpstr>
      <vt:lpstr>Arial</vt:lpstr>
      <vt:lpstr>Cambria Math</vt:lpstr>
      <vt:lpstr>Times New Roman</vt:lpstr>
      <vt:lpstr>UTM Amerika Sans</vt:lpstr>
      <vt:lpstr>UTM Cookies</vt:lpstr>
      <vt:lpstr>UTM Nokia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KTUTS</dc:subject>
  <dc:creator>KTUTS;Admin</dc:creator>
  <cp:keywords>Thy Tho</cp:keywords>
  <dc:description>T</dc:description>
  <cp:lastModifiedBy>Kwon Ji Yong</cp:lastModifiedBy>
  <cp:revision>67</cp:revision>
  <dcterms:created xsi:type="dcterms:W3CDTF">2019-08-10T08:11:28Z</dcterms:created>
  <dcterms:modified xsi:type="dcterms:W3CDTF">2022-03-07T18:15:13Z</dcterms:modified>
  <cp:category>K</cp:category>
  <cp:version>P14</cp:version>
</cp:coreProperties>
</file>