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2" r:id="rId3"/>
    <p:sldId id="258" r:id="rId4"/>
    <p:sldId id="267" r:id="rId5"/>
    <p:sldId id="269" r:id="rId6"/>
    <p:sldId id="271" r:id="rId7"/>
    <p:sldId id="263" r:id="rId8"/>
    <p:sldId id="257" r:id="rId9"/>
    <p:sldId id="261" r:id="rId10"/>
    <p:sldId id="272" r:id="rId11"/>
    <p:sldId id="361" r:id="rId12"/>
    <p:sldId id="362" r:id="rId13"/>
    <p:sldId id="363" r:id="rId14"/>
    <p:sldId id="273" r:id="rId15"/>
    <p:sldId id="265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 Math" panose="02040503050406030204" pitchFamily="18" charset="0"/>
      <p:regular r:id="rId23"/>
    </p:embeddedFont>
    <p:embeddedFont>
      <p:font typeface="UTM Avo" panose="02040603050506020204" pitchFamily="18"/>
      <p:regular r:id="rId24"/>
      <p:bold r:id="rId25"/>
      <p:italic r:id="rId26"/>
      <p:boldItalic r:id="rId27"/>
    </p:embeddedFont>
    <p:embeddedFont>
      <p:font typeface="UVN Bach Dang Nang" panose="02070803090706020303" pitchFamily="18" charset="0"/>
      <p:regular r:id="rId28"/>
      <p:italic r:id="rId29"/>
    </p:embeddedFont>
    <p:embeddedFont>
      <p:font typeface="UVN Bai Sau Nang" pitchFamily="8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9393"/>
    <a:srgbClr val="78705D"/>
    <a:srgbClr val="FFCC99"/>
    <a:srgbClr val="FFD44B"/>
    <a:srgbClr val="EAA45C"/>
    <a:srgbClr val="89CE9F"/>
    <a:srgbClr val="49BBA1"/>
    <a:srgbClr val="FDE3A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109" d="100"/>
          <a:sy n="109" d="100"/>
        </p:scale>
        <p:origin x="72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416552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5651514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0432614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86385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2129541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5006912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8694825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583142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2865483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234054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01/03/2022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180C6B-D685-4D11-93E4-5DCAA38D4123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CDC146-2116-4F32-A47B-D34BDBCB58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0" y="171450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C5319D-9393-42C8-AC2E-737A5F2AF9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2762B9-7429-42A2-B75C-DC289A5DF9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53162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0BA522-09A0-4649-AB94-BC5E4C3C4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671" y="-152677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94183-F01F-4EED-AB8E-376C3586A9F1}"/>
              </a:ext>
            </a:extLst>
          </p:cNvPr>
          <p:cNvSpPr txBox="1"/>
          <p:nvPr userDrawn="1"/>
        </p:nvSpPr>
        <p:spPr>
          <a:xfrm>
            <a:off x="1973790" y="100566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61099F-11F8-4378-9996-09437852D6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74498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png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9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0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11" Type="http://schemas.openxmlformats.org/officeDocument/2006/relationships/image" Target="../media/image92.png"/><Relationship Id="rId5" Type="http://schemas.openxmlformats.org/officeDocument/2006/relationships/image" Target="../media/image17.png"/><Relationship Id="rId10" Type="http://schemas.openxmlformats.org/officeDocument/2006/relationships/image" Target="../media/image91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Tính</a:t>
            </a:r>
            <a:r>
              <a:rPr lang="en-US" sz="5400" b="1" dirty="0">
                <a:latin typeface="UTM Avo" panose="02040603050506020204" pitchFamily="18" charset="0"/>
              </a:rPr>
              <a:t>: </a:t>
            </a:r>
            <a:endParaRPr lang="en-PH" sz="54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4007882" y="704071"/>
            <a:ext cx="538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KHỞI ĐỘNG</a:t>
            </a:r>
            <a:endParaRPr lang="en-P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+ 10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/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43EAC9E-B817-4499-9C7C-BB9A8F26CB16}"/>
              </a:ext>
            </a:extLst>
          </p:cNvPr>
          <p:cNvSpPr txBox="1"/>
          <p:nvPr/>
        </p:nvSpPr>
        <p:spPr>
          <a:xfrm>
            <a:off x="9298146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thực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phép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309129" y="5073485"/>
            <a:ext cx="11783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tử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  <p:bldP spid="12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5" grpId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3" y="56769"/>
            <a:ext cx="647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2 − 1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7635599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9655531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6226711" y="74383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0" y="192323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889230" y="192323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/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6911369" y="195411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D60546-B1D8-4503-9626-5BB9294EC073}"/>
              </a:ext>
            </a:extLst>
          </p:cNvPr>
          <p:cNvSpPr/>
          <p:nvPr/>
        </p:nvSpPr>
        <p:spPr>
          <a:xfrm>
            <a:off x="4292990" y="157178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AF4032-2A4B-444E-8271-78A4AACC5C84}"/>
              </a:ext>
            </a:extLst>
          </p:cNvPr>
          <p:cNvSpPr/>
          <p:nvPr/>
        </p:nvSpPr>
        <p:spPr>
          <a:xfrm>
            <a:off x="5296382" y="1543218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4766BF5A-BA42-43AC-9DCD-38D85335993A}"/>
              </a:ext>
            </a:extLst>
          </p:cNvPr>
          <p:cNvSpPr/>
          <p:nvPr/>
        </p:nvSpPr>
        <p:spPr>
          <a:xfrm>
            <a:off x="5581594" y="110924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977979-D55D-470C-9566-95A85E0604F7}"/>
              </a:ext>
            </a:extLst>
          </p:cNvPr>
          <p:cNvSpPr txBox="1"/>
          <p:nvPr/>
        </p:nvSpPr>
        <p:spPr>
          <a:xfrm>
            <a:off x="6226711" y="333808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p:sp>
        <p:nvSpPr>
          <p:cNvPr id="64" name="Arrow: Circular 63">
            <a:extLst>
              <a:ext uri="{FF2B5EF4-FFF2-40B4-BE49-F238E27FC236}">
                <a16:creationId xmlns:a16="http://schemas.microsoft.com/office/drawing/2014/main" id="{44F06A88-29B7-4588-B796-3D94D6C8EC07}"/>
              </a:ext>
            </a:extLst>
          </p:cNvPr>
          <p:cNvSpPr/>
          <p:nvPr/>
        </p:nvSpPr>
        <p:spPr>
          <a:xfrm flipV="1">
            <a:off x="5580229" y="214318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/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/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4C08977D-BDE3-4FFA-91A8-C5A05D214B94}"/>
              </a:ext>
            </a:extLst>
          </p:cNvPr>
          <p:cNvSpPr txBox="1"/>
          <p:nvPr/>
        </p:nvSpPr>
        <p:spPr>
          <a:xfrm>
            <a:off x="7635599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24FF31-589C-452A-93A9-D781418E220A}"/>
              </a:ext>
            </a:extLst>
          </p:cNvPr>
          <p:cNvSpPr txBox="1"/>
          <p:nvPr/>
        </p:nvSpPr>
        <p:spPr>
          <a:xfrm>
            <a:off x="9655531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53392BD-80EB-4E24-9EBF-1FF4E61702D1}"/>
              </a:ext>
            </a:extLst>
          </p:cNvPr>
          <p:cNvSpPr txBox="1"/>
          <p:nvPr/>
        </p:nvSpPr>
        <p:spPr>
          <a:xfrm>
            <a:off x="6226711" y="337056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/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/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F5CF5A16-1888-48BC-9618-CAF9BFB06E43}"/>
              </a:ext>
            </a:extLst>
          </p:cNvPr>
          <p:cNvSpPr txBox="1"/>
          <p:nvPr/>
        </p:nvSpPr>
        <p:spPr>
          <a:xfrm>
            <a:off x="4978490" y="454996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F8B38D-7D18-4309-885B-E6BB7E33138F}"/>
              </a:ext>
            </a:extLst>
          </p:cNvPr>
          <p:cNvSpPr txBox="1"/>
          <p:nvPr/>
        </p:nvSpPr>
        <p:spPr>
          <a:xfrm>
            <a:off x="5889230" y="454996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/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/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8EC6E147-C549-4068-8EC5-10E333AF6C44}"/>
              </a:ext>
            </a:extLst>
          </p:cNvPr>
          <p:cNvSpPr txBox="1"/>
          <p:nvPr/>
        </p:nvSpPr>
        <p:spPr>
          <a:xfrm>
            <a:off x="6911369" y="458084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B0886C-D4D0-4107-9A3F-276101C3E024}"/>
              </a:ext>
            </a:extLst>
          </p:cNvPr>
          <p:cNvSpPr/>
          <p:nvPr/>
        </p:nvSpPr>
        <p:spPr>
          <a:xfrm>
            <a:off x="4292990" y="419851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F1ECEF-DD51-4C1F-8623-F73BF437A473}"/>
              </a:ext>
            </a:extLst>
          </p:cNvPr>
          <p:cNvSpPr/>
          <p:nvPr/>
        </p:nvSpPr>
        <p:spPr>
          <a:xfrm>
            <a:off x="5296382" y="4169948"/>
            <a:ext cx="7076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Circular 94">
            <a:extLst>
              <a:ext uri="{FF2B5EF4-FFF2-40B4-BE49-F238E27FC236}">
                <a16:creationId xmlns:a16="http://schemas.microsoft.com/office/drawing/2014/main" id="{CAB054F8-C710-4E36-9922-1D074DFFAF42}"/>
              </a:ext>
            </a:extLst>
          </p:cNvPr>
          <p:cNvSpPr/>
          <p:nvPr/>
        </p:nvSpPr>
        <p:spPr>
          <a:xfrm>
            <a:off x="5581594" y="373597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8EDD14D-88AE-4511-8F3C-CCD6E77243FE}"/>
              </a:ext>
            </a:extLst>
          </p:cNvPr>
          <p:cNvSpPr txBox="1"/>
          <p:nvPr/>
        </p:nvSpPr>
        <p:spPr>
          <a:xfrm>
            <a:off x="6226711" y="596481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97" name="Arrow: Circular 96">
            <a:extLst>
              <a:ext uri="{FF2B5EF4-FFF2-40B4-BE49-F238E27FC236}">
                <a16:creationId xmlns:a16="http://schemas.microsoft.com/office/drawing/2014/main" id="{114DB48E-19BC-4A24-A4BF-7277C4E667C4}"/>
              </a:ext>
            </a:extLst>
          </p:cNvPr>
          <p:cNvSpPr/>
          <p:nvPr/>
        </p:nvSpPr>
        <p:spPr>
          <a:xfrm flipV="1">
            <a:off x="5580229" y="476991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6" grpId="0"/>
      <p:bldP spid="147" grpId="0"/>
      <p:bldP spid="148" grpId="0"/>
      <p:bldP spid="149" grpId="0"/>
      <p:bldP spid="150" grpId="0"/>
      <p:bldP spid="150" grpId="1"/>
      <p:bldP spid="167" grpId="0"/>
      <p:bldP spid="168" grpId="0"/>
      <p:bldP spid="169" grpId="0"/>
      <p:bldP spid="40" grpId="0"/>
      <p:bldP spid="41" grpId="0"/>
      <p:bldP spid="42" grpId="0"/>
      <p:bldP spid="43" grpId="0"/>
      <p:bldP spid="44" grpId="0" animBg="1"/>
      <p:bldP spid="44" grpId="1" animBg="1"/>
      <p:bldP spid="45" grpId="0" animBg="1"/>
      <p:bldP spid="45" grpId="1" animBg="1"/>
      <p:bldP spid="20" grpId="0" animBg="1"/>
      <p:bldP spid="20" grpId="1" animBg="1"/>
      <p:bldP spid="63" grpId="0"/>
      <p:bldP spid="63" grpId="1"/>
      <p:bldP spid="64" grpId="0" animBg="1"/>
      <p:bldP spid="64" grpId="1" animBg="1"/>
      <p:bldP spid="81" grpId="0"/>
      <p:bldP spid="82" grpId="0"/>
      <p:bldP spid="83" grpId="0"/>
      <p:bldP spid="84" grpId="0"/>
      <p:bldP spid="85" grpId="0"/>
      <p:bldP spid="85" grpId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/>
      <p:bldP spid="96" grpId="1"/>
      <p:bldP spid="97" grpId="0" animBg="1"/>
      <p:bldP spid="9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FB343DA-AF71-4015-BE48-927890DB91FA}"/>
                  </a:ext>
                </a:extLst>
              </p:cNvPr>
              <p:cNvSpPr/>
              <p:nvPr/>
            </p:nvSpPr>
            <p:spPr>
              <a:xfrm>
                <a:off x="2527052" y="-43901"/>
                <a:ext cx="9551670" cy="5099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Bài 3: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Tại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Hội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khoẻ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Phù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Đổng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toàn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quốc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lần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VI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năm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2004,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HCV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toàn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tỉnh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Đồng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Tháp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6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tổng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toàn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giành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HCB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HCĐ.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HCB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HCĐ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Đồng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Tháp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tổng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mà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giành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FB343DA-AF71-4015-BE48-927890DB9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052" y="-43901"/>
                <a:ext cx="9551670" cy="5099153"/>
              </a:xfrm>
              <a:prstGeom prst="rect">
                <a:avLst/>
              </a:prstGeom>
              <a:blipFill>
                <a:blip r:embed="rId3"/>
                <a:stretch>
                  <a:fillRect l="-1330" r="-1330" b="-248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60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40" y="3834142"/>
            <a:ext cx="3950230" cy="4116080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180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FB343DA-AF71-4015-BE48-927890DB91FA}"/>
                  </a:ext>
                </a:extLst>
              </p:cNvPr>
              <p:cNvSpPr/>
              <p:nvPr/>
            </p:nvSpPr>
            <p:spPr>
              <a:xfrm>
                <a:off x="2527052" y="-43901"/>
                <a:ext cx="9551670" cy="2093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Bài 3: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Tại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Hội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khoẻ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Phù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Đổng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toàn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quốc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lần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VI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năm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2004,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HCV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toàn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tỉnh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Đồng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Tháp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24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tổng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toàn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giành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HCB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HCĐ.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HCB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HCĐ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Đồng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Tháp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tổng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mà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giành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b="1" dirty="0" err="1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FB343DA-AF71-4015-BE48-927890DB9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052" y="-43901"/>
                <a:ext cx="9551670" cy="2093265"/>
              </a:xfrm>
              <a:prstGeom prst="rect">
                <a:avLst/>
              </a:prstGeom>
              <a:blipFill>
                <a:blip r:embed="rId3"/>
                <a:stretch>
                  <a:fillRect l="-665" r="-665" b="-36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60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40" y="3834142"/>
            <a:ext cx="3950230" cy="4116080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792652" y="5012098"/>
            <a:ext cx="1650581" cy="2709704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9C04220-6AF6-D14A-87F2-223F4455D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122" y="3223062"/>
            <a:ext cx="8839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altLang="en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6" name="Right Brace 125">
            <a:extLst>
              <a:ext uri="{FF2B5EF4-FFF2-40B4-BE49-F238E27FC236}">
                <a16:creationId xmlns:a16="http://schemas.microsoft.com/office/drawing/2014/main" id="{E7D5F831-D96E-E441-BC3B-123B0F73483F}"/>
              </a:ext>
            </a:extLst>
          </p:cNvPr>
          <p:cNvSpPr/>
          <p:nvPr/>
        </p:nvSpPr>
        <p:spPr>
          <a:xfrm>
            <a:off x="6283493" y="3901030"/>
            <a:ext cx="533400" cy="1027113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29" name="TextBox 7">
            <a:extLst>
              <a:ext uri="{FF2B5EF4-FFF2-40B4-BE49-F238E27FC236}">
                <a16:creationId xmlns:a16="http://schemas.microsoft.com/office/drawing/2014/main" id="{CFD0DF95-CECD-084B-AE2E-995209EB3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1947" y="3967600"/>
            <a:ext cx="422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19 phần bằng nhau.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C9FC111-68E7-A849-B8BC-FFF72D12F78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78222" y="2291441"/>
            <a:ext cx="914400" cy="953415"/>
          </a:xfrm>
          <a:prstGeom prst="rect">
            <a:avLst/>
          </a:prstGeom>
          <a:blipFill>
            <a:blip r:embed="rId10"/>
            <a:stretch>
              <a:fillRect l="19778" t="-897" r="-11445" b="6413"/>
            </a:stretch>
          </a:blipFill>
        </p:spPr>
        <p:txBody>
          <a:bodyPr/>
          <a:lstStyle/>
          <a:p>
            <a:pPr algn="r"/>
            <a:r>
              <a:rPr lang="en-US">
                <a:solidFill>
                  <a:srgbClr val="FF0000"/>
                </a:solidFill>
              </a:rPr>
              <a:t> 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0B1231F2-EA5D-054F-AB1D-E90702036CB2}"/>
              </a:ext>
            </a:extLst>
          </p:cNvPr>
          <p:cNvCxnSpPr>
            <a:cxnSpLocks/>
          </p:cNvCxnSpPr>
          <p:nvPr/>
        </p:nvCxnSpPr>
        <p:spPr>
          <a:xfrm flipV="1">
            <a:off x="6111522" y="3223062"/>
            <a:ext cx="533400" cy="74453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F13851B-7338-C743-A66E-E94B0E7D40B4}"/>
              </a:ext>
            </a:extLst>
          </p:cNvPr>
          <p:cNvCxnSpPr>
            <a:cxnSpLocks/>
          </p:cNvCxnSpPr>
          <p:nvPr/>
        </p:nvCxnSpPr>
        <p:spPr>
          <a:xfrm>
            <a:off x="5882922" y="4474012"/>
            <a:ext cx="1384300" cy="110807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CB0EB83B-B9BB-5C4A-AA2C-6FB2587A3887}"/>
              </a:ext>
            </a:extLst>
          </p:cNvPr>
          <p:cNvCxnSpPr>
            <a:cxnSpLocks/>
          </p:cNvCxnSpPr>
          <p:nvPr/>
        </p:nvCxnSpPr>
        <p:spPr>
          <a:xfrm>
            <a:off x="6098822" y="4862950"/>
            <a:ext cx="1155700" cy="719137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8">
            <a:extLst>
              <a:ext uri="{FF2B5EF4-FFF2-40B4-BE49-F238E27FC236}">
                <a16:creationId xmlns:a16="http://schemas.microsoft.com/office/drawing/2014/main" id="{4DA0316A-3C11-8645-9380-B08E8B4BE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222" y="5013762"/>
            <a:ext cx="698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VN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A340B85-4582-9B44-BE0A-AA3F0962649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70731" y="4823318"/>
            <a:ext cx="2109442" cy="892552"/>
          </a:xfrm>
          <a:prstGeom prst="rect">
            <a:avLst/>
          </a:prstGeom>
          <a:blipFill>
            <a:blip r:embed="rId11"/>
            <a:stretch>
              <a:fillRect l="5577" r="-5577" b="-10960"/>
            </a:stretch>
          </a:blipFill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438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60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40" y="3834142"/>
            <a:ext cx="3950230" cy="4116080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792652" y="5012098"/>
            <a:ext cx="1650581" cy="2709704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0F19B36-0F1C-474B-9212-DD3E0C58CFE7}"/>
                  </a:ext>
                </a:extLst>
              </p:cNvPr>
              <p:cNvSpPr/>
              <p:nvPr/>
            </p:nvSpPr>
            <p:spPr>
              <a:xfrm>
                <a:off x="2499337" y="543604"/>
                <a:ext cx="9673319" cy="4520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	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bạc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Tháp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tổng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đoàn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giành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vi-V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chương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/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vi-V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huy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chương</a:t>
                </a:r>
                <a:endParaRPr lang="en-VN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0F19B36-0F1C-474B-9212-DD3E0C58C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337" y="543604"/>
                <a:ext cx="9673319" cy="4520661"/>
              </a:xfrm>
              <a:prstGeom prst="rect">
                <a:avLst/>
              </a:prstGeom>
              <a:blipFill>
                <a:blip r:embed="rId9"/>
                <a:stretch>
                  <a:fillRect l="-1573" t="-1681" r="-786" b="-112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0B840C6-EB0F-8B45-8516-EF81FADB7F9A}"/>
              </a:ext>
            </a:extLst>
          </p:cNvPr>
          <p:cNvSpPr/>
          <p:nvPr/>
        </p:nvSpPr>
        <p:spPr>
          <a:xfrm>
            <a:off x="2623346" y="111811"/>
            <a:ext cx="1491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3: </a:t>
            </a:r>
            <a:endParaRPr lang="en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220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DẶN DÒ 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3500698" y="1591087"/>
            <a:ext cx="517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VN Bai Sau Nang" panose="04030905020802020C03" pitchFamily="82" charset="0"/>
              </a:rPr>
              <a:t>CHÚC CÁC EM HỌC TỐT</a:t>
            </a:r>
            <a:endParaRPr lang="en-PH" sz="5400" dirty="0">
              <a:latin typeface="UVN Bai Sau Nang" panose="04030905020802020C03" pitchFamily="82" charset="0"/>
            </a:endParaRPr>
          </a:p>
        </p:txBody>
      </p:sp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1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819740" y="2753236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756652" y="2767055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stCxn id="67" idx="1"/>
            <a:endCxn id="67" idx="12"/>
          </p:cNvCxnSpPr>
          <p:nvPr/>
        </p:nvCxnSpPr>
        <p:spPr>
          <a:xfrm>
            <a:off x="5947070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  <a:stCxn id="67" idx="2"/>
            <a:endCxn id="67" idx="11"/>
          </p:cNvCxnSpPr>
          <p:nvPr/>
        </p:nvCxnSpPr>
        <p:spPr>
          <a:xfrm>
            <a:off x="6885136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  <a:stCxn id="67" idx="3"/>
            <a:endCxn id="67" idx="10"/>
          </p:cNvCxnSpPr>
          <p:nvPr/>
        </p:nvCxnSpPr>
        <p:spPr>
          <a:xfrm>
            <a:off x="7823202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  <a:stCxn id="67" idx="4"/>
            <a:endCxn id="67" idx="9"/>
          </p:cNvCxnSpPr>
          <p:nvPr/>
        </p:nvCxnSpPr>
        <p:spPr>
          <a:xfrm>
            <a:off x="8761268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  <a:stCxn id="67" idx="5"/>
            <a:endCxn id="67" idx="8"/>
          </p:cNvCxnSpPr>
          <p:nvPr/>
        </p:nvCxnSpPr>
        <p:spPr>
          <a:xfrm>
            <a:off x="9699334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5009004" y="2761049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5003510" y="2761932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7297389" y="240745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/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blipFill>
                <a:blip r:embed="rId9"/>
                <a:stretch>
                  <a:fillRect l="-1794" b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/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màu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blipFill>
                <a:blip r:embed="rId10"/>
                <a:stretch>
                  <a:fillRect r="-3333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/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giấy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blipFill>
                <a:blip r:embed="rId11"/>
                <a:stretch>
                  <a:fillRect r="-5594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6364380" y="3178045"/>
            <a:ext cx="93579" cy="28153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711032" y="3649967"/>
            <a:ext cx="93581" cy="18714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8529207" y="4666243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CF2A2B-B31B-4AD5-968C-408394F1840B}"/>
              </a:ext>
            </a:extLst>
          </p:cNvPr>
          <p:cNvCxnSpPr>
            <a:cxnSpLocks/>
          </p:cNvCxnSpPr>
          <p:nvPr/>
        </p:nvCxnSpPr>
        <p:spPr>
          <a:xfrm flipV="1">
            <a:off x="5201727" y="1482154"/>
            <a:ext cx="6562169" cy="2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50CD0B-2045-45EB-995C-164A9A97F8F5}"/>
              </a:ext>
            </a:extLst>
          </p:cNvPr>
          <p:cNvSpPr txBox="1"/>
          <p:nvPr/>
        </p:nvSpPr>
        <p:spPr>
          <a:xfrm>
            <a:off x="2721362" y="5544390"/>
            <a:ext cx="954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/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  Ta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6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blipFill>
                <a:blip r:embed="rId13"/>
                <a:stretch>
                  <a:fillRect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5413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56" grpId="0" animBg="1"/>
      <p:bldP spid="57" grpId="0" animBg="1"/>
      <p:bldP spid="58" grpId="0" animBg="1"/>
      <p:bldP spid="59" grpId="0" animBg="1"/>
      <p:bldP spid="131" grpId="0" animBg="1"/>
      <p:bldP spid="132" grpId="0" animBg="1"/>
      <p:bldP spid="133" grpId="0" animBg="1"/>
      <p:bldP spid="67" grpId="0" animBg="1"/>
      <p:bldP spid="67" grpId="1" animBg="1"/>
      <p:bldP spid="125" grpId="0" animBg="1"/>
      <p:bldP spid="127" grpId="0" animBg="1"/>
      <p:bldP spid="44" grpId="0" animBg="1"/>
      <p:bldP spid="130" grpId="0" animBg="1"/>
      <p:bldP spid="128" grpId="0"/>
      <p:bldP spid="123" grpId="0"/>
      <p:bldP spid="52" grpId="0" animBg="1"/>
      <p:bldP spid="53" grpId="0" animBg="1"/>
      <p:bldP spid="134" grpId="0" animBg="1"/>
      <p:bldP spid="135" grpId="0"/>
      <p:bldP spid="137" grpId="0" animBg="1"/>
      <p:bldP spid="138" grpId="0"/>
      <p:bldP spid="139" grpId="0"/>
      <p:bldP spid="139" grpId="1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613006" y="1516829"/>
            <a:ext cx="94740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VN Bai Sau Nang" panose="04030905020802020C03" pitchFamily="82" charset="0"/>
              </a:rPr>
              <a:t>PHÉP TRỪ PHÂN SỐ</a:t>
            </a:r>
            <a:endParaRPr lang="en-PH" sz="8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E7930C0-2B34-4954-A89D-4BB503B82959}"/>
              </a:ext>
            </a:extLst>
          </p:cNvPr>
          <p:cNvSpPr txBox="1"/>
          <p:nvPr/>
        </p:nvSpPr>
        <p:spPr>
          <a:xfrm>
            <a:off x="3480590" y="764480"/>
            <a:ext cx="517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TOÁN</a:t>
            </a:r>
            <a:endParaRPr lang="en-PH" sz="44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  <p:bldP spid="1050" grpId="0"/>
      <p:bldP spid="2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4483415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405713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34852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286340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22325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4486300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408598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351407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cxnSpLocks/>
          </p:cNvCxnSpPr>
          <p:nvPr/>
        </p:nvCxnSpPr>
        <p:spPr>
          <a:xfrm>
            <a:off x="5416555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</p:cNvCxnSpPr>
          <p:nvPr/>
        </p:nvCxnSpPr>
        <p:spPr>
          <a:xfrm>
            <a:off x="6354621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</p:cNvCxnSpPr>
          <p:nvPr/>
        </p:nvCxnSpPr>
        <p:spPr>
          <a:xfrm>
            <a:off x="7289802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</p:cNvCxnSpPr>
          <p:nvPr/>
        </p:nvCxnSpPr>
        <p:spPr>
          <a:xfrm>
            <a:off x="8227868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</p:cNvCxnSpPr>
          <p:nvPr/>
        </p:nvCxnSpPr>
        <p:spPr>
          <a:xfrm>
            <a:off x="9165934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4475604" y="1373764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4472995" y="1373763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6763989" y="-1062528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5820456" y="1770997"/>
            <a:ext cx="114628" cy="2815318"/>
          </a:xfrm>
          <a:prstGeom prst="rightBrace">
            <a:avLst>
              <a:gd name="adj1" fmla="val 67504"/>
              <a:gd name="adj2" fmla="val 493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148686" y="2265125"/>
            <a:ext cx="155257" cy="1867694"/>
          </a:xfrm>
          <a:prstGeom prst="rightBrace">
            <a:avLst>
              <a:gd name="adj1" fmla="val 623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7995807" y="3210570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A85BD6-3858-4C68-B820-4AD769660627}"/>
              </a:ext>
            </a:extLst>
          </p:cNvPr>
          <p:cNvCxnSpPr>
            <a:cxnSpLocks/>
          </p:cNvCxnSpPr>
          <p:nvPr/>
        </p:nvCxnSpPr>
        <p:spPr>
          <a:xfrm>
            <a:off x="5429036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AD31C6-A1C5-4C0F-A019-E74F6CBCB95D}"/>
              </a:ext>
            </a:extLst>
          </p:cNvPr>
          <p:cNvCxnSpPr>
            <a:cxnSpLocks/>
          </p:cNvCxnSpPr>
          <p:nvPr/>
        </p:nvCxnSpPr>
        <p:spPr>
          <a:xfrm>
            <a:off x="6354402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112538-1970-4609-A248-5F521581E9E9}"/>
              </a:ext>
            </a:extLst>
          </p:cNvPr>
          <p:cNvCxnSpPr>
            <a:cxnSpLocks/>
          </p:cNvCxnSpPr>
          <p:nvPr/>
        </p:nvCxnSpPr>
        <p:spPr>
          <a:xfrm>
            <a:off x="7292468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7772458" y="522006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7772458" y="519702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6500457" y="5197026"/>
            <a:ext cx="621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1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499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50532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7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4939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67" grpId="0" animBg="1"/>
      <p:bldP spid="67" grpId="1" animBg="1"/>
      <p:bldP spid="125" grpId="0" animBg="1"/>
      <p:bldP spid="127" grpId="0" animBg="1"/>
      <p:bldP spid="127" grpId="1" animBg="1"/>
      <p:bldP spid="44" grpId="0" animBg="1"/>
      <p:bldP spid="130" grpId="0" animBg="1"/>
      <p:bldP spid="128" grpId="0"/>
      <p:bldP spid="123" grpId="0"/>
      <p:bldP spid="134" grpId="0" animBg="1"/>
      <p:bldP spid="135" grpId="0"/>
      <p:bldP spid="137" grpId="0" animBg="1"/>
      <p:bldP spid="138" grpId="0"/>
      <p:bldP spid="126" grpId="0"/>
      <p:bldP spid="136" grpId="0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10" y="22506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301641" y="3120109"/>
            <a:ext cx="2306596" cy="3786663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9" y="4372203"/>
            <a:ext cx="3729765" cy="2939717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9744307" y="4174758"/>
            <a:ext cx="2359690" cy="3519706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7759755" y="5191246"/>
            <a:ext cx="3576302" cy="2360359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/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6082570" y="59069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6082570" y="56765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4810569" y="567654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9BF51-600B-4CBE-913F-BA55C055EFCF}"/>
              </a:ext>
            </a:extLst>
          </p:cNvPr>
          <p:cNvSpPr txBox="1"/>
          <p:nvPr/>
        </p:nvSpPr>
        <p:spPr>
          <a:xfrm>
            <a:off x="2299442" y="1862587"/>
            <a:ext cx="989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3B8A7B-EC16-4E3C-A85A-0487BC038C62}"/>
              </a:ext>
            </a:extLst>
          </p:cNvPr>
          <p:cNvSpPr/>
          <p:nvPr/>
        </p:nvSpPr>
        <p:spPr>
          <a:xfrm>
            <a:off x="3532683" y="3743585"/>
            <a:ext cx="86593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6561749-1E11-429A-B7EE-A7C89F051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589755" y="3608656"/>
            <a:ext cx="669072" cy="88920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40F2DAB-581A-4B01-A9E3-801235D834CA}"/>
              </a:ext>
            </a:extLst>
          </p:cNvPr>
          <p:cNvSpPr txBox="1"/>
          <p:nvPr/>
        </p:nvSpPr>
        <p:spPr>
          <a:xfrm>
            <a:off x="2459103" y="1839547"/>
            <a:ext cx="989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696000" y="3000496"/>
            <a:ext cx="9372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ta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A3E716-97AD-4723-BB5A-7D8C42675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266771" y="2838523"/>
            <a:ext cx="669072" cy="94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98546-5E6E-4527-B9F7-44C97144FB0F}"/>
              </a:ext>
            </a:extLst>
          </p:cNvPr>
          <p:cNvSpPr/>
          <p:nvPr/>
        </p:nvSpPr>
        <p:spPr>
          <a:xfrm>
            <a:off x="3987800" y="226296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550DEF-3795-48ED-9D00-78FD878EE5A1}"/>
              </a:ext>
            </a:extLst>
          </p:cNvPr>
          <p:cNvSpPr/>
          <p:nvPr/>
        </p:nvSpPr>
        <p:spPr>
          <a:xfrm>
            <a:off x="5416977" y="23271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7811EA-E431-467B-A3FB-9BCE3888C2A9}"/>
              </a:ext>
            </a:extLst>
          </p:cNvPr>
          <p:cNvSpPr/>
          <p:nvPr/>
        </p:nvSpPr>
        <p:spPr>
          <a:xfrm>
            <a:off x="6661260" y="22004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3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9766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8685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6" grpId="0"/>
      <p:bldP spid="140" grpId="0"/>
      <p:bldP spid="141" grpId="0"/>
      <p:bldP spid="58" grpId="0"/>
      <p:bldP spid="58" grpId="1"/>
      <p:bldP spid="59" grpId="0"/>
      <p:bldP spid="59" grpId="1"/>
      <p:bldP spid="63" grpId="0"/>
      <p:bldP spid="64" grpId="0"/>
      <p:bldP spid="5" grpId="0" animBg="1"/>
      <p:bldP spid="5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953299" y="662541"/>
            <a:ext cx="8830880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74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86" y="3773651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20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3741022" y="307749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1AA5AE-3233-4B1E-A3D3-16AC88B69AF3}"/>
              </a:ext>
            </a:extLst>
          </p:cNvPr>
          <p:cNvSpPr txBox="1"/>
          <p:nvPr/>
        </p:nvSpPr>
        <p:spPr>
          <a:xfrm>
            <a:off x="1437082" y="1431606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1038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EABE1AF4-304D-4819-835D-D949AD3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3650503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14F70FD-1DF4-4306-8881-146E899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1" y="2627269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5D36226E-97EA-493D-AC4E-7D6507CE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3" y="2642335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7616B1E-A534-44CE-A8FE-11F77775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8" y="3436221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/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blipFill>
                <a:blip r:embed="rId7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/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blipFill>
                <a:blip r:embed="rId8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/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/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blipFill>
                <a:blip r:embed="rId10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123" grpId="0"/>
      <p:bldP spid="124" grpId="0"/>
      <p:bldP spid="87" grpId="0" animBg="1"/>
      <p:bldP spid="88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4" y="56769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/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15 − 7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/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blipFill>
                <a:blip r:embed="rId6"/>
                <a:stretch>
                  <a:fillRect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9FA526AC-D846-4451-9026-20267AF996DA}"/>
              </a:ext>
            </a:extLst>
          </p:cNvPr>
          <p:cNvSpPr txBox="1"/>
          <p:nvPr/>
        </p:nvSpPr>
        <p:spPr>
          <a:xfrm>
            <a:off x="6347908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D8D5F58-20C5-4526-AD26-AEAAC206034C}"/>
              </a:ext>
            </a:extLst>
          </p:cNvPr>
          <p:cNvSpPr txBox="1"/>
          <p:nvPr/>
        </p:nvSpPr>
        <p:spPr>
          <a:xfrm>
            <a:off x="8891252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/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52C63F4B-4CE0-4EF8-A269-5DD8DEDA7591}"/>
              </a:ext>
            </a:extLst>
          </p:cNvPr>
          <p:cNvSpPr txBox="1"/>
          <p:nvPr/>
        </p:nvSpPr>
        <p:spPr>
          <a:xfrm>
            <a:off x="10330355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5753282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773214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9539222" y="2846508"/>
            <a:ext cx="7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9640C93-CA12-4B6E-A78C-521D1799CFB6}"/>
              </a:ext>
            </a:extLst>
          </p:cNvPr>
          <p:cNvSpPr txBox="1"/>
          <p:nvPr/>
        </p:nvSpPr>
        <p:spPr>
          <a:xfrm>
            <a:off x="9067991" y="27813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/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/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A75E4B98-FD96-436A-85BD-ACA12B4BC0CF}"/>
              </a:ext>
            </a:extLst>
          </p:cNvPr>
          <p:cNvSpPr txBox="1"/>
          <p:nvPr/>
        </p:nvSpPr>
        <p:spPr>
          <a:xfrm>
            <a:off x="5706731" y="419297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714DC1-B393-4B75-9852-85959A792140}"/>
              </a:ext>
            </a:extLst>
          </p:cNvPr>
          <p:cNvSpPr txBox="1"/>
          <p:nvPr/>
        </p:nvSpPr>
        <p:spPr>
          <a:xfrm>
            <a:off x="7734651" y="423325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/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17 − 12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blipFill>
                <a:blip r:embed="rId12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/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blipFill>
                <a:blip r:embed="rId13"/>
                <a:stretch>
                  <a:fillRect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EADA9D32-BF6E-47DA-8ACB-36DA1197BC3D}"/>
              </a:ext>
            </a:extLst>
          </p:cNvPr>
          <p:cNvSpPr txBox="1"/>
          <p:nvPr/>
        </p:nvSpPr>
        <p:spPr>
          <a:xfrm>
            <a:off x="6334607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297302-B1AE-4303-9B46-D22BB2B724F9}"/>
              </a:ext>
            </a:extLst>
          </p:cNvPr>
          <p:cNvSpPr txBox="1"/>
          <p:nvPr/>
        </p:nvSpPr>
        <p:spPr>
          <a:xfrm>
            <a:off x="8877951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/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/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ADF62554-CA44-4C6C-A993-F8D1F34D63B8}"/>
              </a:ext>
            </a:extLst>
          </p:cNvPr>
          <p:cNvSpPr txBox="1"/>
          <p:nvPr/>
        </p:nvSpPr>
        <p:spPr>
          <a:xfrm>
            <a:off x="4951934" y="133710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1" y="278489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/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/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E0E7657E-B2AC-4DBB-95D6-EA228D93D13A}"/>
              </a:ext>
            </a:extLst>
          </p:cNvPr>
          <p:cNvSpPr txBox="1"/>
          <p:nvPr/>
        </p:nvSpPr>
        <p:spPr>
          <a:xfrm>
            <a:off x="4838412" y="4205579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/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/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F5126291-F7E9-4C6B-8C5B-F09D6791D02F}"/>
              </a:ext>
            </a:extLst>
          </p:cNvPr>
          <p:cNvSpPr txBox="1"/>
          <p:nvPr/>
        </p:nvSpPr>
        <p:spPr>
          <a:xfrm>
            <a:off x="4877290" y="5602720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8" grpId="0"/>
      <p:bldP spid="159" grpId="0"/>
      <p:bldP spid="160" grpId="0"/>
      <p:bldP spid="161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660" y="2538764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8BF56-FDD2-4DEF-80F0-786CD4B5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49" y="2672092"/>
            <a:ext cx="3791042" cy="274793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58533AD-5F8E-43BF-B8D2-1F3DB135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3" y="2625536"/>
            <a:ext cx="4080610" cy="2770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EB955F1-BA46-428A-870C-534B798098BA}"/>
              </a:ext>
            </a:extLst>
          </p:cNvPr>
          <p:cNvSpPr txBox="1"/>
          <p:nvPr/>
        </p:nvSpPr>
        <p:spPr>
          <a:xfrm>
            <a:off x="3626379" y="295464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776C9CD-6B76-40C9-8248-47E0D8ECC42F}"/>
              </a:ext>
            </a:extLst>
          </p:cNvPr>
          <p:cNvSpPr txBox="1"/>
          <p:nvPr/>
        </p:nvSpPr>
        <p:spPr>
          <a:xfrm>
            <a:off x="91416" y="1725026"/>
            <a:ext cx="644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/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/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blipFill>
                <a:blip r:embed="rId10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45595B-A527-425B-A58B-35747F96112A}"/>
              </a:ext>
            </a:extLst>
          </p:cNvPr>
          <p:cNvCxnSpPr/>
          <p:nvPr/>
        </p:nvCxnSpPr>
        <p:spPr>
          <a:xfrm flipV="1">
            <a:off x="1399701" y="2538764"/>
            <a:ext cx="2180139" cy="17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2719D0-6837-43E9-9223-93F4BE6DB592}"/>
              </a:ext>
            </a:extLst>
          </p:cNvPr>
          <p:cNvCxnSpPr>
            <a:cxnSpLocks/>
          </p:cNvCxnSpPr>
          <p:nvPr/>
        </p:nvCxnSpPr>
        <p:spPr>
          <a:xfrm>
            <a:off x="4776577" y="2544288"/>
            <a:ext cx="1013909" cy="6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3" grpId="0"/>
      <p:bldP spid="124" grpId="0"/>
      <p:bldP spid="125" grpId="0" animBg="1"/>
      <p:bldP spid="1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570</Words>
  <Application>Microsoft Macintosh PowerPoint</Application>
  <PresentationFormat>Widescreen</PresentationFormat>
  <Paragraphs>137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Cambria Math</vt:lpstr>
      <vt:lpstr>Arial</vt:lpstr>
      <vt:lpstr>UVN Bai Sau Nang</vt:lpstr>
      <vt:lpstr>Calibri Light</vt:lpstr>
      <vt:lpstr>UTM Avo</vt:lpstr>
      <vt:lpstr>Times New Roman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Ann Quizon</dc:creator>
  <cp:lastModifiedBy>Kwon Ji Yong</cp:lastModifiedBy>
  <cp:revision>48</cp:revision>
  <dcterms:created xsi:type="dcterms:W3CDTF">2021-05-17T23:37:26Z</dcterms:created>
  <dcterms:modified xsi:type="dcterms:W3CDTF">2022-02-28T19:35:47Z</dcterms:modified>
  <cp:version>J12</cp:version>
</cp:coreProperties>
</file>