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3" r:id="rId2"/>
    <p:sldId id="267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309" r:id="rId11"/>
    <p:sldId id="272" r:id="rId12"/>
    <p:sldId id="310" r:id="rId13"/>
    <p:sldId id="311" r:id="rId14"/>
    <p:sldId id="268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mbria Math" panose="02040503050406030204" pitchFamily="18" charset="0"/>
      <p:regular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UTM Amerika Sans" panose="02040603050506020204" pitchFamily="18"/>
      <p:regular r:id="rId25"/>
    </p:embeddedFont>
    <p:embeddedFont>
      <p:font typeface="UTM Cookies" panose="02040603050506020204" pitchFamily="1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0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40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190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10.PNG"/><Relationship Id="rId10" Type="http://schemas.openxmlformats.org/officeDocument/2006/relationships/image" Target="../media/image46.png"/><Relationship Id="rId4" Type="http://schemas.openxmlformats.org/officeDocument/2006/relationships/image" Target="../media/image20.png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.png"/><Relationship Id="rId4" Type="http://schemas.openxmlformats.org/officeDocument/2006/relationships/image" Target="../media/image240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image" Target="../media/image17.png"/><Relationship Id="rId3" Type="http://schemas.openxmlformats.org/officeDocument/2006/relationships/image" Target="../media/image7.jpeg"/><Relationship Id="rId21" Type="http://schemas.openxmlformats.org/officeDocument/2006/relationships/image" Target="../media/image19.png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image" Target="../media/image6.jpg"/><Relationship Id="rId16" Type="http://schemas.openxmlformats.org/officeDocument/2006/relationships/slide" Target="slide8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slide" Target="slide13.xml"/><Relationship Id="rId10" Type="http://schemas.openxmlformats.org/officeDocument/2006/relationships/slide" Target="slide6.xml"/><Relationship Id="rId19" Type="http://schemas.openxmlformats.org/officeDocument/2006/relationships/slide" Target="slide9.xml"/><Relationship Id="rId4" Type="http://schemas.openxmlformats.org/officeDocument/2006/relationships/slide" Target="slide4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25.gif"/><Relationship Id="rId17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slide" Target="slide3.xml"/><Relationship Id="rId5" Type="http://schemas.openxmlformats.org/officeDocument/2006/relationships/image" Target="../media/image22.gif"/><Relationship Id="rId15" Type="http://schemas.openxmlformats.org/officeDocument/2006/relationships/image" Target="../media/image28.gif"/><Relationship Id="rId10" Type="http://schemas.openxmlformats.org/officeDocument/2006/relationships/image" Target="../media/image24.jpe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5.gif"/><Relationship Id="rId17" Type="http://schemas.openxmlformats.org/officeDocument/2006/relationships/image" Target="../media/image30.gif"/><Relationship Id="rId2" Type="http://schemas.openxmlformats.org/officeDocument/2006/relationships/audio" Target="../media/audio1.wav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3.xml"/><Relationship Id="rId5" Type="http://schemas.openxmlformats.org/officeDocument/2006/relationships/image" Target="../media/image22.gif"/><Relationship Id="rId15" Type="http://schemas.openxmlformats.org/officeDocument/2006/relationships/image" Target="../media/image28.gif"/><Relationship Id="rId10" Type="http://schemas.openxmlformats.org/officeDocument/2006/relationships/image" Target="../media/image24.jpeg"/><Relationship Id="rId4" Type="http://schemas.openxmlformats.org/officeDocument/2006/relationships/image" Target="../media/image21.PNG"/><Relationship Id="rId9" Type="http://schemas.openxmlformats.org/officeDocument/2006/relationships/image" Target="../media/image33.png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26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5.gif"/><Relationship Id="rId5" Type="http://schemas.openxmlformats.org/officeDocument/2006/relationships/image" Target="../media/image22.gif"/><Relationship Id="rId15" Type="http://schemas.openxmlformats.org/officeDocument/2006/relationships/image" Target="../media/image29.gif"/><Relationship Id="rId10" Type="http://schemas.openxmlformats.org/officeDocument/2006/relationships/slide" Target="slide3.xml"/><Relationship Id="rId4" Type="http://schemas.openxmlformats.org/officeDocument/2006/relationships/image" Target="../media/image21.PNG"/><Relationship Id="rId9" Type="http://schemas.openxmlformats.org/officeDocument/2006/relationships/image" Target="../media/image24.jpeg"/><Relationship Id="rId1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7.gif"/><Relationship Id="rId17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6.gif"/><Relationship Id="rId5" Type="http://schemas.openxmlformats.org/officeDocument/2006/relationships/image" Target="../media/image22.gif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image" Target="../media/image21.PNG"/><Relationship Id="rId9" Type="http://schemas.openxmlformats.org/officeDocument/2006/relationships/slide" Target="slide3.xml"/><Relationship Id="rId1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7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6.gif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5.gif"/><Relationship Id="rId5" Type="http://schemas.openxmlformats.org/officeDocument/2006/relationships/image" Target="../media/image22.gif"/><Relationship Id="rId15" Type="http://schemas.openxmlformats.org/officeDocument/2006/relationships/image" Target="../media/image29.gif"/><Relationship Id="rId10" Type="http://schemas.openxmlformats.org/officeDocument/2006/relationships/slide" Target="slide3.xml"/><Relationship Id="rId4" Type="http://schemas.openxmlformats.org/officeDocument/2006/relationships/image" Target="../media/image21.PNG"/><Relationship Id="rId9" Type="http://schemas.openxmlformats.org/officeDocument/2006/relationships/image" Target="../media/image24.jpeg"/><Relationship Id="rId1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7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6.gif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5.gif"/><Relationship Id="rId5" Type="http://schemas.openxmlformats.org/officeDocument/2006/relationships/image" Target="../media/image22.gif"/><Relationship Id="rId15" Type="http://schemas.openxmlformats.org/officeDocument/2006/relationships/image" Target="../media/image29.gif"/><Relationship Id="rId10" Type="http://schemas.openxmlformats.org/officeDocument/2006/relationships/slide" Target="slide3.xml"/><Relationship Id="rId4" Type="http://schemas.openxmlformats.org/officeDocument/2006/relationships/image" Target="../media/image21.PNG"/><Relationship Id="rId9" Type="http://schemas.openxmlformats.org/officeDocument/2006/relationships/image" Target="../media/image24.jpeg"/><Relationship Id="rId1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97A4D6-5400-4CCC-9761-5264E1445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12118D-E452-45D5-AAB9-FB82DC729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20" y="1101799"/>
            <a:ext cx="1475360" cy="12254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2A83F8-A0DB-4552-8AE8-B996FFC144D9}"/>
              </a:ext>
            </a:extLst>
          </p:cNvPr>
          <p:cNvSpPr/>
          <p:nvPr/>
        </p:nvSpPr>
        <p:spPr>
          <a:xfrm>
            <a:off x="248638" y="2096486"/>
            <a:ext cx="9093836" cy="26650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cap="none" spc="0" dirty="0">
                <a:ln w="0"/>
                <a:solidFill>
                  <a:srgbClr val="E7312D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</a:p>
          <a:p>
            <a:pPr algn="ctr">
              <a:lnSpc>
                <a:spcPct val="150000"/>
              </a:lnSpc>
            </a:pPr>
            <a:r>
              <a:rPr lang="en-US" sz="4400" dirty="0">
                <a:ln w="0"/>
                <a:solidFill>
                  <a:schemeClr val="bg1"/>
                </a:solidFill>
                <a:effectLst>
                  <a:glow rad="127000">
                    <a:srgbClr val="E95028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merika Sans" panose="02040603050506020204" pitchFamily="18" charset="0"/>
              </a:rPr>
              <a:t>(SGK TOÁN TRANG 138)</a:t>
            </a:r>
            <a:endParaRPr lang="en-US" sz="8800" b="0" cap="none" spc="0" dirty="0">
              <a:ln w="0"/>
              <a:solidFill>
                <a:schemeClr val="bg1"/>
              </a:solidFill>
              <a:effectLst>
                <a:glow rad="127000">
                  <a:srgbClr val="E95028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merika San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A1B1BB-29A8-4BD0-BA23-73A854406344}"/>
              </a:ext>
            </a:extLst>
          </p:cNvPr>
          <p:cNvSpPr txBox="1"/>
          <p:nvPr/>
        </p:nvSpPr>
        <p:spPr>
          <a:xfrm>
            <a:off x="0" y="0"/>
            <a:ext cx="5143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TRƯỜNG TIỂU HỌC LÊ QUÝ ĐÔN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KHỐI 4</a:t>
            </a:r>
          </a:p>
        </p:txBody>
      </p:sp>
    </p:spTree>
    <p:extLst>
      <p:ext uri="{BB962C8B-B14F-4D97-AF65-F5344CB8AC3E}">
        <p14:creationId xmlns:p14="http://schemas.microsoft.com/office/powerpoint/2010/main" val="270300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5">
            <a:extLst>
              <a:ext uri="{FF2B5EF4-FFF2-40B4-BE49-F238E27FC236}">
                <a16:creationId xmlns:a16="http://schemas.microsoft.com/office/drawing/2014/main" id="{16731ACE-0448-41D7-92CE-217CC98C00D1}"/>
              </a:ext>
            </a:extLst>
          </p:cNvPr>
          <p:cNvSpPr/>
          <p:nvPr/>
        </p:nvSpPr>
        <p:spPr>
          <a:xfrm>
            <a:off x="10609006" y="0"/>
            <a:ext cx="1662366" cy="6858000"/>
          </a:xfrm>
          <a:prstGeom prst="rect">
            <a:avLst/>
          </a:prstGeom>
          <a:solidFill>
            <a:srgbClr val="F5C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C3F636D8-C45A-4CBD-AB9A-27B5093761E8}"/>
              </a:ext>
            </a:extLst>
          </p:cNvPr>
          <p:cNvSpPr/>
          <p:nvPr/>
        </p:nvSpPr>
        <p:spPr>
          <a:xfrm>
            <a:off x="186387" y="941440"/>
            <a:ext cx="591340" cy="5916701"/>
          </a:xfrm>
          <a:prstGeom prst="rect">
            <a:avLst/>
          </a:prstGeom>
          <a:solidFill>
            <a:srgbClr val="F7D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18232B-B32C-4B28-91EC-9B8C05600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67" b="92982" l="9904" r="89959">
                        <a14:foregroundMark x1="35252" y1="8772" x2="37689" y2="9162"/>
                        <a14:foregroundMark x1="29161" y1="7797" x2="34436" y2="8641"/>
                        <a14:foregroundMark x1="37689" y1="9162" x2="42916" y2="8967"/>
                        <a14:foregroundMark x1="29849" y1="44444" x2="39477" y2="59844"/>
                        <a14:foregroundMark x1="49656" y1="58090" x2="41678" y2="61014"/>
                        <a14:foregroundMark x1="41678" y1="61014" x2="36039" y2="51852"/>
                        <a14:foregroundMark x1="36039" y1="51852" x2="33012" y2="35867"/>
                        <a14:foregroundMark x1="42091" y1="30409" x2="42091" y2="30409"/>
                        <a14:foregroundMark x1="24484" y1="31774" x2="24484" y2="31774"/>
                        <a14:foregroundMark x1="28886" y1="56140" x2="28886" y2="56140"/>
                        <a14:foregroundMark x1="30261" y1="47173" x2="30261" y2="47173"/>
                        <a14:foregroundMark x1="27923" y1="54776" x2="36314" y2="70370"/>
                        <a14:foregroundMark x1="31087" y1="71735" x2="34113" y2="70370"/>
                        <a14:foregroundMark x1="46492" y1="79337" x2="54746" y2="82846"/>
                        <a14:foregroundMark x1="54746" y1="82846" x2="58047" y2="82456"/>
                        <a14:foregroundMark x1="61623" y1="84795" x2="66437" y2="81676"/>
                        <a14:foregroundMark x1="59560" y1="91033" x2="63136" y2="92982"/>
                        <a14:foregroundMark x1="58184" y1="8967" x2="60110" y2="8967"/>
                        <a14:foregroundMark x1="33975" y1="8967" x2="37001" y2="9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849" y="4741470"/>
            <a:ext cx="3041250" cy="2146027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A851ABAF-F94A-43AF-AEA7-D4C25FC3B9AD}"/>
              </a:ext>
            </a:extLst>
          </p:cNvPr>
          <p:cNvSpPr/>
          <p:nvPr/>
        </p:nvSpPr>
        <p:spPr>
          <a:xfrm>
            <a:off x="-61857" y="28956"/>
            <a:ext cx="456128" cy="5838444"/>
          </a:xfrm>
          <a:prstGeom prst="rect">
            <a:avLst/>
          </a:prstGeom>
          <a:solidFill>
            <a:srgbClr val="EE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C922F6-8297-45E9-A459-C398AD8F2222}"/>
              </a:ext>
            </a:extLst>
          </p:cNvPr>
          <p:cNvGrpSpPr/>
          <p:nvPr/>
        </p:nvGrpSpPr>
        <p:grpSpPr>
          <a:xfrm>
            <a:off x="737788" y="81574"/>
            <a:ext cx="3207327" cy="748145"/>
            <a:chOff x="394855" y="242455"/>
            <a:chExt cx="3207327" cy="74814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A0E793-63E5-40E8-B93B-802A59530773}"/>
                </a:ext>
              </a:extLst>
            </p:cNvPr>
            <p:cNvSpPr/>
            <p:nvPr/>
          </p:nvSpPr>
          <p:spPr>
            <a:xfrm>
              <a:off x="394855" y="242455"/>
              <a:ext cx="748145" cy="74814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86455C-133F-4335-B901-C69F3CEE251E}"/>
                </a:ext>
              </a:extLst>
            </p:cNvPr>
            <p:cNvSpPr txBox="1"/>
            <p:nvPr/>
          </p:nvSpPr>
          <p:spPr>
            <a:xfrm>
              <a:off x="1163782" y="293361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F45C0C-6CFE-4494-A424-77081F330597}"/>
              </a:ext>
            </a:extLst>
          </p:cNvPr>
          <p:cNvGrpSpPr/>
          <p:nvPr/>
        </p:nvGrpSpPr>
        <p:grpSpPr>
          <a:xfrm>
            <a:off x="813988" y="869304"/>
            <a:ext cx="2757054" cy="1248803"/>
            <a:chOff x="367146" y="1325432"/>
            <a:chExt cx="2757054" cy="124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57544C8-7B44-4500-A1D0-6419AEA7AD05}"/>
                    </a:ext>
                  </a:extLst>
                </p:cNvPr>
                <p:cNvSpPr txBox="1"/>
                <p:nvPr/>
              </p:nvSpPr>
              <p:spPr>
                <a:xfrm>
                  <a:off x="914400" y="1325432"/>
                  <a:ext cx="2209800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4000" b="0" i="1" smtClean="0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5</m:t>
                            </m:r>
                          </m:den>
                        </m:f>
                        <m:r>
                          <a:rPr lang="en-US" sz="4000" b="0" i="0" smtClean="0">
                            <a:latin typeface="Cambria Math"/>
                          </a:rPr>
                          <m:t>−</m:t>
                        </m:r>
                        <m:r>
                          <a:rPr lang="en-US" sz="4000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11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1325432"/>
                  <a:ext cx="2209800" cy="124880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7AE4A8-0C51-46B9-961E-F5D230839F58}"/>
                </a:ext>
              </a:extLst>
            </p:cNvPr>
            <p:cNvSpPr txBox="1"/>
            <p:nvPr/>
          </p:nvSpPr>
          <p:spPr>
            <a:xfrm>
              <a:off x="367146" y="1534336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a)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8F2FA9-93CC-4A89-8CB0-FA370DDDE592}"/>
              </a:ext>
            </a:extLst>
          </p:cNvPr>
          <p:cNvGrpSpPr/>
          <p:nvPr/>
        </p:nvGrpSpPr>
        <p:grpSpPr>
          <a:xfrm>
            <a:off x="3924334" y="843921"/>
            <a:ext cx="2757054" cy="1248803"/>
            <a:chOff x="367146" y="1325432"/>
            <a:chExt cx="2757054" cy="124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481E19D-7385-41BC-96C2-E9A1AA552638}"/>
                    </a:ext>
                  </a:extLst>
                </p:cNvPr>
                <p:cNvSpPr txBox="1"/>
                <p:nvPr/>
              </p:nvSpPr>
              <p:spPr>
                <a:xfrm>
                  <a:off x="914400" y="1325432"/>
                  <a:ext cx="2209800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7</m:t>
                            </m:r>
                          </m:den>
                        </m:f>
                        <m:r>
                          <a:rPr lang="en-US" sz="4000" b="0" i="0" smtClean="0">
                            <a:latin typeface="Cambria Math"/>
                          </a:rPr>
                          <m:t>−</m:t>
                        </m:r>
                        <m:r>
                          <a:rPr lang="en-US" sz="4000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1325432"/>
                  <a:ext cx="2209800" cy="124880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C526BE-0E57-45CF-8AFF-7E64D01EE0E2}"/>
                </a:ext>
              </a:extLst>
            </p:cNvPr>
            <p:cNvSpPr txBox="1"/>
            <p:nvPr/>
          </p:nvSpPr>
          <p:spPr>
            <a:xfrm>
              <a:off x="367146" y="1534336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b)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68BB53-A36B-4673-AA74-E7F1218308E3}"/>
              </a:ext>
            </a:extLst>
          </p:cNvPr>
          <p:cNvGrpSpPr/>
          <p:nvPr/>
        </p:nvGrpSpPr>
        <p:grpSpPr>
          <a:xfrm>
            <a:off x="7124734" y="816212"/>
            <a:ext cx="2757054" cy="1301895"/>
            <a:chOff x="367146" y="1325432"/>
            <a:chExt cx="2757054" cy="13018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9542633-93C2-468C-8412-0C8F903DB877}"/>
                    </a:ext>
                  </a:extLst>
                </p:cNvPr>
                <p:cNvSpPr txBox="1"/>
                <p:nvPr/>
              </p:nvSpPr>
              <p:spPr>
                <a:xfrm>
                  <a:off x="914400" y="1325432"/>
                  <a:ext cx="2209800" cy="1301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6</m:t>
                            </m:r>
                          </m:den>
                        </m:f>
                        <m:r>
                          <a:rPr lang="en-US" sz="4000" b="0" i="0" smtClean="0">
                            <a:latin typeface="Cambria Math"/>
                          </a:rPr>
                          <m:t>−</m:t>
                        </m:r>
                        <m:r>
                          <a:rPr lang="en-US" sz="4000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1325432"/>
                  <a:ext cx="2209800" cy="130189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CE3BA4-BED8-42AD-A9CD-490F64DED9E0}"/>
                </a:ext>
              </a:extLst>
            </p:cNvPr>
            <p:cNvSpPr txBox="1"/>
            <p:nvPr/>
          </p:nvSpPr>
          <p:spPr>
            <a:xfrm>
              <a:off x="367146" y="1534336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c)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84BAD4-A452-40DC-AA38-2CA837988722}"/>
              </a:ext>
            </a:extLst>
          </p:cNvPr>
          <p:cNvGrpSpPr/>
          <p:nvPr/>
        </p:nvGrpSpPr>
        <p:grpSpPr>
          <a:xfrm>
            <a:off x="737788" y="2380800"/>
            <a:ext cx="6934200" cy="1261307"/>
            <a:chOff x="0" y="3276600"/>
            <a:chExt cx="6386946" cy="126130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7BAC44C-1B15-4529-8C38-BD1296DF1A13}"/>
                    </a:ext>
                  </a:extLst>
                </p:cNvPr>
                <p:cNvSpPr txBox="1"/>
                <p:nvPr/>
              </p:nvSpPr>
              <p:spPr>
                <a:xfrm>
                  <a:off x="304800" y="3276600"/>
                  <a:ext cx="6082146" cy="12613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 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5</m:t>
                            </m:r>
                          </m:den>
                        </m:f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4000" b="0">
                            <a:solidFill>
                              <a:srgbClr val="0070C0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11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  <m:r>
                          <a:rPr lang="en-US" sz="4000" b="0">
                            <a:solidFill>
                              <a:srgbClr val="0070C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69</m:t>
                            </m:r>
                          </m:num>
                          <m:den>
                            <m:r>
                              <a:rPr lang="en-US" sz="4000" b="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15</m:t>
                            </m:r>
                          </m:den>
                        </m:f>
                        <m: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4000" b="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55</m:t>
                            </m:r>
                          </m:num>
                          <m:den>
                            <m:r>
                              <a:rPr lang="en-US" sz="4000" b="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15</m:t>
                            </m:r>
                          </m:den>
                        </m:f>
                        <m:r>
                          <a:rPr lang="en-US" sz="4000" b="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14</m:t>
                            </m:r>
                          </m:num>
                          <m:den>
                            <m:r>
                              <a:rPr lang="en-US" sz="4000" b="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15 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7BAC44C-1B15-4529-8C38-BD1296DF1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" y="3276600"/>
                  <a:ext cx="6082146" cy="1261307"/>
                </a:xfrm>
                <a:prstGeom prst="rect">
                  <a:avLst/>
                </a:prstGeom>
                <a:blipFill>
                  <a:blip r:embed="rId7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7A07B54-2EB6-4AFA-8194-260E7060ED39}"/>
                </a:ext>
              </a:extLst>
            </p:cNvPr>
            <p:cNvSpPr txBox="1"/>
            <p:nvPr/>
          </p:nvSpPr>
          <p:spPr>
            <a:xfrm>
              <a:off x="0" y="345472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a)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C2DA1E-1F22-45DC-9A36-7B4E03E4FE64}"/>
              </a:ext>
            </a:extLst>
          </p:cNvPr>
          <p:cNvGrpSpPr/>
          <p:nvPr/>
        </p:nvGrpSpPr>
        <p:grpSpPr>
          <a:xfrm>
            <a:off x="3697593" y="3642107"/>
            <a:ext cx="7148946" cy="1299651"/>
            <a:chOff x="76200" y="5389418"/>
            <a:chExt cx="6629400" cy="12996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B53669E-9095-4274-BF67-A4674D7F5C33}"/>
                </a:ext>
              </a:extLst>
            </p:cNvPr>
            <p:cNvSpPr/>
            <p:nvPr/>
          </p:nvSpPr>
          <p:spPr>
            <a:xfrm>
              <a:off x="76200" y="5562600"/>
              <a:ext cx="6976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b)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69D2AF4-ED0F-4552-B0C9-0B36E2C18AC4}"/>
                    </a:ext>
                  </a:extLst>
                </p:cNvPr>
                <p:cNvSpPr txBox="1"/>
                <p:nvPr/>
              </p:nvSpPr>
              <p:spPr>
                <a:xfrm>
                  <a:off x="381000" y="5389418"/>
                  <a:ext cx="6324600" cy="12996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7</m:t>
                            </m:r>
                          </m:den>
                        </m:f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4000">
                            <a:solidFill>
                              <a:srgbClr val="0070C0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14</m:t>
                            </m:r>
                          </m:den>
                        </m:f>
                        <m:r>
                          <a:rPr lang="en-US" sz="4000">
                            <a:solidFill>
                              <a:srgbClr val="0070C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4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6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14</m:t>
                            </m:r>
                          </m:den>
                        </m:f>
                        <m: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4000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  <m:r>
                          <a:rPr lang="en-US" sz="400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</m:t>
                            </m:r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4</m:t>
                            </m:r>
                            <m:r>
                              <a:rPr lang="en-US" sz="4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69D2AF4-ED0F-4552-B0C9-0B36E2C18A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5389418"/>
                  <a:ext cx="6324600" cy="1299651"/>
                </a:xfrm>
                <a:prstGeom prst="rect">
                  <a:avLst/>
                </a:prstGeom>
                <a:blipFill>
                  <a:blip r:embed="rId8"/>
                  <a:stretch>
                    <a:fillRect b="-20192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7325B28-829D-4612-B3D8-6F8054BB26B9}"/>
                  </a:ext>
                </a:extLst>
              </p:cNvPr>
              <p:cNvSpPr txBox="1"/>
              <p:nvPr/>
            </p:nvSpPr>
            <p:spPr>
              <a:xfrm>
                <a:off x="1485933" y="5092571"/>
                <a:ext cx="8370571" cy="128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5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540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5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=</a:t>
                </a:r>
                <a:r>
                  <a:rPr lang="en-US" sz="54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  <m:r>
                      <a:rPr lang="en-US" sz="5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  <m:r>
                      <a:rPr lang="en-US" sz="5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5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7325B28-829D-4612-B3D8-6F8054BB2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33" y="5092571"/>
                <a:ext cx="8370571" cy="1284519"/>
              </a:xfrm>
              <a:prstGeom prst="rect">
                <a:avLst/>
              </a:prstGeom>
              <a:blipFill>
                <a:blip r:embed="rId9"/>
                <a:stretch>
                  <a:fillRect l="-1061" b="-1262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D883043-338E-41BD-BDB1-F71882525646}"/>
              </a:ext>
            </a:extLst>
          </p:cNvPr>
          <p:cNvSpPr txBox="1"/>
          <p:nvPr/>
        </p:nvSpPr>
        <p:spPr>
          <a:xfrm>
            <a:off x="855362" y="534186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36739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33EC335-8672-4967-939A-3CAAE5407BCB}"/>
              </a:ext>
            </a:extLst>
          </p:cNvPr>
          <p:cNvGrpSpPr/>
          <p:nvPr/>
        </p:nvGrpSpPr>
        <p:grpSpPr>
          <a:xfrm>
            <a:off x="619990" y="0"/>
            <a:ext cx="3207327" cy="748145"/>
            <a:chOff x="394855" y="242455"/>
            <a:chExt cx="3207327" cy="74814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9D08A4-464B-4F3B-A1A5-FD688DC6C912}"/>
                </a:ext>
              </a:extLst>
            </p:cNvPr>
            <p:cNvSpPr/>
            <p:nvPr/>
          </p:nvSpPr>
          <p:spPr>
            <a:xfrm>
              <a:off x="394855" y="242455"/>
              <a:ext cx="748145" cy="74814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882C0F-FCC6-4BF4-BB58-5D72F7B87088}"/>
                </a:ext>
              </a:extLst>
            </p:cNvPr>
            <p:cNvSpPr txBox="1"/>
            <p:nvPr/>
          </p:nvSpPr>
          <p:spPr>
            <a:xfrm>
              <a:off x="1163782" y="293361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B32DCB4-9F4D-4E16-AA4D-575512B8174B}"/>
              </a:ext>
            </a:extLst>
          </p:cNvPr>
          <p:cNvGrpSpPr/>
          <p:nvPr/>
        </p:nvGrpSpPr>
        <p:grpSpPr>
          <a:xfrm>
            <a:off x="685800" y="609600"/>
            <a:ext cx="2757054" cy="1301895"/>
            <a:chOff x="367146" y="1325432"/>
            <a:chExt cx="2757054" cy="13018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B4A832A-A25E-41B6-821E-25A665889300}"/>
                    </a:ext>
                  </a:extLst>
                </p:cNvPr>
                <p:cNvSpPr txBox="1"/>
                <p:nvPr/>
              </p:nvSpPr>
              <p:spPr>
                <a:xfrm>
                  <a:off x="914400" y="1325432"/>
                  <a:ext cx="2209800" cy="13018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4</m:t>
                            </m:r>
                          </m:den>
                        </m:f>
                        <m:r>
                          <a:rPr lang="en-US" sz="4000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/>
                          </a:rPr>
                          <m:t>x</m:t>
                        </m:r>
                        <m:r>
                          <a:rPr lang="en-US" sz="4000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1325432"/>
                  <a:ext cx="2209800" cy="130189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D399A9-7AFE-46AC-961A-B23E66F85175}"/>
                </a:ext>
              </a:extLst>
            </p:cNvPr>
            <p:cNvSpPr txBox="1"/>
            <p:nvPr/>
          </p:nvSpPr>
          <p:spPr>
            <a:xfrm>
              <a:off x="367146" y="1534336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a)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3D346C-8440-4C0B-84D5-9F99207D1274}"/>
              </a:ext>
            </a:extLst>
          </p:cNvPr>
          <p:cNvGrpSpPr/>
          <p:nvPr/>
        </p:nvGrpSpPr>
        <p:grpSpPr>
          <a:xfrm>
            <a:off x="3681846" y="663854"/>
            <a:ext cx="2757054" cy="1246495"/>
            <a:chOff x="367146" y="1325432"/>
            <a:chExt cx="2757054" cy="1246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8DA9B9F-0EC3-4A25-B037-83017103A3E0}"/>
                    </a:ext>
                  </a:extLst>
                </p:cNvPr>
                <p:cNvSpPr txBox="1"/>
                <p:nvPr/>
              </p:nvSpPr>
              <p:spPr>
                <a:xfrm>
                  <a:off x="914400" y="1325432"/>
                  <a:ext cx="2209800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5</m:t>
                            </m:r>
                          </m:den>
                        </m:f>
                        <m:r>
                          <a:rPr lang="en-US" sz="4000" b="0" i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/>
                          </a:rPr>
                          <m:t>x</m:t>
                        </m:r>
                        <m:r>
                          <a:rPr lang="en-US" sz="4000" b="0" i="0" smtClean="0">
                            <a:latin typeface="Cambria Math"/>
                          </a:rPr>
                          <m:t> 13</m:t>
                        </m:r>
                      </m:oMath>
                    </m:oMathPara>
                  </a14:m>
                  <a:endParaRPr lang="en-US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1325432"/>
                  <a:ext cx="2209800" cy="124649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249CCB-2FA4-4C98-AAFD-11E833B181C5}"/>
                </a:ext>
              </a:extLst>
            </p:cNvPr>
            <p:cNvSpPr txBox="1"/>
            <p:nvPr/>
          </p:nvSpPr>
          <p:spPr>
            <a:xfrm>
              <a:off x="367146" y="1534336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b)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726F80-F9CE-4EE5-A4EB-81344592D375}"/>
              </a:ext>
            </a:extLst>
          </p:cNvPr>
          <p:cNvGrpSpPr/>
          <p:nvPr/>
        </p:nvGrpSpPr>
        <p:grpSpPr>
          <a:xfrm>
            <a:off x="6882246" y="636145"/>
            <a:ext cx="2757054" cy="1246495"/>
            <a:chOff x="367146" y="1325432"/>
            <a:chExt cx="2757054" cy="1246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3E32F5D-3553-461C-B3C5-8710C9991A52}"/>
                    </a:ext>
                  </a:extLst>
                </p:cNvPr>
                <p:cNvSpPr txBox="1"/>
                <p:nvPr/>
              </p:nvSpPr>
              <p:spPr>
                <a:xfrm>
                  <a:off x="914400" y="1325432"/>
                  <a:ext cx="2209800" cy="12464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/>
                          </a:rPr>
                          <m:t>15 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/>
                          </a:rPr>
                          <m:t>x</m:t>
                        </m:r>
                        <m:r>
                          <a:rPr lang="en-US" sz="4000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1325432"/>
                  <a:ext cx="2209800" cy="124649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766F9D-6D06-48B4-A1BD-E367AB3EDAA3}"/>
                </a:ext>
              </a:extLst>
            </p:cNvPr>
            <p:cNvSpPr txBox="1"/>
            <p:nvPr/>
          </p:nvSpPr>
          <p:spPr>
            <a:xfrm>
              <a:off x="367146" y="1534336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c)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7A66BA-4EC3-4A7C-A545-633EA2B53D2D}"/>
              </a:ext>
            </a:extLst>
          </p:cNvPr>
          <p:cNvGrpSpPr/>
          <p:nvPr/>
        </p:nvGrpSpPr>
        <p:grpSpPr>
          <a:xfrm>
            <a:off x="981075" y="2119253"/>
            <a:ext cx="7022116" cy="1378198"/>
            <a:chOff x="152400" y="3490853"/>
            <a:chExt cx="5634023" cy="137819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28B79E9-58F8-4668-AFE3-0907C36E1538}"/>
                    </a:ext>
                  </a:extLst>
                </p:cNvPr>
                <p:cNvSpPr txBox="1"/>
                <p:nvPr/>
              </p:nvSpPr>
              <p:spPr>
                <a:xfrm>
                  <a:off x="511948" y="3490853"/>
                  <a:ext cx="5274475" cy="13781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44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  <m:r>
                          <a:rPr lang="en-US" sz="4400">
                            <a:solidFill>
                              <a:srgbClr val="0070C0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>
                            <a:solidFill>
                              <a:srgbClr val="0070C0"/>
                            </a:solidFill>
                            <a:latin typeface="Cambria Math"/>
                          </a:rPr>
                          <m:t>x</m:t>
                        </m:r>
                        <m:r>
                          <a:rPr lang="en-US" sz="4400">
                            <a:solidFill>
                              <a:srgbClr val="0070C0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6</m:t>
                            </m:r>
                          </m:den>
                        </m:f>
                        <m:r>
                          <a:rPr lang="en-US" sz="4400">
                            <a:solidFill>
                              <a:srgbClr val="0070C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3</m:t>
                            </m:r>
                            <m:r>
                              <a:rPr lang="en-US" sz="440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x</m:t>
                            </m:r>
                            <m:r>
                              <a:rPr lang="en-US" sz="440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4 </m:t>
                            </m:r>
                            <m:r>
                              <m:rPr>
                                <m:sty m:val="p"/>
                              </m:rPr>
                              <a:rPr lang="en-US" sz="440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x</m:t>
                            </m:r>
                            <m:r>
                              <a:rPr lang="en-US" sz="440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6</m:t>
                            </m:r>
                          </m:den>
                        </m:f>
                        <m:r>
                          <a:rPr lang="en-US" sz="4400">
                            <a:solidFill>
                              <a:srgbClr val="FF0000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24 </m:t>
                            </m:r>
                          </m:den>
                        </m:f>
                        <m:r>
                          <a:rPr lang="en-US" sz="4400">
                            <a:solidFill>
                              <a:srgbClr val="FF0000"/>
                            </a:solidFill>
                            <a:latin typeface="Cambria Math"/>
                          </a:rPr>
                          <m:t>= 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8 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28B79E9-58F8-4668-AFE3-0907C36E15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948" y="3490853"/>
                  <a:ext cx="5274475" cy="1378198"/>
                </a:xfrm>
                <a:prstGeom prst="rect">
                  <a:avLst/>
                </a:prstGeom>
                <a:blipFill>
                  <a:blip r:embed="rId6"/>
                  <a:stretch>
                    <a:fillRect t="-5505" b="-23853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976CE2-EE30-4F28-9F1D-8416E79A8BE7}"/>
                </a:ext>
              </a:extLst>
            </p:cNvPr>
            <p:cNvSpPr txBox="1"/>
            <p:nvPr/>
          </p:nvSpPr>
          <p:spPr>
            <a:xfrm>
              <a:off x="152400" y="3657599"/>
              <a:ext cx="685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a)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52578C-A857-48B3-88E7-B31D65486ADF}"/>
                  </a:ext>
                </a:extLst>
              </p:cNvPr>
              <p:cNvSpPr/>
              <p:nvPr/>
            </p:nvSpPr>
            <p:spPr>
              <a:xfrm>
                <a:off x="3503718" y="3626869"/>
                <a:ext cx="8141696" cy="1292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r>
                      <m:rPr>
                        <m:sty m:val="p"/>
                      </m:rPr>
                      <a:rPr lang="en-US" sz="5400">
                        <a:solidFill>
                          <a:srgbClr val="0070C0"/>
                        </a:solidFill>
                        <a:latin typeface="Cambria Math"/>
                      </a:rPr>
                      <m:t>x</m:t>
                    </m:r>
                    <m:r>
                      <a:rPr lang="en-US" sz="5400" b="0" i="0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r>
                      <a:rPr lang="en-US" sz="5400">
                        <a:solidFill>
                          <a:srgbClr val="0070C0"/>
                        </a:solidFill>
                        <a:latin typeface="Cambria Math"/>
                      </a:rPr>
                      <m:t>13= </m:t>
                    </m:r>
                    <m:f>
                      <m:fPr>
                        <m:ctrlPr>
                          <a:rPr lang="en-US" sz="5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4 </m:t>
                        </m:r>
                        <m:r>
                          <m:rPr>
                            <m:sty m:val="p"/>
                          </m:rPr>
                          <a:rPr lang="en-US" sz="5400">
                            <a:solidFill>
                              <a:srgbClr val="FF0000"/>
                            </a:solidFill>
                            <a:latin typeface="Cambria Math"/>
                          </a:rPr>
                          <m:t>x</m:t>
                        </m:r>
                        <m:r>
                          <a:rPr lang="en-US" sz="5400">
                            <a:solidFill>
                              <a:srgbClr val="FF0000"/>
                            </a:solidFill>
                            <a:latin typeface="Cambria Math"/>
                          </a:rPr>
                          <m:t> 13</m:t>
                        </m:r>
                      </m:num>
                      <m:den>
                        <m:r>
                          <a:rPr lang="en-US" sz="5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540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52</m:t>
                        </m:r>
                      </m:num>
                      <m:den>
                        <m:r>
                          <a:rPr lang="en-US" sz="5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endParaRPr lang="en-US" sz="5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52578C-A857-48B3-88E7-B31D65486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3718" y="3626869"/>
                <a:ext cx="8141696" cy="1292598"/>
              </a:xfrm>
              <a:prstGeom prst="rect">
                <a:avLst/>
              </a:prstGeom>
              <a:blipFill>
                <a:blip r:embed="rId7"/>
                <a:stretch>
                  <a:fillRect l="-3588" t="-2913" b="-679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5">
            <a:extLst>
              <a:ext uri="{FF2B5EF4-FFF2-40B4-BE49-F238E27FC236}">
                <a16:creationId xmlns:a16="http://schemas.microsoft.com/office/drawing/2014/main" id="{6C521783-D7F6-45FB-9C86-6ABA82C36A96}"/>
              </a:ext>
            </a:extLst>
          </p:cNvPr>
          <p:cNvSpPr/>
          <p:nvPr/>
        </p:nvSpPr>
        <p:spPr>
          <a:xfrm>
            <a:off x="10609006" y="0"/>
            <a:ext cx="1662366" cy="6858000"/>
          </a:xfrm>
          <a:prstGeom prst="rect">
            <a:avLst/>
          </a:prstGeom>
          <a:solidFill>
            <a:srgbClr val="F5C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3">
            <a:extLst>
              <a:ext uri="{FF2B5EF4-FFF2-40B4-BE49-F238E27FC236}">
                <a16:creationId xmlns:a16="http://schemas.microsoft.com/office/drawing/2014/main" id="{A20BA2B6-EEFB-4F3E-B122-EA500BFF4E5D}"/>
              </a:ext>
            </a:extLst>
          </p:cNvPr>
          <p:cNvSpPr/>
          <p:nvPr/>
        </p:nvSpPr>
        <p:spPr>
          <a:xfrm>
            <a:off x="186387" y="941440"/>
            <a:ext cx="591340" cy="5916701"/>
          </a:xfrm>
          <a:prstGeom prst="rect">
            <a:avLst/>
          </a:prstGeom>
          <a:solidFill>
            <a:srgbClr val="F7D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4">
            <a:extLst>
              <a:ext uri="{FF2B5EF4-FFF2-40B4-BE49-F238E27FC236}">
                <a16:creationId xmlns:a16="http://schemas.microsoft.com/office/drawing/2014/main" id="{92AEF12C-6E1D-46ED-AFED-830D1C0069CC}"/>
              </a:ext>
            </a:extLst>
          </p:cNvPr>
          <p:cNvSpPr/>
          <p:nvPr/>
        </p:nvSpPr>
        <p:spPr>
          <a:xfrm>
            <a:off x="-61857" y="28956"/>
            <a:ext cx="456128" cy="5838444"/>
          </a:xfrm>
          <a:prstGeom prst="rect">
            <a:avLst/>
          </a:prstGeom>
          <a:solidFill>
            <a:srgbClr val="EE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797D673-1859-4A83-B0F3-AC2A97CCD2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805" y="2691138"/>
            <a:ext cx="952500" cy="10191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476FDD-A11C-47A3-8A53-B95F0344C9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084" y="180511"/>
            <a:ext cx="1164057" cy="1275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863D581-877A-42B3-9C6D-806D5D1DE5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248" y="5250740"/>
            <a:ext cx="1164057" cy="127598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999B588-F4AA-4503-BAF6-0AC900DF013F}"/>
              </a:ext>
            </a:extLst>
          </p:cNvPr>
          <p:cNvGrpSpPr/>
          <p:nvPr/>
        </p:nvGrpSpPr>
        <p:grpSpPr>
          <a:xfrm>
            <a:off x="994062" y="5212938"/>
            <a:ext cx="8159637" cy="1284519"/>
            <a:chOff x="367146" y="1391251"/>
            <a:chExt cx="8159637" cy="128451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E473A24-3DDA-46AB-A8E8-3DAD0E5733FE}"/>
                    </a:ext>
                  </a:extLst>
                </p:cNvPr>
                <p:cNvSpPr txBox="1"/>
                <p:nvPr/>
              </p:nvSpPr>
              <p:spPr>
                <a:xfrm>
                  <a:off x="897084" y="1391251"/>
                  <a:ext cx="7629699" cy="12845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5400" b="0" i="0" smtClean="0">
                          <a:solidFill>
                            <a:srgbClr val="0070C0"/>
                          </a:solidFill>
                          <a:latin typeface="Cambria Math"/>
                        </a:rPr>
                        <m:t>15 </m:t>
                      </m:r>
                      <m:r>
                        <m:rPr>
                          <m:sty m:val="p"/>
                        </m:rPr>
                        <a:rPr lang="en-US" sz="5400" b="0" i="0" smtClean="0">
                          <a:solidFill>
                            <a:srgbClr val="0070C0"/>
                          </a:solidFill>
                          <a:latin typeface="Cambria Math"/>
                        </a:rPr>
                        <m:t>x</m:t>
                      </m:r>
                      <m:r>
                        <a:rPr lang="en-US" sz="5400">
                          <a:solidFill>
                            <a:srgbClr val="0070C0"/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5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5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15 </m:t>
                          </m:r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4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54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num>
                        <m:den>
                          <m:r>
                            <a:rPr lang="en-US" sz="54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5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=12</m:t>
                      </m:r>
                    </m:oMath>
                  </a14:m>
                  <a:endParaRPr lang="en-US" sz="5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AE473A24-3DDA-46AB-A8E8-3DAD0E5733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084" y="1391251"/>
                  <a:ext cx="7629699" cy="1284519"/>
                </a:xfrm>
                <a:prstGeom prst="rect">
                  <a:avLst/>
                </a:prstGeom>
                <a:blipFill>
                  <a:blip r:embed="rId10"/>
                  <a:stretch>
                    <a:fillRect l="-1997" t="-2941" b="-12745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F27266-DAAE-46CE-A6BF-661276845FE4}"/>
                </a:ext>
              </a:extLst>
            </p:cNvPr>
            <p:cNvSpPr txBox="1"/>
            <p:nvPr/>
          </p:nvSpPr>
          <p:spPr>
            <a:xfrm>
              <a:off x="367146" y="1534336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843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5">
            <a:extLst>
              <a:ext uri="{FF2B5EF4-FFF2-40B4-BE49-F238E27FC236}">
                <a16:creationId xmlns:a16="http://schemas.microsoft.com/office/drawing/2014/main" id="{7223B06B-8752-4CEB-8D11-8ADFA6C5A2A4}"/>
              </a:ext>
            </a:extLst>
          </p:cNvPr>
          <p:cNvSpPr/>
          <p:nvPr/>
        </p:nvSpPr>
        <p:spPr>
          <a:xfrm>
            <a:off x="9925050" y="0"/>
            <a:ext cx="2346322" cy="6858000"/>
          </a:xfrm>
          <a:prstGeom prst="rect">
            <a:avLst/>
          </a:prstGeom>
          <a:solidFill>
            <a:srgbClr val="F5C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3">
            <a:extLst>
              <a:ext uri="{FF2B5EF4-FFF2-40B4-BE49-F238E27FC236}">
                <a16:creationId xmlns:a16="http://schemas.microsoft.com/office/drawing/2014/main" id="{21D8BB3A-BF7B-44D9-A9EE-656F0C8901B7}"/>
              </a:ext>
            </a:extLst>
          </p:cNvPr>
          <p:cNvSpPr/>
          <p:nvPr/>
        </p:nvSpPr>
        <p:spPr>
          <a:xfrm>
            <a:off x="186387" y="941440"/>
            <a:ext cx="591340" cy="5916701"/>
          </a:xfrm>
          <a:prstGeom prst="rect">
            <a:avLst/>
          </a:prstGeom>
          <a:solidFill>
            <a:srgbClr val="F7D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05B1B7DF-AAB2-46B7-884E-27CB61F09E89}"/>
              </a:ext>
            </a:extLst>
          </p:cNvPr>
          <p:cNvSpPr/>
          <p:nvPr/>
        </p:nvSpPr>
        <p:spPr>
          <a:xfrm>
            <a:off x="-61857" y="28956"/>
            <a:ext cx="456128" cy="5838444"/>
          </a:xfrm>
          <a:prstGeom prst="rect">
            <a:avLst/>
          </a:prstGeom>
          <a:solidFill>
            <a:srgbClr val="EE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DBBC79-4440-4D26-9321-13319D90B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9791700" y="2644775"/>
            <a:ext cx="2578797" cy="435133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EB177FB-D261-4406-A89C-C433834A6515}"/>
              </a:ext>
            </a:extLst>
          </p:cNvPr>
          <p:cNvGrpSpPr/>
          <p:nvPr/>
        </p:nvGrpSpPr>
        <p:grpSpPr>
          <a:xfrm>
            <a:off x="538514" y="28956"/>
            <a:ext cx="3207327" cy="748145"/>
            <a:chOff x="394855" y="242455"/>
            <a:chExt cx="3207327" cy="74814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C93C142-3FB6-47BB-88D4-4713C6CC8BC5}"/>
                </a:ext>
              </a:extLst>
            </p:cNvPr>
            <p:cNvSpPr/>
            <p:nvPr/>
          </p:nvSpPr>
          <p:spPr>
            <a:xfrm>
              <a:off x="394855" y="242455"/>
              <a:ext cx="748145" cy="74814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8198A6-69B6-4280-BF6F-DE5C3423B115}"/>
                </a:ext>
              </a:extLst>
            </p:cNvPr>
            <p:cNvSpPr txBox="1"/>
            <p:nvPr/>
          </p:nvSpPr>
          <p:spPr>
            <a:xfrm>
              <a:off x="1163782" y="293361"/>
              <a:ext cx="243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A65197-30C6-434D-BC96-3E672806DE4D}"/>
              </a:ext>
            </a:extLst>
          </p:cNvPr>
          <p:cNvGrpSpPr/>
          <p:nvPr/>
        </p:nvGrpSpPr>
        <p:grpSpPr>
          <a:xfrm>
            <a:off x="737171" y="754546"/>
            <a:ext cx="2757054" cy="1248803"/>
            <a:chOff x="367146" y="1325432"/>
            <a:chExt cx="2757054" cy="124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DB22D9-EB90-42AE-9D9F-ABAEC65B128D}"/>
                    </a:ext>
                  </a:extLst>
                </p:cNvPr>
                <p:cNvSpPr txBox="1"/>
                <p:nvPr/>
              </p:nvSpPr>
              <p:spPr>
                <a:xfrm>
                  <a:off x="914400" y="1325432"/>
                  <a:ext cx="2209800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8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5</m:t>
                            </m:r>
                          </m:den>
                        </m:f>
                        <m:r>
                          <a:rPr lang="en-US" sz="4000" b="0" i="0" smtClean="0">
                            <a:latin typeface="Cambria Math"/>
                          </a:rPr>
                          <m:t> :</m:t>
                        </m:r>
                        <m:r>
                          <a:rPr lang="en-US" sz="4000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1325432"/>
                  <a:ext cx="2209800" cy="124880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8A2ACB-D493-414B-9153-26F6165657E4}"/>
                </a:ext>
              </a:extLst>
            </p:cNvPr>
            <p:cNvSpPr txBox="1"/>
            <p:nvPr/>
          </p:nvSpPr>
          <p:spPr>
            <a:xfrm>
              <a:off x="367146" y="1534336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a)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911966-3E7A-4A6B-85E5-7CD098350D64}"/>
              </a:ext>
            </a:extLst>
          </p:cNvPr>
          <p:cNvGrpSpPr/>
          <p:nvPr/>
        </p:nvGrpSpPr>
        <p:grpSpPr>
          <a:xfrm>
            <a:off x="3637967" y="754546"/>
            <a:ext cx="2757054" cy="1248803"/>
            <a:chOff x="367146" y="1325432"/>
            <a:chExt cx="2757054" cy="124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D99045-BE90-492F-82CD-B6208FCD07D2}"/>
                    </a:ext>
                  </a:extLst>
                </p:cNvPr>
                <p:cNvSpPr txBox="1"/>
                <p:nvPr/>
              </p:nvSpPr>
              <p:spPr>
                <a:xfrm>
                  <a:off x="914400" y="1325432"/>
                  <a:ext cx="2209800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7</m:t>
                            </m:r>
                          </m:den>
                        </m:f>
                        <m:r>
                          <a:rPr lang="en-US" sz="4000" b="0" i="0" smtClean="0">
                            <a:latin typeface="Cambria Math"/>
                          </a:rPr>
                          <m:t> :2</m:t>
                        </m:r>
                      </m:oMath>
                    </m:oMathPara>
                  </a14:m>
                  <a:endParaRPr lang="en-US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1325432"/>
                  <a:ext cx="2209800" cy="124880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C019B3-18B7-47F7-9E31-D6C1AD2BFA1A}"/>
                </a:ext>
              </a:extLst>
            </p:cNvPr>
            <p:cNvSpPr txBox="1"/>
            <p:nvPr/>
          </p:nvSpPr>
          <p:spPr>
            <a:xfrm>
              <a:off x="367146" y="1534336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b)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1242CF-3D49-40AC-8EBB-3BEDF4FB1332}"/>
              </a:ext>
            </a:extLst>
          </p:cNvPr>
          <p:cNvGrpSpPr/>
          <p:nvPr/>
        </p:nvGrpSpPr>
        <p:grpSpPr>
          <a:xfrm>
            <a:off x="6838367" y="726837"/>
            <a:ext cx="2757054" cy="1248803"/>
            <a:chOff x="367146" y="1325432"/>
            <a:chExt cx="2757054" cy="124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1BFB34F-340A-4149-AF05-32D2E24F37D3}"/>
                    </a:ext>
                  </a:extLst>
                </p:cNvPr>
                <p:cNvSpPr txBox="1"/>
                <p:nvPr/>
              </p:nvSpPr>
              <p:spPr>
                <a:xfrm>
                  <a:off x="914400" y="1325432"/>
                  <a:ext cx="2209800" cy="12488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smtClean="0">
                            <a:latin typeface="Cambria Math"/>
                          </a:rPr>
                          <m:t>2</m:t>
                        </m:r>
                        <m:r>
                          <a:rPr lang="en-US" sz="4000" b="0" i="0" smtClean="0">
                            <a:latin typeface="Cambria Math"/>
                          </a:rPr>
                          <m:t> :</m:t>
                        </m:r>
                        <m:r>
                          <a:rPr lang="en-US" sz="4000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" y="1325432"/>
                  <a:ext cx="2209800" cy="124880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1F8A8C-F0C9-415B-9AD5-B6966FFC9E6F}"/>
                </a:ext>
              </a:extLst>
            </p:cNvPr>
            <p:cNvSpPr txBox="1"/>
            <p:nvPr/>
          </p:nvSpPr>
          <p:spPr>
            <a:xfrm>
              <a:off x="367146" y="1534336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c)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7FEBB22-6C9C-4C25-8A4A-702E44A3F6A1}"/>
                  </a:ext>
                </a:extLst>
              </p:cNvPr>
              <p:cNvSpPr/>
              <p:nvPr/>
            </p:nvSpPr>
            <p:spPr>
              <a:xfrm>
                <a:off x="719489" y="2250837"/>
                <a:ext cx="7421327" cy="11414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4800">
                        <a:solidFill>
                          <a:srgbClr val="0070C0"/>
                        </a:solidFill>
                        <a:latin typeface="Cambria Math"/>
                      </a:rPr>
                      <m:t> : </m:t>
                    </m:r>
                    <m:f>
                      <m:fPr>
                        <m:ctrlPr>
                          <a:rPr lang="en-US" sz="4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480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480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4800">
                        <a:solidFill>
                          <a:srgbClr val="FF0000"/>
                        </a:solidFill>
                        <a:latin typeface="Cambria Math"/>
                      </a:rPr>
                      <m:t>x</m:t>
                    </m:r>
                    <m:r>
                      <a:rPr lang="en-US" sz="480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den>
                    </m:f>
                    <m:r>
                      <a:rPr lang="en-US" sz="480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8 </m:t>
                        </m:r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rgbClr val="FF0000"/>
                            </a:solidFill>
                            <a:latin typeface="Cambria Math"/>
                          </a:rPr>
                          <m:t>x</m:t>
                        </m:r>
                        <m:r>
                          <a:rPr lang="en-US" sz="4800">
                            <a:solidFill>
                              <a:srgbClr val="FF0000"/>
                            </a:solidFill>
                            <a:latin typeface="Cambria Math"/>
                          </a:rPr>
                          <m:t> 3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5 </m:t>
                        </m:r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rgbClr val="FF0000"/>
                            </a:solidFill>
                            <a:latin typeface="Cambria Math"/>
                          </a:rPr>
                          <m:t>x</m:t>
                        </m:r>
                        <m:r>
                          <a:rPr lang="en-US" sz="4800">
                            <a:solidFill>
                              <a:srgbClr val="FF0000"/>
                            </a:solidFill>
                            <a:latin typeface="Cambria Math"/>
                          </a:rPr>
                          <m:t> 1</m:t>
                        </m:r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</m:den>
                    </m:f>
                    <m:r>
                      <a:rPr lang="en-US" sz="4800">
                        <a:solidFill>
                          <a:srgbClr val="FF0000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24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5 </m:t>
                        </m:r>
                      </m:den>
                    </m:f>
                  </m:oMath>
                </a14:m>
                <a:endParaRPr lang="en-US" sz="4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7FEBB22-6C9C-4C25-8A4A-702E44A3F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489" y="2250837"/>
                <a:ext cx="7421327" cy="1141403"/>
              </a:xfrm>
              <a:prstGeom prst="rect">
                <a:avLst/>
              </a:prstGeom>
              <a:blipFill>
                <a:blip r:embed="rId7"/>
                <a:stretch>
                  <a:fillRect l="-3761" t="-4444" b="-23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79D8E0C-CBF7-43EE-8D2F-5A543398461F}"/>
                  </a:ext>
                </a:extLst>
              </p:cNvPr>
              <p:cNvSpPr/>
              <p:nvPr/>
            </p:nvSpPr>
            <p:spPr>
              <a:xfrm>
                <a:off x="2318321" y="3698637"/>
                <a:ext cx="7402091" cy="1137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en-US" sz="4800">
                        <a:solidFill>
                          <a:srgbClr val="0070C0"/>
                        </a:solidFill>
                        <a:latin typeface="Cambria Math"/>
                      </a:rPr>
                      <m:t> :2=</m:t>
                    </m:r>
                    <m:f>
                      <m:fPr>
                        <m:ctrlPr>
                          <a:rPr lang="en-US" sz="4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en-US" sz="480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4800">
                        <a:solidFill>
                          <a:srgbClr val="FF0000"/>
                        </a:solidFill>
                        <a:latin typeface="Cambria Math"/>
                      </a:rPr>
                      <m:t>x</m:t>
                    </m:r>
                    <m:r>
                      <a:rPr lang="en-US" sz="480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480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3 </m:t>
                        </m:r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rgbClr val="FF0000"/>
                            </a:solidFill>
                            <a:latin typeface="Cambria Math"/>
                          </a:rPr>
                          <m:t>x</m:t>
                        </m:r>
                        <m:r>
                          <a:rPr lang="en-US" sz="4800">
                            <a:solidFill>
                              <a:srgbClr val="FF0000"/>
                            </a:solidFill>
                            <a:latin typeface="Cambria Math"/>
                          </a:rPr>
                          <m:t> 1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7</m:t>
                        </m:r>
                        <m:r>
                          <m:rPr>
                            <m:sty m:val="p"/>
                          </m:rPr>
                          <a:rPr lang="en-US" sz="4800">
                            <a:solidFill>
                              <a:srgbClr val="FF0000"/>
                            </a:solidFill>
                            <a:latin typeface="Cambria Math"/>
                          </a:rPr>
                          <m:t>x</m:t>
                        </m:r>
                        <m:r>
                          <a:rPr lang="en-US" sz="4800">
                            <a:solidFill>
                              <a:srgbClr val="FF0000"/>
                            </a:solidFill>
                            <a:latin typeface="Cambria Math"/>
                          </a:rPr>
                          <m:t> 2</m:t>
                        </m:r>
                      </m:den>
                    </m:f>
                    <m:r>
                      <a:rPr lang="en-US" sz="4800">
                        <a:solidFill>
                          <a:srgbClr val="FF0000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14 </m:t>
                        </m:r>
                      </m:den>
                    </m:f>
                  </m:oMath>
                </a14:m>
                <a:endParaRPr lang="en-US" sz="4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79D8E0C-CBF7-43EE-8D2F-5A54339846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321" y="3698637"/>
                <a:ext cx="7402091" cy="1137940"/>
              </a:xfrm>
              <a:prstGeom prst="rect">
                <a:avLst/>
              </a:prstGeom>
              <a:blipFill>
                <a:blip r:embed="rId8"/>
                <a:stretch>
                  <a:fillRect l="-3767" t="-4444" r="-856" b="-23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4B4F56D7-2EB6-4BF4-92D3-2C49AA5935DF}"/>
              </a:ext>
            </a:extLst>
          </p:cNvPr>
          <p:cNvGrpSpPr/>
          <p:nvPr/>
        </p:nvGrpSpPr>
        <p:grpSpPr>
          <a:xfrm>
            <a:off x="832351" y="5242998"/>
            <a:ext cx="8066524" cy="1137299"/>
            <a:chOff x="367146" y="1325432"/>
            <a:chExt cx="8066524" cy="113729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D4FF0EB-8D1B-48A1-B90A-8E515484368C}"/>
                    </a:ext>
                  </a:extLst>
                </p:cNvPr>
                <p:cNvSpPr txBox="1"/>
                <p:nvPr/>
              </p:nvSpPr>
              <p:spPr>
                <a:xfrm>
                  <a:off x="914399" y="1325432"/>
                  <a:ext cx="7519271" cy="11372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smtClean="0">
                          <a:solidFill>
                            <a:srgbClr val="0070C0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4800" b="0" i="0" smtClean="0">
                          <a:solidFill>
                            <a:srgbClr val="0070C0"/>
                          </a:solidFill>
                          <a:latin typeface="Cambria Math"/>
                        </a:rPr>
                        <m:t> :</m:t>
                      </m:r>
                      <m:r>
                        <a:rPr lang="en-US" sz="4800">
                          <a:solidFill>
                            <a:srgbClr val="0070C0"/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4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4800" dirty="0">
                      <a:solidFill>
                        <a:srgbClr val="0070C0"/>
                      </a:solidFill>
                      <a:latin typeface="Times New Roman" pitchFamily="18" charset="0"/>
                      <a:cs typeface="Times New Roman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800">
                          <a:solidFill>
                            <a:srgbClr val="FF0000"/>
                          </a:solidFill>
                          <a:latin typeface="Cambria Math"/>
                        </a:rPr>
                        <m:t>x</m:t>
                      </m:r>
                      <m:f>
                        <m:fPr>
                          <m:ctrlPr>
                            <a:rPr lang="en-US" sz="4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4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</m:t>
                          </m:r>
                        </m:den>
                      </m:f>
                    </m:oMath>
                  </a14:m>
                  <a:r>
                    <a:rPr lang="en-US" sz="48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a14:m>
                  <a:r>
                    <a:rPr lang="en-US" sz="40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en-US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D4FF0EB-8D1B-48A1-B90A-8E51548436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399" y="1325432"/>
                  <a:ext cx="7519271" cy="1137299"/>
                </a:xfrm>
                <a:prstGeom prst="rect">
                  <a:avLst/>
                </a:prstGeom>
                <a:blipFill>
                  <a:blip r:embed="rId9"/>
                  <a:stretch>
                    <a:fillRect l="-1518" t="-4396" b="-23077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B31EC82-8E33-41CF-9576-17F5C707A4E4}"/>
                </a:ext>
              </a:extLst>
            </p:cNvPr>
            <p:cNvSpPr txBox="1"/>
            <p:nvPr/>
          </p:nvSpPr>
          <p:spPr>
            <a:xfrm>
              <a:off x="367146" y="1534336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927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94A6E75-F201-4A15-A86D-15A1607BAF6F}"/>
              </a:ext>
            </a:extLst>
          </p:cNvPr>
          <p:cNvSpPr/>
          <p:nvPr/>
        </p:nvSpPr>
        <p:spPr>
          <a:xfrm>
            <a:off x="9925050" y="0"/>
            <a:ext cx="2346322" cy="6858000"/>
          </a:xfrm>
          <a:prstGeom prst="rect">
            <a:avLst/>
          </a:prstGeom>
          <a:solidFill>
            <a:srgbClr val="F5C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49C575-1A80-4306-892D-2E8D1103E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838" y="5405719"/>
            <a:ext cx="2261567" cy="145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EB7ACC-86E9-4F35-90E8-EA71C4D39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838" y="0"/>
            <a:ext cx="2009775" cy="129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3">
            <a:extLst>
              <a:ext uri="{FF2B5EF4-FFF2-40B4-BE49-F238E27FC236}">
                <a16:creationId xmlns:a16="http://schemas.microsoft.com/office/drawing/2014/main" id="{FAA242AA-5438-485A-9215-D573353415CD}"/>
              </a:ext>
            </a:extLst>
          </p:cNvPr>
          <p:cNvSpPr/>
          <p:nvPr/>
        </p:nvSpPr>
        <p:spPr>
          <a:xfrm>
            <a:off x="186387" y="941440"/>
            <a:ext cx="591340" cy="5916701"/>
          </a:xfrm>
          <a:prstGeom prst="rect">
            <a:avLst/>
          </a:prstGeom>
          <a:solidFill>
            <a:srgbClr val="F7D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4">
            <a:extLst>
              <a:ext uri="{FF2B5EF4-FFF2-40B4-BE49-F238E27FC236}">
                <a16:creationId xmlns:a16="http://schemas.microsoft.com/office/drawing/2014/main" id="{CDA0AD26-CD88-4690-8D93-F1E286A2F7EE}"/>
              </a:ext>
            </a:extLst>
          </p:cNvPr>
          <p:cNvSpPr/>
          <p:nvPr/>
        </p:nvSpPr>
        <p:spPr>
          <a:xfrm>
            <a:off x="-61857" y="28956"/>
            <a:ext cx="456128" cy="5838444"/>
          </a:xfrm>
          <a:prstGeom prst="rect">
            <a:avLst/>
          </a:prstGeom>
          <a:solidFill>
            <a:srgbClr val="EE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365FDE-037F-480B-85D1-9234AB594AF0}"/>
                  </a:ext>
                </a:extLst>
              </p:cNvPr>
              <p:cNvSpPr txBox="1"/>
              <p:nvPr/>
            </p:nvSpPr>
            <p:spPr>
              <a:xfrm>
                <a:off x="676275" y="115866"/>
                <a:ext cx="8835880" cy="1773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</a:rPr>
                  <a:t>Bài 5: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Một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cửa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hàng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có</a:t>
                </a:r>
                <a:r>
                  <a:rPr lang="en-US" sz="3200" dirty="0">
                    <a:solidFill>
                      <a:srgbClr val="0070C0"/>
                    </a:solidFill>
                  </a:rPr>
                  <a:t> 50 kg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đường</a:t>
                </a:r>
                <a:r>
                  <a:rPr lang="en-US" sz="3200" dirty="0">
                    <a:solidFill>
                      <a:srgbClr val="0070C0"/>
                    </a:solidFill>
                  </a:rPr>
                  <a:t>.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Buổi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sáng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bán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</a:p>
              <a:p>
                <a:r>
                  <a:rPr lang="en-US" sz="3200" dirty="0">
                    <a:solidFill>
                      <a:srgbClr val="0070C0"/>
                    </a:solidFill>
                  </a:rPr>
                  <a:t>10 kg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đường</a:t>
                </a:r>
                <a:r>
                  <a:rPr lang="en-US" sz="3200" dirty="0">
                    <a:solidFill>
                      <a:srgbClr val="0070C0"/>
                    </a:solidFill>
                  </a:rPr>
                  <a:t>,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buổi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chiều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bán</a:t>
                </a:r>
                <a:r>
                  <a:rPr lang="en-US" sz="3200" dirty="0">
                    <a:solidFill>
                      <a:srgbClr val="0070C0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70C0"/>
                    </a:solidFill>
                  </a:rPr>
                  <a:t>  số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đường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còn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lại</a:t>
                </a:r>
                <a:r>
                  <a:rPr lang="en-US" sz="3200" dirty="0">
                    <a:solidFill>
                      <a:srgbClr val="0070C0"/>
                    </a:solidFill>
                  </a:rPr>
                  <a:t>.</a:t>
                </a:r>
              </a:p>
              <a:p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Hỏi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cả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hai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buổi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bán</a:t>
                </a:r>
                <a:r>
                  <a:rPr lang="en-US" sz="3200" dirty="0">
                    <a:solidFill>
                      <a:srgbClr val="0070C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được</a:t>
                </a:r>
                <a:r>
                  <a:rPr lang="en-US" sz="3200" dirty="0">
                    <a:solidFill>
                      <a:srgbClr val="0070C0"/>
                    </a:solidFill>
                  </a:rPr>
                  <a:t> bao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nhiêu</a:t>
                </a:r>
                <a:r>
                  <a:rPr lang="en-US" sz="3200" dirty="0">
                    <a:solidFill>
                      <a:srgbClr val="0070C0"/>
                    </a:solidFill>
                  </a:rPr>
                  <a:t> kg </a:t>
                </a:r>
                <a:r>
                  <a:rPr lang="en-US" sz="3200" dirty="0" err="1">
                    <a:solidFill>
                      <a:srgbClr val="0070C0"/>
                    </a:solidFill>
                  </a:rPr>
                  <a:t>đường</a:t>
                </a:r>
                <a:r>
                  <a:rPr lang="en-US" sz="3200" dirty="0">
                    <a:solidFill>
                      <a:srgbClr val="0070C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365FDE-037F-480B-85D1-9234AB594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275" y="115866"/>
                <a:ext cx="8835880" cy="1773627"/>
              </a:xfrm>
              <a:prstGeom prst="rect">
                <a:avLst/>
              </a:prstGeom>
              <a:blipFill>
                <a:blip r:embed="rId3"/>
                <a:stretch>
                  <a:fillRect l="-1794" t="-4467" b="-10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BCBCBC-17BD-4A31-A595-A81832013DFD}"/>
                  </a:ext>
                </a:extLst>
              </p:cNvPr>
              <p:cNvSpPr txBox="1"/>
              <p:nvPr/>
            </p:nvSpPr>
            <p:spPr>
              <a:xfrm>
                <a:off x="1025971" y="1988820"/>
                <a:ext cx="4836773" cy="2428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</a:rPr>
                  <a:t>Tóm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tắt</a:t>
                </a:r>
                <a:endParaRPr lang="en-US" sz="2800" dirty="0">
                  <a:solidFill>
                    <a:srgbClr val="00B050"/>
                  </a:solidFill>
                </a:endParaRPr>
              </a:p>
              <a:p>
                <a:r>
                  <a:rPr lang="en-US" sz="2800" dirty="0" err="1">
                    <a:solidFill>
                      <a:srgbClr val="00B050"/>
                    </a:solidFill>
                  </a:rPr>
                  <a:t>Có</a:t>
                </a:r>
                <a:r>
                  <a:rPr lang="en-US" sz="2800" dirty="0">
                    <a:solidFill>
                      <a:srgbClr val="00B050"/>
                    </a:solidFill>
                  </a:rPr>
                  <a:t>:          50 kg</a:t>
                </a:r>
              </a:p>
              <a:p>
                <a:r>
                  <a:rPr lang="en-US" sz="2800" dirty="0" err="1">
                    <a:solidFill>
                      <a:srgbClr val="00B050"/>
                    </a:solidFill>
                  </a:rPr>
                  <a:t>Sáng</a:t>
                </a: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bán</a:t>
                </a:r>
                <a:r>
                  <a:rPr lang="en-US" sz="2800" dirty="0">
                    <a:solidFill>
                      <a:srgbClr val="00B050"/>
                    </a:solidFill>
                  </a:rPr>
                  <a:t>: 10 kg</a:t>
                </a:r>
              </a:p>
              <a:p>
                <a:r>
                  <a:rPr lang="en-US" sz="2800" dirty="0" err="1">
                    <a:solidFill>
                      <a:srgbClr val="00B050"/>
                    </a:solidFill>
                  </a:rPr>
                  <a:t>Chiều</a:t>
                </a:r>
                <a:r>
                  <a:rPr lang="en-US" sz="2800" dirty="0">
                    <a:solidFill>
                      <a:srgbClr val="00B050"/>
                    </a:solidFill>
                  </a:rPr>
                  <a:t>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bán</a:t>
                </a:r>
                <a:r>
                  <a:rPr lang="en-US" sz="2800" dirty="0">
                    <a:solidFill>
                      <a:srgbClr val="00B050"/>
                    </a:solidFill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ố đườ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𝑛𝑔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ò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ạ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800" b="0" dirty="0">
                  <a:solidFill>
                    <a:srgbClr val="00B050"/>
                  </a:solidFill>
                </a:endParaRPr>
              </a:p>
              <a:p>
                <a:r>
                  <a:rPr lang="en-US" sz="2800" dirty="0" err="1">
                    <a:solidFill>
                      <a:srgbClr val="00B050"/>
                    </a:solidFill>
                  </a:rPr>
                  <a:t>Sáng</a:t>
                </a:r>
                <a:r>
                  <a:rPr lang="en-US" sz="2800" dirty="0">
                    <a:solidFill>
                      <a:srgbClr val="00B050"/>
                    </a:solidFill>
                  </a:rPr>
                  <a:t> + </a:t>
                </a:r>
                <a:r>
                  <a:rPr lang="en-US" sz="2800" dirty="0" err="1">
                    <a:solidFill>
                      <a:srgbClr val="00B050"/>
                    </a:solidFill>
                  </a:rPr>
                  <a:t>chiều</a:t>
                </a:r>
                <a:r>
                  <a:rPr lang="en-US" sz="2800" dirty="0">
                    <a:solidFill>
                      <a:srgbClr val="00B050"/>
                    </a:solidFill>
                  </a:rPr>
                  <a:t>: ……?kg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BCBCBC-17BD-4A31-A595-A81832013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971" y="1988820"/>
                <a:ext cx="4836773" cy="2428101"/>
              </a:xfrm>
              <a:prstGeom prst="rect">
                <a:avLst/>
              </a:prstGeom>
              <a:blipFill>
                <a:blip r:embed="rId4"/>
                <a:stretch>
                  <a:fillRect l="-2519" t="-2256" b="-6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29EB7A-E1D8-4CA4-82C9-270137732F4D}"/>
                  </a:ext>
                </a:extLst>
              </p:cNvPr>
              <p:cNvSpPr txBox="1"/>
              <p:nvPr/>
            </p:nvSpPr>
            <p:spPr>
              <a:xfrm>
                <a:off x="1340116" y="3359326"/>
                <a:ext cx="616458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ố đườ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𝑛𝑔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ò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ạ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2800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29EB7A-E1D8-4CA4-82C9-270137732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116" y="3359326"/>
                <a:ext cx="616458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51ADE9F-987D-4956-82FF-C02FD5416517}"/>
              </a:ext>
            </a:extLst>
          </p:cNvPr>
          <p:cNvSpPr txBox="1"/>
          <p:nvPr/>
        </p:nvSpPr>
        <p:spPr>
          <a:xfrm>
            <a:off x="6135689" y="1889493"/>
            <a:ext cx="3624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171104-5ECA-46DB-9D1F-814C2745718E}"/>
              </a:ext>
            </a:extLst>
          </p:cNvPr>
          <p:cNvSpPr txBox="1"/>
          <p:nvPr/>
        </p:nvSpPr>
        <p:spPr>
          <a:xfrm>
            <a:off x="6204171" y="3399727"/>
            <a:ext cx="3902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chiều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DCD77F-BEA7-41AD-AAE2-45E17DD5A70D}"/>
              </a:ext>
            </a:extLst>
          </p:cNvPr>
          <p:cNvSpPr txBox="1"/>
          <p:nvPr/>
        </p:nvSpPr>
        <p:spPr>
          <a:xfrm>
            <a:off x="6204171" y="4000905"/>
            <a:ext cx="3379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bán</a:t>
            </a:r>
            <a:r>
              <a:rPr lang="en-US" sz="2400" dirty="0"/>
              <a:t> 2 </a:t>
            </a:r>
            <a:r>
              <a:rPr lang="en-US" sz="2400" dirty="0" err="1"/>
              <a:t>buổi</a:t>
            </a:r>
            <a:endParaRPr lang="en-US" sz="2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A6AFD88-80FD-4EBC-9C5F-D42C53CA6D84}"/>
              </a:ext>
            </a:extLst>
          </p:cNvPr>
          <p:cNvCxnSpPr>
            <a:cxnSpLocks/>
          </p:cNvCxnSpPr>
          <p:nvPr/>
        </p:nvCxnSpPr>
        <p:spPr>
          <a:xfrm flipV="1">
            <a:off x="5734786" y="2667461"/>
            <a:ext cx="469385" cy="98341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7B1D41-C2BE-477E-92DF-CD2254D8DD65}"/>
              </a:ext>
            </a:extLst>
          </p:cNvPr>
          <p:cNvCxnSpPr>
            <a:cxnSpLocks/>
          </p:cNvCxnSpPr>
          <p:nvPr/>
        </p:nvCxnSpPr>
        <p:spPr>
          <a:xfrm>
            <a:off x="4089257" y="4211607"/>
            <a:ext cx="21315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94B0723-52A0-4AA0-9A56-DCCEB54B5874}"/>
              </a:ext>
            </a:extLst>
          </p:cNvPr>
          <p:cNvCxnSpPr>
            <a:cxnSpLocks/>
          </p:cNvCxnSpPr>
          <p:nvPr/>
        </p:nvCxnSpPr>
        <p:spPr>
          <a:xfrm flipV="1">
            <a:off x="5734786" y="3650875"/>
            <a:ext cx="540853" cy="101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A4D10A-9AAD-483B-8F80-49017CAC3162}"/>
                  </a:ext>
                </a:extLst>
              </p:cNvPr>
              <p:cNvSpPr txBox="1"/>
              <p:nvPr/>
            </p:nvSpPr>
            <p:spPr>
              <a:xfrm>
                <a:off x="2936699" y="4428843"/>
                <a:ext cx="4604017" cy="242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B0F0"/>
                    </a:solidFill>
                  </a:rPr>
                  <a:t>Bài </a:t>
                </a:r>
                <a:r>
                  <a:rPr lang="en-US" dirty="0" err="1">
                    <a:solidFill>
                      <a:srgbClr val="00B0F0"/>
                    </a:solidFill>
                  </a:rPr>
                  <a:t>giải</a:t>
                </a:r>
                <a:endParaRPr lang="en-US" dirty="0">
                  <a:solidFill>
                    <a:srgbClr val="00B0F0"/>
                  </a:solidFill>
                </a:endParaRPr>
              </a:p>
              <a:p>
                <a:r>
                  <a:rPr lang="en-US" dirty="0" err="1">
                    <a:solidFill>
                      <a:srgbClr val="00B0F0"/>
                    </a:solidFill>
                  </a:rPr>
                  <a:t>Số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đường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còn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lại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sau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khi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bán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xong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buỏi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sáng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là</a:t>
                </a:r>
                <a:r>
                  <a:rPr lang="en-US" dirty="0">
                    <a:solidFill>
                      <a:srgbClr val="00B0F0"/>
                    </a:solidFill>
                  </a:rPr>
                  <a:t>:</a:t>
                </a:r>
              </a:p>
              <a:p>
                <a:r>
                  <a:rPr lang="en-US" dirty="0">
                    <a:solidFill>
                      <a:srgbClr val="00B0F0"/>
                    </a:solidFill>
                  </a:rPr>
                  <a:t>            50 – 10 = 40 (kg)</a:t>
                </a:r>
              </a:p>
              <a:p>
                <a:r>
                  <a:rPr lang="en-US" dirty="0" err="1">
                    <a:solidFill>
                      <a:srgbClr val="00B0F0"/>
                    </a:solidFill>
                  </a:rPr>
                  <a:t>Số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đường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bán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buổi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chiều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là</a:t>
                </a:r>
                <a:r>
                  <a:rPr lang="en-US" dirty="0">
                    <a:solidFill>
                      <a:srgbClr val="00B0F0"/>
                    </a:solidFill>
                  </a:rPr>
                  <a:t>:</a:t>
                </a:r>
              </a:p>
              <a:p>
                <a:r>
                  <a:rPr lang="en-US" dirty="0">
                    <a:solidFill>
                      <a:srgbClr val="00B0F0"/>
                    </a:solidFill>
                  </a:rPr>
                  <a:t>        40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rgbClr val="00B0F0"/>
                    </a:solidFill>
                  </a:rPr>
                  <a:t>  = 15 (kg)</a:t>
                </a:r>
              </a:p>
              <a:p>
                <a:r>
                  <a:rPr lang="en-US" dirty="0" err="1">
                    <a:solidFill>
                      <a:srgbClr val="00B0F0"/>
                    </a:solidFill>
                  </a:rPr>
                  <a:t>Cả</a:t>
                </a:r>
                <a:r>
                  <a:rPr lang="en-US" dirty="0">
                    <a:solidFill>
                      <a:srgbClr val="00B0F0"/>
                    </a:solidFill>
                  </a:rPr>
                  <a:t> 2 </a:t>
                </a:r>
                <a:r>
                  <a:rPr lang="en-US" dirty="0" err="1">
                    <a:solidFill>
                      <a:srgbClr val="00B0F0"/>
                    </a:solidFill>
                  </a:rPr>
                  <a:t>buổi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bán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được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số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đường</a:t>
                </a:r>
                <a:r>
                  <a:rPr lang="en-US" dirty="0">
                    <a:solidFill>
                      <a:srgbClr val="00B0F0"/>
                    </a:solidFill>
                  </a:rPr>
                  <a:t> </a:t>
                </a:r>
                <a:r>
                  <a:rPr lang="en-US" dirty="0" err="1">
                    <a:solidFill>
                      <a:srgbClr val="00B0F0"/>
                    </a:solidFill>
                  </a:rPr>
                  <a:t>là</a:t>
                </a:r>
                <a:r>
                  <a:rPr lang="en-US" dirty="0">
                    <a:solidFill>
                      <a:srgbClr val="00B0F0"/>
                    </a:solidFill>
                  </a:rPr>
                  <a:t>:</a:t>
                </a:r>
              </a:p>
              <a:p>
                <a:r>
                  <a:rPr lang="en-US" sz="1800" dirty="0">
                    <a:solidFill>
                      <a:srgbClr val="00B0F0"/>
                    </a:solidFill>
                  </a:rPr>
                  <a:t>             10 + 15 = 25 (kg)</a:t>
                </a:r>
              </a:p>
              <a:p>
                <a:r>
                  <a:rPr lang="en-US" sz="1800" dirty="0">
                    <a:solidFill>
                      <a:srgbClr val="00B0F0"/>
                    </a:solidFill>
                  </a:rPr>
                  <a:t>                    </a:t>
                </a:r>
                <a:r>
                  <a:rPr lang="en-US" sz="1800" dirty="0" err="1">
                    <a:solidFill>
                      <a:srgbClr val="00B0F0"/>
                    </a:solidFill>
                  </a:rPr>
                  <a:t>Đáp</a:t>
                </a:r>
                <a:r>
                  <a:rPr lang="en-US" sz="1800" dirty="0">
                    <a:solidFill>
                      <a:srgbClr val="00B0F0"/>
                    </a:solidFill>
                  </a:rPr>
                  <a:t> </a:t>
                </a:r>
                <a:r>
                  <a:rPr lang="en-US" sz="1800" dirty="0" err="1">
                    <a:solidFill>
                      <a:srgbClr val="00B0F0"/>
                    </a:solidFill>
                  </a:rPr>
                  <a:t>số</a:t>
                </a:r>
                <a:r>
                  <a:rPr lang="en-US" sz="1800" dirty="0">
                    <a:solidFill>
                      <a:srgbClr val="00B0F0"/>
                    </a:solidFill>
                  </a:rPr>
                  <a:t>: 25 kg </a:t>
                </a:r>
                <a:r>
                  <a:rPr lang="en-US" sz="1800" dirty="0" err="1">
                    <a:solidFill>
                      <a:srgbClr val="00B0F0"/>
                    </a:solidFill>
                  </a:rPr>
                  <a:t>đường</a:t>
                </a:r>
                <a:endParaRPr lang="en-US" sz="1800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A4D10A-9AAD-483B-8F80-49017CAC3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699" y="4428843"/>
                <a:ext cx="4604017" cy="2424895"/>
              </a:xfrm>
              <a:prstGeom prst="rect">
                <a:avLst/>
              </a:prstGeom>
              <a:blipFill>
                <a:blip r:embed="rId6"/>
                <a:stretch>
                  <a:fillRect l="-1102" t="-1042" r="-275" b="-312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07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300" y="4778376"/>
            <a:ext cx="8343901" cy="1470025"/>
          </a:xfrm>
        </p:spPr>
        <p:txBody>
          <a:bodyPr>
            <a:prstTxWarp prst="textCanDown">
              <a:avLst/>
            </a:prstTxWarp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14600"/>
            <a:ext cx="3206488" cy="2387600"/>
          </a:xfrm>
          <a:prstGeom prst="rect">
            <a:avLst/>
          </a:prstGeom>
        </p:spPr>
      </p:pic>
      <p:pic>
        <p:nvPicPr>
          <p:cNvPr id="6" name="Picture 11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Dove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62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82" y="1905000"/>
            <a:ext cx="1905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171556"/>
            <a:ext cx="1905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5">
            <a:extLst>
              <a:ext uri="{FF2B5EF4-FFF2-40B4-BE49-F238E27FC236}">
                <a16:creationId xmlns:a16="http://schemas.microsoft.com/office/drawing/2014/main" id="{FDE9087D-A64F-4EAD-804F-8D7B5D2FBAE5}"/>
              </a:ext>
            </a:extLst>
          </p:cNvPr>
          <p:cNvSpPr/>
          <p:nvPr/>
        </p:nvSpPr>
        <p:spPr>
          <a:xfrm>
            <a:off x="9925050" y="0"/>
            <a:ext cx="2346322" cy="6858000"/>
          </a:xfrm>
          <a:prstGeom prst="rect">
            <a:avLst/>
          </a:prstGeom>
          <a:solidFill>
            <a:srgbClr val="F5C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A07A042F-3A8F-4CDD-9B59-78FC25D51EA1}"/>
              </a:ext>
            </a:extLst>
          </p:cNvPr>
          <p:cNvSpPr/>
          <p:nvPr/>
        </p:nvSpPr>
        <p:spPr>
          <a:xfrm>
            <a:off x="186387" y="941440"/>
            <a:ext cx="591340" cy="5916701"/>
          </a:xfrm>
          <a:prstGeom prst="rect">
            <a:avLst/>
          </a:prstGeom>
          <a:solidFill>
            <a:srgbClr val="F7D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E4B28D92-9189-4551-93C3-2E9F6B3B55AE}"/>
              </a:ext>
            </a:extLst>
          </p:cNvPr>
          <p:cNvSpPr/>
          <p:nvPr/>
        </p:nvSpPr>
        <p:spPr>
          <a:xfrm>
            <a:off x="-61857" y="28956"/>
            <a:ext cx="456128" cy="5838444"/>
          </a:xfrm>
          <a:prstGeom prst="rect">
            <a:avLst/>
          </a:prstGeom>
          <a:solidFill>
            <a:srgbClr val="EE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073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2068168" y="4703655"/>
            <a:ext cx="89915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5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9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86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6" y="4331073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1" y="3818964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73" y="4331072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48" y="3818963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4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32" y="3738802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/>
              <p:nvPr/>
            </p:nvSpPr>
            <p:spPr>
              <a:xfrm>
                <a:off x="360478" y="116430"/>
                <a:ext cx="9622971" cy="1205096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𝑴𝒖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ố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𝒏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𝒄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ộ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𝒏𝒈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, 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𝒕𝒓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ừ 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𝒉𝒂𝒊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 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𝒑𝒉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â</m:t>
                      </m:r>
                      <m:r>
                        <a:rPr lang="en-US" sz="3200" b="1" i="1" smtClean="0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𝒏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𝒔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ố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𝒌𝒉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á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𝒄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𝒎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ẫ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𝒖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𝒔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ố </m:t>
                      </m:r>
                    </m:oMath>
                  </m:oMathPara>
                </a14:m>
                <a:endParaRPr lang="en-US" sz="3200" b="1" i="1" dirty="0">
                  <a:solidFill>
                    <a:srgbClr val="D83D41"/>
                  </a:solidFill>
                  <a:latin typeface="UTM Cookies" panose="02040603050506020204" pitchFamily="18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𝒕𝒂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𝒍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𝒎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𝒏𝒉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ư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𝒏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𝒐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UTM Cookies" panose="02040603050506020204" pitchFamily="18"/>
                        </a:rPr>
                        <m:t>?</m:t>
                      </m:r>
                    </m:oMath>
                  </m:oMathPara>
                </a14:m>
                <a:endParaRPr lang="en-US" sz="3200" b="1" dirty="0">
                  <a:solidFill>
                    <a:srgbClr val="D83D41"/>
                  </a:solidFill>
                  <a:latin typeface="UTM Cookies" panose="02040603050506020204" pitchFamily="18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8" y="116430"/>
                <a:ext cx="9622971" cy="1205096"/>
              </a:xfrm>
              <a:prstGeom prst="foldedCorner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3787324" y="1627468"/>
                <a:ext cx="7811972" cy="1764066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ướ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𝑻𝒂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𝒒𝒖𝒚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đồ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𝒏𝒈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𝒎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ẫ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𝒖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𝒑𝒉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</m:t>
                      </m:r>
                    </m:oMath>
                  </m:oMathPara>
                </a14:m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Ta </a:t>
                </a:r>
                <a:r>
                  <a:rPr lang="en-US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trừ</a:t>
                </a: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</a:t>
                </a: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324" y="1627468"/>
                <a:ext cx="7811972" cy="1764066"/>
              </a:xfrm>
              <a:prstGeom prst="foldedCorner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216" y="4069923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/>
              <p:nvPr/>
            </p:nvSpPr>
            <p:spPr>
              <a:xfrm>
                <a:off x="508000" y="275771"/>
                <a:ext cx="5658725" cy="1333983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𝑴𝒖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ố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𝒏𝒈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𝒕𝒓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ừ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𝒉𝒂𝒊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𝒑𝒉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</m:oMath>
                  </m:oMathPara>
                </a14:m>
                <a:endParaRPr lang="en-US" sz="3200" b="1" i="1" dirty="0">
                  <a:solidFill>
                    <a:srgbClr val="D83D4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ù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𝒏𝒈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ẫ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𝒕𝒂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𝒏𝒉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ư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à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𝒐</m:t>
                      </m:r>
                      <m:r>
                        <a:rPr lang="en-US" sz="3200" b="1" i="1">
                          <a:solidFill>
                            <a:srgbClr val="D83D4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3200" b="1" dirty="0">
                  <a:solidFill>
                    <a:srgbClr val="D83D4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: Folded Corner 26">
                <a:extLst>
                  <a:ext uri="{FF2B5EF4-FFF2-40B4-BE49-F238E27FC236}">
                    <a16:creationId xmlns:a16="http://schemas.microsoft.com/office/drawing/2014/main" id="{A468FF43-48BE-45C8-AE0E-72371E21D0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275771"/>
                <a:ext cx="5658725" cy="1333983"/>
              </a:xfrm>
              <a:prstGeom prst="foldedCorner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510100" y="2165933"/>
                <a:ext cx="7264411" cy="1127466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𝑻𝒂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ừ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ử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ữ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nguy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ẫ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ố.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00" y="2165933"/>
                <a:ext cx="7264411" cy="1127466"/>
              </a:xfrm>
              <a:prstGeom prst="foldedCorner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04575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D83D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510100" y="1620665"/>
                <a:ext cx="8985136" cy="1127466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𝑻𝒂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𝒏𝒉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ử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ử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ố,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ẫ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ẫ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20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ố.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00" y="1620665"/>
                <a:ext cx="8985136" cy="1127466"/>
              </a:xfrm>
              <a:prstGeom prst="foldedCorner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80971" y="78974"/>
            <a:ext cx="2428879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009346" y="1780788"/>
            <a:ext cx="6557818" cy="147817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649071-70A2-45CB-AAFB-06B08145B2DD}"/>
                  </a:ext>
                </a:extLst>
              </p:cNvPr>
              <p:cNvSpPr txBox="1"/>
              <p:nvPr/>
            </p:nvSpPr>
            <p:spPr>
              <a:xfrm>
                <a:off x="400050" y="232847"/>
                <a:ext cx="22098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649071-70A2-45CB-AAFB-06B08145B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232847"/>
                <a:ext cx="2209800" cy="124880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E0DD9E-C5E5-429C-BE25-2681B85F5D5F}"/>
                  </a:ext>
                </a:extLst>
              </p:cNvPr>
              <p:cNvSpPr txBox="1"/>
              <p:nvPr/>
            </p:nvSpPr>
            <p:spPr>
              <a:xfrm>
                <a:off x="2794358" y="1889772"/>
                <a:ext cx="660328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10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12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22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15 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E0DD9E-C5E5-429C-BE25-2681B85F5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4358" y="1889772"/>
                <a:ext cx="6603284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2501346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2636708" y="2002971"/>
                <a:ext cx="5895976" cy="1401130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n-US" sz="3600">
                          <a:solidFill>
                            <a:srgbClr val="00B050"/>
                          </a:solidFill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en-US" sz="3600">
                          <a:solidFill>
                            <a:srgbClr val="00B05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n-US" sz="3600">
                          <a:solidFill>
                            <a:srgbClr val="00B050"/>
                          </a:solidFill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n-US" sz="3600">
                          <a:solidFill>
                            <a:srgbClr val="00B05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12 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6708" y="2002971"/>
                <a:ext cx="5895976" cy="1401130"/>
              </a:xfrm>
              <a:prstGeom prst="foldedCorner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A5E420-C834-4CFC-9A32-5F136F102C16}"/>
                  </a:ext>
                </a:extLst>
              </p:cNvPr>
              <p:cNvSpPr txBox="1"/>
              <p:nvPr/>
            </p:nvSpPr>
            <p:spPr>
              <a:xfrm>
                <a:off x="508000" y="360448"/>
                <a:ext cx="220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A5E420-C834-4CFC-9A32-5F136F102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360448"/>
                <a:ext cx="2209800" cy="130189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26828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/>
              <p:nvPr/>
            </p:nvSpPr>
            <p:spPr>
              <a:xfrm>
                <a:off x="2897244" y="2075128"/>
                <a:ext cx="6397511" cy="1127466"/>
              </a:xfrm>
              <a:prstGeom prst="foldedCorner">
                <a:avLst/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4000">
                        <a:solidFill>
                          <a:srgbClr val="0070C0"/>
                        </a:solidFill>
                        <a:latin typeface="Cambria Math"/>
                      </a:rPr>
                      <m:t>+ </m:t>
                    </m:r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=</a:t>
                </a:r>
                <a:r>
                  <a:rPr lang="en-US" sz="40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  <m:r>
                      <a:rPr lang="en-US" sz="4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38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  <m:r>
                      <a:rPr lang="en-US" sz="4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Rectangle: Folded Corner 27">
                <a:extLst>
                  <a:ext uri="{FF2B5EF4-FFF2-40B4-BE49-F238E27FC236}">
                    <a16:creationId xmlns:a16="http://schemas.microsoft.com/office/drawing/2014/main" id="{02105D08-1F14-416F-86C2-51DFEA1D88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7244" y="2075128"/>
                <a:ext cx="6397511" cy="1127466"/>
              </a:xfrm>
              <a:prstGeom prst="foldedCorner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214A32C-CBFE-40E2-A832-6A7F8935284E}"/>
                  </a:ext>
                </a:extLst>
              </p:cNvPr>
              <p:cNvSpPr txBox="1"/>
              <p:nvPr/>
            </p:nvSpPr>
            <p:spPr>
              <a:xfrm>
                <a:off x="508000" y="397777"/>
                <a:ext cx="2209800" cy="1301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latin typeface="Cambria Math"/>
                        </a:rPr>
                        <m:t>+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4000" i="1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214A32C-CBFE-40E2-A832-6A7F89352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00" y="397777"/>
                <a:ext cx="2209800" cy="130189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598</Words>
  <Application>Microsoft Macintosh PowerPoint</Application>
  <PresentationFormat>Widescreen</PresentationFormat>
  <Paragraphs>96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Calibri Light</vt:lpstr>
      <vt:lpstr>Times New Roman</vt:lpstr>
      <vt:lpstr>UTM Amerika Sans</vt:lpstr>
      <vt:lpstr>Cambria Math</vt:lpstr>
      <vt:lpstr>UTM Cookies</vt:lpstr>
      <vt:lpstr>Calibri</vt:lpstr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Kwon Ji Yong</cp:lastModifiedBy>
  <cp:revision>21</cp:revision>
  <dcterms:created xsi:type="dcterms:W3CDTF">2018-05-24T12:43:45Z</dcterms:created>
  <dcterms:modified xsi:type="dcterms:W3CDTF">2022-03-17T02:28:36Z</dcterms:modified>
</cp:coreProperties>
</file>