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heme/themeOverride2.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heme/themeOverride3.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heme/themeOverride5.xml" ContentType="application/vnd.openxmlformats-officedocument.themeOverr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36"/>
  </p:notesMasterIdLst>
  <p:sldIdLst>
    <p:sldId id="256" r:id="rId3"/>
    <p:sldId id="307" r:id="rId4"/>
    <p:sldId id="588" r:id="rId5"/>
    <p:sldId id="586" r:id="rId6"/>
    <p:sldId id="257" r:id="rId7"/>
    <p:sldId id="258" r:id="rId8"/>
    <p:sldId id="279" r:id="rId9"/>
    <p:sldId id="590" r:id="rId10"/>
    <p:sldId id="591" r:id="rId11"/>
    <p:sldId id="592" r:id="rId12"/>
    <p:sldId id="593" r:id="rId13"/>
    <p:sldId id="596" r:id="rId14"/>
    <p:sldId id="589" r:id="rId15"/>
    <p:sldId id="594" r:id="rId16"/>
    <p:sldId id="259" r:id="rId17"/>
    <p:sldId id="595" r:id="rId18"/>
    <p:sldId id="298" r:id="rId19"/>
    <p:sldId id="597" r:id="rId20"/>
    <p:sldId id="598" r:id="rId21"/>
    <p:sldId id="599" r:id="rId22"/>
    <p:sldId id="600" r:id="rId23"/>
    <p:sldId id="601" r:id="rId24"/>
    <p:sldId id="602" r:id="rId25"/>
    <p:sldId id="603" r:id="rId26"/>
    <p:sldId id="604" r:id="rId27"/>
    <p:sldId id="605" r:id="rId28"/>
    <p:sldId id="606" r:id="rId29"/>
    <p:sldId id="607" r:id="rId30"/>
    <p:sldId id="608" r:id="rId31"/>
    <p:sldId id="609" r:id="rId32"/>
    <p:sldId id="610" r:id="rId33"/>
    <p:sldId id="611" r:id="rId34"/>
    <p:sldId id="613" r:id="rId35"/>
  </p:sldIdLst>
  <p:sldSz cx="9144000" cy="5143500" type="screen16x9"/>
  <p:notesSz cx="6858000" cy="9144000"/>
  <p:embeddedFontLst>
    <p:embeddedFont>
      <p:font typeface="等线" panose="02010600030101010101" pitchFamily="2" charset="-122"/>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Impact" panose="020B0806030902050204" pitchFamily="34" charset="0"/>
      <p:regular r:id="rId45"/>
    </p:embeddedFont>
    <p:embeddedFont>
      <p:font typeface="UTM Gradoo" panose="02040603050506020204" pitchFamily="18" charset="0"/>
      <p:regular r:id="rId46"/>
    </p:embeddedFont>
    <p:embeddedFont>
      <p:font typeface="UTM Kabel KT" panose="02040603050506020204" pitchFamily="18" charset="0"/>
      <p:regular r:id="rId47"/>
    </p:embeddedFont>
    <p:embeddedFont>
      <p:font typeface="UTM Showcard" panose="02040603050506020204" pitchFamily="18" charset="0"/>
      <p:regular r:id="rId48"/>
    </p:embeddedFont>
    <p:embeddedFont>
      <p:font typeface="UVN Banh Mi" pitchFamily="2" charset="0"/>
      <p:regular r:id="rId49"/>
    </p:embeddedFont>
    <p:embeddedFont>
      <p:font typeface="UVN Ly Do" panose="03020702040505070503" pitchFamily="66" charset="0"/>
      <p:regular r:id="rId50"/>
    </p:embeddedFont>
    <p:embeddedFont>
      <p:font typeface="UVN Nguyen Du" panose="04030805020802020802" pitchFamily="82" charset="0"/>
      <p:regular r:id="rId51"/>
    </p:embeddedFont>
    <p:embeddedFont>
      <p:font typeface="VNI-Times" pitchFamily="2" charset="0"/>
      <p:regular r:id="rId52"/>
      <p:bold r:id="rId53"/>
      <p:italic r:id="rId54"/>
      <p:boldItalic r:id="rId55"/>
    </p:embeddedFont>
  </p:embeddedFontLst>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90" userDrawn="1">
          <p15:clr>
            <a:srgbClr val="A4A3A4"/>
          </p15:clr>
        </p15:guide>
        <p15:guide id="3" pos="5670" userDrawn="1">
          <p15:clr>
            <a:srgbClr val="A4A3A4"/>
          </p15:clr>
        </p15:guide>
        <p15:guide id="4" pos="2835" userDrawn="1">
          <p15:clr>
            <a:srgbClr val="A4A3A4"/>
          </p15:clr>
        </p15:guide>
        <p15:guide id="5" orient="horz" pos="3140" userDrawn="1">
          <p15:clr>
            <a:srgbClr val="A4A3A4"/>
          </p15:clr>
        </p15:guide>
        <p15:guide id="6" orient="horz" pos="1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99CCFF"/>
    <a:srgbClr val="51831D"/>
    <a:srgbClr val="95A92B"/>
    <a:srgbClr val="678919"/>
    <a:srgbClr val="FFFFFF"/>
    <a:srgbClr val="FAAA21"/>
    <a:srgbClr val="FFCCFF"/>
    <a:srgbClr val="783300"/>
    <a:srgbClr val="E9D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73" autoAdjust="0"/>
  </p:normalViewPr>
  <p:slideViewPr>
    <p:cSldViewPr snapToGrid="0" showGuides="1">
      <p:cViewPr varScale="1">
        <p:scale>
          <a:sx n="86" d="100"/>
          <a:sy n="86" d="100"/>
        </p:scale>
        <p:origin x="162" y="126"/>
      </p:cViewPr>
      <p:guideLst>
        <p:guide orient="horz" pos="1643"/>
        <p:guide pos="90"/>
        <p:guide pos="5670"/>
        <p:guide pos="2835"/>
        <p:guide orient="horz" pos="3140"/>
        <p:guide orient="horz" pos="123"/>
      </p:guideLst>
    </p:cSldViewPr>
  </p:slideViewPr>
  <p:notesTextViewPr>
    <p:cViewPr>
      <p:scale>
        <a:sx n="1" d="1"/>
        <a:sy n="1" d="1"/>
      </p:scale>
      <p:origin x="0" y="0"/>
    </p:cViewPr>
  </p:notesTextViewPr>
  <p:sorterViewPr>
    <p:cViewPr>
      <p:scale>
        <a:sx n="100" d="100"/>
        <a:sy n="100"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AF690-AC78-43B0-BB96-E4669C0818DC}"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3809-2B8D-4F89-AA90-42471D75D2CB}" type="slidenum">
              <a:rPr lang="zh-CN" altLang="en-US" smtClean="0"/>
              <a:t>‹#›</a:t>
            </a:fld>
            <a:endParaRPr lang="zh-CN" altLang="en-US"/>
          </a:p>
        </p:txBody>
      </p:sp>
    </p:spTree>
    <p:extLst>
      <p:ext uri="{BB962C8B-B14F-4D97-AF65-F5344CB8AC3E}">
        <p14:creationId xmlns:p14="http://schemas.microsoft.com/office/powerpoint/2010/main" val="13436237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1</a:t>
            </a:fld>
            <a:endParaRPr lang="zh-CN" altLang="en-US"/>
          </a:p>
        </p:txBody>
      </p:sp>
    </p:spTree>
    <p:extLst>
      <p:ext uri="{BB962C8B-B14F-4D97-AF65-F5344CB8AC3E}">
        <p14:creationId xmlns:p14="http://schemas.microsoft.com/office/powerpoint/2010/main" val="111907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13</a:t>
            </a:fld>
            <a:endParaRPr lang="zh-CN" altLang="en-US"/>
          </a:p>
        </p:txBody>
      </p:sp>
    </p:spTree>
    <p:extLst>
      <p:ext uri="{BB962C8B-B14F-4D97-AF65-F5344CB8AC3E}">
        <p14:creationId xmlns:p14="http://schemas.microsoft.com/office/powerpoint/2010/main" val="362962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14</a:t>
            </a:fld>
            <a:endParaRPr lang="zh-CN" altLang="en-US"/>
          </a:p>
        </p:txBody>
      </p:sp>
    </p:spTree>
    <p:extLst>
      <p:ext uri="{BB962C8B-B14F-4D97-AF65-F5344CB8AC3E}">
        <p14:creationId xmlns:p14="http://schemas.microsoft.com/office/powerpoint/2010/main" val="78437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15</a:t>
            </a:fld>
            <a:endParaRPr lang="zh-CN" altLang="en-US"/>
          </a:p>
        </p:txBody>
      </p:sp>
    </p:spTree>
    <p:extLst>
      <p:ext uri="{BB962C8B-B14F-4D97-AF65-F5344CB8AC3E}">
        <p14:creationId xmlns:p14="http://schemas.microsoft.com/office/powerpoint/2010/main" val="1778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16</a:t>
            </a:fld>
            <a:endParaRPr lang="zh-CN" altLang="en-US"/>
          </a:p>
        </p:txBody>
      </p:sp>
    </p:spTree>
    <p:extLst>
      <p:ext uri="{BB962C8B-B14F-4D97-AF65-F5344CB8AC3E}">
        <p14:creationId xmlns:p14="http://schemas.microsoft.com/office/powerpoint/2010/main" val="4089348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17</a:t>
            </a:fld>
            <a:endParaRPr lang="zh-CN" altLang="en-US"/>
          </a:p>
        </p:txBody>
      </p:sp>
    </p:spTree>
    <p:extLst>
      <p:ext uri="{BB962C8B-B14F-4D97-AF65-F5344CB8AC3E}">
        <p14:creationId xmlns:p14="http://schemas.microsoft.com/office/powerpoint/2010/main" val="87452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18</a:t>
            </a:fld>
            <a:endParaRPr lang="zh-CN" altLang="en-US"/>
          </a:p>
        </p:txBody>
      </p:sp>
    </p:spTree>
    <p:extLst>
      <p:ext uri="{BB962C8B-B14F-4D97-AF65-F5344CB8AC3E}">
        <p14:creationId xmlns:p14="http://schemas.microsoft.com/office/powerpoint/2010/main" val="97659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19</a:t>
            </a:fld>
            <a:endParaRPr lang="zh-CN" altLang="en-US"/>
          </a:p>
        </p:txBody>
      </p:sp>
    </p:spTree>
    <p:extLst>
      <p:ext uri="{BB962C8B-B14F-4D97-AF65-F5344CB8AC3E}">
        <p14:creationId xmlns:p14="http://schemas.microsoft.com/office/powerpoint/2010/main" val="1235617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20</a:t>
            </a:fld>
            <a:endParaRPr lang="zh-CN" altLang="en-US"/>
          </a:p>
        </p:txBody>
      </p:sp>
    </p:spTree>
    <p:extLst>
      <p:ext uri="{BB962C8B-B14F-4D97-AF65-F5344CB8AC3E}">
        <p14:creationId xmlns:p14="http://schemas.microsoft.com/office/powerpoint/2010/main" val="1722346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21</a:t>
            </a:fld>
            <a:endParaRPr lang="zh-CN" altLang="en-US"/>
          </a:p>
        </p:txBody>
      </p:sp>
    </p:spTree>
    <p:extLst>
      <p:ext uri="{BB962C8B-B14F-4D97-AF65-F5344CB8AC3E}">
        <p14:creationId xmlns:p14="http://schemas.microsoft.com/office/powerpoint/2010/main" val="340538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22</a:t>
            </a:fld>
            <a:endParaRPr lang="zh-CN" altLang="en-US"/>
          </a:p>
        </p:txBody>
      </p:sp>
    </p:spTree>
    <p:extLst>
      <p:ext uri="{BB962C8B-B14F-4D97-AF65-F5344CB8AC3E}">
        <p14:creationId xmlns:p14="http://schemas.microsoft.com/office/powerpoint/2010/main" val="34145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fld id="{29D43809-2B8D-4F89-AA90-42471D75D2CB}" type="slidenum">
              <a:rPr lang="zh-CN" altLang="en-US" smtClean="0"/>
              <a:t>2</a:t>
            </a:fld>
            <a:endParaRPr lang="zh-CN" altLang="en-US"/>
          </a:p>
        </p:txBody>
      </p:sp>
    </p:spTree>
    <p:extLst>
      <p:ext uri="{BB962C8B-B14F-4D97-AF65-F5344CB8AC3E}">
        <p14:creationId xmlns:p14="http://schemas.microsoft.com/office/powerpoint/2010/main" val="302838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23</a:t>
            </a:fld>
            <a:endParaRPr lang="zh-CN" altLang="en-US"/>
          </a:p>
        </p:txBody>
      </p:sp>
    </p:spTree>
    <p:extLst>
      <p:ext uri="{BB962C8B-B14F-4D97-AF65-F5344CB8AC3E}">
        <p14:creationId xmlns:p14="http://schemas.microsoft.com/office/powerpoint/2010/main" val="3074565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24</a:t>
            </a:fld>
            <a:endParaRPr lang="zh-CN" altLang="en-US"/>
          </a:p>
        </p:txBody>
      </p:sp>
    </p:spTree>
    <p:extLst>
      <p:ext uri="{BB962C8B-B14F-4D97-AF65-F5344CB8AC3E}">
        <p14:creationId xmlns:p14="http://schemas.microsoft.com/office/powerpoint/2010/main" val="188674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25</a:t>
            </a:fld>
            <a:endParaRPr lang="zh-CN" altLang="en-US"/>
          </a:p>
        </p:txBody>
      </p:sp>
    </p:spTree>
    <p:extLst>
      <p:ext uri="{BB962C8B-B14F-4D97-AF65-F5344CB8AC3E}">
        <p14:creationId xmlns:p14="http://schemas.microsoft.com/office/powerpoint/2010/main" val="3867292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26</a:t>
            </a:fld>
            <a:endParaRPr lang="zh-CN" altLang="en-US"/>
          </a:p>
        </p:txBody>
      </p:sp>
    </p:spTree>
    <p:extLst>
      <p:ext uri="{BB962C8B-B14F-4D97-AF65-F5344CB8AC3E}">
        <p14:creationId xmlns:p14="http://schemas.microsoft.com/office/powerpoint/2010/main" val="3433929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27</a:t>
            </a:fld>
            <a:endParaRPr lang="zh-CN" altLang="en-US"/>
          </a:p>
        </p:txBody>
      </p:sp>
    </p:spTree>
    <p:extLst>
      <p:ext uri="{BB962C8B-B14F-4D97-AF65-F5344CB8AC3E}">
        <p14:creationId xmlns:p14="http://schemas.microsoft.com/office/powerpoint/2010/main" val="187823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28</a:t>
            </a:fld>
            <a:endParaRPr lang="zh-CN" altLang="en-US"/>
          </a:p>
        </p:txBody>
      </p:sp>
    </p:spTree>
    <p:extLst>
      <p:ext uri="{BB962C8B-B14F-4D97-AF65-F5344CB8AC3E}">
        <p14:creationId xmlns:p14="http://schemas.microsoft.com/office/powerpoint/2010/main" val="423295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29</a:t>
            </a:fld>
            <a:endParaRPr lang="zh-CN" altLang="en-US"/>
          </a:p>
        </p:txBody>
      </p:sp>
    </p:spTree>
    <p:extLst>
      <p:ext uri="{BB962C8B-B14F-4D97-AF65-F5344CB8AC3E}">
        <p14:creationId xmlns:p14="http://schemas.microsoft.com/office/powerpoint/2010/main" val="3195642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30</a:t>
            </a:fld>
            <a:endParaRPr lang="zh-CN" altLang="en-US"/>
          </a:p>
        </p:txBody>
      </p:sp>
    </p:spTree>
    <p:extLst>
      <p:ext uri="{BB962C8B-B14F-4D97-AF65-F5344CB8AC3E}">
        <p14:creationId xmlns:p14="http://schemas.microsoft.com/office/powerpoint/2010/main" val="51435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Bấm vào câu trả lời sẽ hiện ra đáp án đúng hoặc sai</a:t>
            </a:r>
          </a:p>
          <a:p>
            <a:endParaRPr lang="en-US"/>
          </a:p>
        </p:txBody>
      </p:sp>
      <p:sp>
        <p:nvSpPr>
          <p:cNvPr id="4" name="Slide Number Placeholder 3"/>
          <p:cNvSpPr>
            <a:spLocks noGrp="1"/>
          </p:cNvSpPr>
          <p:nvPr>
            <p:ph type="sldNum" sz="quarter" idx="5"/>
          </p:nvPr>
        </p:nvSpPr>
        <p:spPr/>
        <p:txBody>
          <a:bodyPr/>
          <a:lstStyle/>
          <a:p>
            <a:fld id="{29D43809-2B8D-4F89-AA90-42471D75D2CB}" type="slidenum">
              <a:rPr lang="zh-CN" altLang="en-US" smtClean="0"/>
              <a:t>3</a:t>
            </a:fld>
            <a:endParaRPr lang="zh-CN" altLang="en-US"/>
          </a:p>
        </p:txBody>
      </p:sp>
    </p:spTree>
    <p:extLst>
      <p:ext uri="{BB962C8B-B14F-4D97-AF65-F5344CB8AC3E}">
        <p14:creationId xmlns:p14="http://schemas.microsoft.com/office/powerpoint/2010/main" val="223921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5</a:t>
            </a:fld>
            <a:endParaRPr lang="zh-CN" altLang="en-US"/>
          </a:p>
        </p:txBody>
      </p:sp>
    </p:spTree>
    <p:extLst>
      <p:ext uri="{BB962C8B-B14F-4D97-AF65-F5344CB8AC3E}">
        <p14:creationId xmlns:p14="http://schemas.microsoft.com/office/powerpoint/2010/main" val="12392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6</a:t>
            </a:fld>
            <a:endParaRPr lang="zh-CN" altLang="en-US"/>
          </a:p>
        </p:txBody>
      </p:sp>
    </p:spTree>
    <p:extLst>
      <p:ext uri="{BB962C8B-B14F-4D97-AF65-F5344CB8AC3E}">
        <p14:creationId xmlns:p14="http://schemas.microsoft.com/office/powerpoint/2010/main" val="394758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7</a:t>
            </a:fld>
            <a:endParaRPr lang="zh-CN" altLang="en-US"/>
          </a:p>
        </p:txBody>
      </p:sp>
    </p:spTree>
    <p:extLst>
      <p:ext uri="{BB962C8B-B14F-4D97-AF65-F5344CB8AC3E}">
        <p14:creationId xmlns:p14="http://schemas.microsoft.com/office/powerpoint/2010/main" val="131638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9</a:t>
            </a:fld>
            <a:endParaRPr lang="zh-CN" altLang="en-US"/>
          </a:p>
        </p:txBody>
      </p:sp>
    </p:spTree>
    <p:extLst>
      <p:ext uri="{BB962C8B-B14F-4D97-AF65-F5344CB8AC3E}">
        <p14:creationId xmlns:p14="http://schemas.microsoft.com/office/powerpoint/2010/main" val="409488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10</a:t>
            </a:fld>
            <a:endParaRPr lang="zh-CN" altLang="en-US"/>
          </a:p>
        </p:txBody>
      </p:sp>
    </p:spTree>
    <p:extLst>
      <p:ext uri="{BB962C8B-B14F-4D97-AF65-F5344CB8AC3E}">
        <p14:creationId xmlns:p14="http://schemas.microsoft.com/office/powerpoint/2010/main" val="1101030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D43809-2B8D-4F89-AA90-42471D75D2CB}" type="slidenum">
              <a:rPr lang="zh-CN" altLang="en-US" smtClean="0"/>
              <a:t>11</a:t>
            </a:fld>
            <a:endParaRPr lang="zh-CN" altLang="en-US"/>
          </a:p>
        </p:txBody>
      </p:sp>
    </p:spTree>
    <p:extLst>
      <p:ext uri="{BB962C8B-B14F-4D97-AF65-F5344CB8AC3E}">
        <p14:creationId xmlns:p14="http://schemas.microsoft.com/office/powerpoint/2010/main" val="270583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4279371661"/>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10308033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414981544"/>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176071411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1677804120"/>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B2B7C-33A2-4F0E-88A9-0C2F7FCF54BF}"/>
              </a:ext>
            </a:extLst>
          </p:cNvPr>
          <p:cNvPicPr>
            <a:picLocks noChangeAspect="1"/>
          </p:cNvPicPr>
          <p:nvPr userDrawn="1"/>
        </p:nvPicPr>
        <p:blipFill>
          <a:blip r:embed="rId2"/>
          <a:stretch>
            <a:fillRect/>
          </a:stretch>
        </p:blipFill>
        <p:spPr>
          <a:xfrm>
            <a:off x="-304414" y="-102833"/>
            <a:ext cx="9617372" cy="6172113"/>
          </a:xfrm>
          <a:prstGeom prst="rect">
            <a:avLst/>
          </a:prstGeom>
        </p:spPr>
      </p:pic>
    </p:spTree>
    <p:extLst>
      <p:ext uri="{BB962C8B-B14F-4D97-AF65-F5344CB8AC3E}">
        <p14:creationId xmlns:p14="http://schemas.microsoft.com/office/powerpoint/2010/main" val="2567492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FC5CD1-1D55-49C6-A440-732BD49E3D94}"/>
              </a:ext>
            </a:extLst>
          </p:cNvPr>
          <p:cNvGrpSpPr/>
          <p:nvPr userDrawn="1"/>
        </p:nvGrpSpPr>
        <p:grpSpPr>
          <a:xfrm>
            <a:off x="0" y="0"/>
            <a:ext cx="9144000" cy="5143500"/>
            <a:chOff x="0" y="0"/>
            <a:chExt cx="9719094" cy="5400675"/>
          </a:xfrm>
        </p:grpSpPr>
        <p:pic>
          <p:nvPicPr>
            <p:cNvPr id="4" name="图片 3">
              <a:extLst>
                <a:ext uri="{FF2B5EF4-FFF2-40B4-BE49-F238E27FC236}">
                  <a16:creationId xmlns:a16="http://schemas.microsoft.com/office/drawing/2014/main" id="{1F910705-61BA-401F-BB86-0FD267B1B0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5" name="TextBox 4">
              <a:extLst>
                <a:ext uri="{FF2B5EF4-FFF2-40B4-BE49-F238E27FC236}">
                  <a16:creationId xmlns:a16="http://schemas.microsoft.com/office/drawing/2014/main" id="{BA93B116-E297-4D25-B3B6-EDC5027153F9}"/>
                </a:ext>
              </a:extLst>
            </p:cNvPr>
            <p:cNvSpPr txBox="1"/>
            <p:nvPr userDrawn="1"/>
          </p:nvSpPr>
          <p:spPr>
            <a:xfrm>
              <a:off x="0" y="36041"/>
              <a:ext cx="923130" cy="370497"/>
            </a:xfrm>
            <a:prstGeom prst="rect">
              <a:avLst/>
            </a:prstGeom>
            <a:noFill/>
          </p:spPr>
          <p:txBody>
            <a:bodyPr wrap="none" rtlCol="0">
              <a:spAutoFit/>
            </a:bodyPr>
            <a:lstStyle/>
            <a:p>
              <a:r>
                <a:rPr lang="en-US" sz="1693">
                  <a:solidFill>
                    <a:schemeClr val="accent4">
                      <a:lumMod val="40000"/>
                      <a:lumOff val="60000"/>
                    </a:schemeClr>
                  </a:solidFill>
                  <a:latin typeface="UVN Ly Do" panose="03020702040505070503" pitchFamily="66" charset="0"/>
                </a:rPr>
                <a:t>KTUTS</a:t>
              </a:r>
            </a:p>
          </p:txBody>
        </p:sp>
        <p:sp>
          <p:nvSpPr>
            <p:cNvPr id="6" name="TextBox 5">
              <a:extLst>
                <a:ext uri="{FF2B5EF4-FFF2-40B4-BE49-F238E27FC236}">
                  <a16:creationId xmlns:a16="http://schemas.microsoft.com/office/drawing/2014/main" id="{F723E66E-6D3E-4431-A18E-74A9D95BBE8E}"/>
                </a:ext>
              </a:extLst>
            </p:cNvPr>
            <p:cNvSpPr txBox="1"/>
            <p:nvPr userDrawn="1"/>
          </p:nvSpPr>
          <p:spPr>
            <a:xfrm>
              <a:off x="8736133" y="4991121"/>
              <a:ext cx="923130" cy="370497"/>
            </a:xfrm>
            <a:prstGeom prst="rect">
              <a:avLst/>
            </a:prstGeom>
            <a:noFill/>
          </p:spPr>
          <p:txBody>
            <a:bodyPr wrap="none" rtlCol="0">
              <a:spAutoFit/>
            </a:bodyPr>
            <a:lstStyle/>
            <a:p>
              <a:r>
                <a:rPr lang="en-US" sz="1693">
                  <a:solidFill>
                    <a:schemeClr val="accent4">
                      <a:lumMod val="20000"/>
                      <a:lumOff val="80000"/>
                    </a:schemeClr>
                  </a:solidFill>
                  <a:latin typeface="UVN Ly Do" panose="03020702040505070503" pitchFamily="66" charset="0"/>
                </a:rPr>
                <a:t>KTUTS</a:t>
              </a:r>
            </a:p>
          </p:txBody>
        </p:sp>
      </p:grpSp>
      <p:pic>
        <p:nvPicPr>
          <p:cNvPr id="7" name="Picture 6">
            <a:extLst>
              <a:ext uri="{FF2B5EF4-FFF2-40B4-BE49-F238E27FC236}">
                <a16:creationId xmlns:a16="http://schemas.microsoft.com/office/drawing/2014/main" id="{DC80137F-B1A1-48C5-96AA-CE9DF9934232}"/>
              </a:ext>
            </a:extLst>
          </p:cNvPr>
          <p:cNvPicPr>
            <a:picLocks noChangeAspect="1"/>
          </p:cNvPicPr>
          <p:nvPr userDrawn="1"/>
        </p:nvPicPr>
        <p:blipFill>
          <a:blip r:embed="rId3"/>
          <a:stretch>
            <a:fillRect/>
          </a:stretch>
        </p:blipFill>
        <p:spPr>
          <a:xfrm>
            <a:off x="0" y="-102832"/>
            <a:ext cx="9199459" cy="5349165"/>
          </a:xfrm>
          <a:prstGeom prst="rect">
            <a:avLst/>
          </a:prstGeom>
        </p:spPr>
      </p:pic>
    </p:spTree>
    <p:extLst>
      <p:ext uri="{BB962C8B-B14F-4D97-AF65-F5344CB8AC3E}">
        <p14:creationId xmlns:p14="http://schemas.microsoft.com/office/powerpoint/2010/main" val="859478117"/>
      </p:ext>
    </p:extLst>
  </p:cSld>
  <p:clrMapOvr>
    <a:masterClrMapping/>
  </p:clrMapOvr>
  <p:transition spd="med" advClick="0" advTm="300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B2B7C-33A2-4F0E-88A9-0C2F7FCF54BF}"/>
              </a:ext>
            </a:extLst>
          </p:cNvPr>
          <p:cNvPicPr>
            <a:picLocks noChangeAspect="1"/>
          </p:cNvPicPr>
          <p:nvPr userDrawn="1"/>
        </p:nvPicPr>
        <p:blipFill>
          <a:blip r:embed="rId2"/>
          <a:stretch>
            <a:fillRect/>
          </a:stretch>
        </p:blipFill>
        <p:spPr>
          <a:xfrm>
            <a:off x="-304414" y="-102833"/>
            <a:ext cx="9617372" cy="6172113"/>
          </a:xfrm>
          <a:prstGeom prst="rect">
            <a:avLst/>
          </a:prstGeom>
        </p:spPr>
      </p:pic>
    </p:spTree>
    <p:extLst>
      <p:ext uri="{BB962C8B-B14F-4D97-AF65-F5344CB8AC3E}">
        <p14:creationId xmlns:p14="http://schemas.microsoft.com/office/powerpoint/2010/main" val="389466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420877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26664091"/>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3320383490"/>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310968895"/>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a:off x="5328580" y="4287415"/>
            <a:ext cx="1225402" cy="731583"/>
          </a:xfrm>
          <a:prstGeom prst="rect">
            <a:avLst/>
          </a:prstGeom>
        </p:spPr>
      </p:pic>
    </p:spTree>
    <p:extLst>
      <p:ext uri="{BB962C8B-B14F-4D97-AF65-F5344CB8AC3E}">
        <p14:creationId xmlns:p14="http://schemas.microsoft.com/office/powerpoint/2010/main" val="68469388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flipH="1">
            <a:off x="2066999" y="4411917"/>
            <a:ext cx="1225402" cy="731583"/>
          </a:xfrm>
          <a:prstGeom prst="rect">
            <a:avLst/>
          </a:prstGeom>
        </p:spPr>
      </p:pic>
    </p:spTree>
    <p:extLst>
      <p:ext uri="{BB962C8B-B14F-4D97-AF65-F5344CB8AC3E}">
        <p14:creationId xmlns:p14="http://schemas.microsoft.com/office/powerpoint/2010/main" val="208112003"/>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3167519-FA07-4F24-BCF4-EA7CD382A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37065"/>
            <a:ext cx="2679700" cy="2831835"/>
          </a:xfrm>
          <a:prstGeom prst="rect">
            <a:avLst/>
          </a:prstGeom>
        </p:spPr>
      </p:pic>
      <p:pic>
        <p:nvPicPr>
          <p:cNvPr id="8" name="图片 7">
            <a:extLst>
              <a:ext uri="{FF2B5EF4-FFF2-40B4-BE49-F238E27FC236}">
                <a16:creationId xmlns:a16="http://schemas.microsoft.com/office/drawing/2014/main" id="{F997B113-3FD1-4574-8D2F-BD3842E7B639}"/>
              </a:ext>
            </a:extLst>
          </p:cNvPr>
          <p:cNvPicPr>
            <a:picLocks noChangeAspect="1"/>
          </p:cNvPicPr>
          <p:nvPr userDrawn="1"/>
        </p:nvPicPr>
        <p:blipFill>
          <a:blip r:embed="rId3"/>
          <a:stretch>
            <a:fillRect/>
          </a:stretch>
        </p:blipFill>
        <p:spPr>
          <a:xfrm flipH="1">
            <a:off x="2066999" y="4411917"/>
            <a:ext cx="1225402" cy="731583"/>
          </a:xfrm>
          <a:prstGeom prst="rect">
            <a:avLst/>
          </a:prstGeom>
        </p:spPr>
      </p:pic>
      <p:pic>
        <p:nvPicPr>
          <p:cNvPr id="4" name="图片 6">
            <a:extLst>
              <a:ext uri="{FF2B5EF4-FFF2-40B4-BE49-F238E27FC236}">
                <a16:creationId xmlns:a16="http://schemas.microsoft.com/office/drawing/2014/main" id="{1A6624B7-1343-430B-8113-F23D8053FF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6553200" y="2337065"/>
            <a:ext cx="2679700" cy="2831835"/>
          </a:xfrm>
          <a:prstGeom prst="rect">
            <a:avLst/>
          </a:prstGeom>
        </p:spPr>
      </p:pic>
      <p:pic>
        <p:nvPicPr>
          <p:cNvPr id="5" name="图片 7">
            <a:extLst>
              <a:ext uri="{FF2B5EF4-FFF2-40B4-BE49-F238E27FC236}">
                <a16:creationId xmlns:a16="http://schemas.microsoft.com/office/drawing/2014/main" id="{E366AA01-C6EF-4F5A-88E7-1D8002766749}"/>
              </a:ext>
            </a:extLst>
          </p:cNvPr>
          <p:cNvPicPr>
            <a:picLocks noChangeAspect="1"/>
          </p:cNvPicPr>
          <p:nvPr userDrawn="1"/>
        </p:nvPicPr>
        <p:blipFill>
          <a:blip r:embed="rId3"/>
          <a:stretch>
            <a:fillRect/>
          </a:stretch>
        </p:blipFill>
        <p:spPr>
          <a:xfrm>
            <a:off x="5328580" y="4287415"/>
            <a:ext cx="1225402" cy="731583"/>
          </a:xfrm>
          <a:prstGeom prst="rect">
            <a:avLst/>
          </a:prstGeom>
        </p:spPr>
      </p:pic>
    </p:spTree>
    <p:extLst>
      <p:ext uri="{BB962C8B-B14F-4D97-AF65-F5344CB8AC3E}">
        <p14:creationId xmlns:p14="http://schemas.microsoft.com/office/powerpoint/2010/main" val="437086266"/>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F5802A3D-4334-4F3C-B02B-17B11E91AF97}" type="datetimeFigureOut">
              <a:rPr lang="zh-CN" altLang="en-US" smtClean="0"/>
              <a:t>2022/2/13</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B9E3D159-7764-43EC-9054-85EAFE232299}" type="slidenum">
              <a:rPr lang="zh-CN" altLang="en-US" smtClean="0"/>
              <a:t>‹#›</a:t>
            </a:fld>
            <a:endParaRPr lang="zh-CN" altLang="en-US"/>
          </a:p>
        </p:txBody>
      </p:sp>
    </p:spTree>
    <p:extLst>
      <p:ext uri="{BB962C8B-B14F-4D97-AF65-F5344CB8AC3E}">
        <p14:creationId xmlns:p14="http://schemas.microsoft.com/office/powerpoint/2010/main" val="26587597"/>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teamKTUTS" TargetMode="External"/><Relationship Id="rId5" Type="http://schemas.openxmlformats.org/officeDocument/2006/relationships/image" Target="../media/image2.png"/><Relationship Id="rId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F435B2C-956A-4D8D-AC1E-6CB36EE68A40}"/>
              </a:ext>
            </a:extLst>
          </p:cNvPr>
          <p:cNvPicPr>
            <a:picLocks noChangeAspect="1"/>
          </p:cNvPicPr>
          <p:nvPr userDrawn="1"/>
        </p:nvPicPr>
        <p:blipFill>
          <a:blip r:embed="rId16"/>
          <a:stretch>
            <a:fillRect/>
          </a:stretch>
        </p:blipFill>
        <p:spPr>
          <a:xfrm>
            <a:off x="-397" y="-985"/>
            <a:ext cx="9144793" cy="5145470"/>
          </a:xfrm>
          <a:prstGeom prst="rect">
            <a:avLst/>
          </a:prstGeom>
          <a:solidFill>
            <a:srgbClr val="E9DFB5">
              <a:alpha val="66000"/>
            </a:srgbClr>
          </a:solidFill>
        </p:spPr>
      </p:pic>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802A3D-4334-4F3C-B02B-17B11E91AF97}" type="datetimeFigureOut">
              <a:rPr lang="zh-CN" altLang="en-US" smtClean="0"/>
              <a:t>2022/2/13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9E3D159-7764-43EC-9054-85EAFE232299}" type="slidenum">
              <a:rPr lang="zh-CN" altLang="en-US" smtClean="0"/>
              <a:t>‹#›</a:t>
            </a:fld>
            <a:endParaRPr lang="zh-CN" altLang="en-US"/>
          </a:p>
        </p:txBody>
      </p:sp>
      <p:pic>
        <p:nvPicPr>
          <p:cNvPr id="14" name="Picture 13" descr="A picture containing diagram&#10;&#10;Description automatically generated">
            <a:extLst>
              <a:ext uri="{FF2B5EF4-FFF2-40B4-BE49-F238E27FC236}">
                <a16:creationId xmlns:a16="http://schemas.microsoft.com/office/drawing/2014/main" id="{822C4E3D-BFEA-4979-8386-7A678479DFD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996924" y="200787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7346048F-80DC-454A-905D-24E4FCAE316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685" y="9301699"/>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099F14E4-461D-4D7B-A347-6773E9CF5F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5467899F-8C07-4C96-B577-8F7986F731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421995" y="-12334095"/>
            <a:ext cx="1881378" cy="1625303"/>
          </a:xfrm>
          <a:prstGeom prst="rect">
            <a:avLst/>
          </a:prstGeom>
        </p:spPr>
      </p:pic>
      <p:sp>
        <p:nvSpPr>
          <p:cNvPr id="18" name="TextBox 17">
            <a:extLst>
              <a:ext uri="{FF2B5EF4-FFF2-40B4-BE49-F238E27FC236}">
                <a16:creationId xmlns:a16="http://schemas.microsoft.com/office/drawing/2014/main" id="{A7802CAF-E536-4098-BC15-9BBD8BB3BDA3}"/>
              </a:ext>
            </a:extLst>
          </p:cNvPr>
          <p:cNvSpPr txBox="1"/>
          <p:nvPr userDrawn="1"/>
        </p:nvSpPr>
        <p:spPr>
          <a:xfrm>
            <a:off x="1991475" y="975712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8"/>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9" name="Picture 18" descr="A picture containing diagram&#10;&#10;Description automatically generated">
            <a:extLst>
              <a:ext uri="{FF2B5EF4-FFF2-40B4-BE49-F238E27FC236}">
                <a16:creationId xmlns:a16="http://schemas.microsoft.com/office/drawing/2014/main" id="{2F5DF7AA-EE00-433B-AE90-540BEB53DB2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8" name="TextBox 7">
            <a:extLst>
              <a:ext uri="{FF2B5EF4-FFF2-40B4-BE49-F238E27FC236}">
                <a16:creationId xmlns:a16="http://schemas.microsoft.com/office/drawing/2014/main" id="{1A0E8120-3821-496A-B118-DEA4B2A30802}"/>
              </a:ext>
            </a:extLst>
          </p:cNvPr>
          <p:cNvSpPr txBox="1"/>
          <p:nvPr userDrawn="1"/>
        </p:nvSpPr>
        <p:spPr>
          <a:xfrm>
            <a:off x="8362568" y="0"/>
            <a:ext cx="781432" cy="369332"/>
          </a:xfrm>
          <a:prstGeom prst="rect">
            <a:avLst/>
          </a:prstGeom>
          <a:noFill/>
        </p:spPr>
        <p:txBody>
          <a:bodyPr wrap="none" rtlCol="0">
            <a:spAutoFit/>
          </a:bodyPr>
          <a:lstStyle/>
          <a:p>
            <a:r>
              <a:rPr lang="en-US">
                <a:solidFill>
                  <a:schemeClr val="accent2">
                    <a:lumMod val="20000"/>
                    <a:lumOff val="80000"/>
                  </a:schemeClr>
                </a:solidFill>
                <a:latin typeface="UTM Kabel KT" panose="02040603050506020204" pitchFamily="18" charset="0"/>
              </a:rPr>
              <a:t>KTUTS</a:t>
            </a:r>
          </a:p>
        </p:txBody>
      </p:sp>
      <p:sp>
        <p:nvSpPr>
          <p:cNvPr id="20" name="TextBox 19">
            <a:extLst>
              <a:ext uri="{FF2B5EF4-FFF2-40B4-BE49-F238E27FC236}">
                <a16:creationId xmlns:a16="http://schemas.microsoft.com/office/drawing/2014/main" id="{7C61FE07-DC8D-418D-8270-31AFDCB60457}"/>
              </a:ext>
            </a:extLst>
          </p:cNvPr>
          <p:cNvSpPr txBox="1"/>
          <p:nvPr userDrawn="1"/>
        </p:nvSpPr>
        <p:spPr>
          <a:xfrm>
            <a:off x="-32139" y="4719519"/>
            <a:ext cx="781432" cy="369332"/>
          </a:xfrm>
          <a:prstGeom prst="rect">
            <a:avLst/>
          </a:prstGeom>
          <a:noFill/>
        </p:spPr>
        <p:txBody>
          <a:bodyPr wrap="none" rtlCol="0">
            <a:spAutoFit/>
          </a:bodyPr>
          <a:lstStyle/>
          <a:p>
            <a:r>
              <a:rPr lang="en-US">
                <a:solidFill>
                  <a:schemeClr val="accent2">
                    <a:lumMod val="20000"/>
                    <a:lumOff val="80000"/>
                  </a:schemeClr>
                </a:solidFill>
                <a:latin typeface="UTM Kabel KT" panose="02040603050506020204" pitchFamily="18" charset="0"/>
              </a:rPr>
              <a:t>KTUTS</a:t>
            </a:r>
          </a:p>
        </p:txBody>
      </p:sp>
    </p:spTree>
    <p:extLst>
      <p:ext uri="{BB962C8B-B14F-4D97-AF65-F5344CB8AC3E}">
        <p14:creationId xmlns:p14="http://schemas.microsoft.com/office/powerpoint/2010/main" val="862436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8" r:id="rId7"/>
    <p:sldLayoutId id="2147483679" r:id="rId8"/>
    <p:sldLayoutId id="2147483667" r:id="rId9"/>
    <p:sldLayoutId id="2147483668" r:id="rId10"/>
    <p:sldLayoutId id="2147483669" r:id="rId11"/>
    <p:sldLayoutId id="2147483670" r:id="rId12"/>
    <p:sldLayoutId id="2147483671" r:id="rId13"/>
    <p:sldLayoutId id="2147483680" r:id="rId14"/>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480E88BD-4B98-4ADB-A3A1-615BDD441C9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 name="Group 2">
            <a:extLst>
              <a:ext uri="{FF2B5EF4-FFF2-40B4-BE49-F238E27FC236}">
                <a16:creationId xmlns:a16="http://schemas.microsoft.com/office/drawing/2014/main" id="{E23B3185-325B-4241-9B4F-B46EAEB5381E}"/>
              </a:ext>
            </a:extLst>
          </p:cNvPr>
          <p:cNvGrpSpPr/>
          <p:nvPr userDrawn="1"/>
        </p:nvGrpSpPr>
        <p:grpSpPr>
          <a:xfrm>
            <a:off x="0" y="0"/>
            <a:ext cx="9144000" cy="5143500"/>
            <a:chOff x="0" y="0"/>
            <a:chExt cx="9719094" cy="5400675"/>
          </a:xfrm>
        </p:grpSpPr>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55" y="0"/>
              <a:ext cx="9716339" cy="5400675"/>
            </a:xfrm>
            <a:prstGeom prst="rect">
              <a:avLst/>
            </a:prstGeom>
          </p:spPr>
        </p:pic>
        <p:sp>
          <p:nvSpPr>
            <p:cNvPr id="2" name="TextBox 1">
              <a:extLst>
                <a:ext uri="{FF2B5EF4-FFF2-40B4-BE49-F238E27FC236}">
                  <a16:creationId xmlns:a16="http://schemas.microsoft.com/office/drawing/2014/main" id="{FCD45AB7-2C8C-48F1-8898-D521DBBB7369}"/>
                </a:ext>
              </a:extLst>
            </p:cNvPr>
            <p:cNvSpPr txBox="1"/>
            <p:nvPr userDrawn="1"/>
          </p:nvSpPr>
          <p:spPr>
            <a:xfrm>
              <a:off x="0" y="36041"/>
              <a:ext cx="923130" cy="370497"/>
            </a:xfrm>
            <a:prstGeom prst="rect">
              <a:avLst/>
            </a:prstGeom>
            <a:noFill/>
          </p:spPr>
          <p:txBody>
            <a:bodyPr wrap="none" rtlCol="0">
              <a:spAutoFit/>
            </a:bodyPr>
            <a:lstStyle/>
            <a:p>
              <a:r>
                <a:rPr lang="en-US" sz="1693">
                  <a:solidFill>
                    <a:schemeClr val="accent4">
                      <a:lumMod val="40000"/>
                      <a:lumOff val="60000"/>
                    </a:schemeClr>
                  </a:solidFill>
                  <a:latin typeface="UVN Ly Do" panose="03020702040505070503" pitchFamily="66" charset="0"/>
                </a:rPr>
                <a:t>KTUTS</a:t>
              </a:r>
            </a:p>
          </p:txBody>
        </p:sp>
        <p:sp>
          <p:nvSpPr>
            <p:cNvPr id="5" name="TextBox 4">
              <a:extLst>
                <a:ext uri="{FF2B5EF4-FFF2-40B4-BE49-F238E27FC236}">
                  <a16:creationId xmlns:a16="http://schemas.microsoft.com/office/drawing/2014/main" id="{89BCD929-FF6D-4C00-9C45-68FB4028C62D}"/>
                </a:ext>
              </a:extLst>
            </p:cNvPr>
            <p:cNvSpPr txBox="1"/>
            <p:nvPr userDrawn="1"/>
          </p:nvSpPr>
          <p:spPr>
            <a:xfrm>
              <a:off x="8736133" y="4991121"/>
              <a:ext cx="923130" cy="370497"/>
            </a:xfrm>
            <a:prstGeom prst="rect">
              <a:avLst/>
            </a:prstGeom>
            <a:noFill/>
          </p:spPr>
          <p:txBody>
            <a:bodyPr wrap="none" rtlCol="0">
              <a:spAutoFit/>
            </a:bodyPr>
            <a:lstStyle/>
            <a:p>
              <a:r>
                <a:rPr lang="en-US" sz="1693">
                  <a:solidFill>
                    <a:schemeClr val="accent4">
                      <a:lumMod val="20000"/>
                      <a:lumOff val="80000"/>
                    </a:schemeClr>
                  </a:solidFill>
                  <a:latin typeface="UVN Ly Do" panose="03020702040505070503" pitchFamily="66" charset="0"/>
                </a:rPr>
                <a:t>KTUTS</a:t>
              </a:r>
            </a:p>
          </p:txBody>
        </p:sp>
      </p:grpSp>
      <p:pic>
        <p:nvPicPr>
          <p:cNvPr id="6" name="Picture 5" descr="A picture containing diagram&#10;&#10;Description automatically generated">
            <a:extLst>
              <a:ext uri="{FF2B5EF4-FFF2-40B4-BE49-F238E27FC236}">
                <a16:creationId xmlns:a16="http://schemas.microsoft.com/office/drawing/2014/main" id="{4C8A0DCA-2C15-43BA-BBE6-83ED8105DF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5831" y="19122572"/>
            <a:ext cx="1769552" cy="154790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542D4E5C-A79F-4811-A7A8-1B2E0C4C4DE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5112" y="11938000"/>
            <a:ext cx="1769552" cy="154790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8C1CD11-B4B7-4FE8-B8EC-B2BFE0F45D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818446" y="-11792857"/>
            <a:ext cx="1769552" cy="1547908"/>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FEE2D93-9452-4D78-A6C9-6A262108692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65075" y="-11746757"/>
            <a:ext cx="1769552" cy="1547908"/>
          </a:xfrm>
          <a:prstGeom prst="rect">
            <a:avLst/>
          </a:prstGeom>
        </p:spPr>
      </p:pic>
      <p:sp>
        <p:nvSpPr>
          <p:cNvPr id="10" name="TextBox 9">
            <a:extLst>
              <a:ext uri="{FF2B5EF4-FFF2-40B4-BE49-F238E27FC236}">
                <a16:creationId xmlns:a16="http://schemas.microsoft.com/office/drawing/2014/main" id="{DB71A026-9CB2-49C2-B7AE-AB67D286DE19}"/>
              </a:ext>
            </a:extLst>
          </p:cNvPr>
          <p:cNvSpPr txBox="1"/>
          <p:nvPr userDrawn="1"/>
        </p:nvSpPr>
        <p:spPr>
          <a:xfrm>
            <a:off x="3791583" y="12371735"/>
            <a:ext cx="8757777" cy="873894"/>
          </a:xfrm>
          <a:prstGeom prst="rect">
            <a:avLst/>
          </a:prstGeom>
          <a:noFill/>
        </p:spPr>
        <p:txBody>
          <a:bodyPr wrap="square">
            <a:spAutoFit/>
          </a:bodyPr>
          <a:lstStyle/>
          <a:p>
            <a:r>
              <a:rPr lang="en-US" sz="1693">
                <a:latin typeface="Times New Roman" panose="02020603050405020304" pitchFamily="18" charset="0"/>
                <a:cs typeface="Times New Roman" panose="02020603050405020304" pitchFamily="18" charset="0"/>
              </a:rPr>
              <a:t>Liên hệ page:</a:t>
            </a:r>
          </a:p>
          <a:p>
            <a:r>
              <a:rPr lang="en-US" sz="1693">
                <a:latin typeface="Times New Roman" panose="02020603050405020304" pitchFamily="18" charset="0"/>
                <a:cs typeface="Times New Roman" panose="02020603050405020304" pitchFamily="18" charset="0"/>
                <a:hlinkClick r:id="rId6"/>
              </a:rPr>
              <a:t>https://www.facebook.com/teamKTUTS</a:t>
            </a:r>
            <a:endParaRPr lang="en-US" sz="1693">
              <a:latin typeface="Times New Roman" panose="02020603050405020304" pitchFamily="18" charset="0"/>
              <a:cs typeface="Times New Roman" panose="02020603050405020304" pitchFamily="18" charset="0"/>
            </a:endParaRPr>
          </a:p>
          <a:p>
            <a:r>
              <a:rPr lang="en-US" sz="1693">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0364F263-0566-49F3-935A-34450E43DD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961787" y="19412857"/>
            <a:ext cx="1769552" cy="1547908"/>
          </a:xfrm>
          <a:prstGeom prst="rect">
            <a:avLst/>
          </a:prstGeom>
        </p:spPr>
      </p:pic>
    </p:spTree>
    <p:extLst>
      <p:ext uri="{BB962C8B-B14F-4D97-AF65-F5344CB8AC3E}">
        <p14:creationId xmlns:p14="http://schemas.microsoft.com/office/powerpoint/2010/main" val="2430321825"/>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med" advClick="0" advTm="3000">
    <p:pull/>
  </p:transition>
  <p:txStyles>
    <p:titleStyle>
      <a:lvl1pPr algn="ctr" defTabSz="909361" rtl="0" fontAlgn="base">
        <a:spcBef>
          <a:spcPct val="0"/>
        </a:spcBef>
        <a:spcAft>
          <a:spcPct val="0"/>
        </a:spcAft>
        <a:defRPr sz="4421" kern="1200">
          <a:solidFill>
            <a:schemeClr val="tx1"/>
          </a:solidFill>
          <a:latin typeface="+mj-lt"/>
          <a:ea typeface="+mj-ea"/>
          <a:cs typeface="+mj-cs"/>
        </a:defRPr>
      </a:lvl1pPr>
      <a:lvl2pPr algn="ctr" defTabSz="909361" rtl="0" fontAlgn="base">
        <a:spcBef>
          <a:spcPct val="0"/>
        </a:spcBef>
        <a:spcAft>
          <a:spcPct val="0"/>
        </a:spcAft>
        <a:defRPr sz="4421">
          <a:solidFill>
            <a:schemeClr val="tx1"/>
          </a:solidFill>
          <a:latin typeface="Arial" pitchFamily="34" charset="0"/>
          <a:ea typeface="微软雅黑" pitchFamily="34" charset="-122"/>
        </a:defRPr>
      </a:lvl2pPr>
      <a:lvl3pPr algn="ctr" defTabSz="909361" rtl="0" fontAlgn="base">
        <a:spcBef>
          <a:spcPct val="0"/>
        </a:spcBef>
        <a:spcAft>
          <a:spcPct val="0"/>
        </a:spcAft>
        <a:defRPr sz="4421">
          <a:solidFill>
            <a:schemeClr val="tx1"/>
          </a:solidFill>
          <a:latin typeface="Arial" pitchFamily="34" charset="0"/>
          <a:ea typeface="微软雅黑" pitchFamily="34" charset="-122"/>
        </a:defRPr>
      </a:lvl3pPr>
      <a:lvl4pPr algn="ctr" defTabSz="909361" rtl="0" fontAlgn="base">
        <a:spcBef>
          <a:spcPct val="0"/>
        </a:spcBef>
        <a:spcAft>
          <a:spcPct val="0"/>
        </a:spcAft>
        <a:defRPr sz="4421">
          <a:solidFill>
            <a:schemeClr val="tx1"/>
          </a:solidFill>
          <a:latin typeface="Arial" pitchFamily="34" charset="0"/>
          <a:ea typeface="微软雅黑" pitchFamily="34" charset="-122"/>
        </a:defRPr>
      </a:lvl4pPr>
      <a:lvl5pPr algn="ctr" defTabSz="909361" rtl="0" fontAlgn="base">
        <a:spcBef>
          <a:spcPct val="0"/>
        </a:spcBef>
        <a:spcAft>
          <a:spcPct val="0"/>
        </a:spcAft>
        <a:defRPr sz="4421">
          <a:solidFill>
            <a:schemeClr val="tx1"/>
          </a:solidFill>
          <a:latin typeface="Arial" pitchFamily="34" charset="0"/>
          <a:ea typeface="微软雅黑" pitchFamily="34" charset="-122"/>
        </a:defRPr>
      </a:lvl5pPr>
      <a:lvl6pPr marL="430042" algn="ctr" defTabSz="909361" rtl="0" fontAlgn="base">
        <a:spcBef>
          <a:spcPct val="0"/>
        </a:spcBef>
        <a:spcAft>
          <a:spcPct val="0"/>
        </a:spcAft>
        <a:defRPr sz="4421">
          <a:solidFill>
            <a:schemeClr val="tx1"/>
          </a:solidFill>
          <a:latin typeface="Arial" pitchFamily="34" charset="0"/>
          <a:ea typeface="微软雅黑" pitchFamily="34" charset="-122"/>
        </a:defRPr>
      </a:lvl6pPr>
      <a:lvl7pPr marL="860085" algn="ctr" defTabSz="909361" rtl="0" fontAlgn="base">
        <a:spcBef>
          <a:spcPct val="0"/>
        </a:spcBef>
        <a:spcAft>
          <a:spcPct val="0"/>
        </a:spcAft>
        <a:defRPr sz="4421">
          <a:solidFill>
            <a:schemeClr val="tx1"/>
          </a:solidFill>
          <a:latin typeface="Arial" pitchFamily="34" charset="0"/>
          <a:ea typeface="微软雅黑" pitchFamily="34" charset="-122"/>
        </a:defRPr>
      </a:lvl7pPr>
      <a:lvl8pPr marL="1290127" algn="ctr" defTabSz="909361" rtl="0" fontAlgn="base">
        <a:spcBef>
          <a:spcPct val="0"/>
        </a:spcBef>
        <a:spcAft>
          <a:spcPct val="0"/>
        </a:spcAft>
        <a:defRPr sz="4421">
          <a:solidFill>
            <a:schemeClr val="tx1"/>
          </a:solidFill>
          <a:latin typeface="Arial" pitchFamily="34" charset="0"/>
          <a:ea typeface="微软雅黑" pitchFamily="34" charset="-122"/>
        </a:defRPr>
      </a:lvl8pPr>
      <a:lvl9pPr marL="1720169" algn="ctr" defTabSz="909361" rtl="0" fontAlgn="base">
        <a:spcBef>
          <a:spcPct val="0"/>
        </a:spcBef>
        <a:spcAft>
          <a:spcPct val="0"/>
        </a:spcAft>
        <a:defRPr sz="4421">
          <a:solidFill>
            <a:schemeClr val="tx1"/>
          </a:solidFill>
          <a:latin typeface="Arial" pitchFamily="34" charset="0"/>
          <a:ea typeface="微软雅黑" pitchFamily="34" charset="-122"/>
        </a:defRPr>
      </a:lvl9pPr>
    </p:titleStyle>
    <p:bodyStyle>
      <a:lvl1pPr marL="340450" indent="-340450" algn="l" defTabSz="909361" rtl="0" fontAlgn="base">
        <a:spcBef>
          <a:spcPct val="20000"/>
        </a:spcBef>
        <a:spcAft>
          <a:spcPct val="0"/>
        </a:spcAft>
        <a:buFont typeface="Arial" pitchFamily="34" charset="0"/>
        <a:buChar char="•"/>
        <a:defRPr sz="3198" kern="1200">
          <a:solidFill>
            <a:schemeClr val="tx1"/>
          </a:solidFill>
          <a:latin typeface="+mn-lt"/>
          <a:ea typeface="+mn-ea"/>
          <a:cs typeface="+mn-cs"/>
        </a:defRPr>
      </a:lvl1pPr>
      <a:lvl2pPr marL="739136" indent="-283708" algn="l" defTabSz="909361" rtl="0" fontAlgn="base">
        <a:spcBef>
          <a:spcPct val="20000"/>
        </a:spcBef>
        <a:spcAft>
          <a:spcPct val="0"/>
        </a:spcAft>
        <a:buFont typeface="Arial" pitchFamily="34" charset="0"/>
        <a:buChar char="–"/>
        <a:defRPr sz="2822" kern="1200">
          <a:solidFill>
            <a:schemeClr val="tx1"/>
          </a:solidFill>
          <a:latin typeface="+mn-lt"/>
          <a:ea typeface="+mn-ea"/>
          <a:cs typeface="+mn-cs"/>
        </a:defRPr>
      </a:lvl2pPr>
      <a:lvl3pPr marL="1137820" indent="-226967" algn="l" defTabSz="909361" rtl="0" fontAlgn="base">
        <a:spcBef>
          <a:spcPct val="20000"/>
        </a:spcBef>
        <a:spcAft>
          <a:spcPct val="0"/>
        </a:spcAft>
        <a:buFont typeface="Arial" pitchFamily="34" charset="0"/>
        <a:buChar char="•"/>
        <a:defRPr sz="2352" kern="1200">
          <a:solidFill>
            <a:schemeClr val="tx1"/>
          </a:solidFill>
          <a:latin typeface="+mn-lt"/>
          <a:ea typeface="+mn-ea"/>
          <a:cs typeface="+mn-cs"/>
        </a:defRPr>
      </a:lvl3pPr>
      <a:lvl4pPr marL="1591754" indent="-226967" algn="l" defTabSz="909361" rtl="0" fontAlgn="base">
        <a:spcBef>
          <a:spcPct val="20000"/>
        </a:spcBef>
        <a:spcAft>
          <a:spcPct val="0"/>
        </a:spcAft>
        <a:buFont typeface="Arial" pitchFamily="34" charset="0"/>
        <a:buChar char="–"/>
        <a:defRPr sz="1975" kern="1200">
          <a:solidFill>
            <a:schemeClr val="tx1"/>
          </a:solidFill>
          <a:latin typeface="+mn-lt"/>
          <a:ea typeface="+mn-ea"/>
          <a:cs typeface="+mn-cs"/>
        </a:defRPr>
      </a:lvl4pPr>
      <a:lvl5pPr marL="2047181" indent="-226967" algn="l" defTabSz="909361" rtl="0" fontAlgn="base">
        <a:spcBef>
          <a:spcPct val="20000"/>
        </a:spcBef>
        <a:spcAft>
          <a:spcPct val="0"/>
        </a:spcAft>
        <a:buFont typeface="Arial" pitchFamily="34" charset="0"/>
        <a:buChar char="»"/>
        <a:defRPr sz="1975" kern="1200">
          <a:solidFill>
            <a:schemeClr val="tx1"/>
          </a:solidFill>
          <a:latin typeface="+mn-lt"/>
          <a:ea typeface="+mn-ea"/>
          <a:cs typeface="+mn-cs"/>
        </a:defRPr>
      </a:lvl5pPr>
      <a:lvl6pPr marL="2503363"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6pPr>
      <a:lvl7pPr marL="2958519"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7pPr>
      <a:lvl8pPr marL="3413676"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8pPr>
      <a:lvl9pPr marL="3868833" indent="-227578" algn="l" defTabSz="910314" rtl="0" eaLnBrk="1" latinLnBrk="0" hangingPunct="1">
        <a:spcBef>
          <a:spcPct val="20000"/>
        </a:spcBef>
        <a:buFont typeface="Arial" pitchFamily="34" charset="0"/>
        <a:buChar char="•"/>
        <a:defRPr sz="1975" kern="1200">
          <a:solidFill>
            <a:schemeClr val="tx1"/>
          </a:solidFill>
          <a:latin typeface="+mn-lt"/>
          <a:ea typeface="+mn-ea"/>
          <a:cs typeface="+mn-cs"/>
        </a:defRPr>
      </a:lvl9pPr>
    </p:bodyStyle>
    <p:otherStyle>
      <a:defPPr>
        <a:defRPr lang="zh-CN"/>
      </a:defPPr>
      <a:lvl1pPr marL="0" algn="l" defTabSz="910314" rtl="0" eaLnBrk="1" latinLnBrk="0" hangingPunct="1">
        <a:defRPr sz="1787" kern="1200">
          <a:solidFill>
            <a:schemeClr val="tx1"/>
          </a:solidFill>
          <a:latin typeface="+mn-lt"/>
          <a:ea typeface="+mn-ea"/>
          <a:cs typeface="+mn-cs"/>
        </a:defRPr>
      </a:lvl1pPr>
      <a:lvl2pPr marL="455156" algn="l" defTabSz="910314" rtl="0" eaLnBrk="1" latinLnBrk="0" hangingPunct="1">
        <a:defRPr sz="1787" kern="1200">
          <a:solidFill>
            <a:schemeClr val="tx1"/>
          </a:solidFill>
          <a:latin typeface="+mn-lt"/>
          <a:ea typeface="+mn-ea"/>
          <a:cs typeface="+mn-cs"/>
        </a:defRPr>
      </a:lvl2pPr>
      <a:lvl3pPr marL="910314" algn="l" defTabSz="910314" rtl="0" eaLnBrk="1" latinLnBrk="0" hangingPunct="1">
        <a:defRPr sz="1787" kern="1200">
          <a:solidFill>
            <a:schemeClr val="tx1"/>
          </a:solidFill>
          <a:latin typeface="+mn-lt"/>
          <a:ea typeface="+mn-ea"/>
          <a:cs typeface="+mn-cs"/>
        </a:defRPr>
      </a:lvl3pPr>
      <a:lvl4pPr marL="1365470" algn="l" defTabSz="910314" rtl="0" eaLnBrk="1" latinLnBrk="0" hangingPunct="1">
        <a:defRPr sz="1787" kern="1200">
          <a:solidFill>
            <a:schemeClr val="tx1"/>
          </a:solidFill>
          <a:latin typeface="+mn-lt"/>
          <a:ea typeface="+mn-ea"/>
          <a:cs typeface="+mn-cs"/>
        </a:defRPr>
      </a:lvl4pPr>
      <a:lvl5pPr marL="1820627" algn="l" defTabSz="910314" rtl="0" eaLnBrk="1" latinLnBrk="0" hangingPunct="1">
        <a:defRPr sz="1787" kern="1200">
          <a:solidFill>
            <a:schemeClr val="tx1"/>
          </a:solidFill>
          <a:latin typeface="+mn-lt"/>
          <a:ea typeface="+mn-ea"/>
          <a:cs typeface="+mn-cs"/>
        </a:defRPr>
      </a:lvl5pPr>
      <a:lvl6pPr marL="2275784" algn="l" defTabSz="910314" rtl="0" eaLnBrk="1" latinLnBrk="0" hangingPunct="1">
        <a:defRPr sz="1787" kern="1200">
          <a:solidFill>
            <a:schemeClr val="tx1"/>
          </a:solidFill>
          <a:latin typeface="+mn-lt"/>
          <a:ea typeface="+mn-ea"/>
          <a:cs typeface="+mn-cs"/>
        </a:defRPr>
      </a:lvl6pPr>
      <a:lvl7pPr marL="2730941" algn="l" defTabSz="910314" rtl="0" eaLnBrk="1" latinLnBrk="0" hangingPunct="1">
        <a:defRPr sz="1787" kern="1200">
          <a:solidFill>
            <a:schemeClr val="tx1"/>
          </a:solidFill>
          <a:latin typeface="+mn-lt"/>
          <a:ea typeface="+mn-ea"/>
          <a:cs typeface="+mn-cs"/>
        </a:defRPr>
      </a:lvl7pPr>
      <a:lvl8pPr marL="3186097" algn="l" defTabSz="910314" rtl="0" eaLnBrk="1" latinLnBrk="0" hangingPunct="1">
        <a:defRPr sz="1787" kern="1200">
          <a:solidFill>
            <a:schemeClr val="tx1"/>
          </a:solidFill>
          <a:latin typeface="+mn-lt"/>
          <a:ea typeface="+mn-ea"/>
          <a:cs typeface="+mn-cs"/>
        </a:defRPr>
      </a:lvl8pPr>
      <a:lvl9pPr marL="3641254" algn="l" defTabSz="910314" rtl="0" eaLnBrk="1" latinLnBrk="0" hangingPunct="1">
        <a:defRPr sz="17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0.xml"/><Relationship Id="rId5" Type="http://schemas.openxmlformats.org/officeDocument/2006/relationships/slideLayout" Target="../slideLayouts/slideLayout8.xml"/><Relationship Id="rId4" Type="http://schemas.openxmlformats.org/officeDocument/2006/relationships/video" Target="../media/media4.mp4"/><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GIF"/><Relationship Id="rId3" Type="http://schemas.openxmlformats.org/officeDocument/2006/relationships/tags" Target="../tags/tag28.xml"/><Relationship Id="rId7" Type="http://schemas.openxmlformats.org/officeDocument/2006/relationships/notesSlide" Target="../notesSlides/notesSlide12.xml"/><Relationship Id="rId12" Type="http://schemas.openxmlformats.org/officeDocument/2006/relationships/image" Target="../media/image28.svg"/><Relationship Id="rId2" Type="http://schemas.openxmlformats.org/officeDocument/2006/relationships/tags" Target="../tags/tag27.xml"/><Relationship Id="rId1" Type="http://schemas.openxmlformats.org/officeDocument/2006/relationships/themeOverride" Target="../theme/themeOverride4.xml"/><Relationship Id="rId6" Type="http://schemas.openxmlformats.org/officeDocument/2006/relationships/slideLayout" Target="../slideLayouts/slideLayout6.xml"/><Relationship Id="rId11" Type="http://schemas.openxmlformats.org/officeDocument/2006/relationships/image" Target="../media/image27.png"/><Relationship Id="rId5" Type="http://schemas.openxmlformats.org/officeDocument/2006/relationships/tags" Target="../tags/tag30.xml"/><Relationship Id="rId10" Type="http://schemas.openxmlformats.org/officeDocument/2006/relationships/image" Target="../media/image26.png"/><Relationship Id="rId4" Type="http://schemas.openxmlformats.org/officeDocument/2006/relationships/tags" Target="../tags/tag29.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tags" Target="../tags/tag31.xml"/><Relationship Id="rId1" Type="http://schemas.openxmlformats.org/officeDocument/2006/relationships/themeOverride" Target="../theme/themeOverride5.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4.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4.xml"/><Relationship Id="rId11" Type="http://schemas.openxmlformats.org/officeDocument/2006/relationships/image" Target="../media/image29.GIF"/><Relationship Id="rId5" Type="http://schemas.openxmlformats.org/officeDocument/2006/relationships/slideLayout" Target="../slideLayouts/slideLayout6.xml"/><Relationship Id="rId10" Type="http://schemas.openxmlformats.org/officeDocument/2006/relationships/image" Target="../media/image28.svg"/><Relationship Id="rId4" Type="http://schemas.openxmlformats.org/officeDocument/2006/relationships/tags" Target="../tags/tag35.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8.xml"/><Relationship Id="rId7" Type="http://schemas.openxmlformats.org/officeDocument/2006/relationships/image" Target="../media/image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5.xml"/><Relationship Id="rId11" Type="http://schemas.openxmlformats.org/officeDocument/2006/relationships/image" Target="../media/image29.GIF"/><Relationship Id="rId5" Type="http://schemas.openxmlformats.org/officeDocument/2006/relationships/slideLayout" Target="../slideLayouts/slideLayout7.xml"/><Relationship Id="rId10" Type="http://schemas.openxmlformats.org/officeDocument/2006/relationships/image" Target="../media/image28.svg"/><Relationship Id="rId4" Type="http://schemas.openxmlformats.org/officeDocument/2006/relationships/tags" Target="../tags/tag39.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42.xml"/><Relationship Id="rId7" Type="http://schemas.openxmlformats.org/officeDocument/2006/relationships/notesSlide" Target="../notesSlides/notesSlide16.xml"/><Relationship Id="rId12" Type="http://schemas.openxmlformats.org/officeDocument/2006/relationships/image" Target="../media/image1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9.xml"/><Relationship Id="rId11" Type="http://schemas.openxmlformats.org/officeDocument/2006/relationships/image" Target="../media/image31.png"/><Relationship Id="rId5" Type="http://schemas.openxmlformats.org/officeDocument/2006/relationships/tags" Target="../tags/tag44.xml"/><Relationship Id="rId10" Type="http://schemas.openxmlformats.org/officeDocument/2006/relationships/image" Target="../media/image30.png"/><Relationship Id="rId4" Type="http://schemas.openxmlformats.org/officeDocument/2006/relationships/tags" Target="../tags/tag43.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notesSlide" Target="../notesSlides/notesSlide2.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tags" Target="../tags/tag3.xml"/><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47.xml"/><Relationship Id="rId7" Type="http://schemas.openxmlformats.org/officeDocument/2006/relationships/notesSlide" Target="../notesSlides/notesSlide17.xml"/><Relationship Id="rId12" Type="http://schemas.openxmlformats.org/officeDocument/2006/relationships/image" Target="../media/image1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9.xml"/><Relationship Id="rId11" Type="http://schemas.openxmlformats.org/officeDocument/2006/relationships/image" Target="../media/image33.png"/><Relationship Id="rId5" Type="http://schemas.openxmlformats.org/officeDocument/2006/relationships/tags" Target="../tags/tag49.xml"/><Relationship Id="rId10" Type="http://schemas.openxmlformats.org/officeDocument/2006/relationships/image" Target="../media/image32.png"/><Relationship Id="rId4" Type="http://schemas.openxmlformats.org/officeDocument/2006/relationships/tags" Target="../tags/tag48.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52.xml"/><Relationship Id="rId7" Type="http://schemas.openxmlformats.org/officeDocument/2006/relationships/notesSlide" Target="../notesSlides/notesSlide18.xml"/><Relationship Id="rId12" Type="http://schemas.openxmlformats.org/officeDocument/2006/relationships/image" Target="../media/image1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9.xml"/><Relationship Id="rId11" Type="http://schemas.openxmlformats.org/officeDocument/2006/relationships/image" Target="../media/image35.png"/><Relationship Id="rId5" Type="http://schemas.openxmlformats.org/officeDocument/2006/relationships/tags" Target="../tags/tag54.xml"/><Relationship Id="rId10" Type="http://schemas.openxmlformats.org/officeDocument/2006/relationships/image" Target="../media/image34.png"/><Relationship Id="rId4" Type="http://schemas.openxmlformats.org/officeDocument/2006/relationships/tags" Target="../tags/tag53.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57.xml"/><Relationship Id="rId7" Type="http://schemas.openxmlformats.org/officeDocument/2006/relationships/notesSlide" Target="../notesSlides/notesSlide19.xml"/><Relationship Id="rId12" Type="http://schemas.openxmlformats.org/officeDocument/2006/relationships/image" Target="../media/image1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9.xml"/><Relationship Id="rId11" Type="http://schemas.openxmlformats.org/officeDocument/2006/relationships/image" Target="../media/image37.png"/><Relationship Id="rId5" Type="http://schemas.openxmlformats.org/officeDocument/2006/relationships/tags" Target="../tags/tag59.xml"/><Relationship Id="rId10" Type="http://schemas.openxmlformats.org/officeDocument/2006/relationships/image" Target="../media/image36.png"/><Relationship Id="rId4" Type="http://schemas.openxmlformats.org/officeDocument/2006/relationships/tags" Target="../tags/tag58.xml"/><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2.xml"/><Relationship Id="rId7" Type="http://schemas.openxmlformats.org/officeDocument/2006/relationships/notesSlide" Target="../notesSlides/notesSlide20.xml"/><Relationship Id="rId12" Type="http://schemas.microsoft.com/office/2007/relationships/hdphoto" Target="../media/hdphoto2.wdp"/><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9.xml"/><Relationship Id="rId11" Type="http://schemas.openxmlformats.org/officeDocument/2006/relationships/image" Target="../media/image14.png"/><Relationship Id="rId5" Type="http://schemas.openxmlformats.org/officeDocument/2006/relationships/tags" Target="../tags/tag64.xml"/><Relationship Id="rId10" Type="http://schemas.openxmlformats.org/officeDocument/2006/relationships/image" Target="../media/image38.png"/><Relationship Id="rId4" Type="http://schemas.openxmlformats.org/officeDocument/2006/relationships/tags" Target="../tags/tag63.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tags" Target="../tags/tag67.xml"/><Relationship Id="rId7" Type="http://schemas.openxmlformats.org/officeDocument/2006/relationships/notesSlide" Target="../notesSlides/notesSlide21.xml"/><Relationship Id="rId12" Type="http://schemas.openxmlformats.org/officeDocument/2006/relationships/image" Target="../media/image14.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9.xml"/><Relationship Id="rId11" Type="http://schemas.openxmlformats.org/officeDocument/2006/relationships/image" Target="../media/image40.png"/><Relationship Id="rId5" Type="http://schemas.openxmlformats.org/officeDocument/2006/relationships/tags" Target="../tags/tag69.xml"/><Relationship Id="rId10" Type="http://schemas.openxmlformats.org/officeDocument/2006/relationships/image" Target="../media/image39.png"/><Relationship Id="rId4" Type="http://schemas.openxmlformats.org/officeDocument/2006/relationships/tags" Target="../tags/tag68.xml"/><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2.xml"/><Relationship Id="rId7" Type="http://schemas.openxmlformats.org/officeDocument/2006/relationships/notesSlide" Target="../notesSlides/notesSlide22.xml"/><Relationship Id="rId12" Type="http://schemas.microsoft.com/office/2007/relationships/hdphoto" Target="../media/hdphoto2.wdp"/><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9.xml"/><Relationship Id="rId11" Type="http://schemas.openxmlformats.org/officeDocument/2006/relationships/image" Target="../media/image14.png"/><Relationship Id="rId5" Type="http://schemas.openxmlformats.org/officeDocument/2006/relationships/tags" Target="../tags/tag74.xml"/><Relationship Id="rId10" Type="http://schemas.openxmlformats.org/officeDocument/2006/relationships/image" Target="../media/image41.png"/><Relationship Id="rId4" Type="http://schemas.openxmlformats.org/officeDocument/2006/relationships/tags" Target="../tags/tag73.xml"/><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7.xml"/><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23.xml"/><Relationship Id="rId11" Type="http://schemas.openxmlformats.org/officeDocument/2006/relationships/image" Target="../media/image42.png"/><Relationship Id="rId5" Type="http://schemas.openxmlformats.org/officeDocument/2006/relationships/slideLayout" Target="../slideLayouts/slideLayout8.xml"/><Relationship Id="rId10" Type="http://schemas.openxmlformats.org/officeDocument/2006/relationships/image" Target="../media/image28.svg"/><Relationship Id="rId4" Type="http://schemas.openxmlformats.org/officeDocument/2006/relationships/tags" Target="../tags/tag78.xm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1.xml"/><Relationship Id="rId7" Type="http://schemas.openxmlformats.org/officeDocument/2006/relationships/image" Target="../media/image4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24.xml"/><Relationship Id="rId5" Type="http://schemas.openxmlformats.org/officeDocument/2006/relationships/slideLayout" Target="../slideLayouts/slideLayout8.xml"/><Relationship Id="rId10" Type="http://schemas.openxmlformats.org/officeDocument/2006/relationships/image" Target="../media/image43.png"/><Relationship Id="rId4" Type="http://schemas.openxmlformats.org/officeDocument/2006/relationships/tags" Target="../tags/tag82.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5.xml"/><Relationship Id="rId7" Type="http://schemas.openxmlformats.org/officeDocument/2006/relationships/image" Target="../media/image42.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25.xml"/><Relationship Id="rId5" Type="http://schemas.openxmlformats.org/officeDocument/2006/relationships/slideLayout" Target="../slideLayouts/slideLayout6.xml"/><Relationship Id="rId10" Type="http://schemas.openxmlformats.org/officeDocument/2006/relationships/image" Target="../media/image44.png"/><Relationship Id="rId4" Type="http://schemas.openxmlformats.org/officeDocument/2006/relationships/tags" Target="../tags/tag86.xml"/><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89.xml"/><Relationship Id="rId7" Type="http://schemas.openxmlformats.org/officeDocument/2006/relationships/image" Target="../media/image42.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26.xml"/><Relationship Id="rId5"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tags" Target="../tags/tag90.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notesSlide" Target="../notesSlides/notesSlide3.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tags" Target="../tags/tag4.xml"/><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9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9.xml"/><Relationship Id="rId7" Type="http://schemas.openxmlformats.org/officeDocument/2006/relationships/image" Target="../media/image47.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3" Type="http://schemas.openxmlformats.org/officeDocument/2006/relationships/tags" Target="../tags/tag7.xml"/><Relationship Id="rId7" Type="http://schemas.openxmlformats.org/officeDocument/2006/relationships/notesSlide" Target="../notesSlides/notesSlide4.xml"/><Relationship Id="rId12" Type="http://schemas.openxmlformats.org/officeDocument/2006/relationships/image" Target="../media/image14.png"/><Relationship Id="rId2" Type="http://schemas.openxmlformats.org/officeDocument/2006/relationships/tags" Target="../tags/tag6.xml"/><Relationship Id="rId1" Type="http://schemas.openxmlformats.org/officeDocument/2006/relationships/themeOverride" Target="../theme/themeOverride2.xml"/><Relationship Id="rId6" Type="http://schemas.openxmlformats.org/officeDocument/2006/relationships/slideLayout" Target="../slideLayouts/slideLayout1.xml"/><Relationship Id="rId11" Type="http://schemas.openxmlformats.org/officeDocument/2006/relationships/image" Target="../media/image9.png"/><Relationship Id="rId5" Type="http://schemas.openxmlformats.org/officeDocument/2006/relationships/tags" Target="../tags/tag9.xml"/><Relationship Id="rId10" Type="http://schemas.microsoft.com/office/2007/relationships/hdphoto" Target="../media/hdphoto3.wdp"/><Relationship Id="rId4" Type="http://schemas.openxmlformats.org/officeDocument/2006/relationships/tags" Target="../tags/tag8.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xml"/><Relationship Id="rId7" Type="http://schemas.microsoft.com/office/2007/relationships/hdphoto" Target="../media/hdphoto4.wdp"/><Relationship Id="rId2" Type="http://schemas.openxmlformats.org/officeDocument/2006/relationships/tags" Target="../tags/tag10.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notesSlide" Target="../notesSlides/notesSlide5.xml"/><Relationship Id="rId10"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slideLayout" Target="../slideLayouts/slideLayout8.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tags" Target="../tags/tag19.xml"/><Relationship Id="rId7" Type="http://schemas.openxmlformats.org/officeDocument/2006/relationships/image" Target="../media/image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2" name="文本框 37">
            <a:extLst>
              <a:ext uri="{FF2B5EF4-FFF2-40B4-BE49-F238E27FC236}">
                <a16:creationId xmlns:a16="http://schemas.microsoft.com/office/drawing/2014/main" id="{1D5C8F33-40B7-4F90-A8AB-CD2B60C766A9}"/>
              </a:ext>
            </a:extLst>
          </p:cNvPr>
          <p:cNvSpPr txBox="1"/>
          <p:nvPr/>
        </p:nvSpPr>
        <p:spPr>
          <a:xfrm>
            <a:off x="976260" y="1614388"/>
            <a:ext cx="3759939" cy="2400657"/>
          </a:xfrm>
          <a:prstGeom prst="rect">
            <a:avLst/>
          </a:prstGeom>
          <a:noFill/>
        </p:spPr>
        <p:txBody>
          <a:bodyPr wrap="none" rtlCol="0">
            <a:spAutoFit/>
          </a:bodyPr>
          <a:lstStyle/>
          <a:p>
            <a:pPr algn="ctr" defTabSz="685800"/>
            <a:r>
              <a:rPr lang="en-US" altLang="zh-CN" sz="7500" b="1">
                <a:gradFill flip="none" rotWithShape="1">
                  <a:gsLst>
                    <a:gs pos="0">
                      <a:schemeClr val="accent2"/>
                    </a:gs>
                    <a:gs pos="100000">
                      <a:srgbClr val="783300"/>
                    </a:gs>
                  </a:gsLst>
                  <a:lin ang="5400000" scaled="1"/>
                  <a:tileRect/>
                </a:gradFill>
                <a:latin typeface="UVN Banh Mi" pitchFamily="2" charset="0"/>
                <a:ea typeface="字魂67号-勾玉行书" panose="00000500000000000000" pitchFamily="2" charset="-122"/>
              </a:rPr>
              <a:t>HÁI HOA </a:t>
            </a:r>
          </a:p>
          <a:p>
            <a:pPr algn="ctr" defTabSz="685800"/>
            <a:r>
              <a:rPr lang="en-US" altLang="zh-CN" sz="7500" b="1">
                <a:gradFill flip="none" rotWithShape="1">
                  <a:gsLst>
                    <a:gs pos="0">
                      <a:schemeClr val="accent2"/>
                    </a:gs>
                    <a:gs pos="100000">
                      <a:srgbClr val="783300"/>
                    </a:gs>
                  </a:gsLst>
                  <a:lin ang="5400000" scaled="1"/>
                  <a:tileRect/>
                </a:gradFill>
                <a:latin typeface="UVN Banh Mi" pitchFamily="2" charset="0"/>
                <a:ea typeface="字魂67号-勾玉行书" panose="00000500000000000000" pitchFamily="2" charset="-122"/>
              </a:rPr>
              <a:t>TẶNG MẸ</a:t>
            </a:r>
          </a:p>
        </p:txBody>
      </p:sp>
      <p:sp>
        <p:nvSpPr>
          <p:cNvPr id="13" name="文本框 37">
            <a:extLst>
              <a:ext uri="{FF2B5EF4-FFF2-40B4-BE49-F238E27FC236}">
                <a16:creationId xmlns:a16="http://schemas.microsoft.com/office/drawing/2014/main" id="{BC94C331-CE9C-466F-830C-98351001BED0}"/>
              </a:ext>
            </a:extLst>
          </p:cNvPr>
          <p:cNvSpPr txBox="1"/>
          <p:nvPr/>
        </p:nvSpPr>
        <p:spPr>
          <a:xfrm>
            <a:off x="123815" y="272680"/>
            <a:ext cx="5464830" cy="1446550"/>
          </a:xfrm>
          <a:prstGeom prst="rect">
            <a:avLst/>
          </a:prstGeom>
          <a:noFill/>
        </p:spPr>
        <p:txBody>
          <a:bodyPr wrap="none" rtlCol="0">
            <a:spAutoFit/>
          </a:bodyPr>
          <a:lstStyle/>
          <a:p>
            <a:pPr algn="ctr" defTabSz="685800"/>
            <a:r>
              <a:rPr lang="en-US" altLang="zh-CN" sz="8800" b="1">
                <a:gradFill flip="none" rotWithShape="1">
                  <a:gsLst>
                    <a:gs pos="0">
                      <a:srgbClr val="88C123"/>
                    </a:gs>
                    <a:gs pos="100000">
                      <a:srgbClr val="016A2D"/>
                    </a:gs>
                  </a:gsLst>
                  <a:lin ang="5400000" scaled="1"/>
                  <a:tileRect/>
                </a:gradFill>
                <a:latin typeface="UVN Banh Mi" pitchFamily="2" charset="0"/>
                <a:ea typeface="字魂67号-勾玉行书" panose="00000500000000000000" pitchFamily="2" charset="-122"/>
              </a:rPr>
              <a:t>KHỞI ĐỘNG</a:t>
            </a:r>
          </a:p>
        </p:txBody>
      </p:sp>
    </p:spTree>
    <p:extLst>
      <p:ext uri="{BB962C8B-B14F-4D97-AF65-F5344CB8AC3E}">
        <p14:creationId xmlns:p14="http://schemas.microsoft.com/office/powerpoint/2010/main" val="2702540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3.61111E-6 1.48148E-6 L 3.61111E-6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childTnLst>
                          </p:cTn>
                        </p:par>
                        <p:par>
                          <p:cTn id="33" fill="hold">
                            <p:stCondLst>
                              <p:cond delay="2600"/>
                            </p:stCondLst>
                            <p:childTnLst>
                              <p:par>
                                <p:cTn id="34" presetID="23" presetClass="entr" presetSubtype="32" fill="hold" grpId="0" nodeType="afterEffect">
                                  <p:stCondLst>
                                    <p:cond delay="0"/>
                                  </p:stCondLst>
                                  <p:iterate type="lt">
                                    <p:tmPct val="15000"/>
                                  </p:iterate>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4*#ppt_w"/>
                                          </p:val>
                                        </p:tav>
                                        <p:tav tm="100000">
                                          <p:val>
                                            <p:strVal val="#ppt_w"/>
                                          </p:val>
                                        </p:tav>
                                      </p:tavLst>
                                    </p:anim>
                                    <p:anim calcmode="lin" valueType="num">
                                      <p:cBhvr>
                                        <p:cTn id="37" dur="500" fill="hold"/>
                                        <p:tgtEl>
                                          <p:spTgt spid="12"/>
                                        </p:tgtEl>
                                        <p:attrNameLst>
                                          <p:attrName>ppt_h</p:attrName>
                                        </p:attrNameLst>
                                      </p:cBhvr>
                                      <p:tavLst>
                                        <p:tav tm="0">
                                          <p:val>
                                            <p:strVal val="4*#ppt_h"/>
                                          </p:val>
                                        </p:tav>
                                        <p:tav tm="100000">
                                          <p:val>
                                            <p:strVal val="#ppt_h"/>
                                          </p:val>
                                        </p:tav>
                                      </p:tavLst>
                                    </p:anim>
                                  </p:childTnLst>
                                </p:cTn>
                              </p:par>
                              <p:par>
                                <p:cTn id="38" presetID="34" presetClass="emph" presetSubtype="0" fill="hold" grpId="1" nodeType="withEffect">
                                  <p:stCondLst>
                                    <p:cond delay="750"/>
                                  </p:stCondLst>
                                  <p:iterate type="lt">
                                    <p:tmPct val="10000"/>
                                  </p:iterate>
                                  <p:childTnLst>
                                    <p:animMotion origin="layout" path="M 3.61111E-6 -2.22222E-6 L 3.61111E-6 -0.07222 " pathEditMode="relative" rAng="0" ptsTypes="AA">
                                      <p:cBhvr>
                                        <p:cTn id="39" dur="250" accel="50000" decel="50000" autoRev="1" fill="hold">
                                          <p:stCondLst>
                                            <p:cond delay="0"/>
                                          </p:stCondLst>
                                        </p:cTn>
                                        <p:tgtEl>
                                          <p:spTgt spid="12"/>
                                        </p:tgtEl>
                                        <p:attrNameLst>
                                          <p:attrName>ppt_x</p:attrName>
                                          <p:attrName>ppt_y</p:attrName>
                                        </p:attrNameLst>
                                      </p:cBhvr>
                                      <p:rCtr x="0" y="-3611"/>
                                    </p:animMotion>
                                    <p:animRot by="1500000">
                                      <p:cBhvr>
                                        <p:cTn id="40" dur="125" fill="hold">
                                          <p:stCondLst>
                                            <p:cond delay="0"/>
                                          </p:stCondLst>
                                        </p:cTn>
                                        <p:tgtEl>
                                          <p:spTgt spid="12"/>
                                        </p:tgtEl>
                                        <p:attrNameLst>
                                          <p:attrName>r</p:attrName>
                                        </p:attrNameLst>
                                      </p:cBhvr>
                                    </p:animRot>
                                    <p:animRot by="-1500000">
                                      <p:cBhvr>
                                        <p:cTn id="41" dur="125" fill="hold">
                                          <p:stCondLst>
                                            <p:cond delay="125"/>
                                          </p:stCondLst>
                                        </p:cTn>
                                        <p:tgtEl>
                                          <p:spTgt spid="12"/>
                                        </p:tgtEl>
                                        <p:attrNameLst>
                                          <p:attrName>r</p:attrName>
                                        </p:attrNameLst>
                                      </p:cBhvr>
                                    </p:animRot>
                                    <p:animRot by="-1500000">
                                      <p:cBhvr>
                                        <p:cTn id="42" dur="125" fill="hold">
                                          <p:stCondLst>
                                            <p:cond delay="250"/>
                                          </p:stCondLst>
                                        </p:cTn>
                                        <p:tgtEl>
                                          <p:spTgt spid="12"/>
                                        </p:tgtEl>
                                        <p:attrNameLst>
                                          <p:attrName>r</p:attrName>
                                        </p:attrNameLst>
                                      </p:cBhvr>
                                    </p:animRot>
                                    <p:animRot by="1500000">
                                      <p:cBhvr>
                                        <p:cTn id="43"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1"/>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
        <p:nvSpPr>
          <p:cNvPr id="21" name="矩形 20">
            <a:extLst>
              <a:ext uri="{FF2B5EF4-FFF2-40B4-BE49-F238E27FC236}">
                <a16:creationId xmlns:a16="http://schemas.microsoft.com/office/drawing/2014/main" id="{54EA97A3-A031-405E-818C-0A5702455D62}"/>
              </a:ext>
            </a:extLst>
          </p:cNvPr>
          <p:cNvSpPr/>
          <p:nvPr/>
        </p:nvSpPr>
        <p:spPr>
          <a:xfrm>
            <a:off x="4718369" y="2063206"/>
            <a:ext cx="4282756" cy="830997"/>
          </a:xfrm>
          <a:prstGeom prst="rect">
            <a:avLst/>
          </a:prstGeom>
          <a:solidFill>
            <a:schemeClr val="accent6">
              <a:lumMod val="40000"/>
              <a:lumOff val="60000"/>
              <a:alpha val="58000"/>
            </a:schemeClr>
          </a:solidFill>
        </p:spPr>
        <p:txBody>
          <a:bodyPr wrap="square">
            <a:spAutoFit/>
          </a:bodyPr>
          <a:lstStyle/>
          <a:p>
            <a:pPr lvl="0" algn="just"/>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3: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xanh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tốt</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hơn</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hấp</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thụ</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đầy</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đủ</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ánh</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4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sáng</a:t>
            </a:r>
            <a:r>
              <a:rPr 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a:t>
            </a:r>
            <a:endParaRPr lang="zh-CN" altLang="en-US" sz="24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3" name="TextBox 22">
            <a:extLst>
              <a:ext uri="{FF2B5EF4-FFF2-40B4-BE49-F238E27FC236}">
                <a16:creationId xmlns:a16="http://schemas.microsoft.com/office/drawing/2014/main" id="{5247866D-E8D2-4468-9A1F-F1733002C93F}"/>
              </a:ext>
            </a:extLst>
          </p:cNvPr>
          <p:cNvSpPr txBox="1"/>
          <p:nvPr/>
        </p:nvSpPr>
        <p:spPr>
          <a:xfrm>
            <a:off x="4643039" y="661621"/>
            <a:ext cx="4167332"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Quan sát 2 ảnh và sự đoán xem cây ở hình nào sẽ xanh tốt hơn? Vì sao?</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nvGrpSpPr>
          <p:cNvPr id="8" name="Group 7">
            <a:extLst>
              <a:ext uri="{FF2B5EF4-FFF2-40B4-BE49-F238E27FC236}">
                <a16:creationId xmlns:a16="http://schemas.microsoft.com/office/drawing/2014/main" id="{4541864C-EC15-4CDD-A8C8-3C362EA227FF}"/>
              </a:ext>
            </a:extLst>
          </p:cNvPr>
          <p:cNvGrpSpPr/>
          <p:nvPr/>
        </p:nvGrpSpPr>
        <p:grpSpPr>
          <a:xfrm>
            <a:off x="136775" y="681970"/>
            <a:ext cx="2469502" cy="4310813"/>
            <a:chOff x="136775" y="681970"/>
            <a:chExt cx="2469502" cy="4310813"/>
          </a:xfrm>
        </p:grpSpPr>
        <p:pic>
          <p:nvPicPr>
            <p:cNvPr id="3" name="Picture 2">
              <a:extLst>
                <a:ext uri="{FF2B5EF4-FFF2-40B4-BE49-F238E27FC236}">
                  <a16:creationId xmlns:a16="http://schemas.microsoft.com/office/drawing/2014/main" id="{643BD635-3448-4DB7-85DE-B933E2313131}"/>
                </a:ext>
              </a:extLst>
            </p:cNvPr>
            <p:cNvPicPr>
              <a:picLocks noChangeAspect="1"/>
            </p:cNvPicPr>
            <p:nvPr/>
          </p:nvPicPr>
          <p:blipFill rotWithShape="1">
            <a:blip r:embed="rId5">
              <a:extLst>
                <a:ext uri="{28A0092B-C50C-407E-A947-70E740481C1C}">
                  <a14:useLocalDpi xmlns:a14="http://schemas.microsoft.com/office/drawing/2010/main" val="0"/>
                </a:ext>
              </a:extLst>
            </a:blip>
            <a:srcRect b="14828"/>
            <a:stretch/>
          </p:blipFill>
          <p:spPr>
            <a:xfrm>
              <a:off x="142875" y="681970"/>
              <a:ext cx="2463402" cy="4284606"/>
            </a:xfrm>
            <a:prstGeom prst="rect">
              <a:avLst/>
            </a:prstGeom>
          </p:spPr>
        </p:pic>
        <p:sp>
          <p:nvSpPr>
            <p:cNvPr id="17" name="矩形 20">
              <a:extLst>
                <a:ext uri="{FF2B5EF4-FFF2-40B4-BE49-F238E27FC236}">
                  <a16:creationId xmlns:a16="http://schemas.microsoft.com/office/drawing/2014/main" id="{02094FBD-89F5-4EAB-985D-09D2A8EDA1CC}"/>
                </a:ext>
              </a:extLst>
            </p:cNvPr>
            <p:cNvSpPr/>
            <p:nvPr/>
          </p:nvSpPr>
          <p:spPr>
            <a:xfrm>
              <a:off x="136775" y="4469563"/>
              <a:ext cx="39255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3</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grpSp>
        <p:nvGrpSpPr>
          <p:cNvPr id="7" name="Group 6">
            <a:extLst>
              <a:ext uri="{FF2B5EF4-FFF2-40B4-BE49-F238E27FC236}">
                <a16:creationId xmlns:a16="http://schemas.microsoft.com/office/drawing/2014/main" id="{5D830543-ACC9-4DEF-950D-79319BFB89D6}"/>
              </a:ext>
            </a:extLst>
          </p:cNvPr>
          <p:cNvGrpSpPr/>
          <p:nvPr/>
        </p:nvGrpSpPr>
        <p:grpSpPr>
          <a:xfrm>
            <a:off x="2787805" y="697844"/>
            <a:ext cx="1787949" cy="4302274"/>
            <a:chOff x="2996486" y="697844"/>
            <a:chExt cx="1579268" cy="4302274"/>
          </a:xfrm>
        </p:grpSpPr>
        <p:pic>
          <p:nvPicPr>
            <p:cNvPr id="6" name="Picture 5">
              <a:extLst>
                <a:ext uri="{FF2B5EF4-FFF2-40B4-BE49-F238E27FC236}">
                  <a16:creationId xmlns:a16="http://schemas.microsoft.com/office/drawing/2014/main" id="{8DC6FBF6-2BD0-4381-BC81-D8F74704A139}"/>
                </a:ext>
              </a:extLst>
            </p:cNvPr>
            <p:cNvPicPr>
              <a:picLocks noChangeAspect="1"/>
            </p:cNvPicPr>
            <p:nvPr/>
          </p:nvPicPr>
          <p:blipFill rotWithShape="1">
            <a:blip r:embed="rId6">
              <a:extLst>
                <a:ext uri="{28A0092B-C50C-407E-A947-70E740481C1C}">
                  <a14:useLocalDpi xmlns:a14="http://schemas.microsoft.com/office/drawing/2010/main" val="0"/>
                </a:ext>
              </a:extLst>
            </a:blip>
            <a:srcRect l="19016" r="15637" b="14828"/>
            <a:stretch/>
          </p:blipFill>
          <p:spPr>
            <a:xfrm>
              <a:off x="2996486" y="697844"/>
              <a:ext cx="1579268" cy="4284607"/>
            </a:xfrm>
            <a:prstGeom prst="rect">
              <a:avLst/>
            </a:prstGeom>
          </p:spPr>
        </p:pic>
        <p:sp>
          <p:nvSpPr>
            <p:cNvPr id="18" name="矩形 20">
              <a:extLst>
                <a:ext uri="{FF2B5EF4-FFF2-40B4-BE49-F238E27FC236}">
                  <a16:creationId xmlns:a16="http://schemas.microsoft.com/office/drawing/2014/main" id="{37BEFFDE-BFCA-4F58-BD71-9AF97A33C1E1}"/>
                </a:ext>
              </a:extLst>
            </p:cNvPr>
            <p:cNvSpPr/>
            <p:nvPr/>
          </p:nvSpPr>
          <p:spPr>
            <a:xfrm>
              <a:off x="4179501" y="4476898"/>
              <a:ext cx="392554"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4</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sp>
        <p:nvSpPr>
          <p:cNvPr id="20" name="矩形 20">
            <a:extLst>
              <a:ext uri="{FF2B5EF4-FFF2-40B4-BE49-F238E27FC236}">
                <a16:creationId xmlns:a16="http://schemas.microsoft.com/office/drawing/2014/main" id="{45491420-1AE5-451A-8218-A9B44BF36F5C}"/>
              </a:ext>
            </a:extLst>
          </p:cNvPr>
          <p:cNvSpPr/>
          <p:nvPr/>
        </p:nvSpPr>
        <p:spPr>
          <a:xfrm>
            <a:off x="190556" y="84337"/>
            <a:ext cx="2361941" cy="523220"/>
          </a:xfrm>
          <a:prstGeom prst="rect">
            <a:avLst/>
          </a:prstGeom>
          <a:solidFill>
            <a:schemeClr val="accent5">
              <a:lumMod val="20000"/>
              <a:lumOff val="80000"/>
            </a:schemeClr>
          </a:solidFill>
          <a:ln>
            <a:solidFill>
              <a:srgbClr val="FAAA21"/>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Đủ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2" name="矩形 20">
            <a:extLst>
              <a:ext uri="{FF2B5EF4-FFF2-40B4-BE49-F238E27FC236}">
                <a16:creationId xmlns:a16="http://schemas.microsoft.com/office/drawing/2014/main" id="{89DE59BE-2548-4B57-9ED7-CBEA75F4B5E9}"/>
              </a:ext>
            </a:extLst>
          </p:cNvPr>
          <p:cNvSpPr/>
          <p:nvPr/>
        </p:nvSpPr>
        <p:spPr>
          <a:xfrm>
            <a:off x="2605150" y="84337"/>
            <a:ext cx="2361941" cy="523220"/>
          </a:xfrm>
          <a:prstGeom prst="rect">
            <a:avLst/>
          </a:prstGeom>
          <a:solidFill>
            <a:srgbClr val="FFCCFF">
              <a:alpha val="68000"/>
            </a:srgbClr>
          </a:solidFill>
          <a:ln>
            <a:solidFill>
              <a:srgbClr val="7030A0"/>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Thiếu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4" name="矩形 20">
            <a:extLst>
              <a:ext uri="{FF2B5EF4-FFF2-40B4-BE49-F238E27FC236}">
                <a16:creationId xmlns:a16="http://schemas.microsoft.com/office/drawing/2014/main" id="{7D0644C7-2282-42A1-B249-C319E6690E64}"/>
              </a:ext>
            </a:extLst>
          </p:cNvPr>
          <p:cNvSpPr/>
          <p:nvPr/>
        </p:nvSpPr>
        <p:spPr>
          <a:xfrm>
            <a:off x="4718369" y="3086092"/>
            <a:ext cx="4282756" cy="1815882"/>
          </a:xfrm>
          <a:prstGeom prst="rect">
            <a:avLst/>
          </a:prstGeom>
          <a:solidFill>
            <a:srgbClr val="FFCCFF">
              <a:alpha val="80000"/>
            </a:srgbClr>
          </a:solidFill>
        </p:spPr>
        <p:txBody>
          <a:bodyPr wrap="square">
            <a:spAutoFit/>
          </a:bodyPr>
          <a:lstStyle/>
          <a:p>
            <a:pPr lvl="0" algn="just"/>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4: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kém</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phát</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triển</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hơn</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không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xanh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tốt</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bằng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hình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3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hấp</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thụ</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không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đủ</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ánh</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sz="2800" b="1" spc="-20" dirty="0" err="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sáng</a:t>
            </a:r>
            <a:r>
              <a:rPr 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a:t>
            </a:r>
            <a:endParaRPr lang="zh-CN" alt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Tree>
    <p:extLst>
      <p:ext uri="{BB962C8B-B14F-4D97-AF65-F5344CB8AC3E}">
        <p14:creationId xmlns:p14="http://schemas.microsoft.com/office/powerpoint/2010/main" val="41003169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5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6"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1+#ppt_w/2"/>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0"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
        <p:nvSpPr>
          <p:cNvPr id="23" name="TextBox 22">
            <a:extLst>
              <a:ext uri="{FF2B5EF4-FFF2-40B4-BE49-F238E27FC236}">
                <a16:creationId xmlns:a16="http://schemas.microsoft.com/office/drawing/2014/main" id="{5247866D-E8D2-4468-9A1F-F1733002C93F}"/>
              </a:ext>
            </a:extLst>
          </p:cNvPr>
          <p:cNvSpPr txBox="1"/>
          <p:nvPr/>
        </p:nvSpPr>
        <p:spPr>
          <a:xfrm>
            <a:off x="4666274" y="870291"/>
            <a:ext cx="4272189" cy="1569660"/>
          </a:xfrm>
          <a:prstGeom prst="rect">
            <a:avLst/>
          </a:prstGeom>
          <a:noFill/>
        </p:spPr>
        <p:txBody>
          <a:bodyPr wrap="square">
            <a:spAutoFit/>
          </a:bodyPr>
          <a:lstStyle/>
          <a:p>
            <a:pPr algn="just"/>
            <a:r>
              <a:rPr lang="en-US" altLang="zh-CN" sz="32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Điều gì sẽ xảy ra với thực vật nếu không có ánh sáng?</a:t>
            </a:r>
            <a:endParaRPr lang="en-US" altLang="zh-CN" sz="32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pSp>
        <p:nvGrpSpPr>
          <p:cNvPr id="8" name="Group 7">
            <a:extLst>
              <a:ext uri="{FF2B5EF4-FFF2-40B4-BE49-F238E27FC236}">
                <a16:creationId xmlns:a16="http://schemas.microsoft.com/office/drawing/2014/main" id="{4541864C-EC15-4CDD-A8C8-3C362EA227FF}"/>
              </a:ext>
            </a:extLst>
          </p:cNvPr>
          <p:cNvGrpSpPr/>
          <p:nvPr/>
        </p:nvGrpSpPr>
        <p:grpSpPr>
          <a:xfrm>
            <a:off x="136775" y="681970"/>
            <a:ext cx="2469502" cy="4310813"/>
            <a:chOff x="136775" y="681970"/>
            <a:chExt cx="2469502" cy="4310813"/>
          </a:xfrm>
        </p:grpSpPr>
        <p:pic>
          <p:nvPicPr>
            <p:cNvPr id="3" name="Picture 2">
              <a:extLst>
                <a:ext uri="{FF2B5EF4-FFF2-40B4-BE49-F238E27FC236}">
                  <a16:creationId xmlns:a16="http://schemas.microsoft.com/office/drawing/2014/main" id="{643BD635-3448-4DB7-85DE-B933E2313131}"/>
                </a:ext>
              </a:extLst>
            </p:cNvPr>
            <p:cNvPicPr>
              <a:picLocks noChangeAspect="1"/>
            </p:cNvPicPr>
            <p:nvPr/>
          </p:nvPicPr>
          <p:blipFill rotWithShape="1">
            <a:blip r:embed="rId4">
              <a:extLst>
                <a:ext uri="{28A0092B-C50C-407E-A947-70E740481C1C}">
                  <a14:useLocalDpi xmlns:a14="http://schemas.microsoft.com/office/drawing/2010/main" val="0"/>
                </a:ext>
              </a:extLst>
            </a:blip>
            <a:srcRect b="14828"/>
            <a:stretch/>
          </p:blipFill>
          <p:spPr>
            <a:xfrm>
              <a:off x="142875" y="681970"/>
              <a:ext cx="2463402" cy="4284606"/>
            </a:xfrm>
            <a:prstGeom prst="rect">
              <a:avLst/>
            </a:prstGeom>
          </p:spPr>
        </p:pic>
        <p:sp>
          <p:nvSpPr>
            <p:cNvPr id="17" name="矩形 20">
              <a:extLst>
                <a:ext uri="{FF2B5EF4-FFF2-40B4-BE49-F238E27FC236}">
                  <a16:creationId xmlns:a16="http://schemas.microsoft.com/office/drawing/2014/main" id="{02094FBD-89F5-4EAB-985D-09D2A8EDA1CC}"/>
                </a:ext>
              </a:extLst>
            </p:cNvPr>
            <p:cNvSpPr/>
            <p:nvPr/>
          </p:nvSpPr>
          <p:spPr>
            <a:xfrm>
              <a:off x="136775" y="4469563"/>
              <a:ext cx="48552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3</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grpSp>
        <p:nvGrpSpPr>
          <p:cNvPr id="7" name="Group 6">
            <a:extLst>
              <a:ext uri="{FF2B5EF4-FFF2-40B4-BE49-F238E27FC236}">
                <a16:creationId xmlns:a16="http://schemas.microsoft.com/office/drawing/2014/main" id="{5D830543-ACC9-4DEF-950D-79319BFB89D6}"/>
              </a:ext>
            </a:extLst>
          </p:cNvPr>
          <p:cNvGrpSpPr/>
          <p:nvPr/>
        </p:nvGrpSpPr>
        <p:grpSpPr>
          <a:xfrm>
            <a:off x="2802673" y="697844"/>
            <a:ext cx="1773081" cy="4302274"/>
            <a:chOff x="2996486" y="697844"/>
            <a:chExt cx="1579268" cy="4302274"/>
          </a:xfrm>
        </p:grpSpPr>
        <p:pic>
          <p:nvPicPr>
            <p:cNvPr id="6" name="Picture 5">
              <a:extLst>
                <a:ext uri="{FF2B5EF4-FFF2-40B4-BE49-F238E27FC236}">
                  <a16:creationId xmlns:a16="http://schemas.microsoft.com/office/drawing/2014/main" id="{8DC6FBF6-2BD0-4381-BC81-D8F74704A139}"/>
                </a:ext>
              </a:extLst>
            </p:cNvPr>
            <p:cNvPicPr>
              <a:picLocks noChangeAspect="1"/>
            </p:cNvPicPr>
            <p:nvPr/>
          </p:nvPicPr>
          <p:blipFill rotWithShape="1">
            <a:blip r:embed="rId5">
              <a:extLst>
                <a:ext uri="{28A0092B-C50C-407E-A947-70E740481C1C}">
                  <a14:useLocalDpi xmlns:a14="http://schemas.microsoft.com/office/drawing/2010/main" val="0"/>
                </a:ext>
              </a:extLst>
            </a:blip>
            <a:srcRect l="19016" r="15637" b="14828"/>
            <a:stretch/>
          </p:blipFill>
          <p:spPr>
            <a:xfrm>
              <a:off x="2996486" y="697844"/>
              <a:ext cx="1579268" cy="4284607"/>
            </a:xfrm>
            <a:prstGeom prst="rect">
              <a:avLst/>
            </a:prstGeom>
          </p:spPr>
        </p:pic>
        <p:sp>
          <p:nvSpPr>
            <p:cNvPr id="18" name="矩形 20">
              <a:extLst>
                <a:ext uri="{FF2B5EF4-FFF2-40B4-BE49-F238E27FC236}">
                  <a16:creationId xmlns:a16="http://schemas.microsoft.com/office/drawing/2014/main" id="{37BEFFDE-BFCA-4F58-BD71-9AF97A33C1E1}"/>
                </a:ext>
              </a:extLst>
            </p:cNvPr>
            <p:cNvSpPr/>
            <p:nvPr/>
          </p:nvSpPr>
          <p:spPr>
            <a:xfrm>
              <a:off x="4090229" y="4476898"/>
              <a:ext cx="485525" cy="523220"/>
            </a:xfrm>
            <a:prstGeom prst="rect">
              <a:avLst/>
            </a:prstGeom>
            <a:solidFill>
              <a:schemeClr val="accent5">
                <a:lumMod val="20000"/>
                <a:lumOff val="80000"/>
              </a:schemeClr>
            </a:solidFill>
          </p:spPr>
          <p:txBody>
            <a:bodyPr wrap="square">
              <a:spAutoFit/>
            </a:bodyPr>
            <a:lstStyle/>
            <a:p>
              <a:pPr lvl="0" algn="ctr"/>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4</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grpSp>
      <p:sp>
        <p:nvSpPr>
          <p:cNvPr id="20" name="矩形 20">
            <a:extLst>
              <a:ext uri="{FF2B5EF4-FFF2-40B4-BE49-F238E27FC236}">
                <a16:creationId xmlns:a16="http://schemas.microsoft.com/office/drawing/2014/main" id="{45491420-1AE5-451A-8218-A9B44BF36F5C}"/>
              </a:ext>
            </a:extLst>
          </p:cNvPr>
          <p:cNvSpPr/>
          <p:nvPr/>
        </p:nvSpPr>
        <p:spPr>
          <a:xfrm>
            <a:off x="190556" y="84337"/>
            <a:ext cx="2361941" cy="523220"/>
          </a:xfrm>
          <a:prstGeom prst="rect">
            <a:avLst/>
          </a:prstGeom>
          <a:solidFill>
            <a:schemeClr val="accent5">
              <a:lumMod val="20000"/>
              <a:lumOff val="80000"/>
            </a:schemeClr>
          </a:solidFill>
          <a:ln>
            <a:solidFill>
              <a:srgbClr val="FAAA21"/>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Đủ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2" name="矩形 20">
            <a:extLst>
              <a:ext uri="{FF2B5EF4-FFF2-40B4-BE49-F238E27FC236}">
                <a16:creationId xmlns:a16="http://schemas.microsoft.com/office/drawing/2014/main" id="{89DE59BE-2548-4B57-9ED7-CBEA75F4B5E9}"/>
              </a:ext>
            </a:extLst>
          </p:cNvPr>
          <p:cNvSpPr/>
          <p:nvPr/>
        </p:nvSpPr>
        <p:spPr>
          <a:xfrm>
            <a:off x="2605150" y="84337"/>
            <a:ext cx="2361941" cy="523220"/>
          </a:xfrm>
          <a:prstGeom prst="rect">
            <a:avLst/>
          </a:prstGeom>
          <a:solidFill>
            <a:srgbClr val="FFCCFF">
              <a:alpha val="68000"/>
            </a:srgbClr>
          </a:solidFill>
          <a:ln>
            <a:solidFill>
              <a:srgbClr val="7030A0"/>
            </a:solidFill>
          </a:ln>
        </p:spPr>
        <p:txBody>
          <a:bodyPr wrap="square">
            <a:spAutoFit/>
          </a:bodyPr>
          <a:lstStyle/>
          <a:p>
            <a:pPr lvl="0" algn="ctr"/>
            <a:r>
              <a:rPr lang="en-US" altLang="zh-CN" sz="280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Thiếu ánh sáng</a:t>
            </a:r>
            <a:endParaRPr lang="zh-CN" altLang="en-US" sz="280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
        <p:nvSpPr>
          <p:cNvPr id="24" name="矩形 20">
            <a:extLst>
              <a:ext uri="{FF2B5EF4-FFF2-40B4-BE49-F238E27FC236}">
                <a16:creationId xmlns:a16="http://schemas.microsoft.com/office/drawing/2014/main" id="{7D0644C7-2282-42A1-B249-C319E6690E64}"/>
              </a:ext>
            </a:extLst>
          </p:cNvPr>
          <p:cNvSpPr/>
          <p:nvPr/>
        </p:nvSpPr>
        <p:spPr>
          <a:xfrm>
            <a:off x="4666275" y="2662551"/>
            <a:ext cx="4282756" cy="1815882"/>
          </a:xfrm>
          <a:prstGeom prst="rect">
            <a:avLst/>
          </a:prstGeom>
          <a:solidFill>
            <a:srgbClr val="FFCCFF">
              <a:alpha val="80000"/>
            </a:srgbClr>
          </a:solidFill>
        </p:spPr>
        <p:txBody>
          <a:bodyPr wrap="square">
            <a:spAutoFit/>
          </a:bodyPr>
          <a:lstStyle/>
          <a:p>
            <a:pPr lvl="0" algn="just"/>
            <a:r>
              <a:rPr lang="en-US" altLang="zh-CN" sz="2800" b="1" spc="-2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rPr>
              <a:t>Không có ánh sáng, thực vật sẽ mau chóng tàn lụi vì chúng cần ánh sáng để duy trì sự sống.</a:t>
            </a:r>
            <a:endParaRPr lang="zh-CN" altLang="en-US" sz="2800" b="1" spc="-20"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spTree>
    <p:extLst>
      <p:ext uri="{BB962C8B-B14F-4D97-AF65-F5344CB8AC3E}">
        <p14:creationId xmlns:p14="http://schemas.microsoft.com/office/powerpoint/2010/main" val="461627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D34F3-EBCD-4BAC-8B04-DE0862C84A4A}"/>
              </a:ext>
            </a:extLst>
          </p:cNvPr>
          <p:cNvPicPr>
            <a:picLocks noChangeAspect="1"/>
          </p:cNvPicPr>
          <p:nvPr/>
        </p:nvPicPr>
        <p:blipFill>
          <a:blip r:embed="rId4"/>
          <a:stretch>
            <a:fillRect/>
          </a:stretch>
        </p:blipFill>
        <p:spPr>
          <a:xfrm>
            <a:off x="868556" y="665615"/>
            <a:ext cx="7427951" cy="4218774"/>
          </a:xfrm>
          <a:prstGeom prst="rect">
            <a:avLst/>
          </a:prstGeom>
        </p:spPr>
      </p:pic>
      <p:sp>
        <p:nvSpPr>
          <p:cNvPr id="3" name="文本框 8">
            <a:extLst>
              <a:ext uri="{FF2B5EF4-FFF2-40B4-BE49-F238E27FC236}">
                <a16:creationId xmlns:a16="http://schemas.microsoft.com/office/drawing/2014/main" id="{F1EC46DE-1ED6-4A52-B95E-82B769AB66A3}"/>
              </a:ext>
            </a:extLst>
          </p:cNvPr>
          <p:cNvSpPr txBox="1"/>
          <p:nvPr/>
        </p:nvSpPr>
        <p:spPr>
          <a:xfrm>
            <a:off x="737041" y="-3760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Quá trình quang hợp ở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A_图片 40">
            <a:extLst>
              <a:ext uri="{FF2B5EF4-FFF2-40B4-BE49-F238E27FC236}">
                <a16:creationId xmlns:a16="http://schemas.microsoft.com/office/drawing/2014/main" id="{29FACA92-118C-44B0-B20F-00058AF41A5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370491">
            <a:off x="136028" y="10379"/>
            <a:ext cx="680514" cy="521361"/>
          </a:xfrm>
          <a:prstGeom prst="rect">
            <a:avLst/>
          </a:prstGeom>
        </p:spPr>
      </p:pic>
      <p:cxnSp>
        <p:nvCxnSpPr>
          <p:cNvPr id="5" name="PA_直接连接符 43">
            <a:extLst>
              <a:ext uri="{FF2B5EF4-FFF2-40B4-BE49-F238E27FC236}">
                <a16:creationId xmlns:a16="http://schemas.microsoft.com/office/drawing/2014/main" id="{7CACA460-9EC4-499E-B692-757A95B7B962}"/>
              </a:ext>
            </a:extLst>
          </p:cNvPr>
          <p:cNvCxnSpPr>
            <a:cxnSpLocks/>
          </p:cNvCxnSpPr>
          <p:nvPr>
            <p:custDataLst>
              <p:tags r:id="rId2"/>
            </p:custDataLst>
          </p:nvPr>
        </p:nvCxnSpPr>
        <p:spPr>
          <a:xfrm>
            <a:off x="995719" y="553595"/>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6" name="图片 11">
            <a:extLst>
              <a:ext uri="{FF2B5EF4-FFF2-40B4-BE49-F238E27FC236}">
                <a16:creationId xmlns:a16="http://schemas.microsoft.com/office/drawing/2014/main" id="{BB13C438-8326-46FB-B398-DB159C5068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8956" y="2608263"/>
            <a:ext cx="227837" cy="2391855"/>
          </a:xfrm>
          <a:prstGeom prst="rect">
            <a:avLst/>
          </a:prstGeom>
        </p:spPr>
      </p:pic>
      <p:pic>
        <p:nvPicPr>
          <p:cNvPr id="7" name="图片 13">
            <a:extLst>
              <a:ext uri="{FF2B5EF4-FFF2-40B4-BE49-F238E27FC236}">
                <a16:creationId xmlns:a16="http://schemas.microsoft.com/office/drawing/2014/main" id="{3C686A93-7A88-49EE-B508-0B29DE24CC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8" name="图片 14">
            <a:extLst>
              <a:ext uri="{FF2B5EF4-FFF2-40B4-BE49-F238E27FC236}">
                <a16:creationId xmlns:a16="http://schemas.microsoft.com/office/drawing/2014/main" id="{6278B04D-AA71-4875-A21A-AA0A817649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9" name="图片 15">
            <a:extLst>
              <a:ext uri="{FF2B5EF4-FFF2-40B4-BE49-F238E27FC236}">
                <a16:creationId xmlns:a16="http://schemas.microsoft.com/office/drawing/2014/main" id="{7052D9D9-BD8F-4A24-8255-A86BDEA0C5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spTree>
    <p:extLst>
      <p:ext uri="{BB962C8B-B14F-4D97-AF65-F5344CB8AC3E}">
        <p14:creationId xmlns:p14="http://schemas.microsoft.com/office/powerpoint/2010/main" val="31416894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250"/>
                                        <p:tgtEl>
                                          <p:spTgt spid="5"/>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gtEl>
                                        <p:attrNameLst>
                                          <p:attrName>ppt_y</p:attrName>
                                        </p:attrNameLst>
                                      </p:cBhvr>
                                      <p:tavLst>
                                        <p:tav tm="0">
                                          <p:val>
                                            <p:strVal val="#ppt_y"/>
                                          </p:val>
                                        </p:tav>
                                        <p:tav tm="100000">
                                          <p:val>
                                            <p:strVal val="#ppt_y"/>
                                          </p:val>
                                        </p:tav>
                                      </p:tavLst>
                                    </p:anim>
                                    <p:anim calcmode="lin" valueType="num">
                                      <p:cBhvr>
                                        <p:cTn id="3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763854" y="158750"/>
            <a:ext cx="8245528" cy="461665"/>
          </a:xfrm>
          <a:prstGeom prst="rect">
            <a:avLst/>
          </a:prstGeom>
          <a:noFill/>
        </p:spPr>
        <p:txBody>
          <a:bodyPr wrap="square" rtlCol="0">
            <a:spAutoFit/>
          </a:bodyPr>
          <a:lstStyle/>
          <a:p>
            <a:pPr lvl="0"/>
            <a:r>
              <a:rPr lang="en-US" altLang="zh-CN" sz="24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Video quá trình quang hợp của cây (sử dụng ánh sáng)</a:t>
            </a:r>
            <a:endParaRPr lang="zh-CN" altLang="en-US" sz="24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600628"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2" name="KH4.Baif47.Quang hợp của TV">
            <a:hlinkClick r:id="" action="ppaction://media"/>
            <a:extLst>
              <a:ext uri="{FF2B5EF4-FFF2-40B4-BE49-F238E27FC236}">
                <a16:creationId xmlns:a16="http://schemas.microsoft.com/office/drawing/2014/main" id="{5416FA83-5CC0-41BB-A070-4F72D893E60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031961" y="828905"/>
            <a:ext cx="7225990" cy="4064619"/>
          </a:xfrm>
          <a:prstGeom prst="rect">
            <a:avLst/>
          </a:prstGeom>
        </p:spPr>
      </p:pic>
    </p:spTree>
    <p:extLst>
      <p:ext uri="{BB962C8B-B14F-4D97-AF65-F5344CB8AC3E}">
        <p14:creationId xmlns:p14="http://schemas.microsoft.com/office/powerpoint/2010/main" val="21275561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3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
                </p:tgtEl>
              </p:cMediaNode>
            </p:vide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37">
            <a:extLst>
              <a:ext uri="{FF2B5EF4-FFF2-40B4-BE49-F238E27FC236}">
                <a16:creationId xmlns:a16="http://schemas.microsoft.com/office/drawing/2014/main" id="{BC94C331-CE9C-466F-830C-98351001BED0}"/>
              </a:ext>
            </a:extLst>
          </p:cNvPr>
          <p:cNvSpPr txBox="1"/>
          <p:nvPr/>
        </p:nvSpPr>
        <p:spPr>
          <a:xfrm>
            <a:off x="3262988" y="272680"/>
            <a:ext cx="2618024"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5400"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a:t>Kết luận</a:t>
            </a:r>
          </a:p>
        </p:txBody>
      </p:sp>
      <p:sp>
        <p:nvSpPr>
          <p:cNvPr id="2" name="TextBox 1">
            <a:extLst>
              <a:ext uri="{FF2B5EF4-FFF2-40B4-BE49-F238E27FC236}">
                <a16:creationId xmlns:a16="http://schemas.microsoft.com/office/drawing/2014/main" id="{29CF44EC-6F1D-4C90-9252-EF5E00E48F7B}"/>
              </a:ext>
            </a:extLst>
          </p:cNvPr>
          <p:cNvSpPr txBox="1"/>
          <p:nvPr/>
        </p:nvSpPr>
        <p:spPr>
          <a:xfrm>
            <a:off x="838200" y="1196010"/>
            <a:ext cx="7467600" cy="2826306"/>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3200">
              <a:effectLst/>
              <a:latin typeface="VNI-Times" pitchFamily="2" charset="0"/>
              <a:ea typeface="Times New Roman" panose="02020603050405020304" pitchFamily="18" charset="0"/>
              <a:cs typeface="Times New Roman" panose="02020603050405020304" pitchFamily="18" charset="0"/>
            </a:endParaRPr>
          </a:p>
        </p:txBody>
      </p:sp>
      <p:pic>
        <p:nvPicPr>
          <p:cNvPr id="10" name="PA_图片 15">
            <a:extLst>
              <a:ext uri="{FF2B5EF4-FFF2-40B4-BE49-F238E27FC236}">
                <a16:creationId xmlns:a16="http://schemas.microsoft.com/office/drawing/2014/main" id="{FA336AE5-07A7-4979-8050-4118532FF44C}"/>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24953" y="3573374"/>
            <a:ext cx="1726305" cy="1522904"/>
          </a:xfrm>
          <a:prstGeom prst="rect">
            <a:avLst/>
          </a:prstGeom>
        </p:spPr>
      </p:pic>
      <p:pic>
        <p:nvPicPr>
          <p:cNvPr id="11" name="Picture 10">
            <a:extLst>
              <a:ext uri="{FF2B5EF4-FFF2-40B4-BE49-F238E27FC236}">
                <a16:creationId xmlns:a16="http://schemas.microsoft.com/office/drawing/2014/main" id="{C630A339-071B-4011-9228-26C799F408E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flipH="1">
            <a:off x="22859" y="18965"/>
            <a:ext cx="1604215" cy="848542"/>
          </a:xfrm>
          <a:prstGeom prst="rect">
            <a:avLst/>
          </a:prstGeom>
        </p:spPr>
      </p:pic>
    </p:spTree>
    <p:extLst>
      <p:ext uri="{BB962C8B-B14F-4D97-AF65-F5344CB8AC3E}">
        <p14:creationId xmlns:p14="http://schemas.microsoft.com/office/powerpoint/2010/main" val="13010555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0 -2.59259E-6 L 0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55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32" presetClass="emph" presetSubtype="0" repeatCount="indefinite" fill="hold" nodeType="withEffect">
                                  <p:stCondLst>
                                    <p:cond delay="0"/>
                                  </p:stCondLst>
                                  <p:childTnLst>
                                    <p:animRot by="120000">
                                      <p:cBhvr>
                                        <p:cTn id="45" dur="75" fill="hold">
                                          <p:stCondLst>
                                            <p:cond delay="0"/>
                                          </p:stCondLst>
                                        </p:cTn>
                                        <p:tgtEl>
                                          <p:spTgt spid="11"/>
                                        </p:tgtEl>
                                        <p:attrNameLst>
                                          <p:attrName>r</p:attrName>
                                        </p:attrNameLst>
                                      </p:cBhvr>
                                    </p:animRot>
                                    <p:animRot by="-240000">
                                      <p:cBhvr>
                                        <p:cTn id="46" dur="150" fill="hold">
                                          <p:stCondLst>
                                            <p:cond delay="150"/>
                                          </p:stCondLst>
                                        </p:cTn>
                                        <p:tgtEl>
                                          <p:spTgt spid="11"/>
                                        </p:tgtEl>
                                        <p:attrNameLst>
                                          <p:attrName>r</p:attrName>
                                        </p:attrNameLst>
                                      </p:cBhvr>
                                    </p:animRot>
                                    <p:animRot by="240000">
                                      <p:cBhvr>
                                        <p:cTn id="47" dur="150" fill="hold">
                                          <p:stCondLst>
                                            <p:cond delay="300"/>
                                          </p:stCondLst>
                                        </p:cTn>
                                        <p:tgtEl>
                                          <p:spTgt spid="11"/>
                                        </p:tgtEl>
                                        <p:attrNameLst>
                                          <p:attrName>r</p:attrName>
                                        </p:attrNameLst>
                                      </p:cBhvr>
                                    </p:animRot>
                                    <p:animRot by="-240000">
                                      <p:cBhvr>
                                        <p:cTn id="48" dur="150" fill="hold">
                                          <p:stCondLst>
                                            <p:cond delay="450"/>
                                          </p:stCondLst>
                                        </p:cTn>
                                        <p:tgtEl>
                                          <p:spTgt spid="11"/>
                                        </p:tgtEl>
                                        <p:attrNameLst>
                                          <p:attrName>r</p:attrName>
                                        </p:attrNameLst>
                                      </p:cBhvr>
                                    </p:animRot>
                                    <p:animRot by="120000">
                                      <p:cBhvr>
                                        <p:cTn id="49" dur="150" fill="hold">
                                          <p:stCondLst>
                                            <p:cond delay="600"/>
                                          </p:stCondLst>
                                        </p:cTn>
                                        <p:tgtEl>
                                          <p:spTgt spid="11"/>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iterate type="lt">
                                    <p:tmPct val="10000"/>
                                  </p:iterate>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5C2E735-CF2E-4CCA-AB94-E13440FFE300}"/>
              </a:ext>
            </a:extLst>
          </p:cNvPr>
          <p:cNvPicPr>
            <a:picLocks noChangeAspect="1"/>
          </p:cNvPicPr>
          <p:nvPr/>
        </p:nvPicPr>
        <p:blipFill>
          <a:blip r:embed="rId8"/>
          <a:stretch>
            <a:fillRect/>
          </a:stretch>
        </p:blipFill>
        <p:spPr>
          <a:xfrm>
            <a:off x="5328580" y="4287415"/>
            <a:ext cx="1225402" cy="731583"/>
          </a:xfrm>
          <a:prstGeom prst="rect">
            <a:avLst/>
          </a:prstGeom>
        </p:spPr>
      </p:pic>
      <p:pic>
        <p:nvPicPr>
          <p:cNvPr id="37" name="PA_图片 11">
            <a:extLst>
              <a:ext uri="{FF2B5EF4-FFF2-40B4-BE49-F238E27FC236}">
                <a16:creationId xmlns:a16="http://schemas.microsoft.com/office/drawing/2014/main" id="{327FD927-9211-4427-A2C3-073710550ADB}"/>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38" name="PA_图片 13">
            <a:extLst>
              <a:ext uri="{FF2B5EF4-FFF2-40B4-BE49-F238E27FC236}">
                <a16:creationId xmlns:a16="http://schemas.microsoft.com/office/drawing/2014/main" id="{398E29AB-C21C-4EB5-B660-15566970A824}"/>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39" name="PA_图片 14">
            <a:extLst>
              <a:ext uri="{FF2B5EF4-FFF2-40B4-BE49-F238E27FC236}">
                <a16:creationId xmlns:a16="http://schemas.microsoft.com/office/drawing/2014/main" id="{9897CDB0-4650-4A17-9294-A3FB47A6AF07}"/>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40" name="PA_图片 15">
            <a:extLst>
              <a:ext uri="{FF2B5EF4-FFF2-40B4-BE49-F238E27FC236}">
                <a16:creationId xmlns:a16="http://schemas.microsoft.com/office/drawing/2014/main" id="{D4C097B6-812C-4B51-9A7B-B24D537D1327}"/>
              </a:ext>
            </a:extLst>
          </p:cNvPr>
          <p:cNvPicPr>
            <a:picLocks/>
          </p:cNvPicPr>
          <p:nvPr>
            <p:custDataLst>
              <p:tags r:id="rId5"/>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D08036E7-93A3-4701-9905-948CE9D8ED18}"/>
              </a:ext>
            </a:extLst>
          </p:cNvPr>
          <p:cNvPicPr>
            <a:picLocks noGrp="1" noChangeAspect="1"/>
          </p:cNvPicPr>
          <p:nvPr/>
        </p:nvPicPr>
        <p:blipFill>
          <a:blip r:embed="rId10">
            <a:extLst>
              <a:ext uri="{28A0092B-C50C-407E-A947-70E740481C1C}">
                <a14:useLocalDpi xmlns:a14="http://schemas.microsoft.com/office/drawing/2010/main" val="0"/>
              </a:ext>
            </a:extLst>
          </a:blip>
          <a:srcRect t="3502" b="3502"/>
          <a:stretch/>
        </p:blipFill>
        <p:spPr>
          <a:xfrm>
            <a:off x="-351491" y="1484169"/>
            <a:ext cx="3584180" cy="3907861"/>
          </a:xfrm>
          <a:prstGeom prst="rect">
            <a:avLst/>
          </a:prstGeom>
        </p:spPr>
      </p:pic>
      <p:grpSp>
        <p:nvGrpSpPr>
          <p:cNvPr id="32" name="Group 31">
            <a:extLst>
              <a:ext uri="{FF2B5EF4-FFF2-40B4-BE49-F238E27FC236}">
                <a16:creationId xmlns:a16="http://schemas.microsoft.com/office/drawing/2014/main" id="{E7613020-8BF2-49F2-B903-BDA764966E92}"/>
              </a:ext>
            </a:extLst>
          </p:cNvPr>
          <p:cNvGrpSpPr/>
          <p:nvPr/>
        </p:nvGrpSpPr>
        <p:grpSpPr>
          <a:xfrm>
            <a:off x="1782650" y="141636"/>
            <a:ext cx="7361350" cy="2392452"/>
            <a:chOff x="2772693" y="1499679"/>
            <a:chExt cx="4824496" cy="1368152"/>
          </a:xfrm>
        </p:grpSpPr>
        <p:pic>
          <p:nvPicPr>
            <p:cNvPr id="33" name="Picture 6">
              <a:extLst>
                <a:ext uri="{FF2B5EF4-FFF2-40B4-BE49-F238E27FC236}">
                  <a16:creationId xmlns:a16="http://schemas.microsoft.com/office/drawing/2014/main" id="{FD9B0F39-457B-4217-9195-6D88B6690BB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772693" y="1499679"/>
              <a:ext cx="4824496" cy="1368152"/>
            </a:xfrm>
            <a:prstGeom prst="rect">
              <a:avLst/>
            </a:prstGeom>
          </p:spPr>
        </p:pic>
        <p:sp>
          <p:nvSpPr>
            <p:cNvPr id="34" name="TextBox 33">
              <a:extLst>
                <a:ext uri="{FF2B5EF4-FFF2-40B4-BE49-F238E27FC236}">
                  <a16:creationId xmlns:a16="http://schemas.microsoft.com/office/drawing/2014/main" id="{182E302D-CA83-4719-AE07-3738C3F2B6E5}"/>
                </a:ext>
              </a:extLst>
            </p:cNvPr>
            <p:cNvSpPr txBox="1"/>
            <p:nvPr/>
          </p:nvSpPr>
          <p:spPr>
            <a:xfrm>
              <a:off x="2869146" y="1574618"/>
              <a:ext cx="4427097" cy="968031"/>
            </a:xfrm>
            <a:prstGeom prst="rect">
              <a:avLst/>
            </a:prstGeom>
            <a:noFill/>
          </p:spPr>
          <p:txBody>
            <a:bodyPr wrap="square">
              <a:spAutoFit/>
            </a:bodyPr>
            <a:lstStyle/>
            <a:p>
              <a:pPr algn="just"/>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xanh không thể sống thiếu ánh sáng mặt trời nhưng có phải mọi loài cây đều cần một thời gian chiếu sáng như nhau và đều có nhu cầu được chiếu sáng mạnh hoặc yếu như nhau không? </a:t>
              </a:r>
              <a:endParaRPr lang="en-US" sz="2600">
                <a:effectLst/>
                <a:latin typeface="VNI-Times" pitchFamily="2" charset="0"/>
                <a:ea typeface="Times New Roman" panose="02020603050405020304" pitchFamily="18" charset="0"/>
                <a:cs typeface="Times New Roman" panose="02020603050405020304" pitchFamily="18" charset="0"/>
              </a:endParaRPr>
            </a:p>
          </p:txBody>
        </p:sp>
      </p:grpSp>
      <p:pic>
        <p:nvPicPr>
          <p:cNvPr id="42" name="Picture 41">
            <a:extLst>
              <a:ext uri="{FF2B5EF4-FFF2-40B4-BE49-F238E27FC236}">
                <a16:creationId xmlns:a16="http://schemas.microsoft.com/office/drawing/2014/main" id="{DC30247F-F687-467B-A06B-99993ED692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Tree>
    <p:extLst>
      <p:ext uri="{BB962C8B-B14F-4D97-AF65-F5344CB8AC3E}">
        <p14:creationId xmlns:p14="http://schemas.microsoft.com/office/powerpoint/2010/main" val="34529717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259116" y="1442089"/>
            <a:ext cx="6671175" cy="2259322"/>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02000" y="-699770"/>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sp>
        <p:nvSpPr>
          <p:cNvPr id="7" name="文本框 6">
            <a:extLst>
              <a:ext uri="{FF2B5EF4-FFF2-40B4-BE49-F238E27FC236}">
                <a16:creationId xmlns:a16="http://schemas.microsoft.com/office/drawing/2014/main" id="{2DD9E607-9AA6-4F70-9597-3F438D29E2CB}"/>
              </a:ext>
            </a:extLst>
          </p:cNvPr>
          <p:cNvSpPr txBox="1"/>
          <p:nvPr/>
        </p:nvSpPr>
        <p:spPr>
          <a:xfrm>
            <a:off x="4766795" y="1590810"/>
            <a:ext cx="4111268" cy="2123658"/>
          </a:xfrm>
          <a:prstGeom prst="rect">
            <a:avLst/>
          </a:prstGeom>
          <a:noFill/>
        </p:spPr>
        <p:txBody>
          <a:bodyPr wrap="square" rtlCol="0">
            <a:spAutoFit/>
          </a:bodyPr>
          <a:lstStyle/>
          <a:p>
            <a:pPr lvl="0" algn="ctr"/>
            <a:r>
              <a:rPr lang="en-US" altLang="zh-CN" sz="4400">
                <a:solidFill>
                  <a:srgbClr val="754C24"/>
                </a:solidFill>
                <a:latin typeface="UTM Kabel KT" panose="02040603050506020204" pitchFamily="18" charset="0"/>
                <a:ea typeface="造字工房悦黑演示版常规体" pitchFamily="50" charset="-122"/>
                <a:cs typeface="文泉驿微米黑" panose="020B0606030804020204" pitchFamily="34" charset="-122"/>
              </a:rPr>
              <a:t>02.</a:t>
            </a:r>
            <a:r>
              <a:rPr lang="zh-CN" altLang="en-US" sz="4400">
                <a:solidFill>
                  <a:srgbClr val="754C24"/>
                </a:solidFill>
                <a:latin typeface="UTM Kabel KT" panose="02040603050506020204" pitchFamily="18" charset="0"/>
                <a:ea typeface="造字工房悦黑演示版常规体" pitchFamily="50" charset="-122"/>
                <a:cs typeface="文泉驿微米黑" panose="020B0606030804020204" pitchFamily="34" charset="-122"/>
              </a:rPr>
              <a:t> </a:t>
            </a:r>
            <a:r>
              <a:rPr lang="en-US" altLang="zh-CN" sz="4400" b="1">
                <a:solidFill>
                  <a:srgbClr val="086C2C"/>
                </a:solidFill>
                <a:latin typeface="UTM Kabel KT" panose="02040603050506020204" pitchFamily="18" charset="0"/>
                <a:ea typeface="微软雅黑"/>
                <a:cs typeface="+mn-ea"/>
              </a:rPr>
              <a:t>NHU CẦU VỀ ÁNH SÁNG CỦA </a:t>
            </a:r>
          </a:p>
          <a:p>
            <a:pPr lvl="0" algn="ctr"/>
            <a:r>
              <a:rPr lang="en-US" altLang="zh-CN" sz="4400" b="1">
                <a:solidFill>
                  <a:srgbClr val="086C2C"/>
                </a:solidFill>
                <a:latin typeface="UTM Kabel KT" panose="02040603050506020204" pitchFamily="18" charset="0"/>
                <a:ea typeface="微软雅黑"/>
                <a:cs typeface="+mn-ea"/>
              </a:rPr>
              <a:t>THỰC VẬT</a:t>
            </a:r>
            <a:endParaRPr lang="zh-CN" altLang="en-US" sz="4400" b="1" dirty="0">
              <a:solidFill>
                <a:srgbClr val="086C2C"/>
              </a:solidFill>
              <a:latin typeface="UTM Kabel KT" panose="02040603050506020204" pitchFamily="18" charset="0"/>
              <a:ea typeface="微软雅黑"/>
              <a:cs typeface="+mn-ea"/>
            </a:endParaRPr>
          </a:p>
        </p:txBody>
      </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4195231" y="1778304"/>
            <a:ext cx="680514" cy="521361"/>
          </a:xfrm>
          <a:prstGeom prst="rect">
            <a:avLst/>
          </a:prstGeom>
        </p:spPr>
      </p:pic>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6328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999821" y="-729987"/>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114" t="90522" b="291"/>
          <a:stretch/>
        </p:blipFill>
        <p:spPr>
          <a:xfrm flipV="1">
            <a:off x="8878063" y="410427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9281" t="90522" b="680"/>
          <a:stretch/>
        </p:blipFill>
        <p:spPr>
          <a:xfrm rot="16200000" flipV="1">
            <a:off x="7999821" y="4107817"/>
            <a:ext cx="226606" cy="1778728"/>
          </a:xfrm>
          <a:prstGeom prst="rect">
            <a:avLst/>
          </a:prstGeom>
        </p:spPr>
      </p:pic>
    </p:spTree>
    <p:extLst>
      <p:ext uri="{BB962C8B-B14F-4D97-AF65-F5344CB8AC3E}">
        <p14:creationId xmlns:p14="http://schemas.microsoft.com/office/powerpoint/2010/main" val="32004131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anim calcmode="lin" valueType="num">
                                      <p:cBhvr>
                                        <p:cTn id="3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354126" y="1484169"/>
            <a:ext cx="3280543" cy="3907861"/>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a:off x="1363001" y="75252"/>
            <a:ext cx="7361350" cy="2297633"/>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2917087" y="1574618"/>
              <a:ext cx="4379155" cy="968031"/>
            </a:xfrm>
            <a:prstGeom prst="rect">
              <a:avLst/>
            </a:prstGeom>
            <a:noFill/>
          </p:spPr>
          <p:txBody>
            <a:bodyPr wrap="square">
              <a:spAutoFit/>
            </a:bodyPr>
            <a:lstStyle/>
            <a:p>
              <a:pPr algn="just"/>
              <a: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 sao có một số loài cây chỉ sống được ở những nơi rừng thưa, các cánh đồng... được chiếu sáng nhiều? Một số loài cây khác lại sống được ở trong rừng rậm, trong hang động?</a:t>
              </a:r>
              <a:endParaRPr lang="en-US" sz="2600">
                <a:effectLst/>
                <a:latin typeface="VNI-Times" pitchFamily="2" charset="0"/>
                <a:ea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ECBF4DB3-8840-4128-B38D-0B7EBBC01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
        <p:nvSpPr>
          <p:cNvPr id="44" name="Rectangle 2">
            <a:extLst>
              <a:ext uri="{FF2B5EF4-FFF2-40B4-BE49-F238E27FC236}">
                <a16:creationId xmlns:a16="http://schemas.microsoft.com/office/drawing/2014/main" id="{8411B28D-AD17-46F8-A606-647AFF77453B}"/>
              </a:ext>
            </a:extLst>
          </p:cNvPr>
          <p:cNvSpPr>
            <a:spLocks noChangeArrowheads="1"/>
          </p:cNvSpPr>
          <p:nvPr/>
        </p:nvSpPr>
        <p:spPr bwMode="auto">
          <a:xfrm>
            <a:off x="2278744" y="2322462"/>
            <a:ext cx="6827156" cy="2677656"/>
          </a:xfrm>
          <a:custGeom>
            <a:avLst/>
            <a:gdLst>
              <a:gd name="connsiteX0" fmla="*/ 0 w 6827156"/>
              <a:gd name="connsiteY0" fmla="*/ 0 h 2677656"/>
              <a:gd name="connsiteX1" fmla="*/ 477901 w 6827156"/>
              <a:gd name="connsiteY1" fmla="*/ 0 h 2677656"/>
              <a:gd name="connsiteX2" fmla="*/ 1160617 w 6827156"/>
              <a:gd name="connsiteY2" fmla="*/ 0 h 2677656"/>
              <a:gd name="connsiteX3" fmla="*/ 1775061 w 6827156"/>
              <a:gd name="connsiteY3" fmla="*/ 0 h 2677656"/>
              <a:gd name="connsiteX4" fmla="*/ 2389505 w 6827156"/>
              <a:gd name="connsiteY4" fmla="*/ 0 h 2677656"/>
              <a:gd name="connsiteX5" fmla="*/ 3003949 w 6827156"/>
              <a:gd name="connsiteY5" fmla="*/ 0 h 2677656"/>
              <a:gd name="connsiteX6" fmla="*/ 3686664 w 6827156"/>
              <a:gd name="connsiteY6" fmla="*/ 0 h 2677656"/>
              <a:gd name="connsiteX7" fmla="*/ 4164565 w 6827156"/>
              <a:gd name="connsiteY7" fmla="*/ 0 h 2677656"/>
              <a:gd name="connsiteX8" fmla="*/ 4915552 w 6827156"/>
              <a:gd name="connsiteY8" fmla="*/ 0 h 2677656"/>
              <a:gd name="connsiteX9" fmla="*/ 5598268 w 6827156"/>
              <a:gd name="connsiteY9" fmla="*/ 0 h 2677656"/>
              <a:gd name="connsiteX10" fmla="*/ 6827156 w 6827156"/>
              <a:gd name="connsiteY10" fmla="*/ 0 h 2677656"/>
              <a:gd name="connsiteX11" fmla="*/ 6827156 w 6827156"/>
              <a:gd name="connsiteY11" fmla="*/ 722967 h 2677656"/>
              <a:gd name="connsiteX12" fmla="*/ 6827156 w 6827156"/>
              <a:gd name="connsiteY12" fmla="*/ 1338828 h 2677656"/>
              <a:gd name="connsiteX13" fmla="*/ 6827156 w 6827156"/>
              <a:gd name="connsiteY13" fmla="*/ 2035019 h 2677656"/>
              <a:gd name="connsiteX14" fmla="*/ 6827156 w 6827156"/>
              <a:gd name="connsiteY14" fmla="*/ 2677656 h 2677656"/>
              <a:gd name="connsiteX15" fmla="*/ 6212712 w 6827156"/>
              <a:gd name="connsiteY15" fmla="*/ 2677656 h 2677656"/>
              <a:gd name="connsiteX16" fmla="*/ 5529996 w 6827156"/>
              <a:gd name="connsiteY16" fmla="*/ 2677656 h 2677656"/>
              <a:gd name="connsiteX17" fmla="*/ 4983824 w 6827156"/>
              <a:gd name="connsiteY17" fmla="*/ 2677656 h 2677656"/>
              <a:gd name="connsiteX18" fmla="*/ 4369380 w 6827156"/>
              <a:gd name="connsiteY18" fmla="*/ 2677656 h 2677656"/>
              <a:gd name="connsiteX19" fmla="*/ 3891479 w 6827156"/>
              <a:gd name="connsiteY19" fmla="*/ 2677656 h 2677656"/>
              <a:gd name="connsiteX20" fmla="*/ 3277035 w 6827156"/>
              <a:gd name="connsiteY20" fmla="*/ 2677656 h 2677656"/>
              <a:gd name="connsiteX21" fmla="*/ 2457776 w 6827156"/>
              <a:gd name="connsiteY21" fmla="*/ 2677656 h 2677656"/>
              <a:gd name="connsiteX22" fmla="*/ 1911604 w 6827156"/>
              <a:gd name="connsiteY22" fmla="*/ 2677656 h 2677656"/>
              <a:gd name="connsiteX23" fmla="*/ 1365431 w 6827156"/>
              <a:gd name="connsiteY23" fmla="*/ 2677656 h 2677656"/>
              <a:gd name="connsiteX24" fmla="*/ 682716 w 6827156"/>
              <a:gd name="connsiteY24" fmla="*/ 2677656 h 2677656"/>
              <a:gd name="connsiteX25" fmla="*/ 0 w 6827156"/>
              <a:gd name="connsiteY25" fmla="*/ 2677656 h 2677656"/>
              <a:gd name="connsiteX26" fmla="*/ 0 w 6827156"/>
              <a:gd name="connsiteY26" fmla="*/ 2008242 h 2677656"/>
              <a:gd name="connsiteX27" fmla="*/ 0 w 6827156"/>
              <a:gd name="connsiteY27" fmla="*/ 1392381 h 2677656"/>
              <a:gd name="connsiteX28" fmla="*/ 0 w 6827156"/>
              <a:gd name="connsiteY28" fmla="*/ 749744 h 2677656"/>
              <a:gd name="connsiteX29" fmla="*/ 0 w 6827156"/>
              <a:gd name="connsiteY29"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7156" h="2677656" fill="none" extrusionOk="0">
                <a:moveTo>
                  <a:pt x="0" y="0"/>
                </a:moveTo>
                <a:cubicBezTo>
                  <a:pt x="204417" y="1441"/>
                  <a:pt x="368165" y="-2265"/>
                  <a:pt x="477901" y="0"/>
                </a:cubicBezTo>
                <a:cubicBezTo>
                  <a:pt x="587637" y="2265"/>
                  <a:pt x="907060" y="33737"/>
                  <a:pt x="1160617" y="0"/>
                </a:cubicBezTo>
                <a:cubicBezTo>
                  <a:pt x="1414174" y="-33737"/>
                  <a:pt x="1500766" y="-12660"/>
                  <a:pt x="1775061" y="0"/>
                </a:cubicBezTo>
                <a:cubicBezTo>
                  <a:pt x="2049356" y="12660"/>
                  <a:pt x="2136277" y="-3931"/>
                  <a:pt x="2389505" y="0"/>
                </a:cubicBezTo>
                <a:cubicBezTo>
                  <a:pt x="2642733" y="3931"/>
                  <a:pt x="2781496" y="28920"/>
                  <a:pt x="3003949" y="0"/>
                </a:cubicBezTo>
                <a:cubicBezTo>
                  <a:pt x="3226402" y="-28920"/>
                  <a:pt x="3489400" y="-11313"/>
                  <a:pt x="3686664" y="0"/>
                </a:cubicBezTo>
                <a:cubicBezTo>
                  <a:pt x="3883929" y="11313"/>
                  <a:pt x="3979900" y="-18976"/>
                  <a:pt x="4164565" y="0"/>
                </a:cubicBezTo>
                <a:cubicBezTo>
                  <a:pt x="4349230" y="18976"/>
                  <a:pt x="4710244" y="-35797"/>
                  <a:pt x="4915552" y="0"/>
                </a:cubicBezTo>
                <a:cubicBezTo>
                  <a:pt x="5120860" y="35797"/>
                  <a:pt x="5409447" y="-29701"/>
                  <a:pt x="5598268" y="0"/>
                </a:cubicBezTo>
                <a:cubicBezTo>
                  <a:pt x="5787089" y="29701"/>
                  <a:pt x="6289129" y="-57576"/>
                  <a:pt x="6827156" y="0"/>
                </a:cubicBezTo>
                <a:cubicBezTo>
                  <a:pt x="6797756" y="231442"/>
                  <a:pt x="6801519" y="450320"/>
                  <a:pt x="6827156" y="722967"/>
                </a:cubicBezTo>
                <a:cubicBezTo>
                  <a:pt x="6852793" y="995614"/>
                  <a:pt x="6834368" y="1067055"/>
                  <a:pt x="6827156" y="1338828"/>
                </a:cubicBezTo>
                <a:cubicBezTo>
                  <a:pt x="6819944" y="1610601"/>
                  <a:pt x="6804453" y="1769241"/>
                  <a:pt x="6827156" y="2035019"/>
                </a:cubicBezTo>
                <a:cubicBezTo>
                  <a:pt x="6849859" y="2300797"/>
                  <a:pt x="6804733" y="2477789"/>
                  <a:pt x="6827156" y="2677656"/>
                </a:cubicBezTo>
                <a:cubicBezTo>
                  <a:pt x="6662331" y="2693368"/>
                  <a:pt x="6386926" y="2665618"/>
                  <a:pt x="6212712" y="2677656"/>
                </a:cubicBezTo>
                <a:cubicBezTo>
                  <a:pt x="6038498" y="2689694"/>
                  <a:pt x="5672536" y="2650387"/>
                  <a:pt x="5529996" y="2677656"/>
                </a:cubicBezTo>
                <a:cubicBezTo>
                  <a:pt x="5387456" y="2704925"/>
                  <a:pt x="5134825" y="2704624"/>
                  <a:pt x="4983824" y="2677656"/>
                </a:cubicBezTo>
                <a:cubicBezTo>
                  <a:pt x="4832823" y="2650688"/>
                  <a:pt x="4625697" y="2687184"/>
                  <a:pt x="4369380" y="2677656"/>
                </a:cubicBezTo>
                <a:cubicBezTo>
                  <a:pt x="4113063" y="2668128"/>
                  <a:pt x="4046116" y="2655009"/>
                  <a:pt x="3891479" y="2677656"/>
                </a:cubicBezTo>
                <a:cubicBezTo>
                  <a:pt x="3736842" y="2700303"/>
                  <a:pt x="3450790" y="2647528"/>
                  <a:pt x="3277035" y="2677656"/>
                </a:cubicBezTo>
                <a:cubicBezTo>
                  <a:pt x="3103280" y="2707784"/>
                  <a:pt x="2818792" y="2651315"/>
                  <a:pt x="2457776" y="2677656"/>
                </a:cubicBezTo>
                <a:cubicBezTo>
                  <a:pt x="2096760" y="2703997"/>
                  <a:pt x="2094568" y="2673636"/>
                  <a:pt x="1911604" y="2677656"/>
                </a:cubicBezTo>
                <a:cubicBezTo>
                  <a:pt x="1728640" y="2681676"/>
                  <a:pt x="1617903" y="2655840"/>
                  <a:pt x="1365431" y="2677656"/>
                </a:cubicBezTo>
                <a:cubicBezTo>
                  <a:pt x="1112959" y="2699472"/>
                  <a:pt x="947997" y="2704038"/>
                  <a:pt x="682716" y="2677656"/>
                </a:cubicBezTo>
                <a:cubicBezTo>
                  <a:pt x="417436" y="2651274"/>
                  <a:pt x="193176" y="2648518"/>
                  <a:pt x="0" y="2677656"/>
                </a:cubicBezTo>
                <a:cubicBezTo>
                  <a:pt x="28967" y="2354599"/>
                  <a:pt x="-20085" y="2258705"/>
                  <a:pt x="0" y="2008242"/>
                </a:cubicBezTo>
                <a:cubicBezTo>
                  <a:pt x="20085" y="1757779"/>
                  <a:pt x="24912" y="1696870"/>
                  <a:pt x="0" y="1392381"/>
                </a:cubicBezTo>
                <a:cubicBezTo>
                  <a:pt x="-24912" y="1087892"/>
                  <a:pt x="26253" y="938635"/>
                  <a:pt x="0" y="749744"/>
                </a:cubicBezTo>
                <a:cubicBezTo>
                  <a:pt x="-26253" y="560853"/>
                  <a:pt x="255" y="301319"/>
                  <a:pt x="0" y="0"/>
                </a:cubicBezTo>
                <a:close/>
              </a:path>
              <a:path w="6827156" h="2677656" stroke="0" extrusionOk="0">
                <a:moveTo>
                  <a:pt x="0" y="0"/>
                </a:moveTo>
                <a:cubicBezTo>
                  <a:pt x="152228" y="8100"/>
                  <a:pt x="453255" y="-25480"/>
                  <a:pt x="750987" y="0"/>
                </a:cubicBezTo>
                <a:cubicBezTo>
                  <a:pt x="1048719" y="25480"/>
                  <a:pt x="1327056" y="36342"/>
                  <a:pt x="1570246" y="0"/>
                </a:cubicBezTo>
                <a:cubicBezTo>
                  <a:pt x="1813436" y="-36342"/>
                  <a:pt x="2010665" y="-4418"/>
                  <a:pt x="2321233" y="0"/>
                </a:cubicBezTo>
                <a:cubicBezTo>
                  <a:pt x="2631801" y="4418"/>
                  <a:pt x="2755653" y="-10212"/>
                  <a:pt x="3072220" y="0"/>
                </a:cubicBezTo>
                <a:cubicBezTo>
                  <a:pt x="3388787" y="10212"/>
                  <a:pt x="3495265" y="-16466"/>
                  <a:pt x="3754936" y="0"/>
                </a:cubicBezTo>
                <a:cubicBezTo>
                  <a:pt x="4014607" y="16466"/>
                  <a:pt x="4151185" y="-15754"/>
                  <a:pt x="4505923" y="0"/>
                </a:cubicBezTo>
                <a:cubicBezTo>
                  <a:pt x="4860661" y="15754"/>
                  <a:pt x="4991052" y="-20208"/>
                  <a:pt x="5188639" y="0"/>
                </a:cubicBezTo>
                <a:cubicBezTo>
                  <a:pt x="5386226" y="20208"/>
                  <a:pt x="5560353" y="3810"/>
                  <a:pt x="5803083" y="0"/>
                </a:cubicBezTo>
                <a:cubicBezTo>
                  <a:pt x="6045813" y="-3810"/>
                  <a:pt x="6325049" y="1523"/>
                  <a:pt x="6827156" y="0"/>
                </a:cubicBezTo>
                <a:cubicBezTo>
                  <a:pt x="6830365" y="200748"/>
                  <a:pt x="6836191" y="429098"/>
                  <a:pt x="6827156" y="669414"/>
                </a:cubicBezTo>
                <a:cubicBezTo>
                  <a:pt x="6818121" y="909730"/>
                  <a:pt x="6851222" y="991505"/>
                  <a:pt x="6827156" y="1258498"/>
                </a:cubicBezTo>
                <a:cubicBezTo>
                  <a:pt x="6803090" y="1525491"/>
                  <a:pt x="6853044" y="1787172"/>
                  <a:pt x="6827156" y="1954689"/>
                </a:cubicBezTo>
                <a:cubicBezTo>
                  <a:pt x="6801268" y="2122206"/>
                  <a:pt x="6808849" y="2350598"/>
                  <a:pt x="6827156" y="2677656"/>
                </a:cubicBezTo>
                <a:cubicBezTo>
                  <a:pt x="6660153" y="2640960"/>
                  <a:pt x="6355150" y="2699074"/>
                  <a:pt x="6076169" y="2677656"/>
                </a:cubicBezTo>
                <a:cubicBezTo>
                  <a:pt x="5797188" y="2656238"/>
                  <a:pt x="5636456" y="2652523"/>
                  <a:pt x="5461725" y="2677656"/>
                </a:cubicBezTo>
                <a:cubicBezTo>
                  <a:pt x="5286994" y="2702789"/>
                  <a:pt x="5190103" y="2691796"/>
                  <a:pt x="4983824" y="2677656"/>
                </a:cubicBezTo>
                <a:cubicBezTo>
                  <a:pt x="4777545" y="2663516"/>
                  <a:pt x="4442514" y="2656597"/>
                  <a:pt x="4301108" y="2677656"/>
                </a:cubicBezTo>
                <a:cubicBezTo>
                  <a:pt x="4159702" y="2698715"/>
                  <a:pt x="3660403" y="2642419"/>
                  <a:pt x="3481850" y="2677656"/>
                </a:cubicBezTo>
                <a:cubicBezTo>
                  <a:pt x="3303297" y="2712893"/>
                  <a:pt x="3068576" y="2693792"/>
                  <a:pt x="2799134" y="2677656"/>
                </a:cubicBezTo>
                <a:cubicBezTo>
                  <a:pt x="2529692" y="2661520"/>
                  <a:pt x="2400809" y="2675237"/>
                  <a:pt x="2048147" y="2677656"/>
                </a:cubicBezTo>
                <a:cubicBezTo>
                  <a:pt x="1695485" y="2680075"/>
                  <a:pt x="1626096" y="2704709"/>
                  <a:pt x="1433703" y="2677656"/>
                </a:cubicBezTo>
                <a:cubicBezTo>
                  <a:pt x="1241310" y="2650603"/>
                  <a:pt x="936226" y="2690738"/>
                  <a:pt x="682716" y="2677656"/>
                </a:cubicBezTo>
                <a:cubicBezTo>
                  <a:pt x="429206" y="2664574"/>
                  <a:pt x="294004" y="2652136"/>
                  <a:pt x="0" y="2677656"/>
                </a:cubicBezTo>
                <a:cubicBezTo>
                  <a:pt x="375" y="2436807"/>
                  <a:pt x="15919" y="2183849"/>
                  <a:pt x="0" y="2035019"/>
                </a:cubicBezTo>
                <a:cubicBezTo>
                  <a:pt x="-15919" y="1886189"/>
                  <a:pt x="13165" y="1469236"/>
                  <a:pt x="0" y="1312051"/>
                </a:cubicBezTo>
                <a:cubicBezTo>
                  <a:pt x="-13165" y="1154866"/>
                  <a:pt x="-5060" y="850564"/>
                  <a:pt x="0" y="696191"/>
                </a:cubicBezTo>
                <a:cubicBezTo>
                  <a:pt x="5060" y="541818"/>
                  <a:pt x="-333" y="240726"/>
                  <a:pt x="0" y="0"/>
                </a:cubicBezTo>
                <a:close/>
              </a:path>
            </a:pathLst>
          </a:custGeom>
          <a:solidFill>
            <a:schemeClr val="accent4">
              <a:lumMod val="20000"/>
              <a:lumOff val="80000"/>
              <a:alpha val="71000"/>
            </a:schemeClr>
          </a:solidFill>
          <a:ln w="28575">
            <a:headEnd/>
            <a:tailEnd/>
            <a:extLst>
              <a:ext uri="{C807C97D-BFC1-408E-A445-0C87EB9F89A2}">
                <ask:lineSketchStyleProps xmlns:ask="http://schemas.microsoft.com/office/drawing/2018/sketchyshapes" sd="2889937880">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a:latin typeface="Times New Roman" panose="02020603050405020304" pitchFamily="18" charset="0"/>
                <a:cs typeface="Times New Roman" panose="02020603050405020304" pitchFamily="18" charset="0"/>
              </a:rPr>
              <a:t>Vì </a:t>
            </a:r>
            <a:r>
              <a:rPr lang="en-US" sz="2400" b="1">
                <a:latin typeface="Times New Roman" panose="02020603050405020304" pitchFamily="18" charset="0"/>
                <a:cs typeface="Times New Roman" panose="02020603050405020304" pitchFamily="18" charset="0"/>
              </a:rPr>
              <a:t>nhu cầu ánh sáng </a:t>
            </a:r>
            <a:r>
              <a:rPr lang="en-US" sz="2400">
                <a:latin typeface="Times New Roman" panose="02020603050405020304" pitchFamily="18" charset="0"/>
                <a:cs typeface="Times New Roman" panose="02020603050405020304" pitchFamily="18" charset="0"/>
              </a:rPr>
              <a:t>của mỗi loài cây là </a:t>
            </a:r>
            <a:r>
              <a:rPr lang="en-US" sz="2400" b="1">
                <a:latin typeface="Times New Roman" panose="02020603050405020304" pitchFamily="18" charset="0"/>
                <a:cs typeface="Times New Roman" panose="02020603050405020304" pitchFamily="18" charset="0"/>
              </a:rPr>
              <a:t>khác nhau</a:t>
            </a:r>
            <a:r>
              <a:rPr lang="en-US" sz="2400">
                <a:latin typeface="Times New Roman" panose="02020603050405020304" pitchFamily="18" charset="0"/>
                <a:cs typeface="Times New Roman" panose="02020603050405020304" pitchFamily="18" charset="0"/>
              </a:rPr>
              <a:t>. Có những loài cây có nhu cầu ánh sáng mạnh, nhiều nên chúng chỉ sống được ở nơi rừng thưa, cánh đồng, thảo nguyên... Nếu sống ở nơi ít ánh sáng chúng sẽ không phát triển được hoặc sẽ chết. Ngược lại, có những loài cây cần ít ánh sáng, ánh sáng yếu nên chúng sống được trong rừng rậm hay hang động.</a:t>
            </a:r>
          </a:p>
        </p:txBody>
      </p:sp>
    </p:spTree>
    <p:extLst>
      <p:ext uri="{BB962C8B-B14F-4D97-AF65-F5344CB8AC3E}">
        <p14:creationId xmlns:p14="http://schemas.microsoft.com/office/powerpoint/2010/main" val="3929698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7089763" y="2242862"/>
            <a:ext cx="2736851" cy="3000735"/>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flipH="1">
            <a:off x="1363001" y="75252"/>
            <a:ext cx="7361350" cy="2297633"/>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3201582" y="1574618"/>
              <a:ext cx="3767363" cy="934672"/>
            </a:xfrm>
            <a:prstGeom prst="rect">
              <a:avLst/>
            </a:prstGeom>
            <a:noFill/>
          </p:spPr>
          <p:txBody>
            <a:bodyPr wrap="square">
              <a:spAutoFit/>
            </a:bodyPr>
            <a:lstStyle/>
            <a:p>
              <a:pPr algn="just"/>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kể tên một số cây cần nhiều ánh sáng và một số cây cần ít ánh sáng?</a:t>
              </a:r>
              <a:endParaRPr lang="en-US" sz="3200" b="1">
                <a:effectLst/>
                <a:latin typeface="VNI-Times" pitchFamily="2" charset="0"/>
                <a:ea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ECBF4DB3-8840-4128-B38D-0B7EBBC01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5" y="46074"/>
            <a:ext cx="1066415" cy="1108510"/>
          </a:xfrm>
          <a:prstGeom prst="rect">
            <a:avLst/>
          </a:prstGeom>
        </p:spPr>
      </p:pic>
      <p:sp>
        <p:nvSpPr>
          <p:cNvPr id="44" name="Rectangle 2">
            <a:extLst>
              <a:ext uri="{FF2B5EF4-FFF2-40B4-BE49-F238E27FC236}">
                <a16:creationId xmlns:a16="http://schemas.microsoft.com/office/drawing/2014/main" id="{8411B28D-AD17-46F8-A606-647AFF77453B}"/>
              </a:ext>
            </a:extLst>
          </p:cNvPr>
          <p:cNvSpPr>
            <a:spLocks noChangeArrowheads="1"/>
          </p:cNvSpPr>
          <p:nvPr/>
        </p:nvSpPr>
        <p:spPr bwMode="auto">
          <a:xfrm>
            <a:off x="526468" y="2590226"/>
            <a:ext cx="6849692" cy="2062103"/>
          </a:xfrm>
          <a:custGeom>
            <a:avLst/>
            <a:gdLst>
              <a:gd name="connsiteX0" fmla="*/ 0 w 6849692"/>
              <a:gd name="connsiteY0" fmla="*/ 0 h 2062103"/>
              <a:gd name="connsiteX1" fmla="*/ 547975 w 6849692"/>
              <a:gd name="connsiteY1" fmla="*/ 0 h 2062103"/>
              <a:gd name="connsiteX2" fmla="*/ 1301441 w 6849692"/>
              <a:gd name="connsiteY2" fmla="*/ 0 h 2062103"/>
              <a:gd name="connsiteX3" fmla="*/ 2054908 w 6849692"/>
              <a:gd name="connsiteY3" fmla="*/ 0 h 2062103"/>
              <a:gd name="connsiteX4" fmla="*/ 2739877 w 6849692"/>
              <a:gd name="connsiteY4" fmla="*/ 0 h 2062103"/>
              <a:gd name="connsiteX5" fmla="*/ 3356349 w 6849692"/>
              <a:gd name="connsiteY5" fmla="*/ 0 h 2062103"/>
              <a:gd name="connsiteX6" fmla="*/ 3972821 w 6849692"/>
              <a:gd name="connsiteY6" fmla="*/ 0 h 2062103"/>
              <a:gd name="connsiteX7" fmla="*/ 4589294 w 6849692"/>
              <a:gd name="connsiteY7" fmla="*/ 0 h 2062103"/>
              <a:gd name="connsiteX8" fmla="*/ 5274263 w 6849692"/>
              <a:gd name="connsiteY8" fmla="*/ 0 h 2062103"/>
              <a:gd name="connsiteX9" fmla="*/ 5753741 w 6849692"/>
              <a:gd name="connsiteY9" fmla="*/ 0 h 2062103"/>
              <a:gd name="connsiteX10" fmla="*/ 6849692 w 6849692"/>
              <a:gd name="connsiteY10" fmla="*/ 0 h 2062103"/>
              <a:gd name="connsiteX11" fmla="*/ 6849692 w 6849692"/>
              <a:gd name="connsiteY11" fmla="*/ 687368 h 2062103"/>
              <a:gd name="connsiteX12" fmla="*/ 6849692 w 6849692"/>
              <a:gd name="connsiteY12" fmla="*/ 1312872 h 2062103"/>
              <a:gd name="connsiteX13" fmla="*/ 6849692 w 6849692"/>
              <a:gd name="connsiteY13" fmla="*/ 2062103 h 2062103"/>
              <a:gd name="connsiteX14" fmla="*/ 6301717 w 6849692"/>
              <a:gd name="connsiteY14" fmla="*/ 2062103 h 2062103"/>
              <a:gd name="connsiteX15" fmla="*/ 5685244 w 6849692"/>
              <a:gd name="connsiteY15" fmla="*/ 2062103 h 2062103"/>
              <a:gd name="connsiteX16" fmla="*/ 5000275 w 6849692"/>
              <a:gd name="connsiteY16" fmla="*/ 2062103 h 2062103"/>
              <a:gd name="connsiteX17" fmla="*/ 4383803 w 6849692"/>
              <a:gd name="connsiteY17" fmla="*/ 2062103 h 2062103"/>
              <a:gd name="connsiteX18" fmla="*/ 3698834 w 6849692"/>
              <a:gd name="connsiteY18" fmla="*/ 2062103 h 2062103"/>
              <a:gd name="connsiteX19" fmla="*/ 3150858 w 6849692"/>
              <a:gd name="connsiteY19" fmla="*/ 2062103 h 2062103"/>
              <a:gd name="connsiteX20" fmla="*/ 2534386 w 6849692"/>
              <a:gd name="connsiteY20" fmla="*/ 2062103 h 2062103"/>
              <a:gd name="connsiteX21" fmla="*/ 2054908 w 6849692"/>
              <a:gd name="connsiteY21" fmla="*/ 2062103 h 2062103"/>
              <a:gd name="connsiteX22" fmla="*/ 1438435 w 6849692"/>
              <a:gd name="connsiteY22" fmla="*/ 2062103 h 2062103"/>
              <a:gd name="connsiteX23" fmla="*/ 616472 w 6849692"/>
              <a:gd name="connsiteY23" fmla="*/ 2062103 h 2062103"/>
              <a:gd name="connsiteX24" fmla="*/ 0 w 6849692"/>
              <a:gd name="connsiteY24" fmla="*/ 2062103 h 2062103"/>
              <a:gd name="connsiteX25" fmla="*/ 0 w 6849692"/>
              <a:gd name="connsiteY25" fmla="*/ 1415977 h 2062103"/>
              <a:gd name="connsiteX26" fmla="*/ 0 w 6849692"/>
              <a:gd name="connsiteY26" fmla="*/ 728610 h 2062103"/>
              <a:gd name="connsiteX27" fmla="*/ 0 w 6849692"/>
              <a:gd name="connsiteY27"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49692" h="2062103" fill="none" extrusionOk="0">
                <a:moveTo>
                  <a:pt x="0" y="0"/>
                </a:moveTo>
                <a:cubicBezTo>
                  <a:pt x="204971" y="1932"/>
                  <a:pt x="378683" y="20427"/>
                  <a:pt x="547975" y="0"/>
                </a:cubicBezTo>
                <a:cubicBezTo>
                  <a:pt x="717267" y="-20427"/>
                  <a:pt x="1019282" y="-29906"/>
                  <a:pt x="1301441" y="0"/>
                </a:cubicBezTo>
                <a:cubicBezTo>
                  <a:pt x="1583600" y="29906"/>
                  <a:pt x="1747784" y="-9878"/>
                  <a:pt x="2054908" y="0"/>
                </a:cubicBezTo>
                <a:cubicBezTo>
                  <a:pt x="2362032" y="9878"/>
                  <a:pt x="2548305" y="128"/>
                  <a:pt x="2739877" y="0"/>
                </a:cubicBezTo>
                <a:cubicBezTo>
                  <a:pt x="2931449" y="-128"/>
                  <a:pt x="3128055" y="12957"/>
                  <a:pt x="3356349" y="0"/>
                </a:cubicBezTo>
                <a:cubicBezTo>
                  <a:pt x="3584643" y="-12957"/>
                  <a:pt x="3798660" y="20222"/>
                  <a:pt x="3972821" y="0"/>
                </a:cubicBezTo>
                <a:cubicBezTo>
                  <a:pt x="4146982" y="-20222"/>
                  <a:pt x="4319351" y="-3321"/>
                  <a:pt x="4589294" y="0"/>
                </a:cubicBezTo>
                <a:cubicBezTo>
                  <a:pt x="4859237" y="3321"/>
                  <a:pt x="5068744" y="-33438"/>
                  <a:pt x="5274263" y="0"/>
                </a:cubicBezTo>
                <a:cubicBezTo>
                  <a:pt x="5479782" y="33438"/>
                  <a:pt x="5624333" y="1805"/>
                  <a:pt x="5753741" y="0"/>
                </a:cubicBezTo>
                <a:cubicBezTo>
                  <a:pt x="5883149" y="-1805"/>
                  <a:pt x="6619063" y="-6232"/>
                  <a:pt x="6849692" y="0"/>
                </a:cubicBezTo>
                <a:cubicBezTo>
                  <a:pt x="6846310" y="226779"/>
                  <a:pt x="6883870" y="540783"/>
                  <a:pt x="6849692" y="687368"/>
                </a:cubicBezTo>
                <a:cubicBezTo>
                  <a:pt x="6815514" y="833953"/>
                  <a:pt x="6833518" y="1166724"/>
                  <a:pt x="6849692" y="1312872"/>
                </a:cubicBezTo>
                <a:cubicBezTo>
                  <a:pt x="6865866" y="1459020"/>
                  <a:pt x="6846734" y="1816223"/>
                  <a:pt x="6849692" y="2062103"/>
                </a:cubicBezTo>
                <a:cubicBezTo>
                  <a:pt x="6707313" y="2079110"/>
                  <a:pt x="6529184" y="2068588"/>
                  <a:pt x="6301717" y="2062103"/>
                </a:cubicBezTo>
                <a:cubicBezTo>
                  <a:pt x="6074251" y="2055618"/>
                  <a:pt x="5907286" y="2086288"/>
                  <a:pt x="5685244" y="2062103"/>
                </a:cubicBezTo>
                <a:cubicBezTo>
                  <a:pt x="5463202" y="2037918"/>
                  <a:pt x="5331000" y="2082707"/>
                  <a:pt x="5000275" y="2062103"/>
                </a:cubicBezTo>
                <a:cubicBezTo>
                  <a:pt x="4669550" y="2041499"/>
                  <a:pt x="4562069" y="2069112"/>
                  <a:pt x="4383803" y="2062103"/>
                </a:cubicBezTo>
                <a:cubicBezTo>
                  <a:pt x="4205537" y="2055094"/>
                  <a:pt x="4007040" y="2053721"/>
                  <a:pt x="3698834" y="2062103"/>
                </a:cubicBezTo>
                <a:cubicBezTo>
                  <a:pt x="3390628" y="2070485"/>
                  <a:pt x="3336205" y="2060187"/>
                  <a:pt x="3150858" y="2062103"/>
                </a:cubicBezTo>
                <a:cubicBezTo>
                  <a:pt x="2965511" y="2064019"/>
                  <a:pt x="2730430" y="2052403"/>
                  <a:pt x="2534386" y="2062103"/>
                </a:cubicBezTo>
                <a:cubicBezTo>
                  <a:pt x="2338342" y="2071803"/>
                  <a:pt x="2199397" y="2064400"/>
                  <a:pt x="2054908" y="2062103"/>
                </a:cubicBezTo>
                <a:cubicBezTo>
                  <a:pt x="1910419" y="2059806"/>
                  <a:pt x="1626422" y="2092921"/>
                  <a:pt x="1438435" y="2062103"/>
                </a:cubicBezTo>
                <a:cubicBezTo>
                  <a:pt x="1250448" y="2031285"/>
                  <a:pt x="986060" y="2086021"/>
                  <a:pt x="616472" y="2062103"/>
                </a:cubicBezTo>
                <a:cubicBezTo>
                  <a:pt x="246884" y="2038185"/>
                  <a:pt x="296091" y="2044976"/>
                  <a:pt x="0" y="2062103"/>
                </a:cubicBezTo>
                <a:cubicBezTo>
                  <a:pt x="-11010" y="1810763"/>
                  <a:pt x="18281" y="1580431"/>
                  <a:pt x="0" y="1415977"/>
                </a:cubicBezTo>
                <a:cubicBezTo>
                  <a:pt x="-18281" y="1251523"/>
                  <a:pt x="-33820" y="1062967"/>
                  <a:pt x="0" y="728610"/>
                </a:cubicBezTo>
                <a:cubicBezTo>
                  <a:pt x="33820" y="394253"/>
                  <a:pt x="-19661" y="349994"/>
                  <a:pt x="0" y="0"/>
                </a:cubicBezTo>
                <a:close/>
              </a:path>
              <a:path w="6849692" h="2062103" stroke="0" extrusionOk="0">
                <a:moveTo>
                  <a:pt x="0" y="0"/>
                </a:moveTo>
                <a:cubicBezTo>
                  <a:pt x="314314" y="-13027"/>
                  <a:pt x="601606" y="-20443"/>
                  <a:pt x="753466" y="0"/>
                </a:cubicBezTo>
                <a:cubicBezTo>
                  <a:pt x="905326" y="20443"/>
                  <a:pt x="1295812" y="5154"/>
                  <a:pt x="1575429" y="0"/>
                </a:cubicBezTo>
                <a:cubicBezTo>
                  <a:pt x="1855046" y="-5154"/>
                  <a:pt x="2034453" y="-23787"/>
                  <a:pt x="2328895" y="0"/>
                </a:cubicBezTo>
                <a:cubicBezTo>
                  <a:pt x="2623337" y="23787"/>
                  <a:pt x="2794870" y="-3511"/>
                  <a:pt x="3082361" y="0"/>
                </a:cubicBezTo>
                <a:cubicBezTo>
                  <a:pt x="3369852" y="3511"/>
                  <a:pt x="3575059" y="21672"/>
                  <a:pt x="3767331" y="0"/>
                </a:cubicBezTo>
                <a:cubicBezTo>
                  <a:pt x="3959603" y="-21672"/>
                  <a:pt x="4365442" y="-22306"/>
                  <a:pt x="4520797" y="0"/>
                </a:cubicBezTo>
                <a:cubicBezTo>
                  <a:pt x="4676152" y="22306"/>
                  <a:pt x="4870297" y="-4667"/>
                  <a:pt x="5205766" y="0"/>
                </a:cubicBezTo>
                <a:cubicBezTo>
                  <a:pt x="5541235" y="4667"/>
                  <a:pt x="5514736" y="22713"/>
                  <a:pt x="5822238" y="0"/>
                </a:cubicBezTo>
                <a:cubicBezTo>
                  <a:pt x="6129740" y="-22713"/>
                  <a:pt x="6344709" y="-17448"/>
                  <a:pt x="6849692" y="0"/>
                </a:cubicBezTo>
                <a:cubicBezTo>
                  <a:pt x="6860343" y="321860"/>
                  <a:pt x="6861369" y="402201"/>
                  <a:pt x="6849692" y="687368"/>
                </a:cubicBezTo>
                <a:cubicBezTo>
                  <a:pt x="6838015" y="972535"/>
                  <a:pt x="6823429" y="1162923"/>
                  <a:pt x="6849692" y="1312872"/>
                </a:cubicBezTo>
                <a:cubicBezTo>
                  <a:pt x="6875955" y="1462821"/>
                  <a:pt x="6880628" y="1779935"/>
                  <a:pt x="6849692" y="2062103"/>
                </a:cubicBezTo>
                <a:cubicBezTo>
                  <a:pt x="6654728" y="2095812"/>
                  <a:pt x="6507122" y="2048064"/>
                  <a:pt x="6164723" y="2062103"/>
                </a:cubicBezTo>
                <a:cubicBezTo>
                  <a:pt x="5822324" y="2076142"/>
                  <a:pt x="5870577" y="2049562"/>
                  <a:pt x="5616747" y="2062103"/>
                </a:cubicBezTo>
                <a:cubicBezTo>
                  <a:pt x="5362917" y="2074644"/>
                  <a:pt x="5130984" y="2055292"/>
                  <a:pt x="5000275" y="2062103"/>
                </a:cubicBezTo>
                <a:cubicBezTo>
                  <a:pt x="4869566" y="2068914"/>
                  <a:pt x="4729537" y="2043879"/>
                  <a:pt x="4520797" y="2062103"/>
                </a:cubicBezTo>
                <a:cubicBezTo>
                  <a:pt x="4312057" y="2080327"/>
                  <a:pt x="4134367" y="2081719"/>
                  <a:pt x="3835828" y="2062103"/>
                </a:cubicBezTo>
                <a:cubicBezTo>
                  <a:pt x="3537289" y="2042487"/>
                  <a:pt x="3385355" y="2045283"/>
                  <a:pt x="3013864" y="2062103"/>
                </a:cubicBezTo>
                <a:cubicBezTo>
                  <a:pt x="2642373" y="2078923"/>
                  <a:pt x="2472799" y="2061335"/>
                  <a:pt x="2328895" y="2062103"/>
                </a:cubicBezTo>
                <a:cubicBezTo>
                  <a:pt x="2184991" y="2062871"/>
                  <a:pt x="1879859" y="2031717"/>
                  <a:pt x="1575429" y="2062103"/>
                </a:cubicBezTo>
                <a:cubicBezTo>
                  <a:pt x="1270999" y="2092489"/>
                  <a:pt x="1171466" y="2088876"/>
                  <a:pt x="958957" y="2062103"/>
                </a:cubicBezTo>
                <a:cubicBezTo>
                  <a:pt x="746448" y="2035330"/>
                  <a:pt x="235804" y="2057067"/>
                  <a:pt x="0" y="2062103"/>
                </a:cubicBezTo>
                <a:cubicBezTo>
                  <a:pt x="8511" y="1774181"/>
                  <a:pt x="-488" y="1602856"/>
                  <a:pt x="0" y="1436598"/>
                </a:cubicBezTo>
                <a:cubicBezTo>
                  <a:pt x="488" y="1270341"/>
                  <a:pt x="35608" y="1037329"/>
                  <a:pt x="0" y="707989"/>
                </a:cubicBezTo>
                <a:cubicBezTo>
                  <a:pt x="-35608" y="378649"/>
                  <a:pt x="-8762" y="268851"/>
                  <a:pt x="0" y="0"/>
                </a:cubicBezTo>
                <a:close/>
              </a:path>
            </a:pathLst>
          </a:custGeom>
          <a:solidFill>
            <a:schemeClr val="accent4">
              <a:lumMod val="20000"/>
              <a:lumOff val="80000"/>
              <a:alpha val="71000"/>
            </a:schemeClr>
          </a:solidFill>
          <a:ln w="28575">
            <a:headEnd/>
            <a:tailEnd/>
            <a:extLst>
              <a:ext uri="{C807C97D-BFC1-408E-A445-0C87EB9F89A2}">
                <ask:lineSketchStyleProps xmlns:ask="http://schemas.microsoft.com/office/drawing/2018/sketchyshapes" sd="2889937880">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i="1">
                <a:latin typeface="Times New Roman" panose="02020603050405020304" pitchFamily="18" charset="0"/>
                <a:cs typeface="Times New Roman" panose="02020603050405020304" pitchFamily="18" charset="0"/>
              </a:rPr>
              <a:t>	Cây cần nhiều ánh sáng: </a:t>
            </a:r>
            <a:r>
              <a:rPr lang="en-US" sz="3200">
                <a:latin typeface="Times New Roman" panose="02020603050405020304" pitchFamily="18" charset="0"/>
                <a:cs typeface="Times New Roman" panose="02020603050405020304" pitchFamily="18" charset="0"/>
              </a:rPr>
              <a:t>cây ăn quả, cây lúa, cây ngô, cây đậu, cây lấy gỗ. </a:t>
            </a:r>
          </a:p>
          <a:p>
            <a:pPr algn="just"/>
            <a:r>
              <a:rPr lang="en-US" sz="3200" b="1" i="1">
                <a:latin typeface="Times New Roman" panose="02020603050405020304" pitchFamily="18" charset="0"/>
                <a:cs typeface="Times New Roman" panose="02020603050405020304" pitchFamily="18" charset="0"/>
              </a:rPr>
              <a:t>	Cây cần ít ánh sáng:</a:t>
            </a:r>
            <a:r>
              <a:rPr lang="en-US" sz="3200">
                <a:latin typeface="Times New Roman" panose="02020603050405020304" pitchFamily="18" charset="0"/>
                <a:cs typeface="Times New Roman" panose="02020603050405020304" pitchFamily="18" charset="0"/>
              </a:rPr>
              <a:t> cây rừng, một số loài cỏ, cây lá lốt...</a:t>
            </a:r>
          </a:p>
        </p:txBody>
      </p:sp>
    </p:spTree>
    <p:extLst>
      <p:ext uri="{BB962C8B-B14F-4D97-AF65-F5344CB8AC3E}">
        <p14:creationId xmlns:p14="http://schemas.microsoft.com/office/powerpoint/2010/main" val="10725442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lt">
                                    <p:tmPct val="10000"/>
                                  </p:iterate>
                                  <p:childTnLst>
                                    <p:set>
                                      <p:cBhvr>
                                        <p:cTn id="25" dur="1" fill="hold">
                                          <p:stCondLst>
                                            <p:cond delay="0"/>
                                          </p:stCondLst>
                                        </p:cTn>
                                        <p:tgtEl>
                                          <p:spTgt spid="44">
                                            <p:bg/>
                                          </p:spTgt>
                                        </p:tgtEl>
                                        <p:attrNameLst>
                                          <p:attrName>style.visibility</p:attrName>
                                        </p:attrNameLst>
                                      </p:cBhvr>
                                      <p:to>
                                        <p:strVal val="visible"/>
                                      </p:to>
                                    </p:set>
                                    <p:animEffect transition="in" filter="fade">
                                      <p:cBhvr>
                                        <p:cTn id="26" dur="500"/>
                                        <p:tgtEl>
                                          <p:spTgt spid="44">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44">
                                            <p:txEl>
                                              <p:pRg st="0" end="0"/>
                                            </p:txEl>
                                          </p:spTgt>
                                        </p:tgtEl>
                                        <p:attrNameLst>
                                          <p:attrName>style.visibility</p:attrName>
                                        </p:attrNameLst>
                                      </p:cBhvr>
                                      <p:to>
                                        <p:strVal val="visible"/>
                                      </p:to>
                                    </p:set>
                                    <p:animEffect transition="in" filter="fade">
                                      <p:cBhvr>
                                        <p:cTn id="31" dur="500"/>
                                        <p:tgtEl>
                                          <p:spTgt spid="4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lt">
                                    <p:tmPct val="10000"/>
                                  </p:iterate>
                                  <p:childTnLst>
                                    <p:set>
                                      <p:cBhvr>
                                        <p:cTn id="35" dur="1" fill="hold">
                                          <p:stCondLst>
                                            <p:cond delay="0"/>
                                          </p:stCondLst>
                                        </p:cTn>
                                        <p:tgtEl>
                                          <p:spTgt spid="44">
                                            <p:txEl>
                                              <p:pRg st="1" end="1"/>
                                            </p:txEl>
                                          </p:spTgt>
                                        </p:tgtEl>
                                        <p:attrNameLst>
                                          <p:attrName>style.visibility</p:attrName>
                                        </p:attrNameLst>
                                      </p:cBhvr>
                                      <p:to>
                                        <p:strVal val="visible"/>
                                      </p:to>
                                    </p:set>
                                    <p:animEffect transition="in" filter="fade">
                                      <p:cBhvr>
                                        <p:cTn id="36"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27274"/>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pic>
        <p:nvPicPr>
          <p:cNvPr id="2" name="Picture 1">
            <a:extLst>
              <a:ext uri="{FF2B5EF4-FFF2-40B4-BE49-F238E27FC236}">
                <a16:creationId xmlns:a16="http://schemas.microsoft.com/office/drawing/2014/main" id="{7A616735-FE79-4892-9FA0-92457E48F070}"/>
              </a:ext>
            </a:extLst>
          </p:cNvPr>
          <p:cNvPicPr>
            <a:picLocks noChangeAspect="1"/>
          </p:cNvPicPr>
          <p:nvPr/>
        </p:nvPicPr>
        <p:blipFill rotWithShape="1">
          <a:blip r:embed="rId10"/>
          <a:srcRect l="1" r="49999"/>
          <a:stretch/>
        </p:blipFill>
        <p:spPr>
          <a:xfrm>
            <a:off x="202451" y="683683"/>
            <a:ext cx="2740025" cy="3776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ăn quả</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1" name="Picture 20">
            <a:extLst>
              <a:ext uri="{FF2B5EF4-FFF2-40B4-BE49-F238E27FC236}">
                <a16:creationId xmlns:a16="http://schemas.microsoft.com/office/drawing/2014/main" id="{52905FD5-38DE-42AE-9771-2AB1A7B59290}"/>
              </a:ext>
            </a:extLst>
          </p:cNvPr>
          <p:cNvPicPr>
            <a:picLocks noChangeAspect="1"/>
          </p:cNvPicPr>
          <p:nvPr/>
        </p:nvPicPr>
        <p:blipFill rotWithShape="1">
          <a:blip r:embed="rId10"/>
          <a:srcRect l="52070"/>
          <a:stretch/>
        </p:blipFill>
        <p:spPr>
          <a:xfrm>
            <a:off x="3144927" y="683683"/>
            <a:ext cx="2857319" cy="3776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E3E3667-1EEE-4D37-88A9-60F622F658A0}"/>
              </a:ext>
            </a:extLst>
          </p:cNvPr>
          <p:cNvPicPr>
            <a:picLocks noChangeAspect="1"/>
          </p:cNvPicPr>
          <p:nvPr/>
        </p:nvPicPr>
        <p:blipFill>
          <a:blip r:embed="rId11"/>
          <a:stretch>
            <a:fillRect/>
          </a:stretch>
        </p:blipFill>
        <p:spPr>
          <a:xfrm>
            <a:off x="6204697" y="683682"/>
            <a:ext cx="2736852" cy="3776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17EB4936-0512-4272-954A-BDFDD5C4308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18771841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67"/>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22"/>
                                        </p:tgtEl>
                                        <p:attrNameLst>
                                          <p:attrName>r</p:attrName>
                                        </p:attrNameLst>
                                      </p:cBhvr>
                                    </p:animRot>
                                    <p:animRot by="-240000">
                                      <p:cBhvr>
                                        <p:cTn id="45" dur="150" fill="hold">
                                          <p:stCondLst>
                                            <p:cond delay="150"/>
                                          </p:stCondLst>
                                        </p:cTn>
                                        <p:tgtEl>
                                          <p:spTgt spid="22"/>
                                        </p:tgtEl>
                                        <p:attrNameLst>
                                          <p:attrName>r</p:attrName>
                                        </p:attrNameLst>
                                      </p:cBhvr>
                                    </p:animRot>
                                    <p:animRot by="240000">
                                      <p:cBhvr>
                                        <p:cTn id="46" dur="150" fill="hold">
                                          <p:stCondLst>
                                            <p:cond delay="300"/>
                                          </p:stCondLst>
                                        </p:cTn>
                                        <p:tgtEl>
                                          <p:spTgt spid="22"/>
                                        </p:tgtEl>
                                        <p:attrNameLst>
                                          <p:attrName>r</p:attrName>
                                        </p:attrNameLst>
                                      </p:cBhvr>
                                    </p:animRot>
                                    <p:animRot by="-240000">
                                      <p:cBhvr>
                                        <p:cTn id="47" dur="150" fill="hold">
                                          <p:stCondLst>
                                            <p:cond delay="450"/>
                                          </p:stCondLst>
                                        </p:cTn>
                                        <p:tgtEl>
                                          <p:spTgt spid="22"/>
                                        </p:tgtEl>
                                        <p:attrNameLst>
                                          <p:attrName>r</p:attrName>
                                        </p:attrNameLst>
                                      </p:cBhvr>
                                    </p:animRot>
                                    <p:animRot by="120000">
                                      <p:cBhvr>
                                        <p:cTn id="48" dur="150" fill="hold">
                                          <p:stCondLst>
                                            <p:cond delay="600"/>
                                          </p:stCondLst>
                                        </p:cTn>
                                        <p:tgtEl>
                                          <p:spTgt spid="2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childTnLst>
                          </p:cTn>
                        </p:par>
                        <p:par>
                          <p:cTn id="62" fill="hold">
                            <p:stCondLst>
                              <p:cond delay="1000"/>
                            </p:stCondLst>
                            <p:childTnLst>
                              <p:par>
                                <p:cTn id="63" presetID="53" presetClass="entr" presetSubtype="16"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p:cTn id="65" dur="500" fill="hold"/>
                                        <p:tgtEl>
                                          <p:spTgt spid="3"/>
                                        </p:tgtEl>
                                        <p:attrNameLst>
                                          <p:attrName>ppt_w</p:attrName>
                                        </p:attrNameLst>
                                      </p:cBhvr>
                                      <p:tavLst>
                                        <p:tav tm="0">
                                          <p:val>
                                            <p:fltVal val="0"/>
                                          </p:val>
                                        </p:tav>
                                        <p:tav tm="100000">
                                          <p:val>
                                            <p:strVal val="#ppt_w"/>
                                          </p:val>
                                        </p:tav>
                                      </p:tavLst>
                                    </p:anim>
                                    <p:anim calcmode="lin" valueType="num">
                                      <p:cBhvr>
                                        <p:cTn id="66" dur="500" fill="hold"/>
                                        <p:tgtEl>
                                          <p:spTgt spid="3"/>
                                        </p:tgtEl>
                                        <p:attrNameLst>
                                          <p:attrName>ppt_h</p:attrName>
                                        </p:attrNameLst>
                                      </p:cBhvr>
                                      <p:tavLst>
                                        <p:tav tm="0">
                                          <p:val>
                                            <p:fltVal val="0"/>
                                          </p:val>
                                        </p:tav>
                                        <p:tav tm="100000">
                                          <p:val>
                                            <p:strVal val="#ppt_h"/>
                                          </p:val>
                                        </p:tav>
                                      </p:tavLst>
                                    </p:anim>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B79F8D58-71A0-4F19-AC8D-8A00A0A1BE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11" b="90000" l="9838" r="88410">
                        <a14:foregroundMark x1="35175" y1="12778" x2="35175" y2="12778"/>
                        <a14:foregroundMark x1="38544" y1="11444" x2="29919" y2="24333"/>
                        <a14:foregroundMark x1="25979" y1="27318" x2="19946" y2="31889"/>
                        <a14:foregroundMark x1="29919" y1="24333" x2="27214" y2="26383"/>
                        <a14:foregroundMark x1="17385" y1="22222" x2="19407" y2="27778"/>
                        <a14:foregroundMark x1="37601" y1="30778" x2="37871" y2="31667"/>
                        <a14:foregroundMark x1="12333" y1="48379" x2="10377" y2="62000"/>
                        <a14:foregroundMark x1="12579" y1="46667" x2="12433" y2="47681"/>
                        <a14:foregroundMark x1="14286" y1="34778" x2="13754" y2="38482"/>
                        <a14:foregroundMark x1="10377" y1="62000" x2="12534" y2="69444"/>
                        <a14:foregroundMark x1="27763" y1="88111" x2="56739" y2="85778"/>
                        <a14:foregroundMark x1="87736" y1="39111" x2="88275" y2="56111"/>
                        <a14:foregroundMark x1="88275" y1="56111" x2="84367" y2="67556"/>
                        <a14:foregroundMark x1="88679" y1="63000" x2="88140" y2="65778"/>
                        <a14:foregroundMark x1="88140" y1="68667" x2="88140" y2="68667"/>
                        <a14:foregroundMark x1="36253" y1="90000" x2="57412" y2="90222"/>
                        <a14:foregroundMark x1="36523" y1="10222" x2="36523" y2="10222"/>
                        <a14:foregroundMark x1="10402" y1="45197" x2="9838" y2="50778"/>
                        <a14:foregroundMark x1="10647" y1="42778" x2="10467" y2="44556"/>
                        <a14:foregroundMark x1="30054" y1="26333" x2="30054" y2="26333"/>
                        <a14:foregroundMark x1="19003" y1="33667" x2="19003" y2="33667"/>
                        <a14:foregroundMark x1="23046" y1="34000" x2="23046" y2="34000"/>
                        <a14:foregroundMark x1="14960" y1="30556" x2="16307" y2="29222"/>
                        <a14:foregroundMark x1="14151" y1="31111" x2="13477" y2="33556"/>
                        <a14:backgroundMark x1="27358" y1="29778" x2="27358" y2="29778"/>
                        <a14:backgroundMark x1="32075" y1="30000" x2="32075" y2="30000"/>
                        <a14:backgroundMark x1="28706" y1="26889" x2="26415" y2="31222"/>
                        <a14:backgroundMark x1="13208" y1="42000" x2="13208" y2="42000"/>
                        <a14:backgroundMark x1="13881" y1="40111" x2="13342" y2="43556"/>
                        <a14:backgroundMark x1="13342" y1="43667" x2="12399" y2="45778"/>
                        <a14:backgroundMark x1="14016" y1="40111" x2="14151" y2="39333"/>
                        <a14:backgroundMark x1="14151" y1="38556" x2="13747" y2="40000"/>
                        <a14:backgroundMark x1="12938" y1="44556" x2="12938" y2="46667"/>
                        <a14:backgroundMark x1="12534" y1="47667" x2="12668" y2="48333"/>
                        <a14:backgroundMark x1="28976" y1="37444" x2="28976" y2="37444"/>
                        <a14:backgroundMark x1="26954" y1="30333" x2="32345" y2="34333"/>
                        <a14:backgroundMark x1="31132" y1="29667" x2="30054" y2="31444"/>
                        <a14:backgroundMark x1="31402" y1="28667" x2="29919" y2="29778"/>
                        <a14:backgroundMark x1="30323" y1="33889" x2="29650" y2="37778"/>
                        <a14:backgroundMark x1="27898" y1="36556" x2="28032" y2="38778"/>
                        <a14:backgroundMark x1="18598" y1="31889" x2="18194" y2="32778"/>
                      </a14:backgroundRemoval>
                    </a14:imgEffect>
                  </a14:imgLayer>
                </a14:imgProps>
              </a:ext>
            </a:extLst>
          </a:blip>
          <a:srcRect l="6827" t="8100" r="4852" b="7258"/>
          <a:stretch/>
        </p:blipFill>
        <p:spPr>
          <a:xfrm>
            <a:off x="4140560" y="3739553"/>
            <a:ext cx="1471883" cy="1355694"/>
          </a:xfrm>
          <a:prstGeom prst="rect">
            <a:avLst/>
          </a:prstGeom>
        </p:spPr>
      </p:pic>
      <p:pic>
        <p:nvPicPr>
          <p:cNvPr id="61" name="图片 2">
            <a:extLst>
              <a:ext uri="{FF2B5EF4-FFF2-40B4-BE49-F238E27FC236}">
                <a16:creationId xmlns:a16="http://schemas.microsoft.com/office/drawing/2014/main" id="{28773D47-8CF0-4CE9-AFB3-9F5C9DA271F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62" name="图片 16">
            <a:extLst>
              <a:ext uri="{FF2B5EF4-FFF2-40B4-BE49-F238E27FC236}">
                <a16:creationId xmlns:a16="http://schemas.microsoft.com/office/drawing/2014/main" id="{EE71B69B-047D-4123-A671-199D1FB4BC4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63" name="图片 17">
            <a:extLst>
              <a:ext uri="{FF2B5EF4-FFF2-40B4-BE49-F238E27FC236}">
                <a16:creationId xmlns:a16="http://schemas.microsoft.com/office/drawing/2014/main" id="{B44E8B01-A811-441D-82B3-01D9989D8CA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64" name="图片 18">
            <a:extLst>
              <a:ext uri="{FF2B5EF4-FFF2-40B4-BE49-F238E27FC236}">
                <a16:creationId xmlns:a16="http://schemas.microsoft.com/office/drawing/2014/main" id="{73379147-4F14-44B2-88F5-976D985995B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396075" y="1332428"/>
            <a:ext cx="4170603" cy="1239321"/>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826165" y="283656"/>
            <a:ext cx="7471832" cy="8233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468820"/>
            <a:ext cx="365522" cy="365522"/>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399932" y="1816627"/>
            <a:ext cx="1271502"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Đúng</a:t>
            </a:r>
            <a:endParaRPr lang="en-US" sz="135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300996" y="2881690"/>
            <a:ext cx="1128835"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3759" y="1174366"/>
            <a:ext cx="365522" cy="365522"/>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367" y="3936760"/>
            <a:ext cx="365522" cy="365522"/>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451" y="4404664"/>
            <a:ext cx="365522" cy="365522"/>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4916950" y="1332430"/>
            <a:ext cx="3961113" cy="1239320"/>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396075" y="2738963"/>
            <a:ext cx="4170603" cy="1136033"/>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4916949" y="2714513"/>
            <a:ext cx="3952503" cy="1167802"/>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950583" y="401795"/>
            <a:ext cx="7222996" cy="553998"/>
          </a:xfrm>
          <a:prstGeom prst="rect">
            <a:avLst/>
          </a:prstGeom>
          <a:noFill/>
        </p:spPr>
        <p:txBody>
          <a:bodyPr wrap="square" rtlCol="0">
            <a:spAutoFit/>
          </a:bodyPr>
          <a:lstStyle/>
          <a:p>
            <a:pPr algn="ctr" defTabSz="685800"/>
            <a:r>
              <a:rPr lang="en-US" altLang="zh-CN" sz="30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1. Bóng tối được hình thành như thế nào?</a:t>
            </a:r>
            <a:endParaRPr lang="en-US" altLang="zh-CN" sz="3000" b="1" spc="-15">
              <a:gradFill flip="none" rotWithShape="1">
                <a:gsLst>
                  <a:gs pos="0">
                    <a:srgbClr val="88C123"/>
                  </a:gs>
                  <a:gs pos="100000">
                    <a:srgbClr val="016A2D"/>
                  </a:gs>
                </a:gsLst>
                <a:lin ang="5400000" scaled="1"/>
                <a:tileRect/>
              </a:gra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1210034" y="1382751"/>
            <a:ext cx="3340935" cy="1451423"/>
          </a:xfrm>
          <a:prstGeom prst="rect">
            <a:avLst/>
          </a:prstGeom>
          <a:noFill/>
        </p:spPr>
        <p:txBody>
          <a:bodyPr wrap="square" rtlCol="0">
            <a:spAutoFit/>
          </a:bodyPr>
          <a:lstStyle/>
          <a:p>
            <a:pPr algn="just" defTabSz="685800">
              <a:lnSpc>
                <a:spcPct val="92000"/>
              </a:lnSpc>
            </a:pP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Khi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ánh</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sáng</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vào</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vật</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bị</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cản</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tối</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chính</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là</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vật</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đó</a:t>
            </a:r>
            <a:r>
              <a:rPr lang="en-US"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a:t>
            </a:r>
            <a:endParaRPr lang="vi-VN" sz="24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a:p>
            <a:pPr algn="just" defTabSz="685800">
              <a:lnSpc>
                <a:spcPct val="92000"/>
              </a:lnSpc>
            </a:pPr>
            <a:endParaRPr lang="vi-VN"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5671579" y="1401849"/>
            <a:ext cx="3108864" cy="1069139"/>
          </a:xfrm>
          <a:prstGeom prst="rect">
            <a:avLst/>
          </a:prstGeom>
          <a:noFill/>
        </p:spPr>
        <p:txBody>
          <a:bodyPr wrap="square" rtlCol="0">
            <a:spAutoFit/>
          </a:bodyPr>
          <a:lstStyle/>
          <a:p>
            <a:pPr algn="just" defTabSz="685800">
              <a:lnSpc>
                <a:spcPct val="92000"/>
              </a:lnSpc>
            </a:pPr>
            <a:r>
              <a:rPr lang="vi-VN" sz="2300" b="1" spc="-1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Phía sau vật cản sáng (khi được chiếu sáng) có bóng tối của vật đó.</a:t>
            </a:r>
          </a:p>
        </p:txBody>
      </p:sp>
      <p:sp>
        <p:nvSpPr>
          <p:cNvPr id="58" name="C - 9Slide.vn">
            <a:extLst>
              <a:ext uri="{FF2B5EF4-FFF2-40B4-BE49-F238E27FC236}">
                <a16:creationId xmlns:a16="http://schemas.microsoft.com/office/drawing/2014/main" id="{668A5C38-B5A2-4105-A21E-C83208A82E21}"/>
              </a:ext>
            </a:extLst>
          </p:cNvPr>
          <p:cNvSpPr txBox="1"/>
          <p:nvPr/>
        </p:nvSpPr>
        <p:spPr>
          <a:xfrm>
            <a:off x="1202577" y="2800788"/>
            <a:ext cx="3265316" cy="1111651"/>
          </a:xfrm>
          <a:prstGeom prst="rect">
            <a:avLst/>
          </a:prstGeom>
          <a:noFill/>
        </p:spPr>
        <p:txBody>
          <a:bodyPr wrap="square" rtlCol="0">
            <a:spAutoFit/>
          </a:bodyPr>
          <a:lstStyle/>
          <a:p>
            <a:pPr algn="just" defTabSz="685800">
              <a:lnSpc>
                <a:spcPct val="92000"/>
              </a:lnSpc>
            </a:pPr>
            <a:r>
              <a:rPr lang="en-US" sz="24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 tối là do vật chiếu các tia màu đen tới tạo thành.</a:t>
            </a:r>
            <a:endParaRPr lang="vi-VN" sz="24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5682940" y="2763345"/>
            <a:ext cx="3157023" cy="1111651"/>
          </a:xfrm>
          <a:prstGeom prst="rect">
            <a:avLst/>
          </a:prstGeom>
          <a:noFill/>
        </p:spPr>
        <p:txBody>
          <a:bodyPr wrap="square" rtlCol="0">
            <a:spAutoFit/>
          </a:bodyPr>
          <a:lstStyle/>
          <a:p>
            <a:pPr algn="just" defTabSz="685800">
              <a:lnSpc>
                <a:spcPct val="92000"/>
              </a:lnSpc>
            </a:pP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Bóng</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tối</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là</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do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ánh</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sáng</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chiếu</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tới</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tạo</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 </a:t>
            </a:r>
            <a:r>
              <a:rPr lang="en-US" sz="2400" b="1" spc="-15" dirty="0" err="1">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thành</a:t>
            </a:r>
            <a:r>
              <a:rPr lang="en-US"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a:t>
            </a:r>
            <a:endParaRPr lang="vi-VN" sz="2400" b="1" spc="-15" dirty="0">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2856" y="1695755"/>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11302" y="1705941"/>
            <a:ext cx="596775" cy="52448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3677" y="2952614"/>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509" y="2944228"/>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5" name="PA_图片 15">
            <a:extLst>
              <a:ext uri="{FF2B5EF4-FFF2-40B4-BE49-F238E27FC236}">
                <a16:creationId xmlns:a16="http://schemas.microsoft.com/office/drawing/2014/main" id="{0C02D71E-2D69-4B1A-BD2E-5EFF1B6B07CE}"/>
              </a:ext>
            </a:extLst>
          </p:cNvPr>
          <p:cNvPicPr>
            <a:picLocks noChangeAspect="1"/>
          </p:cNvPicPr>
          <p:nvPr>
            <p:custDataLst>
              <p:tags r:id="rId5"/>
            </p:custDataLst>
          </p:nvPr>
        </p:nvPicPr>
        <p:blipFill>
          <a:blip r:embed="rId16" cstate="screen">
            <a:extLst>
              <a:ext uri="{28A0092B-C50C-407E-A947-70E740481C1C}">
                <a14:useLocalDpi xmlns:a14="http://schemas.microsoft.com/office/drawing/2010/main"/>
              </a:ext>
            </a:extLst>
          </a:blip>
          <a:stretch>
            <a:fillRect/>
          </a:stretch>
        </p:blipFill>
        <p:spPr>
          <a:xfrm>
            <a:off x="0" y="3623432"/>
            <a:ext cx="1727543" cy="1523996"/>
          </a:xfrm>
          <a:prstGeom prst="rect">
            <a:avLst/>
          </a:prstGeom>
        </p:spPr>
      </p:pic>
      <p:pic>
        <p:nvPicPr>
          <p:cNvPr id="80" name="Picture 79">
            <a:extLst>
              <a:ext uri="{FF2B5EF4-FFF2-40B4-BE49-F238E27FC236}">
                <a16:creationId xmlns:a16="http://schemas.microsoft.com/office/drawing/2014/main" id="{4F53C1AB-2DD8-488D-9CC9-E22CA73F570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845819" y="2066133"/>
            <a:ext cx="1139397" cy="602679"/>
          </a:xfrm>
          <a:prstGeom prst="rect">
            <a:avLst/>
          </a:prstGeom>
        </p:spPr>
      </p:pic>
      <p:pic>
        <p:nvPicPr>
          <p:cNvPr id="81" name="Picture 80">
            <a:extLst>
              <a:ext uri="{FF2B5EF4-FFF2-40B4-BE49-F238E27FC236}">
                <a16:creationId xmlns:a16="http://schemas.microsoft.com/office/drawing/2014/main" id="{FE5E0467-6BF9-4BD3-BB2E-D64302DB8FA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199901" y="2123700"/>
            <a:ext cx="944099" cy="558086"/>
          </a:xfrm>
          <a:prstGeom prst="rect">
            <a:avLst/>
          </a:prstGeom>
        </p:spPr>
      </p:pic>
      <p:pic>
        <p:nvPicPr>
          <p:cNvPr id="82" name="Picture 81">
            <a:extLst>
              <a:ext uri="{FF2B5EF4-FFF2-40B4-BE49-F238E27FC236}">
                <a16:creationId xmlns:a16="http://schemas.microsoft.com/office/drawing/2014/main" id="{06265675-B978-40BF-A8DC-B9A4054A61B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845819" y="3497119"/>
            <a:ext cx="1139397" cy="602679"/>
          </a:xfrm>
          <a:prstGeom prst="rect">
            <a:avLst/>
          </a:prstGeom>
        </p:spPr>
      </p:pic>
      <p:pic>
        <p:nvPicPr>
          <p:cNvPr id="83" name="Picture 82">
            <a:extLst>
              <a:ext uri="{FF2B5EF4-FFF2-40B4-BE49-F238E27FC236}">
                <a16:creationId xmlns:a16="http://schemas.microsoft.com/office/drawing/2014/main" id="{F81971DA-5738-4CFD-BBC2-7F13B2EBFA3A}"/>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3483016"/>
            <a:ext cx="1139397" cy="602679"/>
          </a:xfrm>
          <a:prstGeom prst="rect">
            <a:avLst/>
          </a:prstGeom>
        </p:spPr>
      </p:pic>
      <p:pic>
        <p:nvPicPr>
          <p:cNvPr id="79" name="Picture 78">
            <a:extLst>
              <a:ext uri="{FF2B5EF4-FFF2-40B4-BE49-F238E27FC236}">
                <a16:creationId xmlns:a16="http://schemas.microsoft.com/office/drawing/2014/main" id="{07D395B5-4491-4847-8A98-474D1624E49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7647452" y="607049"/>
            <a:ext cx="1246854" cy="659518"/>
          </a:xfrm>
          <a:prstGeom prst="rect">
            <a:avLst/>
          </a:prstGeom>
        </p:spPr>
      </p:pic>
    </p:spTree>
    <p:extLst>
      <p:ext uri="{BB962C8B-B14F-4D97-AF65-F5344CB8AC3E}">
        <p14:creationId xmlns:p14="http://schemas.microsoft.com/office/powerpoint/2010/main" val="15573419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par>
                                <p:cTn id="17" presetID="42"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outVertical)">
                                      <p:cBhvr>
                                        <p:cTn id="29" dur="500"/>
                                        <p:tgtEl>
                                          <p:spTgt spid="5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500" fill="hold"/>
                                        <p:tgtEl>
                                          <p:spTgt spid="79"/>
                                        </p:tgtEl>
                                        <p:attrNameLst>
                                          <p:attrName>ppt_w</p:attrName>
                                        </p:attrNameLst>
                                      </p:cBhvr>
                                      <p:tavLst>
                                        <p:tav tm="0">
                                          <p:val>
                                            <p:fltVal val="0"/>
                                          </p:val>
                                        </p:tav>
                                        <p:tav tm="100000">
                                          <p:val>
                                            <p:strVal val="#ppt_w"/>
                                          </p:val>
                                        </p:tav>
                                      </p:tavLst>
                                    </p:anim>
                                    <p:anim calcmode="lin" valueType="num">
                                      <p:cBhvr>
                                        <p:cTn id="34" dur="500" fill="hold"/>
                                        <p:tgtEl>
                                          <p:spTgt spid="79"/>
                                        </p:tgtEl>
                                        <p:attrNameLst>
                                          <p:attrName>ppt_h</p:attrName>
                                        </p:attrNameLst>
                                      </p:cBhvr>
                                      <p:tavLst>
                                        <p:tav tm="0">
                                          <p:val>
                                            <p:fltVal val="0"/>
                                          </p:val>
                                        </p:tav>
                                        <p:tav tm="100000">
                                          <p:val>
                                            <p:strVal val="#ppt_h"/>
                                          </p:val>
                                        </p:tav>
                                      </p:tavLst>
                                    </p:anim>
                                    <p:animEffect transition="in" filter="fade">
                                      <p:cBhvr>
                                        <p:cTn id="35" dur="500"/>
                                        <p:tgtEl>
                                          <p:spTgt spid="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p:cTn id="48" dur="500" fill="hold"/>
                                        <p:tgtEl>
                                          <p:spTgt spid="80"/>
                                        </p:tgtEl>
                                        <p:attrNameLst>
                                          <p:attrName>ppt_w</p:attrName>
                                        </p:attrNameLst>
                                      </p:cBhvr>
                                      <p:tavLst>
                                        <p:tav tm="0">
                                          <p:val>
                                            <p:fltVal val="0"/>
                                          </p:val>
                                        </p:tav>
                                        <p:tav tm="100000">
                                          <p:val>
                                            <p:strVal val="#ppt_w"/>
                                          </p:val>
                                        </p:tav>
                                      </p:tavLst>
                                    </p:anim>
                                    <p:anim calcmode="lin" valueType="num">
                                      <p:cBhvr>
                                        <p:cTn id="49" dur="500" fill="hold"/>
                                        <p:tgtEl>
                                          <p:spTgt spid="80"/>
                                        </p:tgtEl>
                                        <p:attrNameLst>
                                          <p:attrName>ppt_h</p:attrName>
                                        </p:attrNameLst>
                                      </p:cBhvr>
                                      <p:tavLst>
                                        <p:tav tm="0">
                                          <p:val>
                                            <p:fltVal val="0"/>
                                          </p:val>
                                        </p:tav>
                                        <p:tav tm="100000">
                                          <p:val>
                                            <p:strVal val="#ppt_h"/>
                                          </p:val>
                                        </p:tav>
                                      </p:tavLst>
                                    </p:anim>
                                    <p:animEffect transition="in" filter="fade">
                                      <p:cBhvr>
                                        <p:cTn id="50" dur="500"/>
                                        <p:tgtEl>
                                          <p:spTgt spid="80"/>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80"/>
                                        </p:tgtEl>
                                        <p:attrNameLst>
                                          <p:attrName>r</p:attrName>
                                        </p:attrNameLst>
                                      </p:cBhvr>
                                    </p:animRot>
                                    <p:animRot by="-240000">
                                      <p:cBhvr>
                                        <p:cTn id="53" dur="150" fill="hold">
                                          <p:stCondLst>
                                            <p:cond delay="150"/>
                                          </p:stCondLst>
                                        </p:cTn>
                                        <p:tgtEl>
                                          <p:spTgt spid="80"/>
                                        </p:tgtEl>
                                        <p:attrNameLst>
                                          <p:attrName>r</p:attrName>
                                        </p:attrNameLst>
                                      </p:cBhvr>
                                    </p:animRot>
                                    <p:animRot by="240000">
                                      <p:cBhvr>
                                        <p:cTn id="54" dur="150" fill="hold">
                                          <p:stCondLst>
                                            <p:cond delay="300"/>
                                          </p:stCondLst>
                                        </p:cTn>
                                        <p:tgtEl>
                                          <p:spTgt spid="80"/>
                                        </p:tgtEl>
                                        <p:attrNameLst>
                                          <p:attrName>r</p:attrName>
                                        </p:attrNameLst>
                                      </p:cBhvr>
                                    </p:animRot>
                                    <p:animRot by="-240000">
                                      <p:cBhvr>
                                        <p:cTn id="55" dur="150" fill="hold">
                                          <p:stCondLst>
                                            <p:cond delay="450"/>
                                          </p:stCondLst>
                                        </p:cTn>
                                        <p:tgtEl>
                                          <p:spTgt spid="80"/>
                                        </p:tgtEl>
                                        <p:attrNameLst>
                                          <p:attrName>r</p:attrName>
                                        </p:attrNameLst>
                                      </p:cBhvr>
                                    </p:animRot>
                                    <p:animRot by="120000">
                                      <p:cBhvr>
                                        <p:cTn id="56" dur="150" fill="hold">
                                          <p:stCondLst>
                                            <p:cond delay="600"/>
                                          </p:stCondLst>
                                        </p:cTn>
                                        <p:tgtEl>
                                          <p:spTgt spid="80"/>
                                        </p:tgtEl>
                                        <p:attrNameLst>
                                          <p:attrName>r</p:attrName>
                                        </p:attrNameLst>
                                      </p:cBhvr>
                                    </p:animRot>
                                  </p:childTnLst>
                                </p:cTn>
                              </p:par>
                            </p:childTnLst>
                          </p:cTn>
                        </p:par>
                        <p:par>
                          <p:cTn id="57" fill="hold">
                            <p:stCondLst>
                              <p:cond delay="225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par>
                          <p:cTn id="61" fill="hold">
                            <p:stCondLst>
                              <p:cond delay="2750"/>
                            </p:stCondLst>
                            <p:childTnLst>
                              <p:par>
                                <p:cTn id="62" presetID="22" presetClass="entr" presetSubtype="8"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par>
                          <p:cTn id="65" fill="hold">
                            <p:stCondLst>
                              <p:cond delay="3250"/>
                            </p:stCondLst>
                            <p:childTnLst>
                              <p:par>
                                <p:cTn id="66" presetID="53" presetClass="entr" presetSubtype="16"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 calcmode="lin" valueType="num">
                                      <p:cBhvr>
                                        <p:cTn id="68" dur="500" fill="hold"/>
                                        <p:tgtEl>
                                          <p:spTgt spid="81"/>
                                        </p:tgtEl>
                                        <p:attrNameLst>
                                          <p:attrName>ppt_w</p:attrName>
                                        </p:attrNameLst>
                                      </p:cBhvr>
                                      <p:tavLst>
                                        <p:tav tm="0">
                                          <p:val>
                                            <p:fltVal val="0"/>
                                          </p:val>
                                        </p:tav>
                                        <p:tav tm="100000">
                                          <p:val>
                                            <p:strVal val="#ppt_w"/>
                                          </p:val>
                                        </p:tav>
                                      </p:tavLst>
                                    </p:anim>
                                    <p:anim calcmode="lin" valueType="num">
                                      <p:cBhvr>
                                        <p:cTn id="69" dur="500" fill="hold"/>
                                        <p:tgtEl>
                                          <p:spTgt spid="81"/>
                                        </p:tgtEl>
                                        <p:attrNameLst>
                                          <p:attrName>ppt_h</p:attrName>
                                        </p:attrNameLst>
                                      </p:cBhvr>
                                      <p:tavLst>
                                        <p:tav tm="0">
                                          <p:val>
                                            <p:fltVal val="0"/>
                                          </p:val>
                                        </p:tav>
                                        <p:tav tm="100000">
                                          <p:val>
                                            <p:strVal val="#ppt_h"/>
                                          </p:val>
                                        </p:tav>
                                      </p:tavLst>
                                    </p:anim>
                                    <p:animEffect transition="in" filter="fade">
                                      <p:cBhvr>
                                        <p:cTn id="70" dur="500"/>
                                        <p:tgtEl>
                                          <p:spTgt spid="81"/>
                                        </p:tgtEl>
                                      </p:cBhvr>
                                    </p:animEffect>
                                  </p:childTnLst>
                                </p:cTn>
                              </p:par>
                              <p:par>
                                <p:cTn id="71" presetID="32" presetClass="emph" presetSubtype="0" repeatCount="indefinite" fill="hold" nodeType="withEffect">
                                  <p:stCondLst>
                                    <p:cond delay="0"/>
                                  </p:stCondLst>
                                  <p:childTnLst>
                                    <p:animRot by="120000">
                                      <p:cBhvr>
                                        <p:cTn id="72" dur="75" fill="hold">
                                          <p:stCondLst>
                                            <p:cond delay="0"/>
                                          </p:stCondLst>
                                        </p:cTn>
                                        <p:tgtEl>
                                          <p:spTgt spid="81"/>
                                        </p:tgtEl>
                                        <p:attrNameLst>
                                          <p:attrName>r</p:attrName>
                                        </p:attrNameLst>
                                      </p:cBhvr>
                                    </p:animRot>
                                    <p:animRot by="-240000">
                                      <p:cBhvr>
                                        <p:cTn id="73" dur="150" fill="hold">
                                          <p:stCondLst>
                                            <p:cond delay="150"/>
                                          </p:stCondLst>
                                        </p:cTn>
                                        <p:tgtEl>
                                          <p:spTgt spid="81"/>
                                        </p:tgtEl>
                                        <p:attrNameLst>
                                          <p:attrName>r</p:attrName>
                                        </p:attrNameLst>
                                      </p:cBhvr>
                                    </p:animRot>
                                    <p:animRot by="240000">
                                      <p:cBhvr>
                                        <p:cTn id="74" dur="150" fill="hold">
                                          <p:stCondLst>
                                            <p:cond delay="300"/>
                                          </p:stCondLst>
                                        </p:cTn>
                                        <p:tgtEl>
                                          <p:spTgt spid="81"/>
                                        </p:tgtEl>
                                        <p:attrNameLst>
                                          <p:attrName>r</p:attrName>
                                        </p:attrNameLst>
                                      </p:cBhvr>
                                    </p:animRot>
                                    <p:animRot by="-240000">
                                      <p:cBhvr>
                                        <p:cTn id="75" dur="150" fill="hold">
                                          <p:stCondLst>
                                            <p:cond delay="450"/>
                                          </p:stCondLst>
                                        </p:cTn>
                                        <p:tgtEl>
                                          <p:spTgt spid="81"/>
                                        </p:tgtEl>
                                        <p:attrNameLst>
                                          <p:attrName>r</p:attrName>
                                        </p:attrNameLst>
                                      </p:cBhvr>
                                    </p:animRot>
                                    <p:animRot by="120000">
                                      <p:cBhvr>
                                        <p:cTn id="76" dur="150" fill="hold">
                                          <p:stCondLst>
                                            <p:cond delay="600"/>
                                          </p:stCondLst>
                                        </p:cTn>
                                        <p:tgtEl>
                                          <p:spTgt spid="81"/>
                                        </p:tgtEl>
                                        <p:attrNameLst>
                                          <p:attrName>r</p:attrName>
                                        </p:attrNameLst>
                                      </p:cBhvr>
                                    </p:animRot>
                                  </p:childTnLst>
                                </p:cTn>
                              </p:par>
                            </p:childTnLst>
                          </p:cTn>
                        </p:par>
                        <p:par>
                          <p:cTn id="77" fill="hold">
                            <p:stCondLst>
                              <p:cond delay="4000"/>
                            </p:stCondLst>
                            <p:childTnLst>
                              <p:par>
                                <p:cTn id="78" presetID="22" presetClass="entr" presetSubtype="8"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500"/>
                                        <p:tgtEl>
                                          <p:spTgt spid="47"/>
                                        </p:tgtEl>
                                      </p:cBhvr>
                                    </p:animEffect>
                                  </p:childTnLst>
                                </p:cTn>
                              </p:par>
                            </p:childTnLst>
                          </p:cTn>
                        </p:par>
                        <p:par>
                          <p:cTn id="81" fill="hold">
                            <p:stCondLst>
                              <p:cond delay="4500"/>
                            </p:stCondLst>
                            <p:childTnLst>
                              <p:par>
                                <p:cTn id="82" presetID="22" presetClass="entr" presetSubtype="8"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par>
                          <p:cTn id="85" fill="hold">
                            <p:stCondLst>
                              <p:cond delay="50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cTn>
                              </p:par>
                              <p:par>
                                <p:cTn id="91" presetID="32" presetClass="emph" presetSubtype="0" repeatCount="indefinite" fill="hold" nodeType="withEffect">
                                  <p:stCondLst>
                                    <p:cond delay="0"/>
                                  </p:stCondLst>
                                  <p:childTnLst>
                                    <p:animRot by="120000">
                                      <p:cBhvr>
                                        <p:cTn id="92" dur="75" fill="hold">
                                          <p:stCondLst>
                                            <p:cond delay="0"/>
                                          </p:stCondLst>
                                        </p:cTn>
                                        <p:tgtEl>
                                          <p:spTgt spid="82"/>
                                        </p:tgtEl>
                                        <p:attrNameLst>
                                          <p:attrName>r</p:attrName>
                                        </p:attrNameLst>
                                      </p:cBhvr>
                                    </p:animRot>
                                    <p:animRot by="-240000">
                                      <p:cBhvr>
                                        <p:cTn id="93" dur="150" fill="hold">
                                          <p:stCondLst>
                                            <p:cond delay="150"/>
                                          </p:stCondLst>
                                        </p:cTn>
                                        <p:tgtEl>
                                          <p:spTgt spid="82"/>
                                        </p:tgtEl>
                                        <p:attrNameLst>
                                          <p:attrName>r</p:attrName>
                                        </p:attrNameLst>
                                      </p:cBhvr>
                                    </p:animRot>
                                    <p:animRot by="240000">
                                      <p:cBhvr>
                                        <p:cTn id="94" dur="150" fill="hold">
                                          <p:stCondLst>
                                            <p:cond delay="300"/>
                                          </p:stCondLst>
                                        </p:cTn>
                                        <p:tgtEl>
                                          <p:spTgt spid="82"/>
                                        </p:tgtEl>
                                        <p:attrNameLst>
                                          <p:attrName>r</p:attrName>
                                        </p:attrNameLst>
                                      </p:cBhvr>
                                    </p:animRot>
                                    <p:animRot by="-240000">
                                      <p:cBhvr>
                                        <p:cTn id="95" dur="150" fill="hold">
                                          <p:stCondLst>
                                            <p:cond delay="450"/>
                                          </p:stCondLst>
                                        </p:cTn>
                                        <p:tgtEl>
                                          <p:spTgt spid="82"/>
                                        </p:tgtEl>
                                        <p:attrNameLst>
                                          <p:attrName>r</p:attrName>
                                        </p:attrNameLst>
                                      </p:cBhvr>
                                    </p:animRot>
                                    <p:animRot by="120000">
                                      <p:cBhvr>
                                        <p:cTn id="96" dur="150" fill="hold">
                                          <p:stCondLst>
                                            <p:cond delay="600"/>
                                          </p:stCondLst>
                                        </p:cTn>
                                        <p:tgtEl>
                                          <p:spTgt spid="82"/>
                                        </p:tgtEl>
                                        <p:attrNameLst>
                                          <p:attrName>r</p:attrName>
                                        </p:attrNameLst>
                                      </p:cBhvr>
                                    </p:animRot>
                                  </p:childTnLst>
                                </p:cTn>
                              </p:par>
                            </p:childTnLst>
                          </p:cTn>
                        </p:par>
                        <p:par>
                          <p:cTn id="97" fill="hold">
                            <p:stCondLst>
                              <p:cond delay="5750"/>
                            </p:stCondLst>
                            <p:childTnLst>
                              <p:par>
                                <p:cTn id="98" presetID="22" presetClass="entr" presetSubtype="8" fill="hold"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6250"/>
                            </p:stCondLst>
                            <p:childTnLst>
                              <p:par>
                                <p:cTn id="102" presetID="22" presetClass="entr" presetSubtype="8"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par>
                          <p:cTn id="105" fill="hold">
                            <p:stCondLst>
                              <p:cond delay="6750"/>
                            </p:stCondLst>
                            <p:childTnLst>
                              <p:par>
                                <p:cTn id="106" presetID="53" presetClass="entr" presetSubtype="16" fill="hold" nodeType="afterEffect">
                                  <p:stCondLst>
                                    <p:cond delay="0"/>
                                  </p:stCondLst>
                                  <p:childTnLst>
                                    <p:set>
                                      <p:cBhvr>
                                        <p:cTn id="107" dur="1" fill="hold">
                                          <p:stCondLst>
                                            <p:cond delay="0"/>
                                          </p:stCondLst>
                                        </p:cTn>
                                        <p:tgtEl>
                                          <p:spTgt spid="83"/>
                                        </p:tgtEl>
                                        <p:attrNameLst>
                                          <p:attrName>style.visibility</p:attrName>
                                        </p:attrNameLst>
                                      </p:cBhvr>
                                      <p:to>
                                        <p:strVal val="visible"/>
                                      </p:to>
                                    </p:set>
                                    <p:anim calcmode="lin" valueType="num">
                                      <p:cBhvr>
                                        <p:cTn id="108" dur="500" fill="hold"/>
                                        <p:tgtEl>
                                          <p:spTgt spid="83"/>
                                        </p:tgtEl>
                                        <p:attrNameLst>
                                          <p:attrName>ppt_w</p:attrName>
                                        </p:attrNameLst>
                                      </p:cBhvr>
                                      <p:tavLst>
                                        <p:tav tm="0">
                                          <p:val>
                                            <p:fltVal val="0"/>
                                          </p:val>
                                        </p:tav>
                                        <p:tav tm="100000">
                                          <p:val>
                                            <p:strVal val="#ppt_w"/>
                                          </p:val>
                                        </p:tav>
                                      </p:tavLst>
                                    </p:anim>
                                    <p:anim calcmode="lin" valueType="num">
                                      <p:cBhvr>
                                        <p:cTn id="109" dur="500" fill="hold"/>
                                        <p:tgtEl>
                                          <p:spTgt spid="83"/>
                                        </p:tgtEl>
                                        <p:attrNameLst>
                                          <p:attrName>ppt_h</p:attrName>
                                        </p:attrNameLst>
                                      </p:cBhvr>
                                      <p:tavLst>
                                        <p:tav tm="0">
                                          <p:val>
                                            <p:fltVal val="0"/>
                                          </p:val>
                                        </p:tav>
                                        <p:tav tm="100000">
                                          <p:val>
                                            <p:strVal val="#ppt_h"/>
                                          </p:val>
                                        </p:tav>
                                      </p:tavLst>
                                    </p:anim>
                                    <p:animEffect transition="in" filter="fade">
                                      <p:cBhvr>
                                        <p:cTn id="110" dur="500"/>
                                        <p:tgtEl>
                                          <p:spTgt spid="83"/>
                                        </p:tgtEl>
                                      </p:cBhvr>
                                    </p:animEffect>
                                  </p:childTnLst>
                                </p:cTn>
                              </p:par>
                              <p:par>
                                <p:cTn id="111" presetID="32" presetClass="emph" presetSubtype="0" repeatCount="indefinite" fill="hold" nodeType="withEffect">
                                  <p:stCondLst>
                                    <p:cond delay="0"/>
                                  </p:stCondLst>
                                  <p:childTnLst>
                                    <p:animRot by="120000">
                                      <p:cBhvr>
                                        <p:cTn id="112" dur="75" fill="hold">
                                          <p:stCondLst>
                                            <p:cond delay="0"/>
                                          </p:stCondLst>
                                        </p:cTn>
                                        <p:tgtEl>
                                          <p:spTgt spid="83"/>
                                        </p:tgtEl>
                                        <p:attrNameLst>
                                          <p:attrName>r</p:attrName>
                                        </p:attrNameLst>
                                      </p:cBhvr>
                                    </p:animRot>
                                    <p:animRot by="-240000">
                                      <p:cBhvr>
                                        <p:cTn id="113" dur="150" fill="hold">
                                          <p:stCondLst>
                                            <p:cond delay="150"/>
                                          </p:stCondLst>
                                        </p:cTn>
                                        <p:tgtEl>
                                          <p:spTgt spid="83"/>
                                        </p:tgtEl>
                                        <p:attrNameLst>
                                          <p:attrName>r</p:attrName>
                                        </p:attrNameLst>
                                      </p:cBhvr>
                                    </p:animRot>
                                    <p:animRot by="240000">
                                      <p:cBhvr>
                                        <p:cTn id="114" dur="150" fill="hold">
                                          <p:stCondLst>
                                            <p:cond delay="300"/>
                                          </p:stCondLst>
                                        </p:cTn>
                                        <p:tgtEl>
                                          <p:spTgt spid="83"/>
                                        </p:tgtEl>
                                        <p:attrNameLst>
                                          <p:attrName>r</p:attrName>
                                        </p:attrNameLst>
                                      </p:cBhvr>
                                    </p:animRot>
                                    <p:animRot by="-240000">
                                      <p:cBhvr>
                                        <p:cTn id="115" dur="150" fill="hold">
                                          <p:stCondLst>
                                            <p:cond delay="450"/>
                                          </p:stCondLst>
                                        </p:cTn>
                                        <p:tgtEl>
                                          <p:spTgt spid="83"/>
                                        </p:tgtEl>
                                        <p:attrNameLst>
                                          <p:attrName>r</p:attrName>
                                        </p:attrNameLst>
                                      </p:cBhvr>
                                    </p:animRot>
                                    <p:animRot by="120000">
                                      <p:cBhvr>
                                        <p:cTn id="116" dur="150" fill="hold">
                                          <p:stCondLst>
                                            <p:cond delay="6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8"/>
                </p:tgtEl>
              </p:cMediaNode>
            </p:audio>
            <p:audio>
              <p:cMediaNode vol="80000">
                <p:cTn id="118" fill="hold" display="0">
                  <p:stCondLst>
                    <p:cond delay="indefinite"/>
                  </p:stCondLst>
                  <p:endCondLst>
                    <p:cond evt="onStopAudio" delay="0">
                      <p:tgtEl>
                        <p:sldTgt/>
                      </p:tgtEl>
                    </p:cond>
                  </p:endCondLst>
                </p:cTn>
                <p:tgtEl>
                  <p:spTgt spid="41"/>
                </p:tgtEl>
              </p:cMediaNode>
            </p:audio>
            <p:audio>
              <p:cMediaNode vol="80000">
                <p:cTn id="119" fill="hold" display="0">
                  <p:stCondLst>
                    <p:cond delay="indefinite"/>
                  </p:stCondLst>
                  <p:endCondLst>
                    <p:cond evt="onStopAudio" delay="0">
                      <p:tgtEl>
                        <p:sldTgt/>
                      </p:tgtEl>
                    </p:cond>
                  </p:endCondLst>
                </p:cTn>
                <p:tgtEl>
                  <p:spTgt spid="42"/>
                </p:tgtEl>
              </p:cMediaNode>
            </p:audio>
            <p:audio>
              <p:cMediaNode vol="80000">
                <p:cTn id="120" fill="hold" display="0">
                  <p:stCondLst>
                    <p:cond delay="indefinite"/>
                  </p:stCondLst>
                  <p:endCondLst>
                    <p:cond evt="onStopAudio" delay="0">
                      <p:tgtEl>
                        <p:sldTgt/>
                      </p:tgtEl>
                    </p:cond>
                  </p:endCondLst>
                </p:cTn>
                <p:tgtEl>
                  <p:spTgt spid="43"/>
                </p:tgtEl>
              </p:cMediaNode>
            </p:audio>
            <p:seq concurrent="1" nextAc="seek">
              <p:cTn id="121" restart="whenNotActive" fill="hold" evtFilter="cancelBubble" nodeType="interactiveSeq">
                <p:stCondLst>
                  <p:cond evt="onClick" delay="0">
                    <p:tgtEl>
                      <p:spTgt spid="56"/>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4995" fill="hold"/>
                                        <p:tgtEl>
                                          <p:spTgt spid="38"/>
                                        </p:tgtEl>
                                      </p:cBhvr>
                                    </p:cmd>
                                  </p:childTnLst>
                                </p:cTn>
                              </p:par>
                              <p:par>
                                <p:cTn id="126" presetID="1" presetClass="entr" presetSubtype="0" fill="hold" nodeType="withEffect">
                                  <p:stCondLst>
                                    <p:cond delay="0"/>
                                  </p:stCondLst>
                                  <p:childTnLst>
                                    <p:set>
                                      <p:cBhvr>
                                        <p:cTn id="12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8" name="Am-thanh-tra-loi-sai-www_nhacchuongvui_com.wav"/>
                                        </p:tgtEl>
                                      </p:cMediaNode>
                                    </p:audio>
                                  </p:subTnLst>
                                </p:cTn>
                              </p:par>
                            </p:childTnLst>
                          </p:cTn>
                        </p:par>
                        <p:par>
                          <p:cTn id="128" fill="hold">
                            <p:stCondLst>
                              <p:cond delay="4995"/>
                            </p:stCondLst>
                            <p:childTnLst>
                              <p:par>
                                <p:cTn id="129" presetID="10" presetClass="exit" presetSubtype="0" fill="hold" nodeType="afterEffect">
                                  <p:stCondLst>
                                    <p:cond delay="0"/>
                                  </p:stCondLst>
                                  <p:childTnLst>
                                    <p:animEffect transition="out" filter="fade">
                                      <p:cBhvr>
                                        <p:cTn id="130" dur="500"/>
                                        <p:tgtEl>
                                          <p:spTgt spid="66"/>
                                        </p:tgtEl>
                                      </p:cBhvr>
                                    </p:animEffect>
                                    <p:set>
                                      <p:cBhvr>
                                        <p:cTn id="1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4576" fill="hold"/>
                                        <p:tgtEl>
                                          <p:spTgt spid="41"/>
                                        </p:tgtEl>
                                      </p:cBhvr>
                                    </p:cmd>
                                  </p:childTnLst>
                                </p:cTn>
                              </p:par>
                              <p:par>
                                <p:cTn id="137" presetID="1" presetClass="entr" presetSubtype="0" fill="hold" nodeType="withEffect">
                                  <p:stCondLst>
                                    <p:cond delay="0"/>
                                  </p:stCondLst>
                                  <p:childTnLst>
                                    <p:set>
                                      <p:cBhvr>
                                        <p:cTn id="1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9" name="Am-thanh-tra-loi-dung-www_nhacchuongvui_com.wav"/>
                                        </p:tgtEl>
                                      </p:cMediaNode>
                                    </p:audio>
                                  </p:subTnLst>
                                </p:cTn>
                              </p:par>
                            </p:childTnLst>
                          </p:cTn>
                        </p:par>
                        <p:par>
                          <p:cTn id="139" fill="hold">
                            <p:stCondLst>
                              <p:cond delay="4576"/>
                            </p:stCondLst>
                            <p:childTnLst>
                              <p:par>
                                <p:cTn id="140" presetID="42" presetClass="path" presetSubtype="0" accel="50000" decel="50000" fill="hold" nodeType="afterEffect">
                                  <p:stCondLst>
                                    <p:cond delay="0"/>
                                  </p:stCondLst>
                                  <p:childTnLst>
                                    <p:animMotion origin="layout" path="M -3.88889E-6 1.23457E-6 L -0.34045 0.28488 " pathEditMode="relative" rAng="0" ptsTypes="AA">
                                      <p:cBhvr>
                                        <p:cTn id="141" dur="2000" fill="hold"/>
                                        <p:tgtEl>
                                          <p:spTgt spid="79"/>
                                        </p:tgtEl>
                                        <p:attrNameLst>
                                          <p:attrName>ppt_x</p:attrName>
                                          <p:attrName>ppt_y</p:attrName>
                                        </p:attrNameLst>
                                      </p:cBhvr>
                                      <p:rCtr x="-17031" y="14228"/>
                                    </p:animMotion>
                                  </p:childTnLst>
                                </p:cTn>
                              </p:par>
                            </p:childTnLst>
                          </p:cTn>
                        </p:par>
                        <p:par>
                          <p:cTn id="142" fill="hold">
                            <p:stCondLst>
                              <p:cond delay="6576"/>
                            </p:stCondLst>
                            <p:childTnLst>
                              <p:par>
                                <p:cTn id="143" presetID="6" presetClass="emph" presetSubtype="0" autoRev="1" fill="hold" nodeType="afterEffect">
                                  <p:stCondLst>
                                    <p:cond delay="0"/>
                                  </p:stCondLst>
                                  <p:childTnLst>
                                    <p:animScale>
                                      <p:cBhvr>
                                        <p:cTn id="144" dur="1250" fill="hold"/>
                                        <p:tgtEl>
                                          <p:spTgt spid="79"/>
                                        </p:tgtEl>
                                      </p:cBhvr>
                                      <p:by x="150000" y="150000"/>
                                    </p:animScale>
                                  </p:childTnLst>
                                </p:cTn>
                              </p:par>
                            </p:childTnLst>
                          </p:cTn>
                        </p:par>
                        <p:par>
                          <p:cTn id="145" fill="hold">
                            <p:stCondLst>
                              <p:cond delay="9076"/>
                            </p:stCondLst>
                            <p:childTnLst>
                              <p:par>
                                <p:cTn id="146" presetID="42" presetClass="path" presetSubtype="0" accel="50000" decel="50000" fill="hold" nodeType="afterEffect">
                                  <p:stCondLst>
                                    <p:cond delay="0"/>
                                  </p:stCondLst>
                                  <p:childTnLst>
                                    <p:animMotion origin="layout" path="M -0.34045 0.28488 L -0.36736 0.70741 " pathEditMode="relative" rAng="0" ptsTypes="AA">
                                      <p:cBhvr>
                                        <p:cTn id="147" dur="2000" fill="hold"/>
                                        <p:tgtEl>
                                          <p:spTgt spid="79"/>
                                        </p:tgtEl>
                                        <p:attrNameLst>
                                          <p:attrName>ppt_x</p:attrName>
                                          <p:attrName>ppt_y</p:attrName>
                                        </p:attrNameLst>
                                      </p:cBhvr>
                                      <p:rCtr x="-1354" y="21111"/>
                                    </p:animMotion>
                                  </p:childTnLst>
                                </p:cTn>
                              </p:par>
                            </p:childTnLst>
                          </p:cTn>
                        </p:par>
                      </p:childTnLst>
                    </p:cTn>
                  </p:par>
                </p:childTnLst>
              </p:cTn>
              <p:nextCondLst>
                <p:cond evt="onClick" delay="0">
                  <p:tgtEl>
                    <p:spTgt spid="57"/>
                  </p:tgtEl>
                </p:cond>
              </p:nextCondLst>
            </p:seq>
            <p:seq concurrent="1" nextAc="seek">
              <p:cTn id="148" restart="whenNotActive" fill="hold" evtFilter="cancelBubble" nodeType="interactiveSeq">
                <p:stCondLst>
                  <p:cond evt="onClick" delay="0">
                    <p:tgtEl>
                      <p:spTgt spid="58"/>
                    </p:tgtEl>
                  </p:cond>
                </p:stCondLst>
                <p:endSync evt="end" delay="0">
                  <p:rtn val="all"/>
                </p:endSync>
                <p:childTnLst>
                  <p:par>
                    <p:cTn id="149" fill="hold">
                      <p:stCondLst>
                        <p:cond delay="0"/>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4995" fill="hold"/>
                                        <p:tgtEl>
                                          <p:spTgt spid="43"/>
                                        </p:tgtEl>
                                      </p:cBhvr>
                                    </p:cmd>
                                  </p:childTnLst>
                                </p:cTn>
                              </p:par>
                              <p:par>
                                <p:cTn id="153" presetID="1" presetClass="entr" presetSubtype="0" fill="hold" nodeType="withEffect">
                                  <p:stCondLst>
                                    <p:cond delay="0"/>
                                  </p:stCondLst>
                                  <p:childTnLst>
                                    <p:set>
                                      <p:cBhvr>
                                        <p:cTn id="15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8" name="Am-thanh-tra-loi-sai-www_nhacchuongvui_com.wav"/>
                                        </p:tgtEl>
                                      </p:cMediaNode>
                                    </p:audio>
                                  </p:subTnLst>
                                </p:cTn>
                              </p:par>
                            </p:childTnLst>
                          </p:cTn>
                        </p:par>
                        <p:par>
                          <p:cTn id="155" fill="hold">
                            <p:stCondLst>
                              <p:cond delay="4995"/>
                            </p:stCondLst>
                            <p:childTnLst>
                              <p:par>
                                <p:cTn id="156" presetID="10" presetClass="exit" presetSubtype="0" fill="hold" nodeType="afterEffect">
                                  <p:stCondLst>
                                    <p:cond delay="500"/>
                                  </p:stCondLst>
                                  <p:childTnLst>
                                    <p:animEffect transition="out" filter="fade">
                                      <p:cBhvr>
                                        <p:cTn id="157" dur="500"/>
                                        <p:tgtEl>
                                          <p:spTgt spid="69"/>
                                        </p:tgtEl>
                                      </p:cBhvr>
                                    </p:animEffect>
                                    <p:set>
                                      <p:cBhvr>
                                        <p:cTn id="15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9" restart="whenNotActive" fill="hold" evtFilter="cancelBubble" nodeType="interactiveSeq">
                <p:stCondLst>
                  <p:cond evt="onClick" delay="0">
                    <p:tgtEl>
                      <p:spTgt spid="59"/>
                    </p:tgtEl>
                  </p:cond>
                </p:stCondLst>
                <p:endSync evt="end" delay="0">
                  <p:rtn val="all"/>
                </p:endSync>
                <p:childTnLst>
                  <p:par>
                    <p:cTn id="160" fill="hold">
                      <p:stCondLst>
                        <p:cond delay="0"/>
                      </p:stCondLst>
                      <p:childTnLst>
                        <p:par>
                          <p:cTn id="161" fill="hold">
                            <p:stCondLst>
                              <p:cond delay="0"/>
                            </p:stCondLst>
                            <p:childTnLst>
                              <p:par>
                                <p:cTn id="162" presetID="1" presetClass="mediacall" presetSubtype="0" fill="hold" nodeType="clickEffect">
                                  <p:stCondLst>
                                    <p:cond delay="0"/>
                                  </p:stCondLst>
                                  <p:childTnLst>
                                    <p:cmd type="call" cmd="playFrom(0.0)">
                                      <p:cBhvr>
                                        <p:cTn id="163" dur="4995" fill="hold"/>
                                        <p:tgtEl>
                                          <p:spTgt spid="42"/>
                                        </p:tgtEl>
                                      </p:cBhvr>
                                    </p:cmd>
                                  </p:childTnLst>
                                </p:cTn>
                              </p:par>
                              <p:par>
                                <p:cTn id="164" presetID="1" presetClass="entr" presetSubtype="0" fill="hold" nodeType="withEffect">
                                  <p:stCondLst>
                                    <p:cond delay="0"/>
                                  </p:stCondLst>
                                  <p:childTnLst>
                                    <p:set>
                                      <p:cBhvr>
                                        <p:cTn id="165"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8" name="Am-thanh-tra-loi-sai-www_nhacchuongvui_com.wav"/>
                                        </p:tgtEl>
                                      </p:cMediaNode>
                                    </p:audio>
                                  </p:subTnLst>
                                </p:cTn>
                              </p:par>
                            </p:childTnLst>
                          </p:cTn>
                        </p:par>
                        <p:par>
                          <p:cTn id="166" fill="hold">
                            <p:stCondLst>
                              <p:cond delay="4995"/>
                            </p:stCondLst>
                            <p:childTnLst>
                              <p:par>
                                <p:cTn id="167" presetID="10" presetClass="exit" presetSubtype="0" fill="hold" nodeType="afterEffect">
                                  <p:stCondLst>
                                    <p:cond delay="500"/>
                                  </p:stCondLst>
                                  <p:childTnLst>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lương thực</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icture 3">
            <a:extLst>
              <a:ext uri="{FF2B5EF4-FFF2-40B4-BE49-F238E27FC236}">
                <a16:creationId xmlns:a16="http://schemas.microsoft.com/office/drawing/2014/main" id="{EE3CE1E6-0C99-4DA2-BAB8-7B0FDB645E75}"/>
              </a:ext>
            </a:extLst>
          </p:cNvPr>
          <p:cNvPicPr>
            <a:picLocks noChangeAspect="1"/>
          </p:cNvPicPr>
          <p:nvPr/>
        </p:nvPicPr>
        <p:blipFill>
          <a:blip r:embed="rId10"/>
          <a:stretch>
            <a:fillRect/>
          </a:stretch>
        </p:blipFill>
        <p:spPr>
          <a:xfrm>
            <a:off x="250905" y="719138"/>
            <a:ext cx="4046904" cy="37052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9C40764-68E6-4A40-ACF1-99B6802ADFA7}"/>
              </a:ext>
            </a:extLst>
          </p:cNvPr>
          <p:cNvPicPr>
            <a:picLocks noChangeAspect="1"/>
          </p:cNvPicPr>
          <p:nvPr/>
        </p:nvPicPr>
        <p:blipFill>
          <a:blip r:embed="rId11"/>
          <a:stretch>
            <a:fillRect/>
          </a:stretch>
        </p:blipFill>
        <p:spPr>
          <a:xfrm>
            <a:off x="4548714" y="719138"/>
            <a:ext cx="4344380" cy="370522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FED50A5D-ED06-4A03-942A-144CFF913EC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40326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278"/>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1)">
                                      <p:cBhvr>
                                        <p:cTn id="53" dur="2000"/>
                                        <p:tgtEl>
                                          <p:spTgt spid="4"/>
                                        </p:tgtEl>
                                      </p:cBhvr>
                                    </p:animEffect>
                                  </p:childTnLst>
                                </p:cTn>
                              </p:par>
                            </p:childTnLst>
                          </p:cTn>
                        </p:par>
                        <p:par>
                          <p:cTn id="54" fill="hold">
                            <p:stCondLst>
                              <p:cond delay="2000"/>
                            </p:stCondLst>
                            <p:childTnLst>
                              <p:par>
                                <p:cTn id="55" presetID="21" presetClass="entr" presetSubtype="1"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heel(1)">
                                      <p:cBhvr>
                                        <p:cTn id="5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đậu</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 name="Picture 1">
            <a:extLst>
              <a:ext uri="{FF2B5EF4-FFF2-40B4-BE49-F238E27FC236}">
                <a16:creationId xmlns:a16="http://schemas.microsoft.com/office/drawing/2014/main" id="{B2C06133-F1DF-4A9F-B5AD-B4DF7D6C9069}"/>
              </a:ext>
            </a:extLst>
          </p:cNvPr>
          <p:cNvPicPr>
            <a:picLocks noChangeAspect="1"/>
          </p:cNvPicPr>
          <p:nvPr/>
        </p:nvPicPr>
        <p:blipFill>
          <a:blip r:embed="rId10"/>
          <a:stretch>
            <a:fillRect/>
          </a:stretch>
        </p:blipFill>
        <p:spPr>
          <a:xfrm>
            <a:off x="269111" y="763476"/>
            <a:ext cx="4085550" cy="3616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209B20F4-B9F2-489B-B9AC-E6A85D8A6E59}"/>
              </a:ext>
            </a:extLst>
          </p:cNvPr>
          <p:cNvPicPr>
            <a:picLocks noChangeAspect="1"/>
          </p:cNvPicPr>
          <p:nvPr/>
        </p:nvPicPr>
        <p:blipFill>
          <a:blip r:embed="rId11"/>
          <a:stretch>
            <a:fillRect/>
          </a:stretch>
        </p:blipFill>
        <p:spPr>
          <a:xfrm>
            <a:off x="4625065" y="763476"/>
            <a:ext cx="4277369" cy="3616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A7D02EE-0ED4-4970-9D34-F78EE3AC576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677691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11"/>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randombar(horizont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cần nhiều ánh sáng</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31694"/>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lấy gỗ</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4" name="Picture 3">
            <a:extLst>
              <a:ext uri="{FF2B5EF4-FFF2-40B4-BE49-F238E27FC236}">
                <a16:creationId xmlns:a16="http://schemas.microsoft.com/office/drawing/2014/main" id="{B2000D9F-D8B4-4469-95E6-340ABB8AC652}"/>
              </a:ext>
            </a:extLst>
          </p:cNvPr>
          <p:cNvPicPr>
            <a:picLocks noChangeAspect="1"/>
          </p:cNvPicPr>
          <p:nvPr/>
        </p:nvPicPr>
        <p:blipFill>
          <a:blip r:embed="rId10"/>
          <a:stretch>
            <a:fillRect/>
          </a:stretch>
        </p:blipFill>
        <p:spPr>
          <a:xfrm>
            <a:off x="240507" y="697274"/>
            <a:ext cx="4114203" cy="3748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4152CA0-9F69-493D-867A-AECB1B147ACD}"/>
              </a:ext>
            </a:extLst>
          </p:cNvPr>
          <p:cNvPicPr>
            <a:picLocks noChangeAspect="1"/>
          </p:cNvPicPr>
          <p:nvPr/>
        </p:nvPicPr>
        <p:blipFill>
          <a:blip r:embed="rId11"/>
          <a:stretch>
            <a:fillRect/>
          </a:stretch>
        </p:blipFill>
        <p:spPr>
          <a:xfrm>
            <a:off x="4595217" y="697275"/>
            <a:ext cx="4308276" cy="37489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92B369E1-1E5D-4B6D-8941-60880B8DF6E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1117938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472"/>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67"/>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60722"/>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Lá lốt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2" name="Picture 1">
            <a:extLst>
              <a:ext uri="{FF2B5EF4-FFF2-40B4-BE49-F238E27FC236}">
                <a16:creationId xmlns:a16="http://schemas.microsoft.com/office/drawing/2014/main" id="{A1593F3E-F7B2-49B5-8FB8-C0AA03F4DE53}"/>
              </a:ext>
            </a:extLst>
          </p:cNvPr>
          <p:cNvPicPr>
            <a:picLocks noChangeAspect="1"/>
          </p:cNvPicPr>
          <p:nvPr/>
        </p:nvPicPr>
        <p:blipFill>
          <a:blip r:embed="rId10"/>
          <a:stretch>
            <a:fillRect/>
          </a:stretch>
        </p:blipFill>
        <p:spPr>
          <a:xfrm>
            <a:off x="867634" y="666750"/>
            <a:ext cx="7408732" cy="381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49FBDFC-A0AA-4FD4-B20E-2E4F55A6CCB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37839028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8"/>
                                        </p:tgtEl>
                                        <p:attrNameLst>
                                          <p:attrName>r</p:attrName>
                                        </p:attrNameLst>
                                      </p:cBhvr>
                                    </p:animRot>
                                    <p:animRot by="-240000">
                                      <p:cBhvr>
                                        <p:cTn id="45" dur="150" fill="hold">
                                          <p:stCondLst>
                                            <p:cond delay="150"/>
                                          </p:stCondLst>
                                        </p:cTn>
                                        <p:tgtEl>
                                          <p:spTgt spid="18"/>
                                        </p:tgtEl>
                                        <p:attrNameLst>
                                          <p:attrName>r</p:attrName>
                                        </p:attrNameLst>
                                      </p:cBhvr>
                                    </p:animRot>
                                    <p:animRot by="240000">
                                      <p:cBhvr>
                                        <p:cTn id="46" dur="150" fill="hold">
                                          <p:stCondLst>
                                            <p:cond delay="300"/>
                                          </p:stCondLst>
                                        </p:cTn>
                                        <p:tgtEl>
                                          <p:spTgt spid="18"/>
                                        </p:tgtEl>
                                        <p:attrNameLst>
                                          <p:attrName>r</p:attrName>
                                        </p:attrNameLst>
                                      </p:cBhvr>
                                    </p:animRot>
                                    <p:animRot by="-240000">
                                      <p:cBhvr>
                                        <p:cTn id="47" dur="150" fill="hold">
                                          <p:stCondLst>
                                            <p:cond delay="450"/>
                                          </p:stCondLst>
                                        </p:cTn>
                                        <p:tgtEl>
                                          <p:spTgt spid="18"/>
                                        </p:tgtEl>
                                        <p:attrNameLst>
                                          <p:attrName>r</p:attrName>
                                        </p:attrNameLst>
                                      </p:cBhvr>
                                    </p:animRot>
                                    <p:animRot by="120000">
                                      <p:cBhvr>
                                        <p:cTn id="48" dur="150" fill="hold">
                                          <p:stCondLst>
                                            <p:cond delay="600"/>
                                          </p:stCondLst>
                                        </p:cTn>
                                        <p:tgtEl>
                                          <p:spTgt spid="1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959272" y="4488152"/>
            <a:ext cx="27286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Dương xỉ</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593E980A-193B-4D37-8BB8-3F152D5A0BDB}"/>
              </a:ext>
            </a:extLst>
          </p:cNvPr>
          <p:cNvPicPr>
            <a:picLocks noChangeAspect="1"/>
          </p:cNvPicPr>
          <p:nvPr/>
        </p:nvPicPr>
        <p:blipFill>
          <a:blip r:embed="rId10"/>
          <a:stretch>
            <a:fillRect/>
          </a:stretch>
        </p:blipFill>
        <p:spPr>
          <a:xfrm>
            <a:off x="263917" y="675935"/>
            <a:ext cx="4119398" cy="3791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BF7685C-DD1C-45FB-9679-E33078B0CDD5}"/>
              </a:ext>
            </a:extLst>
          </p:cNvPr>
          <p:cNvPicPr>
            <a:picLocks noChangeAspect="1"/>
          </p:cNvPicPr>
          <p:nvPr/>
        </p:nvPicPr>
        <p:blipFill rotWithShape="1">
          <a:blip r:embed="rId11"/>
          <a:srcRect l="21781"/>
          <a:stretch/>
        </p:blipFill>
        <p:spPr>
          <a:xfrm>
            <a:off x="4605958" y="626442"/>
            <a:ext cx="4272105" cy="3890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文本框 8">
            <a:extLst>
              <a:ext uri="{FF2B5EF4-FFF2-40B4-BE49-F238E27FC236}">
                <a16:creationId xmlns:a16="http://schemas.microsoft.com/office/drawing/2014/main" id="{E1F464DA-BA27-4BC4-9BCD-86E746959707}"/>
              </a:ext>
            </a:extLst>
          </p:cNvPr>
          <p:cNvSpPr txBox="1"/>
          <p:nvPr/>
        </p:nvSpPr>
        <p:spPr>
          <a:xfrm>
            <a:off x="5377667" y="4560722"/>
            <a:ext cx="27286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Nấm</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9" name="Picture 18">
            <a:extLst>
              <a:ext uri="{FF2B5EF4-FFF2-40B4-BE49-F238E27FC236}">
                <a16:creationId xmlns:a16="http://schemas.microsoft.com/office/drawing/2014/main" id="{B720201F-C937-4948-8978-707694327B4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4313670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056"/>
                            </p:stCondLst>
                            <p:childTnLst>
                              <p:par>
                                <p:cTn id="38" presetID="41" presetClass="entr" presetSubtype="0" fill="hold" grpId="0" nodeType="afterEffect">
                                  <p:stCondLst>
                                    <p:cond delay="0"/>
                                  </p:stCondLst>
                                  <p:iterate type="lt">
                                    <p:tmPct val="5556"/>
                                  </p:iterate>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8"/>
                                        </p:tgtEl>
                                        <p:attrNameLst>
                                          <p:attrName>ppt_y</p:attrName>
                                        </p:attrNameLst>
                                      </p:cBhvr>
                                      <p:tavLst>
                                        <p:tav tm="0">
                                          <p:val>
                                            <p:strVal val="#ppt_y"/>
                                          </p:val>
                                        </p:tav>
                                        <p:tav tm="100000">
                                          <p:val>
                                            <p:strVal val="#ppt_y"/>
                                          </p:val>
                                        </p:tav>
                                      </p:tavLst>
                                    </p:anim>
                                    <p:anim calcmode="lin" valueType="num">
                                      <p:cBhvr>
                                        <p:cTn id="4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8"/>
                                        </p:tgtEl>
                                      </p:cBhvr>
                                    </p:animEffect>
                                  </p:childTnLst>
                                </p:cTn>
                              </p:par>
                            </p:childTnLst>
                          </p:cTn>
                        </p:par>
                        <p:par>
                          <p:cTn id="45" fill="hold">
                            <p:stCondLst>
                              <p:cond delay="2611"/>
                            </p:stCondLst>
                            <p:childTnLst>
                              <p:par>
                                <p:cTn id="46" presetID="53" presetClass="entr" presetSubtype="16"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19"/>
                                        </p:tgtEl>
                                        <p:attrNameLst>
                                          <p:attrName>r</p:attrName>
                                        </p:attrNameLst>
                                      </p:cBhvr>
                                    </p:animRot>
                                    <p:animRot by="-240000">
                                      <p:cBhvr>
                                        <p:cTn id="53" dur="150" fill="hold">
                                          <p:stCondLst>
                                            <p:cond delay="150"/>
                                          </p:stCondLst>
                                        </p:cTn>
                                        <p:tgtEl>
                                          <p:spTgt spid="19"/>
                                        </p:tgtEl>
                                        <p:attrNameLst>
                                          <p:attrName>r</p:attrName>
                                        </p:attrNameLst>
                                      </p:cBhvr>
                                    </p:animRot>
                                    <p:animRot by="240000">
                                      <p:cBhvr>
                                        <p:cTn id="54" dur="150" fill="hold">
                                          <p:stCondLst>
                                            <p:cond delay="300"/>
                                          </p:stCondLst>
                                        </p:cTn>
                                        <p:tgtEl>
                                          <p:spTgt spid="19"/>
                                        </p:tgtEl>
                                        <p:attrNameLst>
                                          <p:attrName>r</p:attrName>
                                        </p:attrNameLst>
                                      </p:cBhvr>
                                    </p:animRot>
                                    <p:animRot by="-240000">
                                      <p:cBhvr>
                                        <p:cTn id="55" dur="150" fill="hold">
                                          <p:stCondLst>
                                            <p:cond delay="450"/>
                                          </p:stCondLst>
                                        </p:cTn>
                                        <p:tgtEl>
                                          <p:spTgt spid="19"/>
                                        </p:tgtEl>
                                        <p:attrNameLst>
                                          <p:attrName>r</p:attrName>
                                        </p:attrNameLst>
                                      </p:cBhvr>
                                    </p:animRot>
                                    <p:animRot by="120000">
                                      <p:cBhvr>
                                        <p:cTn id="56" dur="150" fill="hold">
                                          <p:stCondLst>
                                            <p:cond delay="600"/>
                                          </p:stCondLst>
                                        </p:cTn>
                                        <p:tgtEl>
                                          <p:spTgt spid="19"/>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randombar(horizontal)">
                                      <p:cBhvr>
                                        <p:cTn id="61" dur="500"/>
                                        <p:tgtEl>
                                          <p:spTgt spid="3"/>
                                        </p:tgtEl>
                                      </p:cBhvr>
                                    </p:animEffect>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randombar(horizont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41274" y="2608264"/>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1784258" y="3280994"/>
            <a:ext cx="186218" cy="3444351"/>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8"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8"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8">
            <a:extLst>
              <a:ext uri="{FF2B5EF4-FFF2-40B4-BE49-F238E27FC236}">
                <a16:creationId xmlns:a16="http://schemas.microsoft.com/office/drawing/2014/main" id="{3C2CB06D-BCE1-4646-8B33-51CB66AE56E7}"/>
              </a:ext>
            </a:extLst>
          </p:cNvPr>
          <p:cNvSpPr txBox="1"/>
          <p:nvPr/>
        </p:nvSpPr>
        <p:spPr>
          <a:xfrm>
            <a:off x="449236" y="41788"/>
            <a:ext cx="8245528" cy="584775"/>
          </a:xfrm>
          <a:prstGeom prst="rect">
            <a:avLst/>
          </a:prstGeom>
          <a:noFill/>
        </p:spPr>
        <p:txBody>
          <a:bodyPr wrap="square" rtlCol="0">
            <a:spAutoFit/>
          </a:bodyPr>
          <a:lstStyle/>
          <a:p>
            <a:pPr lvl="0" algn="ctr"/>
            <a:r>
              <a:rPr lang="en-US" altLang="zh-CN" sz="3200" b="1">
                <a:solidFill>
                  <a:srgbClr val="00B050"/>
                </a:solidFill>
                <a:latin typeface="Times New Roman" panose="02020603050405020304" pitchFamily="18" charset="0"/>
                <a:ea typeface="造字工房悦黑演示版常规体" pitchFamily="50" charset="-122"/>
                <a:cs typeface="Times New Roman" panose="02020603050405020304" pitchFamily="18" charset="0"/>
              </a:rPr>
              <a:t>Cây cần ít ánh sáng</a:t>
            </a:r>
            <a:endParaRPr lang="zh-CN" altLang="en-US" sz="3200" dirty="0">
              <a:solidFill>
                <a:srgbClr val="00B050"/>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7" name="PA_图片 40">
            <a:extLst>
              <a:ext uri="{FF2B5EF4-FFF2-40B4-BE49-F238E27FC236}">
                <a16:creationId xmlns:a16="http://schemas.microsoft.com/office/drawing/2014/main" id="{189E573F-CD6B-4BAF-8312-2A4FD25F75EC}"/>
              </a:ext>
            </a:extLst>
          </p:cNvPr>
          <p:cNvPicPr>
            <a:picLocks noChangeAspect="1"/>
          </p:cNvPicPr>
          <p:nvPr>
            <p:custDataLst>
              <p:tags r:id="rId5"/>
            </p:custDataLst>
          </p:nvPr>
        </p:nvPicPr>
        <p:blipFill>
          <a:blip r:embed="rId9" cstate="screen">
            <a:extLst>
              <a:ext uri="{28A0092B-C50C-407E-A947-70E740481C1C}">
                <a14:useLocalDpi xmlns:a14="http://schemas.microsoft.com/office/drawing/2010/main"/>
              </a:ext>
            </a:extLst>
          </a:blip>
          <a:stretch>
            <a:fillRect/>
          </a:stretch>
        </p:blipFill>
        <p:spPr>
          <a:xfrm rot="1370491">
            <a:off x="115784" y="149740"/>
            <a:ext cx="680514" cy="521361"/>
          </a:xfrm>
          <a:prstGeom prst="rect">
            <a:avLst/>
          </a:prstGeom>
        </p:spPr>
      </p:pic>
      <p:sp>
        <p:nvSpPr>
          <p:cNvPr id="20" name="文本框 8">
            <a:extLst>
              <a:ext uri="{FF2B5EF4-FFF2-40B4-BE49-F238E27FC236}">
                <a16:creationId xmlns:a16="http://schemas.microsoft.com/office/drawing/2014/main" id="{54442A7D-9706-495E-94FD-007C7007D259}"/>
              </a:ext>
            </a:extLst>
          </p:cNvPr>
          <p:cNvSpPr txBox="1"/>
          <p:nvPr/>
        </p:nvSpPr>
        <p:spPr>
          <a:xfrm>
            <a:off x="2293257" y="4560722"/>
            <a:ext cx="4557486" cy="523220"/>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Cây hoa lan</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1BE93089-CF5C-4F53-84A8-B72C4C59C08D}"/>
              </a:ext>
            </a:extLst>
          </p:cNvPr>
          <p:cNvPicPr>
            <a:picLocks noChangeAspect="1"/>
          </p:cNvPicPr>
          <p:nvPr/>
        </p:nvPicPr>
        <p:blipFill>
          <a:blip r:embed="rId10"/>
          <a:stretch>
            <a:fillRect/>
          </a:stretch>
        </p:blipFill>
        <p:spPr>
          <a:xfrm>
            <a:off x="699247" y="590890"/>
            <a:ext cx="7745506" cy="396528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273E6084-D7F8-490A-8CA2-9D7954BD14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04603" y="4540821"/>
            <a:ext cx="1139397" cy="602679"/>
          </a:xfrm>
          <a:prstGeom prst="rect">
            <a:avLst/>
          </a:prstGeom>
        </p:spPr>
      </p:pic>
    </p:spTree>
    <p:extLst>
      <p:ext uri="{BB962C8B-B14F-4D97-AF65-F5344CB8AC3E}">
        <p14:creationId xmlns:p14="http://schemas.microsoft.com/office/powerpoint/2010/main" val="2726229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5556"/>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3"/>
                                        </p:tgtEl>
                                        <p:attrNameLst>
                                          <p:attrName>ppt_y</p:attrName>
                                        </p:attrNameLst>
                                      </p:cBhvr>
                                      <p:tavLst>
                                        <p:tav tm="0">
                                          <p:val>
                                            <p:strVal val="#ppt_y"/>
                                          </p:val>
                                        </p:tav>
                                        <p:tav tm="100000">
                                          <p:val>
                                            <p:strVal val="#ppt_y"/>
                                          </p:val>
                                        </p:tav>
                                      </p:tavLst>
                                    </p:anim>
                                    <p:anim calcmode="lin" valueType="num">
                                      <p:cBhvr>
                                        <p:cTn id="2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3"/>
                                        </p:tgtEl>
                                      </p:cBhvr>
                                    </p:animEffect>
                                  </p:childTnLst>
                                </p:cTn>
                              </p:par>
                            </p:childTnLst>
                          </p:cTn>
                        </p:par>
                        <p:par>
                          <p:cTn id="29" fill="hold">
                            <p:stCondLst>
                              <p:cond delay="1389"/>
                            </p:stCondLst>
                            <p:childTnLst>
                              <p:par>
                                <p:cTn id="30" presetID="41" presetClass="entr" presetSubtype="0" fill="hold" grpId="0" nodeType="afterEffect">
                                  <p:stCondLst>
                                    <p:cond delay="0"/>
                                  </p:stCondLst>
                                  <p:iterate type="lt">
                                    <p:tmPct val="5556"/>
                                  </p:iterate>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0"/>
                                        </p:tgtEl>
                                      </p:cBhvr>
                                    </p:animEffect>
                                  </p:childTnLst>
                                </p:cTn>
                              </p:par>
                            </p:childTnLst>
                          </p:cTn>
                        </p:par>
                        <p:par>
                          <p:cTn id="37" fill="hold">
                            <p:stCondLst>
                              <p:cond delay="2111"/>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32" presetClass="emph" presetSubtype="0" repeatCount="indefinite" fill="hold" nodeType="withEffect">
                                  <p:stCondLst>
                                    <p:cond delay="0"/>
                                  </p:stCondLst>
                                  <p:childTnLst>
                                    <p:animRot by="120000">
                                      <p:cBhvr>
                                        <p:cTn id="44" dur="75" fill="hold">
                                          <p:stCondLst>
                                            <p:cond delay="0"/>
                                          </p:stCondLst>
                                        </p:cTn>
                                        <p:tgtEl>
                                          <p:spTgt spid="11"/>
                                        </p:tgtEl>
                                        <p:attrNameLst>
                                          <p:attrName>r</p:attrName>
                                        </p:attrNameLst>
                                      </p:cBhvr>
                                    </p:animRot>
                                    <p:animRot by="-240000">
                                      <p:cBhvr>
                                        <p:cTn id="45" dur="150" fill="hold">
                                          <p:stCondLst>
                                            <p:cond delay="150"/>
                                          </p:stCondLst>
                                        </p:cTn>
                                        <p:tgtEl>
                                          <p:spTgt spid="11"/>
                                        </p:tgtEl>
                                        <p:attrNameLst>
                                          <p:attrName>r</p:attrName>
                                        </p:attrNameLst>
                                      </p:cBhvr>
                                    </p:animRot>
                                    <p:animRot by="240000">
                                      <p:cBhvr>
                                        <p:cTn id="46" dur="150" fill="hold">
                                          <p:stCondLst>
                                            <p:cond delay="300"/>
                                          </p:stCondLst>
                                        </p:cTn>
                                        <p:tgtEl>
                                          <p:spTgt spid="11"/>
                                        </p:tgtEl>
                                        <p:attrNameLst>
                                          <p:attrName>r</p:attrName>
                                        </p:attrNameLst>
                                      </p:cBhvr>
                                    </p:animRot>
                                    <p:animRot by="-240000">
                                      <p:cBhvr>
                                        <p:cTn id="47" dur="150" fill="hold">
                                          <p:stCondLst>
                                            <p:cond delay="450"/>
                                          </p:stCondLst>
                                        </p:cTn>
                                        <p:tgtEl>
                                          <p:spTgt spid="11"/>
                                        </p:tgtEl>
                                        <p:attrNameLst>
                                          <p:attrName>r</p:attrName>
                                        </p:attrNameLst>
                                      </p:cBhvr>
                                    </p:animRot>
                                    <p:animRot by="120000">
                                      <p:cBhvr>
                                        <p:cTn id="48" dur="150" fill="hold">
                                          <p:stCondLst>
                                            <p:cond delay="600"/>
                                          </p:stCondLst>
                                        </p:cTn>
                                        <p:tgtEl>
                                          <p:spTgt spid="11"/>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heel(1)">
                                      <p:cBhvr>
                                        <p:cTn id="5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7"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pic>
        <p:nvPicPr>
          <p:cNvPr id="31" name="图片占位符 8">
            <a:extLst>
              <a:ext uri="{FF2B5EF4-FFF2-40B4-BE49-F238E27FC236}">
                <a16:creationId xmlns:a16="http://schemas.microsoft.com/office/drawing/2014/main" id="{C75DFF04-608F-4D88-9F31-DDCD4146B34F}"/>
              </a:ext>
            </a:extLst>
          </p:cNvPr>
          <p:cNvPicPr>
            <a:picLocks noGrp="1" noChangeAspect="1"/>
          </p:cNvPicPr>
          <p:nvPr/>
        </p:nvPicPr>
        <p:blipFill>
          <a:blip r:embed="rId8">
            <a:extLst>
              <a:ext uri="{28A0092B-C50C-407E-A947-70E740481C1C}">
                <a14:useLocalDpi xmlns:a14="http://schemas.microsoft.com/office/drawing/2010/main" val="0"/>
              </a:ext>
            </a:extLst>
          </a:blip>
          <a:srcRect t="3502" b="3502"/>
          <a:stretch/>
        </p:blipFill>
        <p:spPr>
          <a:xfrm>
            <a:off x="2519703" y="1404313"/>
            <a:ext cx="3516824" cy="3907861"/>
          </a:xfrm>
          <a:prstGeom prst="rect">
            <a:avLst/>
          </a:prstGeom>
        </p:spPr>
      </p:pic>
      <p:grpSp>
        <p:nvGrpSpPr>
          <p:cNvPr id="32" name="Group 31">
            <a:extLst>
              <a:ext uri="{FF2B5EF4-FFF2-40B4-BE49-F238E27FC236}">
                <a16:creationId xmlns:a16="http://schemas.microsoft.com/office/drawing/2014/main" id="{9B21573F-3D12-45D8-92BD-0E8497F4C3E5}"/>
              </a:ext>
            </a:extLst>
          </p:cNvPr>
          <p:cNvGrpSpPr/>
          <p:nvPr/>
        </p:nvGrpSpPr>
        <p:grpSpPr>
          <a:xfrm>
            <a:off x="891325" y="75252"/>
            <a:ext cx="7361350" cy="1710005"/>
            <a:chOff x="2772693" y="1499679"/>
            <a:chExt cx="4824496" cy="1368152"/>
          </a:xfrm>
        </p:grpSpPr>
        <p:pic>
          <p:nvPicPr>
            <p:cNvPr id="33" name="Picture 6">
              <a:extLst>
                <a:ext uri="{FF2B5EF4-FFF2-40B4-BE49-F238E27FC236}">
                  <a16:creationId xmlns:a16="http://schemas.microsoft.com/office/drawing/2014/main" id="{490923F5-C14D-438E-97A6-61EAE13BA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772693" y="1499679"/>
              <a:ext cx="4824496" cy="1368152"/>
            </a:xfrm>
            <a:prstGeom prst="rect">
              <a:avLst/>
            </a:prstGeom>
          </p:spPr>
        </p:pic>
        <p:sp>
          <p:nvSpPr>
            <p:cNvPr id="38" name="TextBox 37">
              <a:extLst>
                <a:ext uri="{FF2B5EF4-FFF2-40B4-BE49-F238E27FC236}">
                  <a16:creationId xmlns:a16="http://schemas.microsoft.com/office/drawing/2014/main" id="{F7DBCEBF-93D6-4EC5-9F74-8279779F647F}"/>
                </a:ext>
              </a:extLst>
            </p:cNvPr>
            <p:cNvSpPr txBox="1"/>
            <p:nvPr/>
          </p:nvSpPr>
          <p:spPr>
            <a:xfrm>
              <a:off x="2917087" y="1574618"/>
              <a:ext cx="4379155" cy="861868"/>
            </a:xfrm>
            <a:prstGeom prst="rect">
              <a:avLst/>
            </a:prstGeom>
            <a:noFill/>
          </p:spPr>
          <p:txBody>
            <a:bodyPr wrap="square">
              <a:spAutoFit/>
            </a:bodyPr>
            <a:lstStyle/>
            <a:p>
              <a:pPr algn="just"/>
              <a:r>
                <a:rPr lang="en-US" sz="3200">
                  <a:solidFill>
                    <a:srgbClr val="000000"/>
                  </a:solidFill>
                  <a:effectLst/>
                  <a:latin typeface="Times New Roman" panose="02020603050405020304" pitchFamily="18" charset="0"/>
                  <a:ea typeface="Times New Roman" panose="02020603050405020304" pitchFamily="18" charset="0"/>
                </a:rPr>
                <a:t>Nêu một số ứng dụng về nhu cầu ánh sáng của cây trong kĩ thuật trồng trọt.</a:t>
              </a:r>
              <a:endParaRPr lang="en-US" sz="4000">
                <a:effectLst/>
                <a:latin typeface="VNI-Times" pitchFamily="2" charset="0"/>
                <a:ea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1D523333-A8BB-45AB-911C-D7B54A76AEE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tretch>
            <a:fillRect/>
          </a:stretch>
        </p:blipFill>
        <p:spPr>
          <a:xfrm>
            <a:off x="-229282" y="69200"/>
            <a:ext cx="1615827" cy="1077218"/>
          </a:xfrm>
          <a:prstGeom prst="rect">
            <a:avLst/>
          </a:prstGeom>
        </p:spPr>
      </p:pic>
    </p:spTree>
    <p:extLst>
      <p:ext uri="{BB962C8B-B14F-4D97-AF65-F5344CB8AC3E}">
        <p14:creationId xmlns:p14="http://schemas.microsoft.com/office/powerpoint/2010/main" val="31204479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046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sp>
        <p:nvSpPr>
          <p:cNvPr id="18" name="文本框 8">
            <a:extLst>
              <a:ext uri="{FF2B5EF4-FFF2-40B4-BE49-F238E27FC236}">
                <a16:creationId xmlns:a16="http://schemas.microsoft.com/office/drawing/2014/main" id="{43320F33-F98D-438D-A699-98BBD12F3E9B}"/>
              </a:ext>
            </a:extLst>
          </p:cNvPr>
          <p:cNvSpPr txBox="1"/>
          <p:nvPr/>
        </p:nvSpPr>
        <p:spPr>
          <a:xfrm>
            <a:off x="1210767" y="4422386"/>
            <a:ext cx="6722467" cy="523220"/>
          </a:xfrm>
          <a:prstGeom prst="rect">
            <a:avLst/>
          </a:prstGeom>
          <a:solidFill>
            <a:schemeClr val="accent6">
              <a:lumMod val="20000"/>
              <a:lumOff val="80000"/>
            </a:schemeClr>
          </a:solid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cây cao su và cây cà phê.</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C306A095-E2E9-43EA-B7C5-4F2A04D3729D}"/>
              </a:ext>
            </a:extLst>
          </p:cNvPr>
          <p:cNvPicPr>
            <a:picLocks noChangeAspect="1"/>
          </p:cNvPicPr>
          <p:nvPr/>
        </p:nvPicPr>
        <p:blipFill>
          <a:blip r:embed="rId10"/>
          <a:stretch>
            <a:fillRect/>
          </a:stretch>
        </p:blipFill>
        <p:spPr>
          <a:xfrm>
            <a:off x="1574800" y="887400"/>
            <a:ext cx="5994400" cy="336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61795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10000"/>
                                  </p:iterate>
                                  <p:childTnLst>
                                    <p:set>
                                      <p:cBhvr>
                                        <p:cTn id="39" dur="1" fill="hold">
                                          <p:stCondLst>
                                            <p:cond delay="0"/>
                                          </p:stCondLst>
                                        </p:cTn>
                                        <p:tgtEl>
                                          <p:spTgt spid="18">
                                            <p:bg/>
                                          </p:spTgt>
                                        </p:tgtEl>
                                        <p:attrNameLst>
                                          <p:attrName>style.visibility</p:attrName>
                                        </p:attrNameLst>
                                      </p:cBhvr>
                                      <p:to>
                                        <p:strVal val="visible"/>
                                      </p:to>
                                    </p:set>
                                    <p:animEffect transition="in" filter="fade">
                                      <p:cBhvr>
                                        <p:cTn id="40" dur="500"/>
                                        <p:tgtEl>
                                          <p:spTgt spid="18">
                                            <p:bg/>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10000"/>
                                  </p:iterate>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fade">
                                      <p:cBhvr>
                                        <p:cTn id="4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681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pic>
        <p:nvPicPr>
          <p:cNvPr id="2" name="Picture 1">
            <a:extLst>
              <a:ext uri="{FF2B5EF4-FFF2-40B4-BE49-F238E27FC236}">
                <a16:creationId xmlns:a16="http://schemas.microsoft.com/office/drawing/2014/main" id="{3636E487-A6C0-471A-9A07-243F5896E50D}"/>
              </a:ext>
            </a:extLst>
          </p:cNvPr>
          <p:cNvPicPr>
            <a:picLocks noChangeAspect="1"/>
          </p:cNvPicPr>
          <p:nvPr/>
        </p:nvPicPr>
        <p:blipFill>
          <a:blip r:embed="rId10"/>
          <a:stretch>
            <a:fillRect/>
          </a:stretch>
        </p:blipFill>
        <p:spPr>
          <a:xfrm>
            <a:off x="365543" y="1059638"/>
            <a:ext cx="5260558" cy="3746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文本框 8">
            <a:extLst>
              <a:ext uri="{FF2B5EF4-FFF2-40B4-BE49-F238E27FC236}">
                <a16:creationId xmlns:a16="http://schemas.microsoft.com/office/drawing/2014/main" id="{43320F33-F98D-438D-A699-98BBD12F3E9B}"/>
              </a:ext>
            </a:extLst>
          </p:cNvPr>
          <p:cNvSpPr txBox="1"/>
          <p:nvPr/>
        </p:nvSpPr>
        <p:spPr>
          <a:xfrm>
            <a:off x="5740949" y="1617643"/>
            <a:ext cx="3260176" cy="954107"/>
          </a:xfrm>
          <a:prstGeom prst="rect">
            <a:avLst/>
          </a:prstGeom>
          <a:noFill/>
        </p:spPr>
        <p:txBody>
          <a:bodyPr wrap="square" rtlCol="0">
            <a:spAutoFit/>
          </a:bodyPr>
          <a:lstStyle/>
          <a:p>
            <a:pPr lvl="0" algn="ctr"/>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cây bơ và cây cà phê.</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spTree>
    <p:extLst>
      <p:ext uri="{BB962C8B-B14F-4D97-AF65-F5344CB8AC3E}">
        <p14:creationId xmlns:p14="http://schemas.microsoft.com/office/powerpoint/2010/main" val="40970236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03E654-758C-4B6C-B253-96CD49DE7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rcRect l="14189" r="14483"/>
          <a:stretch/>
        </p:blipFill>
        <p:spPr>
          <a:xfrm>
            <a:off x="0" y="0"/>
            <a:ext cx="1152525" cy="1077218"/>
          </a:xfrm>
          <a:prstGeom prst="rect">
            <a:avLst/>
          </a:prstGeom>
        </p:spPr>
      </p:pic>
      <p:pic>
        <p:nvPicPr>
          <p:cNvPr id="12" name="PA_图片 11">
            <a:extLst>
              <a:ext uri="{FF2B5EF4-FFF2-40B4-BE49-F238E27FC236}">
                <a16:creationId xmlns:a16="http://schemas.microsoft.com/office/drawing/2014/main" id="{050B19EE-2802-4ED5-BCD3-451C22A00516}"/>
              </a:ext>
            </a:extLst>
          </p:cNvPr>
          <p:cNvPicPr>
            <a:picLocks/>
          </p:cNvPicPr>
          <p:nvPr>
            <p:custDataLst>
              <p:tags r:id="rId1"/>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22859" y="2608263"/>
            <a:ext cx="227837" cy="2391855"/>
          </a:xfrm>
          <a:prstGeom prst="rect">
            <a:avLst/>
          </a:prstGeom>
        </p:spPr>
      </p:pic>
      <p:pic>
        <p:nvPicPr>
          <p:cNvPr id="14" name="PA_图片 13">
            <a:extLst>
              <a:ext uri="{FF2B5EF4-FFF2-40B4-BE49-F238E27FC236}">
                <a16:creationId xmlns:a16="http://schemas.microsoft.com/office/drawing/2014/main" id="{12BD3DB4-F475-469B-93D6-B5D5B2AA6B82}"/>
              </a:ext>
            </a:extLst>
          </p:cNvPr>
          <p:cNvPicPr>
            <a:picLocks/>
          </p:cNvPicPr>
          <p:nvPr>
            <p:custDataLst>
              <p:tags r:id="rId2"/>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PA_图片 14">
            <a:extLst>
              <a:ext uri="{FF2B5EF4-FFF2-40B4-BE49-F238E27FC236}">
                <a16:creationId xmlns:a16="http://schemas.microsoft.com/office/drawing/2014/main" id="{A5E838AD-C512-4D88-AE84-1EF3EDC69BDF}"/>
              </a:ext>
            </a:extLst>
          </p:cNvPr>
          <p:cNvPicPr>
            <a:picLocks/>
          </p:cNvPicPr>
          <p:nvPr>
            <p:custDataLst>
              <p:tags r:id="rId3"/>
            </p:custDataLst>
          </p:nvPr>
        </p:nvPicPr>
        <p:blipFill rotWithShape="1">
          <a:blip r:embed="rId9"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PA_图片 15">
            <a:extLst>
              <a:ext uri="{FF2B5EF4-FFF2-40B4-BE49-F238E27FC236}">
                <a16:creationId xmlns:a16="http://schemas.microsoft.com/office/drawing/2014/main" id="{7F8155B4-356F-44F5-8B70-8FEEDFD00D73}"/>
              </a:ext>
            </a:extLst>
          </p:cNvPr>
          <p:cNvPicPr>
            <a:picLocks/>
          </p:cNvPicPr>
          <p:nvPr>
            <p:custDataLst>
              <p:tags r:id="rId4"/>
            </p:custDataLst>
          </p:nvPr>
        </p:nvPicPr>
        <p:blipFill rotWithShape="1">
          <a:blip r:embed="rId9"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0" name="Group 9">
            <a:extLst>
              <a:ext uri="{FF2B5EF4-FFF2-40B4-BE49-F238E27FC236}">
                <a16:creationId xmlns:a16="http://schemas.microsoft.com/office/drawing/2014/main" id="{5AD1DE8D-8446-4FD6-BE3E-5508A76DF4C8}"/>
              </a:ext>
            </a:extLst>
          </p:cNvPr>
          <p:cNvGrpSpPr/>
          <p:nvPr/>
        </p:nvGrpSpPr>
        <p:grpSpPr>
          <a:xfrm>
            <a:off x="1152525" y="168118"/>
            <a:ext cx="3779884" cy="972145"/>
            <a:chOff x="48385" y="0"/>
            <a:chExt cx="4195752" cy="972145"/>
          </a:xfrm>
        </p:grpSpPr>
        <p:sp>
          <p:nvSpPr>
            <p:cNvPr id="11" name="รูปแบบอิสระ 71">
              <a:extLst>
                <a:ext uri="{FF2B5EF4-FFF2-40B4-BE49-F238E27FC236}">
                  <a16:creationId xmlns:a16="http://schemas.microsoft.com/office/drawing/2014/main" id="{2012EE61-4C03-451D-8562-F6ACE1E98542}"/>
                </a:ext>
              </a:extLst>
            </p:cNvPr>
            <p:cNvSpPr/>
            <p:nvPr/>
          </p:nvSpPr>
          <p:spPr>
            <a:xfrm>
              <a:off x="48385" y="90239"/>
              <a:ext cx="3511260"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3" name="mmprod_col_3090">
              <a:extLst>
                <a:ext uri="{FF2B5EF4-FFF2-40B4-BE49-F238E27FC236}">
                  <a16:creationId xmlns:a16="http://schemas.microsoft.com/office/drawing/2014/main" id="{E4C7CE57-D35E-4D60-A3E6-F7EA816A5940}"/>
                </a:ext>
              </a:extLst>
            </p:cNvPr>
            <p:cNvSpPr txBox="1"/>
            <p:nvPr/>
          </p:nvSpPr>
          <p:spPr>
            <a:xfrm>
              <a:off x="396997" y="0"/>
              <a:ext cx="3847140" cy="972145"/>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r>
                <a:rPr lang="en-US"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cs typeface="Arial" panose="020B0604020202020204" pitchFamily="34" charset="0"/>
                </a:rPr>
                <a:t>Ứng dụng</a:t>
              </a:r>
              <a:endParaRPr sz="4400" b="1">
                <a:ln w="19050">
                  <a:solidFill>
                    <a:schemeClr val="accent2">
                      <a:lumMod val="20000"/>
                      <a:lumOff val="80000"/>
                    </a:schemeClr>
                  </a:solidFill>
                </a:ln>
                <a:solidFill>
                  <a:srgbClr val="121212"/>
                </a:solidFill>
                <a:latin typeface="UTM Showcard" panose="02040603050506020204" pitchFamily="18" charset="0"/>
                <a:ea typeface="Arial" panose="020B0604020202020204" pitchFamily="34" charset="0"/>
              </a:endParaRPr>
            </a:p>
          </p:txBody>
        </p:sp>
      </p:grpSp>
      <p:sp>
        <p:nvSpPr>
          <p:cNvPr id="18" name="文本框 8">
            <a:extLst>
              <a:ext uri="{FF2B5EF4-FFF2-40B4-BE49-F238E27FC236}">
                <a16:creationId xmlns:a16="http://schemas.microsoft.com/office/drawing/2014/main" id="{43320F33-F98D-438D-A699-98BBD12F3E9B}"/>
              </a:ext>
            </a:extLst>
          </p:cNvPr>
          <p:cNvSpPr txBox="1"/>
          <p:nvPr/>
        </p:nvSpPr>
        <p:spPr>
          <a:xfrm>
            <a:off x="936174" y="1558631"/>
            <a:ext cx="3260176" cy="1077218"/>
          </a:xfrm>
          <a:prstGeom prst="rect">
            <a:avLst/>
          </a:prstGeom>
          <a:noFill/>
        </p:spPr>
        <p:txBody>
          <a:bodyPr wrap="square" rtlCol="0">
            <a:spAutoFit/>
          </a:bodyPr>
          <a:lstStyle/>
          <a:p>
            <a:pPr lvl="0" algn="ctr"/>
            <a:r>
              <a:rPr lang="en-US" altLang="zh-CN" sz="32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Trồng xen canh đậu và ngô.</a:t>
            </a:r>
            <a:endParaRPr lang="zh-CN" altLang="en-US" sz="32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icture 2">
            <a:extLst>
              <a:ext uri="{FF2B5EF4-FFF2-40B4-BE49-F238E27FC236}">
                <a16:creationId xmlns:a16="http://schemas.microsoft.com/office/drawing/2014/main" id="{DCEEF89E-924E-4507-9FDA-C58FAB876149}"/>
              </a:ext>
            </a:extLst>
          </p:cNvPr>
          <p:cNvPicPr>
            <a:picLocks noChangeAspect="1"/>
          </p:cNvPicPr>
          <p:nvPr/>
        </p:nvPicPr>
        <p:blipFill>
          <a:blip r:embed="rId10"/>
          <a:stretch>
            <a:fillRect/>
          </a:stretch>
        </p:blipFill>
        <p:spPr>
          <a:xfrm>
            <a:off x="4091054" y="1077218"/>
            <a:ext cx="4762500" cy="36853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60435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B395A-51C4-44B5-90E6-F37806BED2E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11" b="90000" l="9838" r="88410">
                        <a14:foregroundMark x1="35175" y1="12778" x2="35175" y2="12778"/>
                        <a14:foregroundMark x1="38544" y1="11444" x2="29919" y2="24333"/>
                        <a14:foregroundMark x1="25979" y1="27318" x2="19946" y2="31889"/>
                        <a14:foregroundMark x1="29919" y1="24333" x2="27214" y2="26383"/>
                        <a14:foregroundMark x1="17385" y1="22222" x2="19407" y2="27778"/>
                        <a14:foregroundMark x1="37601" y1="30778" x2="37871" y2="31667"/>
                        <a14:foregroundMark x1="12333" y1="48379" x2="10377" y2="62000"/>
                        <a14:foregroundMark x1="12579" y1="46667" x2="12433" y2="47681"/>
                        <a14:foregroundMark x1="14286" y1="34778" x2="13754" y2="38482"/>
                        <a14:foregroundMark x1="10377" y1="62000" x2="12534" y2="69444"/>
                        <a14:foregroundMark x1="27763" y1="88111" x2="56739" y2="85778"/>
                        <a14:foregroundMark x1="87736" y1="39111" x2="88275" y2="56111"/>
                        <a14:foregroundMark x1="88275" y1="56111" x2="84367" y2="67556"/>
                        <a14:foregroundMark x1="88679" y1="63000" x2="88140" y2="65778"/>
                        <a14:foregroundMark x1="88140" y1="68667" x2="88140" y2="68667"/>
                        <a14:foregroundMark x1="36253" y1="90000" x2="57412" y2="90222"/>
                        <a14:foregroundMark x1="36523" y1="10222" x2="36523" y2="10222"/>
                        <a14:foregroundMark x1="10402" y1="45197" x2="9838" y2="50778"/>
                        <a14:foregroundMark x1="10647" y1="42778" x2="10467" y2="44556"/>
                        <a14:foregroundMark x1="30054" y1="26333" x2="30054" y2="26333"/>
                        <a14:foregroundMark x1="19003" y1="33667" x2="19003" y2="33667"/>
                        <a14:foregroundMark x1="23046" y1="34000" x2="23046" y2="34000"/>
                        <a14:foregroundMark x1="14960" y1="30556" x2="16307" y2="29222"/>
                        <a14:foregroundMark x1="14151" y1="31111" x2="13477" y2="33556"/>
                        <a14:backgroundMark x1="27358" y1="29778" x2="27358" y2="29778"/>
                        <a14:backgroundMark x1="32075" y1="30000" x2="32075" y2="30000"/>
                        <a14:backgroundMark x1="28706" y1="26889" x2="26415" y2="31222"/>
                        <a14:backgroundMark x1="13208" y1="42000" x2="13208" y2="42000"/>
                        <a14:backgroundMark x1="13881" y1="40111" x2="13342" y2="43556"/>
                        <a14:backgroundMark x1="13342" y1="43667" x2="12399" y2="45778"/>
                        <a14:backgroundMark x1="14016" y1="40111" x2="14151" y2="39333"/>
                        <a14:backgroundMark x1="14151" y1="38556" x2="13747" y2="40000"/>
                        <a14:backgroundMark x1="12938" y1="44556" x2="12938" y2="46667"/>
                        <a14:backgroundMark x1="12534" y1="47667" x2="12668" y2="48333"/>
                        <a14:backgroundMark x1="28976" y1="37444" x2="28976" y2="37444"/>
                        <a14:backgroundMark x1="26954" y1="30333" x2="32345" y2="34333"/>
                        <a14:backgroundMark x1="31132" y1="29667" x2="30054" y2="31444"/>
                        <a14:backgroundMark x1="31402" y1="28667" x2="29919" y2="29778"/>
                        <a14:backgroundMark x1="30323" y1="33889" x2="29650" y2="37778"/>
                        <a14:backgroundMark x1="27898" y1="36556" x2="28032" y2="38778"/>
                        <a14:backgroundMark x1="18598" y1="31889" x2="18194" y2="32778"/>
                      </a14:backgroundRemoval>
                    </a14:imgEffect>
                  </a14:imgLayer>
                </a14:imgProps>
              </a:ext>
            </a:extLst>
          </a:blip>
          <a:srcRect l="6827" t="8100" r="4852" b="7258"/>
          <a:stretch/>
        </p:blipFill>
        <p:spPr>
          <a:xfrm>
            <a:off x="3931388" y="3828364"/>
            <a:ext cx="1471883" cy="1334017"/>
          </a:xfrm>
          <a:prstGeom prst="rect">
            <a:avLst/>
          </a:prstGeom>
        </p:spPr>
      </p:pic>
      <p:pic>
        <p:nvPicPr>
          <p:cNvPr id="61" name="图片 2">
            <a:extLst>
              <a:ext uri="{FF2B5EF4-FFF2-40B4-BE49-F238E27FC236}">
                <a16:creationId xmlns:a16="http://schemas.microsoft.com/office/drawing/2014/main" id="{1CFC5F8B-B4D2-4671-A832-C49E0E65394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62" name="图片 16">
            <a:extLst>
              <a:ext uri="{FF2B5EF4-FFF2-40B4-BE49-F238E27FC236}">
                <a16:creationId xmlns:a16="http://schemas.microsoft.com/office/drawing/2014/main" id="{5A3DB18F-1368-4428-9B9B-4FB39DE29A0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63" name="图片 17">
            <a:extLst>
              <a:ext uri="{FF2B5EF4-FFF2-40B4-BE49-F238E27FC236}">
                <a16:creationId xmlns:a16="http://schemas.microsoft.com/office/drawing/2014/main" id="{A23E9AB2-63F5-429F-80EB-4697ABCBA66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64" name="图片 18">
            <a:extLst>
              <a:ext uri="{FF2B5EF4-FFF2-40B4-BE49-F238E27FC236}">
                <a16:creationId xmlns:a16="http://schemas.microsoft.com/office/drawing/2014/main" id="{B89EB5A9-A299-4E1F-ADA3-6B93CCF3B09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16" name="Group 15">
            <a:extLst>
              <a:ext uri="{FF2B5EF4-FFF2-40B4-BE49-F238E27FC236}">
                <a16:creationId xmlns:a16="http://schemas.microsoft.com/office/drawing/2014/main" id="{0AB76FC3-4F41-4DD5-B979-B5E4646A1295}"/>
              </a:ext>
            </a:extLst>
          </p:cNvPr>
          <p:cNvGrpSpPr/>
          <p:nvPr/>
        </p:nvGrpSpPr>
        <p:grpSpPr>
          <a:xfrm>
            <a:off x="503922" y="1509781"/>
            <a:ext cx="4031566" cy="1061969"/>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A</a:t>
              </a:r>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499956" y="278789"/>
            <a:ext cx="8144089" cy="1089417"/>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468820"/>
            <a:ext cx="365522" cy="365522"/>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399932" y="1816627"/>
            <a:ext cx="1271502"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Đúng</a:t>
            </a:r>
            <a:endParaRPr lang="en-US" sz="135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300996" y="2881690"/>
            <a:ext cx="1128835" cy="507831"/>
          </a:xfrm>
          <a:prstGeom prst="rect">
            <a:avLst/>
          </a:prstGeom>
          <a:noFill/>
        </p:spPr>
        <p:txBody>
          <a:bodyPr wrap="none" rtlCol="0">
            <a:spAutoFit/>
          </a:bodyPr>
          <a:lstStyle/>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Âm</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thanh</a:t>
            </a:r>
            <a:r>
              <a:rPr lang="en-US" sz="1350" b="1" dirty="0">
                <a:solidFill>
                  <a:prstClr val="black"/>
                </a:solidFill>
                <a:latin typeface="Times New Roman" panose="02020603050405020304" pitchFamily="18" charset="0"/>
                <a:cs typeface="Times New Roman" panose="02020603050405020304" pitchFamily="18" charset="0"/>
              </a:rPr>
              <a:t> </a:t>
            </a:r>
          </a:p>
          <a:p>
            <a:pPr algn="ctr" defTabSz="685800">
              <a:defRPr/>
            </a:pPr>
            <a:r>
              <a:rPr lang="en-US" sz="1350" b="1" dirty="0" err="1">
                <a:solidFill>
                  <a:prstClr val="black"/>
                </a:solidFill>
                <a:latin typeface="Times New Roman" panose="02020603050405020304" pitchFamily="18" charset="0"/>
                <a:cs typeface="Times New Roman" panose="02020603050405020304" pitchFamily="18" charset="0"/>
              </a:rPr>
              <a:t>khi</a:t>
            </a:r>
            <a:r>
              <a:rPr lang="en-US" sz="1350" b="1" dirty="0">
                <a:solidFill>
                  <a:prstClr val="black"/>
                </a:solidFill>
                <a:latin typeface="Times New Roman" panose="02020603050405020304" pitchFamily="18" charset="0"/>
                <a:cs typeface="Times New Roman" panose="02020603050405020304" pitchFamily="18" charset="0"/>
              </a:rPr>
              <a:t> </a:t>
            </a:r>
            <a:r>
              <a:rPr lang="en-US" sz="1350" b="1" dirty="0" err="1">
                <a:solidFill>
                  <a:prstClr val="black"/>
                </a:solidFill>
                <a:latin typeface="Times New Roman" panose="02020603050405020304" pitchFamily="18" charset="0"/>
                <a:cs typeface="Times New Roman" panose="02020603050405020304" pitchFamily="18" charset="0"/>
              </a:rPr>
              <a:t>chọn</a:t>
            </a:r>
            <a:r>
              <a:rPr lang="en-US" sz="1350" b="1" dirty="0">
                <a:solidFill>
                  <a:prstClr val="black"/>
                </a:solidFill>
                <a:latin typeface="Times New Roman" panose="02020603050405020304" pitchFamily="18" charset="0"/>
                <a:cs typeface="Times New Roman" panose="020206030504050203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3759" y="1174366"/>
            <a:ext cx="365522" cy="365522"/>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367" y="3936760"/>
            <a:ext cx="365522" cy="365522"/>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451" y="4404664"/>
            <a:ext cx="365522" cy="365522"/>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4889204" y="1539888"/>
            <a:ext cx="3901074" cy="1075404"/>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450086" y="2795359"/>
            <a:ext cx="4088031" cy="1054910"/>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4889204" y="2780711"/>
            <a:ext cx="3892594" cy="1075404"/>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0">
                    <a:srgbClr val="783300"/>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latin typeface="Times New Roman" panose="02020603050405020304" pitchFamily="18" charset="0"/>
                  <a:cs typeface="Times New Roman" panose="020206030504050203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626846" y="285040"/>
            <a:ext cx="7668200" cy="1015663"/>
          </a:xfrm>
          <a:prstGeom prst="rect">
            <a:avLst/>
          </a:prstGeom>
          <a:noFill/>
        </p:spPr>
        <p:txBody>
          <a:bodyPr wrap="square" rtlCol="0">
            <a:spAutoFit/>
          </a:bodyPr>
          <a:lstStyle/>
          <a:p>
            <a:pPr algn="ctr" defTabSz="685800"/>
            <a:r>
              <a:rPr lang="en-US" altLang="zh-CN" sz="30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2. Có thể làm cho bóng tối của vật thay đổi bằng cách nào?</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1419886" y="1616690"/>
            <a:ext cx="2854539"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vật ra xa nguồn sáng.</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5649110" y="1624688"/>
            <a:ext cx="2956271"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nguồn sáng lại gần vật.</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1293097" y="2896375"/>
            <a:ext cx="3042683" cy="885114"/>
          </a:xfrm>
          <a:prstGeom prst="rect">
            <a:avLst/>
          </a:prstGeom>
          <a:noFill/>
        </p:spPr>
        <p:txBody>
          <a:bodyPr wrap="square" rtlCol="0">
            <a:spAutoFit/>
          </a:bodyPr>
          <a:lstStyle/>
          <a:p>
            <a:pPr algn="just"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Dịch vật lại gần nguồn sáng.</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5632547" y="2987273"/>
            <a:ext cx="2938443" cy="488724"/>
          </a:xfrm>
          <a:prstGeom prst="rect">
            <a:avLst/>
          </a:prstGeom>
          <a:noFill/>
        </p:spPr>
        <p:txBody>
          <a:bodyPr wrap="square" rtlCol="0">
            <a:spAutoFit/>
          </a:bodyPr>
          <a:lstStyle/>
          <a:p>
            <a:pPr algn="ctr" defTabSz="685800">
              <a:lnSpc>
                <a:spcPct val="92000"/>
              </a:lnSpc>
            </a:pPr>
            <a:r>
              <a:rPr lang="en-US"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rPr>
              <a:t>Tất cả các ý trên</a:t>
            </a:r>
            <a:endParaRPr lang="vi-VN" sz="2800" b="1" spc="-15">
              <a:solidFill>
                <a:srgbClr val="331B3D"/>
              </a:solidFill>
              <a:latin typeface="Times New Roman" panose="02020603050405020304" pitchFamily="18" charset="0"/>
              <a:ea typeface="字魂67号-勾玉行书" panose="00000500000000000000" pitchFamily="2" charset="-122"/>
              <a:cs typeface="Times New Roman" panose="02020603050405020304" pitchFamily="18" charset="0"/>
            </a:endParaRPr>
          </a:p>
        </p:txBody>
      </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6846" y="1757485"/>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6069" y="3083734"/>
            <a:ext cx="596775" cy="52448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0925" y="1798690"/>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3009" y="3138312"/>
            <a:ext cx="485850" cy="492371"/>
          </a:xfrm>
          <a:prstGeom prst="rect">
            <a:avLst/>
          </a:prstGeom>
          <a:noFill/>
          <a:extLst>
            <a:ext uri="{909E8E84-426E-40DD-AFC4-6F175D3DCCD1}">
              <a14:hiddenFill xmlns:a14="http://schemas.microsoft.com/office/drawing/2010/main">
                <a:solidFill>
                  <a:srgbClr val="FFFFFF"/>
                </a:solidFill>
              </a14:hiddenFill>
            </a:ext>
          </a:extLst>
        </p:spPr>
      </p:pic>
      <p:pic>
        <p:nvPicPr>
          <p:cNvPr id="65" name="PA_图片 15">
            <a:extLst>
              <a:ext uri="{FF2B5EF4-FFF2-40B4-BE49-F238E27FC236}">
                <a16:creationId xmlns:a16="http://schemas.microsoft.com/office/drawing/2014/main" id="{BCCF2CC1-40AE-4FF9-870F-A571EA46026A}"/>
              </a:ext>
            </a:extLst>
          </p:cNvPr>
          <p:cNvPicPr>
            <a:picLocks noChangeAspect="1"/>
          </p:cNvPicPr>
          <p:nvPr>
            <p:custDataLst>
              <p:tags r:id="rId5"/>
            </p:custDataLst>
          </p:nvPr>
        </p:nvPicPr>
        <p:blipFill>
          <a:blip r:embed="rId16" cstate="screen">
            <a:extLst>
              <a:ext uri="{28A0092B-C50C-407E-A947-70E740481C1C}">
                <a14:useLocalDpi xmlns:a14="http://schemas.microsoft.com/office/drawing/2010/main"/>
              </a:ext>
            </a:extLst>
          </a:blip>
          <a:stretch>
            <a:fillRect/>
          </a:stretch>
        </p:blipFill>
        <p:spPr>
          <a:xfrm>
            <a:off x="0" y="3468820"/>
            <a:ext cx="1902805" cy="1678608"/>
          </a:xfrm>
          <a:prstGeom prst="rect">
            <a:avLst/>
          </a:prstGeom>
        </p:spPr>
      </p:pic>
      <p:pic>
        <p:nvPicPr>
          <p:cNvPr id="75" name="Picture 74">
            <a:extLst>
              <a:ext uri="{FF2B5EF4-FFF2-40B4-BE49-F238E27FC236}">
                <a16:creationId xmlns:a16="http://schemas.microsoft.com/office/drawing/2014/main" id="{C948EF0A-FC81-47E7-A004-8C2F79CE79F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676618" y="2118605"/>
            <a:ext cx="1139397" cy="602679"/>
          </a:xfrm>
          <a:prstGeom prst="rect">
            <a:avLst/>
          </a:prstGeom>
        </p:spPr>
      </p:pic>
      <p:pic>
        <p:nvPicPr>
          <p:cNvPr id="76" name="Picture 75">
            <a:extLst>
              <a:ext uri="{FF2B5EF4-FFF2-40B4-BE49-F238E27FC236}">
                <a16:creationId xmlns:a16="http://schemas.microsoft.com/office/drawing/2014/main" id="{95F1F66D-A15C-4281-BFB9-757D2B2F869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32003" y="2072541"/>
            <a:ext cx="1139397" cy="602679"/>
          </a:xfrm>
          <a:prstGeom prst="rect">
            <a:avLst/>
          </a:prstGeom>
        </p:spPr>
      </p:pic>
      <p:pic>
        <p:nvPicPr>
          <p:cNvPr id="77" name="Picture 76">
            <a:extLst>
              <a:ext uri="{FF2B5EF4-FFF2-40B4-BE49-F238E27FC236}">
                <a16:creationId xmlns:a16="http://schemas.microsoft.com/office/drawing/2014/main" id="{07C37416-E1DC-42BE-90C9-E4731EC7CD5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3676618" y="3225685"/>
            <a:ext cx="1139397" cy="602679"/>
          </a:xfrm>
          <a:prstGeom prst="rect">
            <a:avLst/>
          </a:prstGeom>
        </p:spPr>
      </p:pic>
      <p:pic>
        <p:nvPicPr>
          <p:cNvPr id="82" name="Picture 81">
            <a:extLst>
              <a:ext uri="{FF2B5EF4-FFF2-40B4-BE49-F238E27FC236}">
                <a16:creationId xmlns:a16="http://schemas.microsoft.com/office/drawing/2014/main" id="{4431B82B-ACD9-4268-B796-B6CEA8034C8B}"/>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8032003" y="3383341"/>
            <a:ext cx="1139397" cy="602679"/>
          </a:xfrm>
          <a:prstGeom prst="rect">
            <a:avLst/>
          </a:prstGeom>
        </p:spPr>
      </p:pic>
      <p:pic>
        <p:nvPicPr>
          <p:cNvPr id="2" name="Picture 1">
            <a:extLst>
              <a:ext uri="{FF2B5EF4-FFF2-40B4-BE49-F238E27FC236}">
                <a16:creationId xmlns:a16="http://schemas.microsoft.com/office/drawing/2014/main" id="{E00765B0-1668-4787-B02B-FC2D324734F1}"/>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a:off x="7583180" y="658658"/>
            <a:ext cx="1450176" cy="767064"/>
          </a:xfrm>
          <a:prstGeom prst="rect">
            <a:avLst/>
          </a:prstGeom>
        </p:spPr>
      </p:pic>
    </p:spTree>
    <p:extLst>
      <p:ext uri="{BB962C8B-B14F-4D97-AF65-F5344CB8AC3E}">
        <p14:creationId xmlns:p14="http://schemas.microsoft.com/office/powerpoint/2010/main" val="20615309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up)">
                                      <p:cBhvr>
                                        <p:cTn id="10" dur="500"/>
                                        <p:tgtEl>
                                          <p:spTgt spid="63"/>
                                        </p:tgtEl>
                                      </p:cBhvr>
                                    </p:animEffect>
                                  </p:childTnLst>
                                </p:cTn>
                              </p:par>
                              <p:par>
                                <p:cTn id="11" presetID="22" presetClass="entr" presetSubtype="4"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par>
                                <p:cTn id="17" presetID="42"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outVertical)">
                                      <p:cBhvr>
                                        <p:cTn id="29" dur="500"/>
                                        <p:tgtEl>
                                          <p:spTgt spid="5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75"/>
                                        </p:tgtEl>
                                        <p:attrNameLst>
                                          <p:attrName>style.visibility</p:attrName>
                                        </p:attrNameLst>
                                      </p:cBhvr>
                                      <p:to>
                                        <p:strVal val="visible"/>
                                      </p:to>
                                    </p:set>
                                    <p:anim calcmode="lin" valueType="num">
                                      <p:cBhvr>
                                        <p:cTn id="48" dur="500" fill="hold"/>
                                        <p:tgtEl>
                                          <p:spTgt spid="75"/>
                                        </p:tgtEl>
                                        <p:attrNameLst>
                                          <p:attrName>ppt_w</p:attrName>
                                        </p:attrNameLst>
                                      </p:cBhvr>
                                      <p:tavLst>
                                        <p:tav tm="0">
                                          <p:val>
                                            <p:fltVal val="0"/>
                                          </p:val>
                                        </p:tav>
                                        <p:tav tm="100000">
                                          <p:val>
                                            <p:strVal val="#ppt_w"/>
                                          </p:val>
                                        </p:tav>
                                      </p:tavLst>
                                    </p:anim>
                                    <p:anim calcmode="lin" valueType="num">
                                      <p:cBhvr>
                                        <p:cTn id="49" dur="500" fill="hold"/>
                                        <p:tgtEl>
                                          <p:spTgt spid="75"/>
                                        </p:tgtEl>
                                        <p:attrNameLst>
                                          <p:attrName>ppt_h</p:attrName>
                                        </p:attrNameLst>
                                      </p:cBhvr>
                                      <p:tavLst>
                                        <p:tav tm="0">
                                          <p:val>
                                            <p:fltVal val="0"/>
                                          </p:val>
                                        </p:tav>
                                        <p:tav tm="100000">
                                          <p:val>
                                            <p:strVal val="#ppt_h"/>
                                          </p:val>
                                        </p:tav>
                                      </p:tavLst>
                                    </p:anim>
                                    <p:animEffect transition="in" filter="fade">
                                      <p:cBhvr>
                                        <p:cTn id="50" dur="500"/>
                                        <p:tgtEl>
                                          <p:spTgt spid="75"/>
                                        </p:tgtEl>
                                      </p:cBhvr>
                                    </p:animEffect>
                                  </p:childTnLst>
                                </p:cTn>
                              </p:par>
                              <p:par>
                                <p:cTn id="51" presetID="32" presetClass="emph" presetSubtype="0" repeatCount="indefinite" fill="hold" nodeType="withEffect">
                                  <p:stCondLst>
                                    <p:cond delay="0"/>
                                  </p:stCondLst>
                                  <p:childTnLst>
                                    <p:animRot by="120000">
                                      <p:cBhvr>
                                        <p:cTn id="52" dur="75" fill="hold">
                                          <p:stCondLst>
                                            <p:cond delay="0"/>
                                          </p:stCondLst>
                                        </p:cTn>
                                        <p:tgtEl>
                                          <p:spTgt spid="75"/>
                                        </p:tgtEl>
                                        <p:attrNameLst>
                                          <p:attrName>r</p:attrName>
                                        </p:attrNameLst>
                                      </p:cBhvr>
                                    </p:animRot>
                                    <p:animRot by="-240000">
                                      <p:cBhvr>
                                        <p:cTn id="53" dur="150" fill="hold">
                                          <p:stCondLst>
                                            <p:cond delay="150"/>
                                          </p:stCondLst>
                                        </p:cTn>
                                        <p:tgtEl>
                                          <p:spTgt spid="75"/>
                                        </p:tgtEl>
                                        <p:attrNameLst>
                                          <p:attrName>r</p:attrName>
                                        </p:attrNameLst>
                                      </p:cBhvr>
                                    </p:animRot>
                                    <p:animRot by="240000">
                                      <p:cBhvr>
                                        <p:cTn id="54" dur="150" fill="hold">
                                          <p:stCondLst>
                                            <p:cond delay="300"/>
                                          </p:stCondLst>
                                        </p:cTn>
                                        <p:tgtEl>
                                          <p:spTgt spid="75"/>
                                        </p:tgtEl>
                                        <p:attrNameLst>
                                          <p:attrName>r</p:attrName>
                                        </p:attrNameLst>
                                      </p:cBhvr>
                                    </p:animRot>
                                    <p:animRot by="-240000">
                                      <p:cBhvr>
                                        <p:cTn id="55" dur="150" fill="hold">
                                          <p:stCondLst>
                                            <p:cond delay="450"/>
                                          </p:stCondLst>
                                        </p:cTn>
                                        <p:tgtEl>
                                          <p:spTgt spid="75"/>
                                        </p:tgtEl>
                                        <p:attrNameLst>
                                          <p:attrName>r</p:attrName>
                                        </p:attrNameLst>
                                      </p:cBhvr>
                                    </p:animRot>
                                    <p:animRot by="120000">
                                      <p:cBhvr>
                                        <p:cTn id="56" dur="150" fill="hold">
                                          <p:stCondLst>
                                            <p:cond delay="600"/>
                                          </p:stCondLst>
                                        </p:cTn>
                                        <p:tgtEl>
                                          <p:spTgt spid="75"/>
                                        </p:tgtEl>
                                        <p:attrNameLst>
                                          <p:attrName>r</p:attrName>
                                        </p:attrNameLst>
                                      </p:cBhvr>
                                    </p:animRot>
                                  </p:childTnLst>
                                </p:cTn>
                              </p:par>
                            </p:childTnLst>
                          </p:cTn>
                        </p:par>
                        <p:par>
                          <p:cTn id="57" fill="hold">
                            <p:stCondLst>
                              <p:cond delay="1750"/>
                            </p:stCondLst>
                            <p:childTnLst>
                              <p:par>
                                <p:cTn id="58" presetID="22" presetClass="entr" presetSubtype="8"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childTnLst>
                          </p:cTn>
                        </p:par>
                        <p:par>
                          <p:cTn id="61" fill="hold">
                            <p:stCondLst>
                              <p:cond delay="2250"/>
                            </p:stCondLst>
                            <p:childTnLst>
                              <p:par>
                                <p:cTn id="62" presetID="22" presetClass="entr" presetSubtype="8"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par>
                          <p:cTn id="65" fill="hold">
                            <p:stCondLst>
                              <p:cond delay="2750"/>
                            </p:stCondLst>
                            <p:childTnLst>
                              <p:par>
                                <p:cTn id="66" presetID="53" presetClass="entr" presetSubtype="16" fill="hold" nodeType="afterEffect">
                                  <p:stCondLst>
                                    <p:cond delay="0"/>
                                  </p:stCondLst>
                                  <p:childTnLst>
                                    <p:set>
                                      <p:cBhvr>
                                        <p:cTn id="67" dur="1" fill="hold">
                                          <p:stCondLst>
                                            <p:cond delay="0"/>
                                          </p:stCondLst>
                                        </p:cTn>
                                        <p:tgtEl>
                                          <p:spTgt spid="76"/>
                                        </p:tgtEl>
                                        <p:attrNameLst>
                                          <p:attrName>style.visibility</p:attrName>
                                        </p:attrNameLst>
                                      </p:cBhvr>
                                      <p:to>
                                        <p:strVal val="visible"/>
                                      </p:to>
                                    </p:set>
                                    <p:anim calcmode="lin" valueType="num">
                                      <p:cBhvr>
                                        <p:cTn id="68" dur="500" fill="hold"/>
                                        <p:tgtEl>
                                          <p:spTgt spid="76"/>
                                        </p:tgtEl>
                                        <p:attrNameLst>
                                          <p:attrName>ppt_w</p:attrName>
                                        </p:attrNameLst>
                                      </p:cBhvr>
                                      <p:tavLst>
                                        <p:tav tm="0">
                                          <p:val>
                                            <p:fltVal val="0"/>
                                          </p:val>
                                        </p:tav>
                                        <p:tav tm="100000">
                                          <p:val>
                                            <p:strVal val="#ppt_w"/>
                                          </p:val>
                                        </p:tav>
                                      </p:tavLst>
                                    </p:anim>
                                    <p:anim calcmode="lin" valueType="num">
                                      <p:cBhvr>
                                        <p:cTn id="69" dur="500" fill="hold"/>
                                        <p:tgtEl>
                                          <p:spTgt spid="76"/>
                                        </p:tgtEl>
                                        <p:attrNameLst>
                                          <p:attrName>ppt_h</p:attrName>
                                        </p:attrNameLst>
                                      </p:cBhvr>
                                      <p:tavLst>
                                        <p:tav tm="0">
                                          <p:val>
                                            <p:fltVal val="0"/>
                                          </p:val>
                                        </p:tav>
                                        <p:tav tm="100000">
                                          <p:val>
                                            <p:strVal val="#ppt_h"/>
                                          </p:val>
                                        </p:tav>
                                      </p:tavLst>
                                    </p:anim>
                                    <p:animEffect transition="in" filter="fade">
                                      <p:cBhvr>
                                        <p:cTn id="70" dur="500"/>
                                        <p:tgtEl>
                                          <p:spTgt spid="76"/>
                                        </p:tgtEl>
                                      </p:cBhvr>
                                    </p:animEffect>
                                  </p:childTnLst>
                                </p:cTn>
                              </p:par>
                              <p:par>
                                <p:cTn id="71" presetID="32" presetClass="emph" presetSubtype="0" repeatCount="indefinite" fill="hold" nodeType="withEffect">
                                  <p:stCondLst>
                                    <p:cond delay="0"/>
                                  </p:stCondLst>
                                  <p:childTnLst>
                                    <p:animRot by="120000">
                                      <p:cBhvr>
                                        <p:cTn id="72" dur="75" fill="hold">
                                          <p:stCondLst>
                                            <p:cond delay="0"/>
                                          </p:stCondLst>
                                        </p:cTn>
                                        <p:tgtEl>
                                          <p:spTgt spid="76"/>
                                        </p:tgtEl>
                                        <p:attrNameLst>
                                          <p:attrName>r</p:attrName>
                                        </p:attrNameLst>
                                      </p:cBhvr>
                                    </p:animRot>
                                    <p:animRot by="-240000">
                                      <p:cBhvr>
                                        <p:cTn id="73" dur="150" fill="hold">
                                          <p:stCondLst>
                                            <p:cond delay="150"/>
                                          </p:stCondLst>
                                        </p:cTn>
                                        <p:tgtEl>
                                          <p:spTgt spid="76"/>
                                        </p:tgtEl>
                                        <p:attrNameLst>
                                          <p:attrName>r</p:attrName>
                                        </p:attrNameLst>
                                      </p:cBhvr>
                                    </p:animRot>
                                    <p:animRot by="240000">
                                      <p:cBhvr>
                                        <p:cTn id="74" dur="150" fill="hold">
                                          <p:stCondLst>
                                            <p:cond delay="300"/>
                                          </p:stCondLst>
                                        </p:cTn>
                                        <p:tgtEl>
                                          <p:spTgt spid="76"/>
                                        </p:tgtEl>
                                        <p:attrNameLst>
                                          <p:attrName>r</p:attrName>
                                        </p:attrNameLst>
                                      </p:cBhvr>
                                    </p:animRot>
                                    <p:animRot by="-240000">
                                      <p:cBhvr>
                                        <p:cTn id="75" dur="150" fill="hold">
                                          <p:stCondLst>
                                            <p:cond delay="450"/>
                                          </p:stCondLst>
                                        </p:cTn>
                                        <p:tgtEl>
                                          <p:spTgt spid="76"/>
                                        </p:tgtEl>
                                        <p:attrNameLst>
                                          <p:attrName>r</p:attrName>
                                        </p:attrNameLst>
                                      </p:cBhvr>
                                    </p:animRot>
                                    <p:animRot by="120000">
                                      <p:cBhvr>
                                        <p:cTn id="76" dur="150" fill="hold">
                                          <p:stCondLst>
                                            <p:cond delay="600"/>
                                          </p:stCondLst>
                                        </p:cTn>
                                        <p:tgtEl>
                                          <p:spTgt spid="76"/>
                                        </p:tgtEl>
                                        <p:attrNameLst>
                                          <p:attrName>r</p:attrName>
                                        </p:attrNameLst>
                                      </p:cBhvr>
                                    </p:animRot>
                                  </p:childTnLst>
                                </p:cTn>
                              </p:par>
                            </p:childTnLst>
                          </p:cTn>
                        </p:par>
                        <p:par>
                          <p:cTn id="77" fill="hold">
                            <p:stCondLst>
                              <p:cond delay="3500"/>
                            </p:stCondLst>
                            <p:childTnLst>
                              <p:par>
                                <p:cTn id="78" presetID="22" presetClass="entr" presetSubtype="8"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500"/>
                                        <p:tgtEl>
                                          <p:spTgt spid="47"/>
                                        </p:tgtEl>
                                      </p:cBhvr>
                                    </p:animEffect>
                                  </p:childTnLst>
                                </p:cTn>
                              </p:par>
                            </p:childTnLst>
                          </p:cTn>
                        </p:par>
                        <p:par>
                          <p:cTn id="81" fill="hold">
                            <p:stCondLst>
                              <p:cond delay="4000"/>
                            </p:stCondLst>
                            <p:childTnLst>
                              <p:par>
                                <p:cTn id="82" presetID="22" presetClass="entr" presetSubtype="8" fill="hold" grpId="0"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par>
                          <p:cTn id="85" fill="hold">
                            <p:stCondLst>
                              <p:cond delay="4500"/>
                            </p:stCondLst>
                            <p:childTnLst>
                              <p:par>
                                <p:cTn id="86" presetID="53" presetClass="entr" presetSubtype="16" fill="hold" nodeType="afterEffect">
                                  <p:stCondLst>
                                    <p:cond delay="0"/>
                                  </p:stCondLst>
                                  <p:childTnLst>
                                    <p:set>
                                      <p:cBhvr>
                                        <p:cTn id="87" dur="1" fill="hold">
                                          <p:stCondLst>
                                            <p:cond delay="0"/>
                                          </p:stCondLst>
                                        </p:cTn>
                                        <p:tgtEl>
                                          <p:spTgt spid="77"/>
                                        </p:tgtEl>
                                        <p:attrNameLst>
                                          <p:attrName>style.visibility</p:attrName>
                                        </p:attrNameLst>
                                      </p:cBhvr>
                                      <p:to>
                                        <p:strVal val="visible"/>
                                      </p:to>
                                    </p:set>
                                    <p:anim calcmode="lin" valueType="num">
                                      <p:cBhvr>
                                        <p:cTn id="88" dur="500" fill="hold"/>
                                        <p:tgtEl>
                                          <p:spTgt spid="77"/>
                                        </p:tgtEl>
                                        <p:attrNameLst>
                                          <p:attrName>ppt_w</p:attrName>
                                        </p:attrNameLst>
                                      </p:cBhvr>
                                      <p:tavLst>
                                        <p:tav tm="0">
                                          <p:val>
                                            <p:fltVal val="0"/>
                                          </p:val>
                                        </p:tav>
                                        <p:tav tm="100000">
                                          <p:val>
                                            <p:strVal val="#ppt_w"/>
                                          </p:val>
                                        </p:tav>
                                      </p:tavLst>
                                    </p:anim>
                                    <p:anim calcmode="lin" valueType="num">
                                      <p:cBhvr>
                                        <p:cTn id="89" dur="500" fill="hold"/>
                                        <p:tgtEl>
                                          <p:spTgt spid="77"/>
                                        </p:tgtEl>
                                        <p:attrNameLst>
                                          <p:attrName>ppt_h</p:attrName>
                                        </p:attrNameLst>
                                      </p:cBhvr>
                                      <p:tavLst>
                                        <p:tav tm="0">
                                          <p:val>
                                            <p:fltVal val="0"/>
                                          </p:val>
                                        </p:tav>
                                        <p:tav tm="100000">
                                          <p:val>
                                            <p:strVal val="#ppt_h"/>
                                          </p:val>
                                        </p:tav>
                                      </p:tavLst>
                                    </p:anim>
                                    <p:animEffect transition="in" filter="fade">
                                      <p:cBhvr>
                                        <p:cTn id="90" dur="500"/>
                                        <p:tgtEl>
                                          <p:spTgt spid="77"/>
                                        </p:tgtEl>
                                      </p:cBhvr>
                                    </p:animEffect>
                                  </p:childTnLst>
                                </p:cTn>
                              </p:par>
                              <p:par>
                                <p:cTn id="91" presetID="32" presetClass="emph" presetSubtype="0" repeatCount="indefinite" fill="hold" nodeType="withEffect">
                                  <p:stCondLst>
                                    <p:cond delay="0"/>
                                  </p:stCondLst>
                                  <p:childTnLst>
                                    <p:animRot by="120000">
                                      <p:cBhvr>
                                        <p:cTn id="92" dur="75" fill="hold">
                                          <p:stCondLst>
                                            <p:cond delay="0"/>
                                          </p:stCondLst>
                                        </p:cTn>
                                        <p:tgtEl>
                                          <p:spTgt spid="77"/>
                                        </p:tgtEl>
                                        <p:attrNameLst>
                                          <p:attrName>r</p:attrName>
                                        </p:attrNameLst>
                                      </p:cBhvr>
                                    </p:animRot>
                                    <p:animRot by="-240000">
                                      <p:cBhvr>
                                        <p:cTn id="93" dur="150" fill="hold">
                                          <p:stCondLst>
                                            <p:cond delay="150"/>
                                          </p:stCondLst>
                                        </p:cTn>
                                        <p:tgtEl>
                                          <p:spTgt spid="77"/>
                                        </p:tgtEl>
                                        <p:attrNameLst>
                                          <p:attrName>r</p:attrName>
                                        </p:attrNameLst>
                                      </p:cBhvr>
                                    </p:animRot>
                                    <p:animRot by="240000">
                                      <p:cBhvr>
                                        <p:cTn id="94" dur="150" fill="hold">
                                          <p:stCondLst>
                                            <p:cond delay="300"/>
                                          </p:stCondLst>
                                        </p:cTn>
                                        <p:tgtEl>
                                          <p:spTgt spid="77"/>
                                        </p:tgtEl>
                                        <p:attrNameLst>
                                          <p:attrName>r</p:attrName>
                                        </p:attrNameLst>
                                      </p:cBhvr>
                                    </p:animRot>
                                    <p:animRot by="-240000">
                                      <p:cBhvr>
                                        <p:cTn id="95" dur="150" fill="hold">
                                          <p:stCondLst>
                                            <p:cond delay="450"/>
                                          </p:stCondLst>
                                        </p:cTn>
                                        <p:tgtEl>
                                          <p:spTgt spid="77"/>
                                        </p:tgtEl>
                                        <p:attrNameLst>
                                          <p:attrName>r</p:attrName>
                                        </p:attrNameLst>
                                      </p:cBhvr>
                                    </p:animRot>
                                    <p:animRot by="120000">
                                      <p:cBhvr>
                                        <p:cTn id="96" dur="150" fill="hold">
                                          <p:stCondLst>
                                            <p:cond delay="600"/>
                                          </p:stCondLst>
                                        </p:cTn>
                                        <p:tgtEl>
                                          <p:spTgt spid="77"/>
                                        </p:tgtEl>
                                        <p:attrNameLst>
                                          <p:attrName>r</p:attrName>
                                        </p:attrNameLst>
                                      </p:cBhvr>
                                    </p:animRot>
                                  </p:childTnLst>
                                </p:cTn>
                              </p:par>
                            </p:childTnLst>
                          </p:cTn>
                        </p:par>
                        <p:par>
                          <p:cTn id="97" fill="hold">
                            <p:stCondLst>
                              <p:cond delay="5250"/>
                            </p:stCondLst>
                            <p:childTnLst>
                              <p:par>
                                <p:cTn id="98" presetID="22" presetClass="entr" presetSubtype="8" fill="hold"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5750"/>
                            </p:stCondLst>
                            <p:childTnLst>
                              <p:par>
                                <p:cTn id="102" presetID="22" presetClass="entr" presetSubtype="8" fill="hold" grpId="0" nodeType="after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par>
                          <p:cTn id="105" fill="hold">
                            <p:stCondLst>
                              <p:cond delay="6250"/>
                            </p:stCondLst>
                            <p:childTnLst>
                              <p:par>
                                <p:cTn id="106" presetID="53" presetClass="entr" presetSubtype="16" fill="hold" nodeType="afterEffect">
                                  <p:stCondLst>
                                    <p:cond delay="0"/>
                                  </p:stCondLst>
                                  <p:childTnLst>
                                    <p:set>
                                      <p:cBhvr>
                                        <p:cTn id="107" dur="1" fill="hold">
                                          <p:stCondLst>
                                            <p:cond delay="0"/>
                                          </p:stCondLst>
                                        </p:cTn>
                                        <p:tgtEl>
                                          <p:spTgt spid="82"/>
                                        </p:tgtEl>
                                        <p:attrNameLst>
                                          <p:attrName>style.visibility</p:attrName>
                                        </p:attrNameLst>
                                      </p:cBhvr>
                                      <p:to>
                                        <p:strVal val="visible"/>
                                      </p:to>
                                    </p:set>
                                    <p:anim calcmode="lin" valueType="num">
                                      <p:cBhvr>
                                        <p:cTn id="108" dur="500" fill="hold"/>
                                        <p:tgtEl>
                                          <p:spTgt spid="82"/>
                                        </p:tgtEl>
                                        <p:attrNameLst>
                                          <p:attrName>ppt_w</p:attrName>
                                        </p:attrNameLst>
                                      </p:cBhvr>
                                      <p:tavLst>
                                        <p:tav tm="0">
                                          <p:val>
                                            <p:fltVal val="0"/>
                                          </p:val>
                                        </p:tav>
                                        <p:tav tm="100000">
                                          <p:val>
                                            <p:strVal val="#ppt_w"/>
                                          </p:val>
                                        </p:tav>
                                      </p:tavLst>
                                    </p:anim>
                                    <p:anim calcmode="lin" valueType="num">
                                      <p:cBhvr>
                                        <p:cTn id="109" dur="500" fill="hold"/>
                                        <p:tgtEl>
                                          <p:spTgt spid="82"/>
                                        </p:tgtEl>
                                        <p:attrNameLst>
                                          <p:attrName>ppt_h</p:attrName>
                                        </p:attrNameLst>
                                      </p:cBhvr>
                                      <p:tavLst>
                                        <p:tav tm="0">
                                          <p:val>
                                            <p:fltVal val="0"/>
                                          </p:val>
                                        </p:tav>
                                        <p:tav tm="100000">
                                          <p:val>
                                            <p:strVal val="#ppt_h"/>
                                          </p:val>
                                        </p:tav>
                                      </p:tavLst>
                                    </p:anim>
                                    <p:animEffect transition="in" filter="fade">
                                      <p:cBhvr>
                                        <p:cTn id="110" dur="500"/>
                                        <p:tgtEl>
                                          <p:spTgt spid="82"/>
                                        </p:tgtEl>
                                      </p:cBhvr>
                                    </p:animEffect>
                                  </p:childTnLst>
                                </p:cTn>
                              </p:par>
                              <p:par>
                                <p:cTn id="111" presetID="32" presetClass="emph" presetSubtype="0" repeatCount="indefinite" fill="hold" nodeType="withEffect">
                                  <p:stCondLst>
                                    <p:cond delay="0"/>
                                  </p:stCondLst>
                                  <p:childTnLst>
                                    <p:animRot by="120000">
                                      <p:cBhvr>
                                        <p:cTn id="112" dur="75" fill="hold">
                                          <p:stCondLst>
                                            <p:cond delay="0"/>
                                          </p:stCondLst>
                                        </p:cTn>
                                        <p:tgtEl>
                                          <p:spTgt spid="82"/>
                                        </p:tgtEl>
                                        <p:attrNameLst>
                                          <p:attrName>r</p:attrName>
                                        </p:attrNameLst>
                                      </p:cBhvr>
                                    </p:animRot>
                                    <p:animRot by="-240000">
                                      <p:cBhvr>
                                        <p:cTn id="113" dur="150" fill="hold">
                                          <p:stCondLst>
                                            <p:cond delay="150"/>
                                          </p:stCondLst>
                                        </p:cTn>
                                        <p:tgtEl>
                                          <p:spTgt spid="82"/>
                                        </p:tgtEl>
                                        <p:attrNameLst>
                                          <p:attrName>r</p:attrName>
                                        </p:attrNameLst>
                                      </p:cBhvr>
                                    </p:animRot>
                                    <p:animRot by="240000">
                                      <p:cBhvr>
                                        <p:cTn id="114" dur="150" fill="hold">
                                          <p:stCondLst>
                                            <p:cond delay="300"/>
                                          </p:stCondLst>
                                        </p:cTn>
                                        <p:tgtEl>
                                          <p:spTgt spid="82"/>
                                        </p:tgtEl>
                                        <p:attrNameLst>
                                          <p:attrName>r</p:attrName>
                                        </p:attrNameLst>
                                      </p:cBhvr>
                                    </p:animRot>
                                    <p:animRot by="-240000">
                                      <p:cBhvr>
                                        <p:cTn id="115" dur="150" fill="hold">
                                          <p:stCondLst>
                                            <p:cond delay="450"/>
                                          </p:stCondLst>
                                        </p:cTn>
                                        <p:tgtEl>
                                          <p:spTgt spid="82"/>
                                        </p:tgtEl>
                                        <p:attrNameLst>
                                          <p:attrName>r</p:attrName>
                                        </p:attrNameLst>
                                      </p:cBhvr>
                                    </p:animRot>
                                    <p:animRot by="120000">
                                      <p:cBhvr>
                                        <p:cTn id="116" dur="150" fill="hold">
                                          <p:stCondLst>
                                            <p:cond delay="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8"/>
                </p:tgtEl>
              </p:cMediaNode>
            </p:audio>
            <p:audio>
              <p:cMediaNode vol="80000">
                <p:cTn id="118" fill="hold" display="0">
                  <p:stCondLst>
                    <p:cond delay="indefinite"/>
                  </p:stCondLst>
                  <p:endCondLst>
                    <p:cond evt="onStopAudio" delay="0">
                      <p:tgtEl>
                        <p:sldTgt/>
                      </p:tgtEl>
                    </p:cond>
                  </p:endCondLst>
                </p:cTn>
                <p:tgtEl>
                  <p:spTgt spid="41"/>
                </p:tgtEl>
              </p:cMediaNode>
            </p:audio>
            <p:audio>
              <p:cMediaNode vol="80000">
                <p:cTn id="119" fill="hold" display="0">
                  <p:stCondLst>
                    <p:cond delay="indefinite"/>
                  </p:stCondLst>
                  <p:endCondLst>
                    <p:cond evt="onStopAudio" delay="0">
                      <p:tgtEl>
                        <p:sldTgt/>
                      </p:tgtEl>
                    </p:cond>
                  </p:endCondLst>
                </p:cTn>
                <p:tgtEl>
                  <p:spTgt spid="42"/>
                </p:tgtEl>
              </p:cMediaNode>
            </p:audio>
            <p:audio>
              <p:cMediaNode vol="80000">
                <p:cTn id="120" fill="hold" display="0">
                  <p:stCondLst>
                    <p:cond delay="indefinite"/>
                  </p:stCondLst>
                  <p:endCondLst>
                    <p:cond evt="onStopAudio" delay="0">
                      <p:tgtEl>
                        <p:sldTgt/>
                      </p:tgtEl>
                    </p:cond>
                  </p:endCondLst>
                </p:cTn>
                <p:tgtEl>
                  <p:spTgt spid="43"/>
                </p:tgtEl>
              </p:cMediaNode>
            </p:audio>
            <p:seq concurrent="1" nextAc="seek">
              <p:cTn id="121" restart="whenNotActive" fill="hold" evtFilter="cancelBubble" nodeType="interactiveSeq">
                <p:stCondLst>
                  <p:cond evt="onClick" delay="0">
                    <p:tgtEl>
                      <p:spTgt spid="56"/>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4995" fill="hold"/>
                                        <p:tgtEl>
                                          <p:spTgt spid="38"/>
                                        </p:tgtEl>
                                      </p:cBhvr>
                                    </p:cmd>
                                  </p:childTnLst>
                                </p:cTn>
                              </p:par>
                              <p:par>
                                <p:cTn id="126" presetID="1" presetClass="entr" presetSubtype="0" fill="hold" nodeType="withEffect">
                                  <p:stCondLst>
                                    <p:cond delay="0"/>
                                  </p:stCondLst>
                                  <p:childTnLst>
                                    <p:set>
                                      <p:cBhvr>
                                        <p:cTn id="12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8" name="Am-thanh-tra-loi-sai-www_nhacchuongvui_com.wav"/>
                                        </p:tgtEl>
                                      </p:cMediaNode>
                                    </p:audio>
                                  </p:subTnLst>
                                </p:cTn>
                              </p:par>
                            </p:childTnLst>
                          </p:cTn>
                        </p:par>
                        <p:par>
                          <p:cTn id="128" fill="hold">
                            <p:stCondLst>
                              <p:cond delay="4995"/>
                            </p:stCondLst>
                            <p:childTnLst>
                              <p:par>
                                <p:cTn id="129" presetID="10" presetClass="exit" presetSubtype="0" fill="hold" nodeType="afterEffect">
                                  <p:stCondLst>
                                    <p:cond delay="0"/>
                                  </p:stCondLst>
                                  <p:childTnLst>
                                    <p:animEffect transition="out" filter="fade">
                                      <p:cBhvr>
                                        <p:cTn id="130" dur="500"/>
                                        <p:tgtEl>
                                          <p:spTgt spid="66"/>
                                        </p:tgtEl>
                                      </p:cBhvr>
                                    </p:animEffect>
                                    <p:set>
                                      <p:cBhvr>
                                        <p:cTn id="13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indefinite"/>
                      </p:stCondLst>
                      <p:childTnLst>
                        <p:par>
                          <p:cTn id="134" fill="hold">
                            <p:stCondLst>
                              <p:cond delay="0"/>
                            </p:stCondLst>
                            <p:childTnLst>
                              <p:par>
                                <p:cTn id="135" presetID="1" presetClass="mediacall" presetSubtype="0" fill="hold" nodeType="clickEffect">
                                  <p:stCondLst>
                                    <p:cond delay="0"/>
                                  </p:stCondLst>
                                  <p:childTnLst>
                                    <p:cmd type="call" cmd="playFrom(0.0)">
                                      <p:cBhvr>
                                        <p:cTn id="136" dur="4995" fill="hold"/>
                                        <p:tgtEl>
                                          <p:spTgt spid="42"/>
                                        </p:tgtEl>
                                      </p:cBhvr>
                                    </p:cmd>
                                  </p:childTnLst>
                                </p:cTn>
                              </p:par>
                              <p:par>
                                <p:cTn id="137" presetID="1" presetClass="entr" presetSubtype="0" fill="hold" nodeType="withEffect">
                                  <p:stCondLst>
                                    <p:cond delay="0"/>
                                  </p:stCondLst>
                                  <p:childTnLst>
                                    <p:set>
                                      <p:cBhvr>
                                        <p:cTn id="13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8" name="Am-thanh-tra-loi-sai-www_nhacchuongvui_com.wav"/>
                                        </p:tgtEl>
                                      </p:cMediaNode>
                                    </p:audio>
                                  </p:subTnLst>
                                </p:cTn>
                              </p:par>
                            </p:childTnLst>
                          </p:cTn>
                        </p:par>
                        <p:par>
                          <p:cTn id="139" fill="hold">
                            <p:stCondLst>
                              <p:cond delay="4995"/>
                            </p:stCondLst>
                            <p:childTnLst>
                              <p:par>
                                <p:cTn id="140" presetID="10" presetClass="exit" presetSubtype="0" fill="hold" nodeType="afterEffect">
                                  <p:stCondLst>
                                    <p:cond delay="500"/>
                                  </p:stCondLst>
                                  <p:childTnLst>
                                    <p:animEffect transition="out" filter="fade">
                                      <p:cBhvr>
                                        <p:cTn id="141" dur="500"/>
                                        <p:tgtEl>
                                          <p:spTgt spid="68"/>
                                        </p:tgtEl>
                                      </p:cBhvr>
                                    </p:animEffect>
                                    <p:set>
                                      <p:cBhvr>
                                        <p:cTn id="14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3" restart="whenNotActive" fill="hold" evtFilter="cancelBubble" nodeType="interactiveSeq">
                <p:stCondLst>
                  <p:cond evt="onClick" delay="0">
                    <p:tgtEl>
                      <p:spTgt spid="58"/>
                    </p:tgtEl>
                  </p:cond>
                </p:stCondLst>
                <p:endSync evt="end" delay="0">
                  <p:rtn val="all"/>
                </p:endSync>
                <p:childTnLst>
                  <p:par>
                    <p:cTn id="144" fill="hold">
                      <p:stCondLst>
                        <p:cond delay="0"/>
                      </p:stCondLst>
                      <p:childTnLst>
                        <p:par>
                          <p:cTn id="145" fill="hold">
                            <p:stCondLst>
                              <p:cond delay="0"/>
                            </p:stCondLst>
                            <p:childTnLst>
                              <p:par>
                                <p:cTn id="146" presetID="1" presetClass="mediacall" presetSubtype="0" fill="hold" nodeType="clickEffect">
                                  <p:stCondLst>
                                    <p:cond delay="0"/>
                                  </p:stCondLst>
                                  <p:childTnLst>
                                    <p:cmd type="call" cmd="playFrom(0.0)">
                                      <p:cBhvr>
                                        <p:cTn id="147" dur="4995" fill="hold"/>
                                        <p:tgtEl>
                                          <p:spTgt spid="43"/>
                                        </p:tgtEl>
                                      </p:cBhvr>
                                    </p:cmd>
                                  </p:childTnLst>
                                </p:cTn>
                              </p:par>
                              <p:par>
                                <p:cTn id="148" presetID="1" presetClass="entr" presetSubtype="0"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8" name="Am-thanh-tra-loi-sai-www_nhacchuongvui_com.wav"/>
                                        </p:tgtEl>
                                      </p:cMediaNode>
                                    </p:audio>
                                  </p:subTnLst>
                                </p:cTn>
                              </p:par>
                            </p:childTnLst>
                          </p:cTn>
                        </p:par>
                        <p:par>
                          <p:cTn id="150" fill="hold">
                            <p:stCondLst>
                              <p:cond delay="4995"/>
                            </p:stCondLst>
                            <p:childTnLst>
                              <p:par>
                                <p:cTn id="151" presetID="10" presetClass="exit" presetSubtype="0" fill="hold" nodeType="afterEffect">
                                  <p:stCondLst>
                                    <p:cond delay="500"/>
                                  </p:stCondLst>
                                  <p:childTnLst>
                                    <p:animEffect transition="out" filter="fade">
                                      <p:cBhvr>
                                        <p:cTn id="152" dur="500"/>
                                        <p:tgtEl>
                                          <p:spTgt spid="69"/>
                                        </p:tgtEl>
                                      </p:cBhvr>
                                    </p:animEffect>
                                    <p:set>
                                      <p:cBhvr>
                                        <p:cTn id="153"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4" restart="whenNotActive" fill="hold" evtFilter="cancelBubble" nodeType="interactiveSeq">
                <p:stCondLst>
                  <p:cond evt="onClick" delay="0">
                    <p:tgtEl>
                      <p:spTgt spid="59"/>
                    </p:tgtEl>
                  </p:cond>
                </p:stCondLst>
                <p:endSync evt="end" delay="0">
                  <p:rtn val="all"/>
                </p:endSync>
                <p:childTnLst>
                  <p:par>
                    <p:cTn id="155" fill="hold">
                      <p:stCondLst>
                        <p:cond delay="0"/>
                      </p:stCondLst>
                      <p:childTnLst>
                        <p:par>
                          <p:cTn id="156" fill="hold">
                            <p:stCondLst>
                              <p:cond delay="0"/>
                            </p:stCondLst>
                            <p:childTnLst>
                              <p:par>
                                <p:cTn id="157" presetID="1" presetClass="mediacall" presetSubtype="0" fill="hold" nodeType="clickEffect">
                                  <p:stCondLst>
                                    <p:cond delay="0"/>
                                  </p:stCondLst>
                                  <p:childTnLst>
                                    <p:cmd type="call" cmd="playFrom(0.0)">
                                      <p:cBhvr>
                                        <p:cTn id="158" dur="4576" fill="hold"/>
                                        <p:tgtEl>
                                          <p:spTgt spid="41"/>
                                        </p:tgtEl>
                                      </p:cBhvr>
                                    </p:cmd>
                                  </p:childTnLst>
                                </p:cTn>
                              </p:par>
                              <p:par>
                                <p:cTn id="159" presetID="1" presetClass="entr" presetSubtype="0" fill="hold" nodeType="withEffect">
                                  <p:stCondLst>
                                    <p:cond delay="0"/>
                                  </p:stCondLst>
                                  <p:childTnLst>
                                    <p:set>
                                      <p:cBhvr>
                                        <p:cTn id="16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9" name="Am-thanh-tra-loi-dung-www_nhacchuongvui_com.wav"/>
                                        </p:tgtEl>
                                      </p:cMediaNode>
                                    </p:audio>
                                  </p:subTnLst>
                                </p:cTn>
                              </p:par>
                            </p:childTnLst>
                          </p:cTn>
                        </p:par>
                        <p:par>
                          <p:cTn id="161" fill="hold">
                            <p:stCondLst>
                              <p:cond delay="4576"/>
                            </p:stCondLst>
                            <p:childTnLst>
                              <p:par>
                                <p:cTn id="162" presetID="42" presetClass="path" presetSubtype="0" accel="50000" decel="50000" fill="hold" nodeType="afterEffect">
                                  <p:stCondLst>
                                    <p:cond delay="0"/>
                                  </p:stCondLst>
                                  <p:childTnLst>
                                    <p:animMotion origin="layout" path="M 3.05556E-6 8.64198E-7 L -0.34045 0.28488 " pathEditMode="relative" rAng="0" ptsTypes="AA">
                                      <p:cBhvr>
                                        <p:cTn id="163" dur="2000" fill="hold"/>
                                        <p:tgtEl>
                                          <p:spTgt spid="2"/>
                                        </p:tgtEl>
                                        <p:attrNameLst>
                                          <p:attrName>ppt_x</p:attrName>
                                          <p:attrName>ppt_y</p:attrName>
                                        </p:attrNameLst>
                                      </p:cBhvr>
                                      <p:rCtr x="-17031" y="14228"/>
                                    </p:animMotion>
                                  </p:childTnLst>
                                </p:cTn>
                              </p:par>
                            </p:childTnLst>
                          </p:cTn>
                        </p:par>
                        <p:par>
                          <p:cTn id="164" fill="hold">
                            <p:stCondLst>
                              <p:cond delay="6576"/>
                            </p:stCondLst>
                            <p:childTnLst>
                              <p:par>
                                <p:cTn id="165" presetID="6" presetClass="emph" presetSubtype="0" autoRev="1" fill="hold" nodeType="afterEffect">
                                  <p:stCondLst>
                                    <p:cond delay="0"/>
                                  </p:stCondLst>
                                  <p:childTnLst>
                                    <p:animScale>
                                      <p:cBhvr>
                                        <p:cTn id="166" dur="1250" fill="hold"/>
                                        <p:tgtEl>
                                          <p:spTgt spid="2"/>
                                        </p:tgtEl>
                                      </p:cBhvr>
                                      <p:by x="150000" y="150000"/>
                                    </p:animScale>
                                  </p:childTnLst>
                                </p:cTn>
                              </p:par>
                            </p:childTnLst>
                          </p:cTn>
                        </p:par>
                        <p:par>
                          <p:cTn id="167" fill="hold">
                            <p:stCondLst>
                              <p:cond delay="9076"/>
                            </p:stCondLst>
                            <p:childTnLst>
                              <p:par>
                                <p:cTn id="168" presetID="42" presetClass="path" presetSubtype="0" accel="50000" decel="50000" fill="hold" nodeType="afterEffect">
                                  <p:stCondLst>
                                    <p:cond delay="0"/>
                                  </p:stCondLst>
                                  <p:childTnLst>
                                    <p:animMotion origin="layout" path="M -0.34045 0.28488 L -0.39115 0.69475 " pathEditMode="relative" rAng="0" ptsTypes="AA">
                                      <p:cBhvr>
                                        <p:cTn id="169" dur="2000" fill="hold"/>
                                        <p:tgtEl>
                                          <p:spTgt spid="2"/>
                                        </p:tgtEl>
                                        <p:attrNameLst>
                                          <p:attrName>ppt_x</p:attrName>
                                          <p:attrName>ppt_y</p:attrName>
                                        </p:attrNameLst>
                                      </p:cBhvr>
                                      <p:rCtr x="-2535" y="20494"/>
                                    </p:animMotion>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sp>
        <p:nvSpPr>
          <p:cNvPr id="13" name="文本框 37">
            <a:extLst>
              <a:ext uri="{FF2B5EF4-FFF2-40B4-BE49-F238E27FC236}">
                <a16:creationId xmlns:a16="http://schemas.microsoft.com/office/drawing/2014/main" id="{BC94C331-CE9C-466F-830C-98351001BED0}"/>
              </a:ext>
            </a:extLst>
          </p:cNvPr>
          <p:cNvSpPr txBox="1"/>
          <p:nvPr/>
        </p:nvSpPr>
        <p:spPr>
          <a:xfrm>
            <a:off x="3262988" y="272680"/>
            <a:ext cx="2618024"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5400"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a:t>Kết luận</a:t>
            </a:r>
          </a:p>
        </p:txBody>
      </p:sp>
      <p:sp>
        <p:nvSpPr>
          <p:cNvPr id="2" name="TextBox 1">
            <a:extLst>
              <a:ext uri="{FF2B5EF4-FFF2-40B4-BE49-F238E27FC236}">
                <a16:creationId xmlns:a16="http://schemas.microsoft.com/office/drawing/2014/main" id="{29CF44EC-6F1D-4C90-9252-EF5E00E48F7B}"/>
              </a:ext>
            </a:extLst>
          </p:cNvPr>
          <p:cNvSpPr txBox="1"/>
          <p:nvPr/>
        </p:nvSpPr>
        <p:spPr>
          <a:xfrm>
            <a:off x="838200" y="1196010"/>
            <a:ext cx="7467600" cy="3166824"/>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nhu cầu về ánh sáng của mỗi </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a:t>
            </a: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cây, chúng ta có thể thực hiện những biện pháp kĩ thuật trồng trọt để cây được chiếu sáng thích hợp sẽ cho thu hoạch cao.</a:t>
            </a:r>
            <a:endParaRPr lang="en-US" sz="3600">
              <a:effectLst/>
              <a:latin typeface="VNI-Times" pitchFamily="2" charset="0"/>
              <a:ea typeface="Times New Roman" panose="02020603050405020304" pitchFamily="18" charset="0"/>
              <a:cs typeface="Times New Roman" panose="02020603050405020304" pitchFamily="18" charset="0"/>
            </a:endParaRPr>
          </a:p>
        </p:txBody>
      </p:sp>
      <p:pic>
        <p:nvPicPr>
          <p:cNvPr id="10" name="PA_图片 15">
            <a:extLst>
              <a:ext uri="{FF2B5EF4-FFF2-40B4-BE49-F238E27FC236}">
                <a16:creationId xmlns:a16="http://schemas.microsoft.com/office/drawing/2014/main" id="{FA336AE5-07A7-4979-8050-4118532FF44C}"/>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24953" y="3573374"/>
            <a:ext cx="1726305" cy="1522904"/>
          </a:xfrm>
          <a:prstGeom prst="rect">
            <a:avLst/>
          </a:prstGeom>
        </p:spPr>
      </p:pic>
    </p:spTree>
    <p:extLst>
      <p:ext uri="{BB962C8B-B14F-4D97-AF65-F5344CB8AC3E}">
        <p14:creationId xmlns:p14="http://schemas.microsoft.com/office/powerpoint/2010/main" val="33219020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4*#ppt_w"/>
                                          </p:val>
                                        </p:tav>
                                        <p:tav tm="100000">
                                          <p:val>
                                            <p:strVal val="#ppt_w"/>
                                          </p:val>
                                        </p:tav>
                                      </p:tavLst>
                                    </p:anim>
                                    <p:anim calcmode="lin" valueType="num">
                                      <p:cBhvr>
                                        <p:cTn id="26" dur="500" fill="hold"/>
                                        <p:tgtEl>
                                          <p:spTgt spid="13"/>
                                        </p:tgtEl>
                                        <p:attrNameLst>
                                          <p:attrName>ppt_h</p:attrName>
                                        </p:attrNameLst>
                                      </p:cBhvr>
                                      <p:tavLst>
                                        <p:tav tm="0">
                                          <p:val>
                                            <p:strVal val="4*#ppt_h"/>
                                          </p:val>
                                        </p:tav>
                                        <p:tav tm="100000">
                                          <p:val>
                                            <p:strVal val="#ppt_h"/>
                                          </p:val>
                                        </p:tav>
                                      </p:tavLst>
                                    </p:anim>
                                  </p:childTnLst>
                                </p:cTn>
                              </p:par>
                              <p:par>
                                <p:cTn id="27" presetID="34" presetClass="emph" presetSubtype="0" fill="hold" grpId="1" nodeType="withEffect">
                                  <p:stCondLst>
                                    <p:cond delay="750"/>
                                  </p:stCondLst>
                                  <p:iterate type="lt">
                                    <p:tmPct val="10000"/>
                                  </p:iterate>
                                  <p:childTnLst>
                                    <p:animMotion origin="layout" path="M 0 -2.59259E-6 L 0 -0.07222 " pathEditMode="relative" rAng="0" ptsTypes="AA">
                                      <p:cBhvr>
                                        <p:cTn id="28" dur="250" accel="50000" decel="50000" autoRev="1" fill="hold">
                                          <p:stCondLst>
                                            <p:cond delay="0"/>
                                          </p:stCondLst>
                                        </p:cTn>
                                        <p:tgtEl>
                                          <p:spTgt spid="13"/>
                                        </p:tgtEl>
                                        <p:attrNameLst>
                                          <p:attrName>ppt_x</p:attrName>
                                          <p:attrName>ppt_y</p:attrName>
                                        </p:attrNameLst>
                                      </p:cBhvr>
                                      <p:rCtr x="0" y="-3611"/>
                                    </p:animMotion>
                                    <p:animRot by="1500000">
                                      <p:cBhvr>
                                        <p:cTn id="29" dur="125" fill="hold">
                                          <p:stCondLst>
                                            <p:cond delay="0"/>
                                          </p:stCondLst>
                                        </p:cTn>
                                        <p:tgtEl>
                                          <p:spTgt spid="13"/>
                                        </p:tgtEl>
                                        <p:attrNameLst>
                                          <p:attrName>r</p:attrName>
                                        </p:attrNameLst>
                                      </p:cBhvr>
                                    </p:animRot>
                                    <p:animRot by="-1500000">
                                      <p:cBhvr>
                                        <p:cTn id="30" dur="125" fill="hold">
                                          <p:stCondLst>
                                            <p:cond delay="125"/>
                                          </p:stCondLst>
                                        </p:cTn>
                                        <p:tgtEl>
                                          <p:spTgt spid="13"/>
                                        </p:tgtEl>
                                        <p:attrNameLst>
                                          <p:attrName>r</p:attrName>
                                        </p:attrNameLst>
                                      </p:cBhvr>
                                    </p:animRot>
                                    <p:animRot by="-1500000">
                                      <p:cBhvr>
                                        <p:cTn id="31" dur="125" fill="hold">
                                          <p:stCondLst>
                                            <p:cond delay="250"/>
                                          </p:stCondLst>
                                        </p:cTn>
                                        <p:tgtEl>
                                          <p:spTgt spid="13"/>
                                        </p:tgtEl>
                                        <p:attrNameLst>
                                          <p:attrName>r</p:attrName>
                                        </p:attrNameLst>
                                      </p:cBhvr>
                                    </p:animRot>
                                    <p:animRot by="1500000">
                                      <p:cBhvr>
                                        <p:cTn id="32" dur="125" fill="hold">
                                          <p:stCondLst>
                                            <p:cond delay="375"/>
                                          </p:stCondLst>
                                        </p:cTn>
                                        <p:tgtEl>
                                          <p:spTgt spid="13"/>
                                        </p:tgtEl>
                                        <p:attrNameLst>
                                          <p:attrName>r</p:attrName>
                                        </p:attrNameLst>
                                      </p:cBhvr>
                                    </p:animRot>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2">
                                            <p:bg/>
                                          </p:spTgt>
                                        </p:tgtEl>
                                        <p:attrNameLst>
                                          <p:attrName>style.visibility</p:attrName>
                                        </p:attrNameLst>
                                      </p:cBhvr>
                                      <p:to>
                                        <p:strVal val="visible"/>
                                      </p:to>
                                    </p:set>
                                    <p:animEffect transition="in" filter="fade">
                                      <p:cBhvr>
                                        <p:cTn id="42" dur="500"/>
                                        <p:tgtEl>
                                          <p:spTgt spid="2">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2">
                                            <p:txEl>
                                              <p:pRg st="0" end="0"/>
                                            </p:txEl>
                                          </p:spTgt>
                                        </p:tgtEl>
                                        <p:attrNameLst>
                                          <p:attrName>style.visibility</p:attrName>
                                        </p:attrNameLst>
                                      </p:cBhvr>
                                      <p:to>
                                        <p:strVal val="visible"/>
                                      </p:to>
                                    </p:set>
                                    <p:animEffect transition="in" filter="fade">
                                      <p:cBhvr>
                                        <p:cTn id="4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15">
            <a:extLst>
              <a:ext uri="{FF2B5EF4-FFF2-40B4-BE49-F238E27FC236}">
                <a16:creationId xmlns:a16="http://schemas.microsoft.com/office/drawing/2014/main" id="{7A4C9AC7-FF6B-4C57-A134-361126B70D2F}"/>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4592604" y="896992"/>
            <a:ext cx="4953000" cy="4369414"/>
          </a:xfrm>
          <a:prstGeom prst="rect">
            <a:avLst/>
          </a:prstGeom>
        </p:spPr>
      </p:pic>
      <p:pic>
        <p:nvPicPr>
          <p:cNvPr id="6" name="图片 2">
            <a:extLst>
              <a:ext uri="{FF2B5EF4-FFF2-40B4-BE49-F238E27FC236}">
                <a16:creationId xmlns:a16="http://schemas.microsoft.com/office/drawing/2014/main" id="{2643B303-103F-44F1-8DFA-3826BA9D49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7" name="图片 16">
            <a:extLst>
              <a:ext uri="{FF2B5EF4-FFF2-40B4-BE49-F238E27FC236}">
                <a16:creationId xmlns:a16="http://schemas.microsoft.com/office/drawing/2014/main" id="{F09D421C-F69F-4BA7-863B-544527700C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8" name="图片 17">
            <a:extLst>
              <a:ext uri="{FF2B5EF4-FFF2-40B4-BE49-F238E27FC236}">
                <a16:creationId xmlns:a16="http://schemas.microsoft.com/office/drawing/2014/main" id="{E658D2F1-7F51-4EDD-9781-A99D0190AB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9" name="图片 18">
            <a:extLst>
              <a:ext uri="{FF2B5EF4-FFF2-40B4-BE49-F238E27FC236}">
                <a16:creationId xmlns:a16="http://schemas.microsoft.com/office/drawing/2014/main" id="{2E03699C-21DC-49C9-B9CA-85BCF4B1BD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2" name="Group 1">
            <a:extLst>
              <a:ext uri="{FF2B5EF4-FFF2-40B4-BE49-F238E27FC236}">
                <a16:creationId xmlns:a16="http://schemas.microsoft.com/office/drawing/2014/main" id="{4416D2A0-6C23-4BE1-AAD4-58E3518B5EB0}"/>
              </a:ext>
            </a:extLst>
          </p:cNvPr>
          <p:cNvGrpSpPr/>
          <p:nvPr/>
        </p:nvGrpSpPr>
        <p:grpSpPr>
          <a:xfrm>
            <a:off x="2370211" y="9118"/>
            <a:ext cx="4403579" cy="1454619"/>
            <a:chOff x="1558416" y="1869169"/>
            <a:chExt cx="4745748" cy="1567647"/>
          </a:xfrm>
        </p:grpSpPr>
        <p:sp>
          <p:nvSpPr>
            <p:cNvPr id="3" name="TextBox 2">
              <a:extLst>
                <a:ext uri="{FF2B5EF4-FFF2-40B4-BE49-F238E27FC236}">
                  <a16:creationId xmlns:a16="http://schemas.microsoft.com/office/drawing/2014/main" id="{27512A3F-23F9-4AAC-9463-A8782442130C}"/>
                </a:ext>
              </a:extLst>
            </p:cNvPr>
            <p:cNvSpPr txBox="1"/>
            <p:nvPr/>
          </p:nvSpPr>
          <p:spPr>
            <a:xfrm>
              <a:off x="1558416" y="1869169"/>
              <a:ext cx="4642299" cy="1558951"/>
            </a:xfrm>
            <a:prstGeom prst="rect">
              <a:avLst/>
            </a:prstGeom>
            <a:noFill/>
          </p:spPr>
          <p:txBody>
            <a:bodyPr wrap="none" rtlCol="0">
              <a:spAutoFit/>
            </a:bodyPr>
            <a:lstStyle/>
            <a:p>
              <a:pPr algn="ctr"/>
              <a:r>
                <a:rPr lang="en-US" sz="8800" b="1">
                  <a:solidFill>
                    <a:srgbClr val="FFAB76"/>
                  </a:solidFill>
                  <a:latin typeface="UVN Nguyen Du" panose="04030805020802020802" pitchFamily="82" charset="0"/>
                </a:rPr>
                <a:t>Ghi nhớ</a:t>
              </a:r>
            </a:p>
          </p:txBody>
        </p:sp>
        <p:sp>
          <p:nvSpPr>
            <p:cNvPr id="4" name="TextBox 3">
              <a:extLst>
                <a:ext uri="{FF2B5EF4-FFF2-40B4-BE49-F238E27FC236}">
                  <a16:creationId xmlns:a16="http://schemas.microsoft.com/office/drawing/2014/main" id="{2EAC27CC-194D-40F6-8A0C-0B15BBFCE6A8}"/>
                </a:ext>
              </a:extLst>
            </p:cNvPr>
            <p:cNvSpPr txBox="1"/>
            <p:nvPr/>
          </p:nvSpPr>
          <p:spPr>
            <a:xfrm>
              <a:off x="1661865" y="1877865"/>
              <a:ext cx="4642299" cy="1558951"/>
            </a:xfrm>
            <a:prstGeom prst="rect">
              <a:avLst/>
            </a:prstGeom>
            <a:noFill/>
          </p:spPr>
          <p:txBody>
            <a:bodyPr wrap="none" rtlCol="0">
              <a:spAutoFit/>
            </a:bodyPr>
            <a:lstStyle/>
            <a:p>
              <a:pPr algn="ctr"/>
              <a:r>
                <a:rPr lang="en-US" sz="8800" b="1">
                  <a:solidFill>
                    <a:srgbClr val="51831D"/>
                  </a:solidFill>
                  <a:latin typeface="UVN Nguyen Du" panose="04030805020802020802" pitchFamily="82" charset="0"/>
                </a:rPr>
                <a:t>Ghi nhớ</a:t>
              </a:r>
            </a:p>
          </p:txBody>
        </p:sp>
      </p:grpSp>
      <p:grpSp>
        <p:nvGrpSpPr>
          <p:cNvPr id="12" name="Group 11">
            <a:extLst>
              <a:ext uri="{FF2B5EF4-FFF2-40B4-BE49-F238E27FC236}">
                <a16:creationId xmlns:a16="http://schemas.microsoft.com/office/drawing/2014/main" id="{E477F503-7809-4E4C-B18F-5CE155A5729F}"/>
              </a:ext>
            </a:extLst>
          </p:cNvPr>
          <p:cNvGrpSpPr/>
          <p:nvPr/>
        </p:nvGrpSpPr>
        <p:grpSpPr>
          <a:xfrm>
            <a:off x="262101" y="1334272"/>
            <a:ext cx="5583304" cy="3609577"/>
            <a:chOff x="262101" y="1334272"/>
            <a:chExt cx="5583304" cy="3609577"/>
          </a:xfrm>
        </p:grpSpPr>
        <p:sp>
          <p:nvSpPr>
            <p:cNvPr id="11" name="TextBox 10">
              <a:extLst>
                <a:ext uri="{FF2B5EF4-FFF2-40B4-BE49-F238E27FC236}">
                  <a16:creationId xmlns:a16="http://schemas.microsoft.com/office/drawing/2014/main" id="{4126C939-9CE4-465C-96AC-6D6911BE5F75}"/>
                </a:ext>
              </a:extLst>
            </p:cNvPr>
            <p:cNvSpPr txBox="1"/>
            <p:nvPr/>
          </p:nvSpPr>
          <p:spPr>
            <a:xfrm>
              <a:off x="262101" y="1504610"/>
              <a:ext cx="5413504" cy="3439239"/>
            </a:xfrm>
            <a:prstGeom prst="roundRect">
              <a:avLst/>
            </a:prstGeom>
            <a:solidFill>
              <a:srgbClr val="CCFFCC">
                <a:alpha val="76000"/>
              </a:srgbClr>
            </a:solidFill>
            <a:ln>
              <a:noFill/>
            </a:ln>
            <a:effectLst>
              <a:outerShdw blurRad="149987" dist="250190" dir="8460000" algn="ctr">
                <a:srgbClr val="000000">
                  <a:alpha val="28000"/>
                </a:srgbClr>
              </a:outerShdw>
            </a:effectLst>
          </p:spPr>
          <p:txBody>
            <a:bodyPr wrap="square" rtlCol="0">
              <a:spAutoFit/>
            </a:bodyPr>
            <a:lstStyle/>
            <a:p>
              <a:pPr algn="just"/>
              <a:r>
                <a:rPr lang="en-US" sz="2800">
                  <a:noFill/>
                  <a:effectLst/>
                  <a:latin typeface="Times New Roman" panose="02020603050405020304" pitchFamily="18" charset="0"/>
                  <a:ea typeface="Times New Roman" panose="02020603050405020304" pitchFamily="18" charset="0"/>
                  <a:cs typeface="Times New Roman" panose="02020603050405020304" pitchFamily="18" charset="0"/>
                </a:rPr>
                <a:t>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2800">
                <a:noFill/>
                <a:effectLst/>
                <a:latin typeface="VNI-Times" pitchFamily="2"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E4B92D-D560-4806-BC52-3174E6D67069}"/>
                </a:ext>
              </a:extLst>
            </p:cNvPr>
            <p:cNvSpPr txBox="1"/>
            <p:nvPr/>
          </p:nvSpPr>
          <p:spPr>
            <a:xfrm>
              <a:off x="431901" y="1334272"/>
              <a:ext cx="5413504" cy="3439239"/>
            </a:xfrm>
            <a:prstGeom prst="round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có ánh sáng, thực vật sẽ mau chóng tàn lụi vì chúng cần ánh sáng để duy trì sự sống. 	Mặt trời đem lại sự sống cho thực vật, thực vật lại cung cấp thức ăn, không khí sạch cho động vật và con người.</a:t>
              </a:r>
              <a:endParaRPr lang="en-US" sz="2800" b="1">
                <a:effectLst/>
                <a:latin typeface="VNI-Times" pitchFamily="2"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887547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5A0D9D8-B67B-4A3B-8D0D-7186A9449FE4}"/>
              </a:ext>
            </a:extLst>
          </p:cNvPr>
          <p:cNvSpPr/>
          <p:nvPr/>
        </p:nvSpPr>
        <p:spPr>
          <a:xfrm>
            <a:off x="1871720" y="-545451"/>
            <a:ext cx="5400562" cy="5511898"/>
          </a:xfrm>
          <a:prstGeom prst="ellipse">
            <a:avLst/>
          </a:prstGeom>
          <a:solidFill>
            <a:schemeClr val="bg1"/>
          </a:solidFill>
          <a:ln>
            <a:noFill/>
          </a:ln>
          <a:effectLst>
            <a:outerShdw blurRad="50800" dist="368300" dir="8100000" algn="tr" rotWithShape="0">
              <a:srgbClr val="CCFFCC">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A_图片 15">
            <a:extLst>
              <a:ext uri="{FF2B5EF4-FFF2-40B4-BE49-F238E27FC236}">
                <a16:creationId xmlns:a16="http://schemas.microsoft.com/office/drawing/2014/main" id="{BF014B92-C8CE-49CC-9800-9AFEB12D3B3A}"/>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5570544" y="1641833"/>
            <a:ext cx="3975059" cy="3506699"/>
          </a:xfrm>
          <a:prstGeom prst="rect">
            <a:avLst/>
          </a:prstGeom>
        </p:spPr>
      </p:pic>
      <p:pic>
        <p:nvPicPr>
          <p:cNvPr id="13" name="图片 2">
            <a:extLst>
              <a:ext uri="{FF2B5EF4-FFF2-40B4-BE49-F238E27FC236}">
                <a16:creationId xmlns:a16="http://schemas.microsoft.com/office/drawing/2014/main" id="{F4069011-7277-4CF6-948F-04E4816CBA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22859" y="963667"/>
            <a:ext cx="227837" cy="4036451"/>
          </a:xfrm>
          <a:prstGeom prst="rect">
            <a:avLst/>
          </a:prstGeom>
        </p:spPr>
      </p:pic>
      <p:pic>
        <p:nvPicPr>
          <p:cNvPr id="14" name="图片 16">
            <a:extLst>
              <a:ext uri="{FF2B5EF4-FFF2-40B4-BE49-F238E27FC236}">
                <a16:creationId xmlns:a16="http://schemas.microsoft.com/office/drawing/2014/main" id="{5AD8271F-2983-43BB-B199-F3168A986E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126785" y="2887283"/>
            <a:ext cx="226606" cy="4191383"/>
          </a:xfrm>
          <a:prstGeom prst="rect">
            <a:avLst/>
          </a:prstGeom>
        </p:spPr>
      </p:pic>
      <p:pic>
        <p:nvPicPr>
          <p:cNvPr id="15" name="图片 17">
            <a:extLst>
              <a:ext uri="{FF2B5EF4-FFF2-40B4-BE49-F238E27FC236}">
                <a16:creationId xmlns:a16="http://schemas.microsoft.com/office/drawing/2014/main" id="{60DA7165-973F-4A6D-A3FE-B8877CBF2E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8878063" y="177800"/>
            <a:ext cx="227837" cy="2130425"/>
          </a:xfrm>
          <a:prstGeom prst="rect">
            <a:avLst/>
          </a:prstGeom>
        </p:spPr>
      </p:pic>
      <p:pic>
        <p:nvPicPr>
          <p:cNvPr id="16" name="图片 18">
            <a:extLst>
              <a:ext uri="{FF2B5EF4-FFF2-40B4-BE49-F238E27FC236}">
                <a16:creationId xmlns:a16="http://schemas.microsoft.com/office/drawing/2014/main" id="{A061EDC0-9741-4E82-B7C5-14D2208C1F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7527653" y="-1209049"/>
            <a:ext cx="226606" cy="2736852"/>
          </a:xfrm>
          <a:prstGeom prst="rect">
            <a:avLst/>
          </a:prstGeom>
        </p:spPr>
      </p:pic>
      <p:grpSp>
        <p:nvGrpSpPr>
          <p:cNvPr id="2" name="Group 1">
            <a:extLst>
              <a:ext uri="{FF2B5EF4-FFF2-40B4-BE49-F238E27FC236}">
                <a16:creationId xmlns:a16="http://schemas.microsoft.com/office/drawing/2014/main" id="{2B7894FF-7FDD-4F68-A760-DDC014960D7B}"/>
              </a:ext>
            </a:extLst>
          </p:cNvPr>
          <p:cNvGrpSpPr/>
          <p:nvPr/>
        </p:nvGrpSpPr>
        <p:grpSpPr>
          <a:xfrm>
            <a:off x="2671503" y="10219"/>
            <a:ext cx="4007602" cy="1453466"/>
            <a:chOff x="1750173" y="1869169"/>
            <a:chExt cx="4319002" cy="1566404"/>
          </a:xfrm>
        </p:grpSpPr>
        <p:sp>
          <p:nvSpPr>
            <p:cNvPr id="3" name="TextBox 2">
              <a:extLst>
                <a:ext uri="{FF2B5EF4-FFF2-40B4-BE49-F238E27FC236}">
                  <a16:creationId xmlns:a16="http://schemas.microsoft.com/office/drawing/2014/main" id="{F1108F54-AFC3-4889-8D4E-7944023790FA}"/>
                </a:ext>
              </a:extLst>
            </p:cNvPr>
            <p:cNvSpPr txBox="1"/>
            <p:nvPr/>
          </p:nvSpPr>
          <p:spPr>
            <a:xfrm>
              <a:off x="1750173" y="1869169"/>
              <a:ext cx="4258781" cy="1558951"/>
            </a:xfrm>
            <a:prstGeom prst="rect">
              <a:avLst/>
            </a:prstGeom>
            <a:noFill/>
          </p:spPr>
          <p:txBody>
            <a:bodyPr wrap="none" rtlCol="0">
              <a:spAutoFit/>
            </a:bodyPr>
            <a:lstStyle/>
            <a:p>
              <a:pPr algn="ctr"/>
              <a:r>
                <a:rPr lang="en-US" sz="8800" b="1">
                  <a:solidFill>
                    <a:srgbClr val="FFAB76"/>
                  </a:solidFill>
                  <a:latin typeface="UVN Nguyen Du" panose="04030805020802020802" pitchFamily="82" charset="0"/>
                </a:rPr>
                <a:t>Dặn dò</a:t>
              </a:r>
            </a:p>
          </p:txBody>
        </p:sp>
        <p:sp>
          <p:nvSpPr>
            <p:cNvPr id="4" name="TextBox 3">
              <a:extLst>
                <a:ext uri="{FF2B5EF4-FFF2-40B4-BE49-F238E27FC236}">
                  <a16:creationId xmlns:a16="http://schemas.microsoft.com/office/drawing/2014/main" id="{2051B350-C869-44A8-A3C2-46B6149FE347}"/>
                </a:ext>
              </a:extLst>
            </p:cNvPr>
            <p:cNvSpPr txBox="1"/>
            <p:nvPr/>
          </p:nvSpPr>
          <p:spPr>
            <a:xfrm>
              <a:off x="1810394" y="1876621"/>
              <a:ext cx="4258781" cy="1558952"/>
            </a:xfrm>
            <a:prstGeom prst="rect">
              <a:avLst/>
            </a:prstGeom>
            <a:noFill/>
          </p:spPr>
          <p:txBody>
            <a:bodyPr wrap="none" rtlCol="0">
              <a:spAutoFit/>
            </a:bodyPr>
            <a:lstStyle/>
            <a:p>
              <a:pPr algn="ctr"/>
              <a:r>
                <a:rPr lang="en-US" sz="8800" b="1">
                  <a:solidFill>
                    <a:srgbClr val="51831D"/>
                  </a:solidFill>
                  <a:latin typeface="UVN Nguyen Du" panose="04030805020802020802" pitchFamily="82" charset="0"/>
                </a:rPr>
                <a:t>Dặn dò</a:t>
              </a:r>
            </a:p>
          </p:txBody>
        </p:sp>
      </p:grpSp>
      <p:grpSp>
        <p:nvGrpSpPr>
          <p:cNvPr id="5" name="Group 4">
            <a:extLst>
              <a:ext uri="{FF2B5EF4-FFF2-40B4-BE49-F238E27FC236}">
                <a16:creationId xmlns:a16="http://schemas.microsoft.com/office/drawing/2014/main" id="{E2D714B4-0F6B-4EB5-9FB2-5D3C8B85F3FA}"/>
              </a:ext>
            </a:extLst>
          </p:cNvPr>
          <p:cNvGrpSpPr/>
          <p:nvPr/>
        </p:nvGrpSpPr>
        <p:grpSpPr>
          <a:xfrm>
            <a:off x="2656521" y="1397839"/>
            <a:ext cx="3293795" cy="910386"/>
            <a:chOff x="3059546" y="1419783"/>
            <a:chExt cx="3293795" cy="910386"/>
          </a:xfrm>
        </p:grpSpPr>
        <p:sp>
          <p:nvSpPr>
            <p:cNvPr id="6" name="TextBox 5">
              <a:extLst>
                <a:ext uri="{FF2B5EF4-FFF2-40B4-BE49-F238E27FC236}">
                  <a16:creationId xmlns:a16="http://schemas.microsoft.com/office/drawing/2014/main" id="{A9E28C13-410B-4CFC-8819-75767AD3F69D}"/>
                </a:ext>
              </a:extLst>
            </p:cNvPr>
            <p:cNvSpPr txBox="1"/>
            <p:nvPr/>
          </p:nvSpPr>
          <p:spPr>
            <a:xfrm>
              <a:off x="3873175" y="1533858"/>
              <a:ext cx="2480166"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Học ghi nhớ</a:t>
              </a:r>
            </a:p>
          </p:txBody>
        </p:sp>
        <p:pic>
          <p:nvPicPr>
            <p:cNvPr id="7" name="Picture 6" descr="Icon&#10;&#10;Description automatically generated with medium confidence">
              <a:extLst>
                <a:ext uri="{FF2B5EF4-FFF2-40B4-BE49-F238E27FC236}">
                  <a16:creationId xmlns:a16="http://schemas.microsoft.com/office/drawing/2014/main" id="{6841628E-4634-4E85-90F7-995FA5DD02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03829">
              <a:off x="3086677" y="1392652"/>
              <a:ext cx="910386" cy="964647"/>
            </a:xfrm>
            <a:prstGeom prst="rect">
              <a:avLst/>
            </a:prstGeom>
          </p:spPr>
        </p:pic>
      </p:grpSp>
      <p:grpSp>
        <p:nvGrpSpPr>
          <p:cNvPr id="8" name="Group 7">
            <a:extLst>
              <a:ext uri="{FF2B5EF4-FFF2-40B4-BE49-F238E27FC236}">
                <a16:creationId xmlns:a16="http://schemas.microsoft.com/office/drawing/2014/main" id="{A1E18827-B394-4F8E-95AF-2758FC6F6EEF}"/>
              </a:ext>
            </a:extLst>
          </p:cNvPr>
          <p:cNvGrpSpPr/>
          <p:nvPr/>
        </p:nvGrpSpPr>
        <p:grpSpPr>
          <a:xfrm>
            <a:off x="2240088" y="2119063"/>
            <a:ext cx="5032193" cy="910386"/>
            <a:chOff x="2805641" y="2214536"/>
            <a:chExt cx="5032193" cy="910386"/>
          </a:xfrm>
        </p:grpSpPr>
        <p:sp>
          <p:nvSpPr>
            <p:cNvPr id="9" name="TextBox 8">
              <a:extLst>
                <a:ext uri="{FF2B5EF4-FFF2-40B4-BE49-F238E27FC236}">
                  <a16:creationId xmlns:a16="http://schemas.microsoft.com/office/drawing/2014/main" id="{5E56FFF3-3F61-4B2E-9EC9-40B56D261A65}"/>
                </a:ext>
              </a:extLst>
            </p:cNvPr>
            <p:cNvSpPr txBox="1"/>
            <p:nvPr/>
          </p:nvSpPr>
          <p:spPr>
            <a:xfrm>
              <a:off x="3575129" y="2327226"/>
              <a:ext cx="4262705"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Chuẩn bị bài tiếp theo</a:t>
              </a:r>
            </a:p>
          </p:txBody>
        </p:sp>
        <p:pic>
          <p:nvPicPr>
            <p:cNvPr id="10" name="Picture 9" descr="Icon&#10;&#10;Description automatically generated with medium confidence">
              <a:extLst>
                <a:ext uri="{FF2B5EF4-FFF2-40B4-BE49-F238E27FC236}">
                  <a16:creationId xmlns:a16="http://schemas.microsoft.com/office/drawing/2014/main" id="{0C5DF09E-5645-49B7-82DE-BA32F8ED6E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03829">
              <a:off x="2832772" y="2187405"/>
              <a:ext cx="910386" cy="964647"/>
            </a:xfrm>
            <a:prstGeom prst="rect">
              <a:avLst/>
            </a:prstGeom>
          </p:spPr>
        </p:pic>
      </p:grpSp>
      <p:pic>
        <p:nvPicPr>
          <p:cNvPr id="11" name="Picture 10" descr="A picture containing vector graphics, toy&#10;&#10;Description automatically generated">
            <a:extLst>
              <a:ext uri="{FF2B5EF4-FFF2-40B4-BE49-F238E27FC236}">
                <a16:creationId xmlns:a16="http://schemas.microsoft.com/office/drawing/2014/main" id="{527A1B75-8E61-4852-AA5A-6A2B596632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83" b="16711"/>
          <a:stretch/>
        </p:blipFill>
        <p:spPr>
          <a:xfrm>
            <a:off x="3127159" y="2589952"/>
            <a:ext cx="2631229" cy="2366228"/>
          </a:xfrm>
          <a:prstGeom prst="rect">
            <a:avLst/>
          </a:prstGeom>
        </p:spPr>
      </p:pic>
      <p:pic>
        <p:nvPicPr>
          <p:cNvPr id="17" name="PA_图片 15">
            <a:extLst>
              <a:ext uri="{FF2B5EF4-FFF2-40B4-BE49-F238E27FC236}">
                <a16:creationId xmlns:a16="http://schemas.microsoft.com/office/drawing/2014/main" id="{680429E1-B12E-433A-BA59-EBF0963E4A2D}"/>
              </a:ext>
            </a:extLst>
          </p:cNvPr>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tretch>
            <a:fillRect/>
          </a:stretch>
        </p:blipFill>
        <p:spPr>
          <a:xfrm flipH="1">
            <a:off x="-613789" y="1636801"/>
            <a:ext cx="3975059" cy="3506699"/>
          </a:xfrm>
          <a:prstGeom prst="rect">
            <a:avLst/>
          </a:prstGeom>
        </p:spPr>
      </p:pic>
      <p:pic>
        <p:nvPicPr>
          <p:cNvPr id="18" name="Picture 17">
            <a:extLst>
              <a:ext uri="{FF2B5EF4-FFF2-40B4-BE49-F238E27FC236}">
                <a16:creationId xmlns:a16="http://schemas.microsoft.com/office/drawing/2014/main" id="{B8C6BC9B-D3D1-45B4-B3FB-A2A78E61BD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500" b="94500" l="10000" r="90000">
                        <a14:foregroundMark x1="48889" y1="7000" x2="48889" y2="7000"/>
                        <a14:foregroundMark x1="51333" y1="93333" x2="51333" y2="93333"/>
                        <a14:foregroundMark x1="40778" y1="94500" x2="40778" y2="94500"/>
                        <a14:foregroundMark x1="39111" y1="9333" x2="38111" y2="6833"/>
                        <a14:foregroundMark x1="50333" y1="7833" x2="50333" y2="2500"/>
                        <a14:foregroundMark x1="46222" y1="8667" x2="45333" y2="4000"/>
                        <a14:foregroundMark x1="65667" y1="10167" x2="66117" y2="7470"/>
                        <a14:backgroundMark x1="66333" y1="4833" x2="70333" y2="6500"/>
                      </a14:backgroundRemoval>
                    </a14:imgEffect>
                  </a14:imgLayer>
                </a14:imgProps>
              </a:ext>
            </a:extLst>
          </a:blip>
          <a:stretch>
            <a:fillRect/>
          </a:stretch>
        </p:blipFill>
        <p:spPr>
          <a:xfrm>
            <a:off x="0" y="143382"/>
            <a:ext cx="1615827" cy="1077218"/>
          </a:xfrm>
          <a:prstGeom prst="rect">
            <a:avLst/>
          </a:prstGeom>
        </p:spPr>
      </p:pic>
    </p:spTree>
    <p:extLst>
      <p:ext uri="{BB962C8B-B14F-4D97-AF65-F5344CB8AC3E}">
        <p14:creationId xmlns:p14="http://schemas.microsoft.com/office/powerpoint/2010/main" val="2468080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2" presetClass="entr" presetSubtype="9"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0-#ppt_h/2"/>
                                          </p:val>
                                        </p:tav>
                                        <p:tav tm="100000">
                                          <p:val>
                                            <p:strVal val="#ppt_y"/>
                                          </p:val>
                                        </p:tav>
                                      </p:tavLst>
                                    </p:anim>
                                  </p:childTnLst>
                                </p:cTn>
                              </p:par>
                              <p:par>
                                <p:cTn id="38" presetID="22" presetClass="entr" presetSubtype="8" fill="hold" nodeType="withEffect">
                                  <p:stCondLst>
                                    <p:cond delay="100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2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4DE1C-6436-40C4-B485-56B171F3AA0E}"/>
              </a:ext>
            </a:extLst>
          </p:cNvPr>
          <p:cNvSpPr txBox="1"/>
          <p:nvPr/>
        </p:nvSpPr>
        <p:spPr>
          <a:xfrm>
            <a:off x="7755215" y="4654830"/>
            <a:ext cx="737702" cy="367345"/>
          </a:xfrm>
          <a:prstGeom prst="rect">
            <a:avLst/>
          </a:prstGeom>
          <a:noFill/>
        </p:spPr>
        <p:txBody>
          <a:bodyPr wrap="none" rtlCol="0">
            <a:spAutoFit/>
          </a:bodyPr>
          <a:lstStyle/>
          <a:p>
            <a:pPr defTabSz="909361" fontAlgn="base">
              <a:spcBef>
                <a:spcPct val="0"/>
              </a:spcBef>
              <a:spcAft>
                <a:spcPct val="0"/>
              </a:spcAft>
            </a:pPr>
            <a:r>
              <a:rPr lang="en-US" sz="1787">
                <a:solidFill>
                  <a:srgbClr val="92D050">
                    <a:lumMod val="75000"/>
                  </a:srgbClr>
                </a:solidFill>
                <a:latin typeface="UTM Gradoo" panose="02040603050506020204" pitchFamily="18" charset="0"/>
                <a:ea typeface="宋体" pitchFamily="2" charset="-122"/>
              </a:rPr>
              <a:t>KTUTS</a:t>
            </a:r>
          </a:p>
        </p:txBody>
      </p:sp>
      <p:grpSp>
        <p:nvGrpSpPr>
          <p:cNvPr id="12" name="Group 11">
            <a:extLst>
              <a:ext uri="{FF2B5EF4-FFF2-40B4-BE49-F238E27FC236}">
                <a16:creationId xmlns:a16="http://schemas.microsoft.com/office/drawing/2014/main" id="{40C1F47C-D38A-43CF-86EC-0AA9206CDCBA}"/>
              </a:ext>
            </a:extLst>
          </p:cNvPr>
          <p:cNvGrpSpPr/>
          <p:nvPr/>
        </p:nvGrpSpPr>
        <p:grpSpPr>
          <a:xfrm>
            <a:off x="1854480" y="716022"/>
            <a:ext cx="4921943" cy="1446550"/>
            <a:chOff x="1919743" y="482908"/>
            <a:chExt cx="5232983" cy="1537964"/>
          </a:xfrm>
        </p:grpSpPr>
        <p:sp>
          <p:nvSpPr>
            <p:cNvPr id="8" name="TextBox 7">
              <a:extLst>
                <a:ext uri="{FF2B5EF4-FFF2-40B4-BE49-F238E27FC236}">
                  <a16:creationId xmlns:a16="http://schemas.microsoft.com/office/drawing/2014/main" id="{7ABAD6B0-A719-44FB-AF5E-C6AB34C888A7}"/>
                </a:ext>
              </a:extLst>
            </p:cNvPr>
            <p:cNvSpPr txBox="1"/>
            <p:nvPr/>
          </p:nvSpPr>
          <p:spPr>
            <a:xfrm>
              <a:off x="1919743" y="482908"/>
              <a:ext cx="5160974" cy="1537964"/>
            </a:xfrm>
            <a:prstGeom prst="rect">
              <a:avLst/>
            </a:prstGeom>
            <a:noFill/>
          </p:spPr>
          <p:txBody>
            <a:bodyPr wrap="none" rtlCol="0">
              <a:spAutoFit/>
            </a:bodyPr>
            <a:lstStyle/>
            <a:p>
              <a:pPr algn="ctr" defTabSz="909361" fontAlgn="base">
                <a:spcBef>
                  <a:spcPct val="0"/>
                </a:spcBef>
                <a:spcAft>
                  <a:spcPct val="0"/>
                </a:spcAft>
              </a:pPr>
              <a:r>
                <a:rPr lang="en-US" sz="8800" b="1">
                  <a:solidFill>
                    <a:srgbClr val="C31E26"/>
                  </a:solidFill>
                  <a:latin typeface="UVN Nguyen Du" panose="04030805020802020802" pitchFamily="82" charset="0"/>
                  <a:ea typeface="宋体" pitchFamily="2" charset="-122"/>
                </a:rPr>
                <a:t>Tạm biệt</a:t>
              </a:r>
            </a:p>
          </p:txBody>
        </p:sp>
        <p:sp>
          <p:nvSpPr>
            <p:cNvPr id="11" name="TextBox 10">
              <a:extLst>
                <a:ext uri="{FF2B5EF4-FFF2-40B4-BE49-F238E27FC236}">
                  <a16:creationId xmlns:a16="http://schemas.microsoft.com/office/drawing/2014/main" id="{0135D048-B06C-4501-926D-3C61F4CFFDC4}"/>
                </a:ext>
              </a:extLst>
            </p:cNvPr>
            <p:cNvSpPr txBox="1"/>
            <p:nvPr/>
          </p:nvSpPr>
          <p:spPr>
            <a:xfrm>
              <a:off x="1991752" y="482908"/>
              <a:ext cx="5160974" cy="1537964"/>
            </a:xfrm>
            <a:prstGeom prst="rect">
              <a:avLst/>
            </a:prstGeom>
            <a:noFill/>
          </p:spPr>
          <p:txBody>
            <a:bodyPr wrap="none" rtlCol="0">
              <a:spAutoFit/>
            </a:bodyPr>
            <a:lstStyle/>
            <a:p>
              <a:pPr algn="ctr" defTabSz="909361" fontAlgn="base">
                <a:spcBef>
                  <a:spcPct val="0"/>
                </a:spcBef>
                <a:spcAft>
                  <a:spcPct val="0"/>
                </a:spcAft>
              </a:pPr>
              <a:r>
                <a:rPr lang="en-US" sz="8800" b="1">
                  <a:ln>
                    <a:solidFill>
                      <a:srgbClr val="C00000"/>
                    </a:solidFill>
                  </a:ln>
                  <a:solidFill>
                    <a:srgbClr val="EDF757"/>
                  </a:solidFill>
                  <a:latin typeface="UVN Nguyen Du" panose="04030805020802020802" pitchFamily="82" charset="0"/>
                  <a:ea typeface="宋体" pitchFamily="2" charset="-122"/>
                </a:rPr>
                <a:t>Tạm biệt</a:t>
              </a:r>
            </a:p>
          </p:txBody>
        </p:sp>
      </p:grpSp>
      <p:grpSp>
        <p:nvGrpSpPr>
          <p:cNvPr id="20" name="PA_组合 550">
            <a:extLst>
              <a:ext uri="{FF2B5EF4-FFF2-40B4-BE49-F238E27FC236}">
                <a16:creationId xmlns:a16="http://schemas.microsoft.com/office/drawing/2014/main" id="{991FF08E-C743-4657-ACFF-55FB77F0C6AE}"/>
              </a:ext>
            </a:extLst>
          </p:cNvPr>
          <p:cNvGrpSpPr>
            <a:grpSpLocks/>
          </p:cNvGrpSpPr>
          <p:nvPr>
            <p:custDataLst>
              <p:tags r:id="rId1"/>
            </p:custDataLst>
          </p:nvPr>
        </p:nvGrpSpPr>
        <p:grpSpPr bwMode="auto">
          <a:xfrm>
            <a:off x="7552031" y="-476008"/>
            <a:ext cx="2044269" cy="1977651"/>
            <a:chOff x="295" y="3475"/>
            <a:chExt cx="1407" cy="1407"/>
          </a:xfrm>
        </p:grpSpPr>
        <p:sp>
          <p:nvSpPr>
            <p:cNvPr id="21" name="Oval 551">
              <a:extLst>
                <a:ext uri="{FF2B5EF4-FFF2-40B4-BE49-F238E27FC236}">
                  <a16:creationId xmlns:a16="http://schemas.microsoft.com/office/drawing/2014/main" id="{948B60C0-E830-4835-9A64-C9AAC23FE37D}"/>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2" name="Group 552">
              <a:extLst>
                <a:ext uri="{FF2B5EF4-FFF2-40B4-BE49-F238E27FC236}">
                  <a16:creationId xmlns:a16="http://schemas.microsoft.com/office/drawing/2014/main" id="{351E6A98-38B3-493D-BD79-EA19EB3DD46F}"/>
                </a:ext>
              </a:extLst>
            </p:cNvPr>
            <p:cNvGrpSpPr>
              <a:grpSpLocks/>
            </p:cNvGrpSpPr>
            <p:nvPr/>
          </p:nvGrpSpPr>
          <p:grpSpPr bwMode="auto">
            <a:xfrm>
              <a:off x="476" y="3657"/>
              <a:ext cx="1050" cy="1050"/>
              <a:chOff x="-6056" y="-2208"/>
              <a:chExt cx="2208" cy="2208"/>
            </a:xfrm>
          </p:grpSpPr>
          <p:sp>
            <p:nvSpPr>
              <p:cNvPr id="23" name="Oval 553">
                <a:extLst>
                  <a:ext uri="{FF2B5EF4-FFF2-40B4-BE49-F238E27FC236}">
                    <a16:creationId xmlns:a16="http://schemas.microsoft.com/office/drawing/2014/main" id="{0033A256-E2D5-406B-96A8-430EDF544A2D}"/>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4" name="Group 554">
                <a:extLst>
                  <a:ext uri="{FF2B5EF4-FFF2-40B4-BE49-F238E27FC236}">
                    <a16:creationId xmlns:a16="http://schemas.microsoft.com/office/drawing/2014/main" id="{10F11379-2016-4BF8-A971-4EAE101A2889}"/>
                  </a:ext>
                </a:extLst>
              </p:cNvPr>
              <p:cNvGrpSpPr>
                <a:grpSpLocks/>
              </p:cNvGrpSpPr>
              <p:nvPr/>
            </p:nvGrpSpPr>
            <p:grpSpPr bwMode="auto">
              <a:xfrm>
                <a:off x="-6056" y="-2208"/>
                <a:ext cx="2208" cy="2208"/>
                <a:chOff x="-4060" y="-879"/>
                <a:chExt cx="2208" cy="2208"/>
              </a:xfrm>
            </p:grpSpPr>
            <p:grpSp>
              <p:nvGrpSpPr>
                <p:cNvPr id="25" name="Group 555">
                  <a:extLst>
                    <a:ext uri="{FF2B5EF4-FFF2-40B4-BE49-F238E27FC236}">
                      <a16:creationId xmlns:a16="http://schemas.microsoft.com/office/drawing/2014/main" id="{9CA61270-748C-4EDD-A6FE-0B9064B65422}"/>
                    </a:ext>
                  </a:extLst>
                </p:cNvPr>
                <p:cNvGrpSpPr>
                  <a:grpSpLocks/>
                </p:cNvGrpSpPr>
                <p:nvPr/>
              </p:nvGrpSpPr>
              <p:grpSpPr bwMode="auto">
                <a:xfrm>
                  <a:off x="-4060" y="-879"/>
                  <a:ext cx="2208" cy="2208"/>
                  <a:chOff x="-3924" y="-788"/>
                  <a:chExt cx="2208" cy="2208"/>
                </a:xfrm>
              </p:grpSpPr>
              <p:grpSp>
                <p:nvGrpSpPr>
                  <p:cNvPr id="41" name="Group 556">
                    <a:extLst>
                      <a:ext uri="{FF2B5EF4-FFF2-40B4-BE49-F238E27FC236}">
                        <a16:creationId xmlns:a16="http://schemas.microsoft.com/office/drawing/2014/main" id="{1E67B174-4CA9-4633-8DB5-B42A481FBCD3}"/>
                      </a:ext>
                    </a:extLst>
                  </p:cNvPr>
                  <p:cNvGrpSpPr>
                    <a:grpSpLocks noChangeAspect="1"/>
                  </p:cNvGrpSpPr>
                  <p:nvPr/>
                </p:nvGrpSpPr>
                <p:grpSpPr bwMode="auto">
                  <a:xfrm>
                    <a:off x="-3924" y="-788"/>
                    <a:ext cx="2208" cy="2202"/>
                    <a:chOff x="168" y="696"/>
                    <a:chExt cx="1429" cy="1429"/>
                  </a:xfrm>
                </p:grpSpPr>
                <p:grpSp>
                  <p:nvGrpSpPr>
                    <p:cNvPr id="49" name="Group 557">
                      <a:extLst>
                        <a:ext uri="{FF2B5EF4-FFF2-40B4-BE49-F238E27FC236}">
                          <a16:creationId xmlns:a16="http://schemas.microsoft.com/office/drawing/2014/main" id="{369FAF72-9D3F-42E1-B9DD-D561EB51DB80}"/>
                        </a:ext>
                      </a:extLst>
                    </p:cNvPr>
                    <p:cNvGrpSpPr>
                      <a:grpSpLocks noChangeAspect="1"/>
                    </p:cNvGrpSpPr>
                    <p:nvPr/>
                  </p:nvGrpSpPr>
                  <p:grpSpPr bwMode="auto">
                    <a:xfrm>
                      <a:off x="854" y="696"/>
                      <a:ext cx="56" cy="1429"/>
                      <a:chOff x="845" y="696"/>
                      <a:chExt cx="56" cy="1429"/>
                    </a:xfrm>
                  </p:grpSpPr>
                  <p:sp>
                    <p:nvSpPr>
                      <p:cNvPr id="53" name="AutoShape 558">
                        <a:extLst>
                          <a:ext uri="{FF2B5EF4-FFF2-40B4-BE49-F238E27FC236}">
                            <a16:creationId xmlns:a16="http://schemas.microsoft.com/office/drawing/2014/main" id="{8C464573-CDB6-4960-BFF2-213D4FE8925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4" name="AutoShape 559">
                        <a:extLst>
                          <a:ext uri="{FF2B5EF4-FFF2-40B4-BE49-F238E27FC236}">
                            <a16:creationId xmlns:a16="http://schemas.microsoft.com/office/drawing/2014/main" id="{B74BF1AF-6FCD-4B62-AE49-C47D0C7E0B5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50" name="Group 560">
                      <a:extLst>
                        <a:ext uri="{FF2B5EF4-FFF2-40B4-BE49-F238E27FC236}">
                          <a16:creationId xmlns:a16="http://schemas.microsoft.com/office/drawing/2014/main" id="{28E6DA47-066C-4DBC-98BC-A195CA081A1F}"/>
                        </a:ext>
                      </a:extLst>
                    </p:cNvPr>
                    <p:cNvGrpSpPr>
                      <a:grpSpLocks noChangeAspect="1"/>
                    </p:cNvGrpSpPr>
                    <p:nvPr/>
                  </p:nvGrpSpPr>
                  <p:grpSpPr bwMode="auto">
                    <a:xfrm rot="5400000">
                      <a:off x="855" y="696"/>
                      <a:ext cx="56" cy="1429"/>
                      <a:chOff x="845" y="696"/>
                      <a:chExt cx="56" cy="1429"/>
                    </a:xfrm>
                  </p:grpSpPr>
                  <p:sp>
                    <p:nvSpPr>
                      <p:cNvPr id="51" name="AutoShape 561">
                        <a:extLst>
                          <a:ext uri="{FF2B5EF4-FFF2-40B4-BE49-F238E27FC236}">
                            <a16:creationId xmlns:a16="http://schemas.microsoft.com/office/drawing/2014/main" id="{6D542689-D704-4160-9096-15F45F3C558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2" name="AutoShape 562">
                        <a:extLst>
                          <a:ext uri="{FF2B5EF4-FFF2-40B4-BE49-F238E27FC236}">
                            <a16:creationId xmlns:a16="http://schemas.microsoft.com/office/drawing/2014/main" id="{21177830-6B8B-4ADA-8505-C686C1C8703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42" name="Group 563">
                    <a:extLst>
                      <a:ext uri="{FF2B5EF4-FFF2-40B4-BE49-F238E27FC236}">
                        <a16:creationId xmlns:a16="http://schemas.microsoft.com/office/drawing/2014/main" id="{F9839992-4C9E-4CFC-802E-8E1836BC8F0C}"/>
                      </a:ext>
                    </a:extLst>
                  </p:cNvPr>
                  <p:cNvGrpSpPr>
                    <a:grpSpLocks noChangeAspect="1"/>
                  </p:cNvGrpSpPr>
                  <p:nvPr/>
                </p:nvGrpSpPr>
                <p:grpSpPr bwMode="auto">
                  <a:xfrm rot="2700000">
                    <a:off x="-3927" y="-785"/>
                    <a:ext cx="2208" cy="2202"/>
                    <a:chOff x="168" y="696"/>
                    <a:chExt cx="1429" cy="1429"/>
                  </a:xfrm>
                </p:grpSpPr>
                <p:grpSp>
                  <p:nvGrpSpPr>
                    <p:cNvPr id="43" name="Group 564">
                      <a:extLst>
                        <a:ext uri="{FF2B5EF4-FFF2-40B4-BE49-F238E27FC236}">
                          <a16:creationId xmlns:a16="http://schemas.microsoft.com/office/drawing/2014/main" id="{B45409D8-F122-4084-8268-A0C0EAB39894}"/>
                        </a:ext>
                      </a:extLst>
                    </p:cNvPr>
                    <p:cNvGrpSpPr>
                      <a:grpSpLocks noChangeAspect="1"/>
                    </p:cNvGrpSpPr>
                    <p:nvPr/>
                  </p:nvGrpSpPr>
                  <p:grpSpPr bwMode="auto">
                    <a:xfrm>
                      <a:off x="854" y="696"/>
                      <a:ext cx="56" cy="1429"/>
                      <a:chOff x="845" y="696"/>
                      <a:chExt cx="56" cy="1429"/>
                    </a:xfrm>
                  </p:grpSpPr>
                  <p:sp>
                    <p:nvSpPr>
                      <p:cNvPr id="47" name="AutoShape 565">
                        <a:extLst>
                          <a:ext uri="{FF2B5EF4-FFF2-40B4-BE49-F238E27FC236}">
                            <a16:creationId xmlns:a16="http://schemas.microsoft.com/office/drawing/2014/main" id="{FC6B217A-AB77-47E6-982E-FF0FD5B1832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8" name="AutoShape 566">
                        <a:extLst>
                          <a:ext uri="{FF2B5EF4-FFF2-40B4-BE49-F238E27FC236}">
                            <a16:creationId xmlns:a16="http://schemas.microsoft.com/office/drawing/2014/main" id="{ACB93ECD-D55E-4EF8-83B6-A7EBFCCFD88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44" name="Group 567">
                      <a:extLst>
                        <a:ext uri="{FF2B5EF4-FFF2-40B4-BE49-F238E27FC236}">
                          <a16:creationId xmlns:a16="http://schemas.microsoft.com/office/drawing/2014/main" id="{5349949D-1597-4E81-9650-B3E430499E94}"/>
                        </a:ext>
                      </a:extLst>
                    </p:cNvPr>
                    <p:cNvGrpSpPr>
                      <a:grpSpLocks noChangeAspect="1"/>
                    </p:cNvGrpSpPr>
                    <p:nvPr/>
                  </p:nvGrpSpPr>
                  <p:grpSpPr bwMode="auto">
                    <a:xfrm rot="5400000">
                      <a:off x="855" y="696"/>
                      <a:ext cx="56" cy="1429"/>
                      <a:chOff x="845" y="696"/>
                      <a:chExt cx="56" cy="1429"/>
                    </a:xfrm>
                  </p:grpSpPr>
                  <p:sp>
                    <p:nvSpPr>
                      <p:cNvPr id="45" name="AutoShape 568">
                        <a:extLst>
                          <a:ext uri="{FF2B5EF4-FFF2-40B4-BE49-F238E27FC236}">
                            <a16:creationId xmlns:a16="http://schemas.microsoft.com/office/drawing/2014/main" id="{4E8B9D25-FF3D-4815-BDC1-1FAB6D05DA3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6" name="AutoShape 569">
                        <a:extLst>
                          <a:ext uri="{FF2B5EF4-FFF2-40B4-BE49-F238E27FC236}">
                            <a16:creationId xmlns:a16="http://schemas.microsoft.com/office/drawing/2014/main" id="{BB963844-F700-4C77-8FC4-4232D2795F3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nvGrpSpPr>
                <p:cNvPr id="26" name="Group 570">
                  <a:extLst>
                    <a:ext uri="{FF2B5EF4-FFF2-40B4-BE49-F238E27FC236}">
                      <a16:creationId xmlns:a16="http://schemas.microsoft.com/office/drawing/2014/main" id="{F5985E0D-7B88-48A1-B875-0CAC3D3EA511}"/>
                    </a:ext>
                  </a:extLst>
                </p:cNvPr>
                <p:cNvGrpSpPr>
                  <a:grpSpLocks/>
                </p:cNvGrpSpPr>
                <p:nvPr/>
              </p:nvGrpSpPr>
              <p:grpSpPr bwMode="auto">
                <a:xfrm rot="1320000">
                  <a:off x="-3742" y="-520"/>
                  <a:ext cx="1546" cy="1546"/>
                  <a:chOff x="-3924" y="-788"/>
                  <a:chExt cx="2208" cy="2208"/>
                </a:xfrm>
              </p:grpSpPr>
              <p:grpSp>
                <p:nvGrpSpPr>
                  <p:cNvPr id="27" name="Group 571">
                    <a:extLst>
                      <a:ext uri="{FF2B5EF4-FFF2-40B4-BE49-F238E27FC236}">
                        <a16:creationId xmlns:a16="http://schemas.microsoft.com/office/drawing/2014/main" id="{E2F25366-A1B8-4FDA-B38E-46043EBDE5B2}"/>
                      </a:ext>
                    </a:extLst>
                  </p:cNvPr>
                  <p:cNvGrpSpPr>
                    <a:grpSpLocks noChangeAspect="1"/>
                  </p:cNvGrpSpPr>
                  <p:nvPr/>
                </p:nvGrpSpPr>
                <p:grpSpPr bwMode="auto">
                  <a:xfrm>
                    <a:off x="-3924" y="-788"/>
                    <a:ext cx="2208" cy="2202"/>
                    <a:chOff x="168" y="696"/>
                    <a:chExt cx="1429" cy="1429"/>
                  </a:xfrm>
                </p:grpSpPr>
                <p:grpSp>
                  <p:nvGrpSpPr>
                    <p:cNvPr id="35" name="Group 572">
                      <a:extLst>
                        <a:ext uri="{FF2B5EF4-FFF2-40B4-BE49-F238E27FC236}">
                          <a16:creationId xmlns:a16="http://schemas.microsoft.com/office/drawing/2014/main" id="{52ECE8E4-0745-409F-9251-0F0A61EC5B6D}"/>
                        </a:ext>
                      </a:extLst>
                    </p:cNvPr>
                    <p:cNvGrpSpPr>
                      <a:grpSpLocks noChangeAspect="1"/>
                    </p:cNvGrpSpPr>
                    <p:nvPr/>
                  </p:nvGrpSpPr>
                  <p:grpSpPr bwMode="auto">
                    <a:xfrm>
                      <a:off x="854" y="696"/>
                      <a:ext cx="56" cy="1429"/>
                      <a:chOff x="845" y="696"/>
                      <a:chExt cx="56" cy="1429"/>
                    </a:xfrm>
                  </p:grpSpPr>
                  <p:sp>
                    <p:nvSpPr>
                      <p:cNvPr id="39" name="AutoShape 573">
                        <a:extLst>
                          <a:ext uri="{FF2B5EF4-FFF2-40B4-BE49-F238E27FC236}">
                            <a16:creationId xmlns:a16="http://schemas.microsoft.com/office/drawing/2014/main" id="{F61CAA42-078B-4A66-84BC-44496675591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0" name="AutoShape 574">
                        <a:extLst>
                          <a:ext uri="{FF2B5EF4-FFF2-40B4-BE49-F238E27FC236}">
                            <a16:creationId xmlns:a16="http://schemas.microsoft.com/office/drawing/2014/main" id="{FD790ED9-0D9D-4640-AB37-0D9BA6CEDC4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6" name="Group 575">
                      <a:extLst>
                        <a:ext uri="{FF2B5EF4-FFF2-40B4-BE49-F238E27FC236}">
                          <a16:creationId xmlns:a16="http://schemas.microsoft.com/office/drawing/2014/main" id="{B8DA4844-8560-4BE6-A09F-EE77212ABE24}"/>
                        </a:ext>
                      </a:extLst>
                    </p:cNvPr>
                    <p:cNvGrpSpPr>
                      <a:grpSpLocks noChangeAspect="1"/>
                    </p:cNvGrpSpPr>
                    <p:nvPr/>
                  </p:nvGrpSpPr>
                  <p:grpSpPr bwMode="auto">
                    <a:xfrm rot="5400000">
                      <a:off x="855" y="696"/>
                      <a:ext cx="56" cy="1429"/>
                      <a:chOff x="845" y="696"/>
                      <a:chExt cx="56" cy="1429"/>
                    </a:xfrm>
                  </p:grpSpPr>
                  <p:sp>
                    <p:nvSpPr>
                      <p:cNvPr id="37" name="AutoShape 576">
                        <a:extLst>
                          <a:ext uri="{FF2B5EF4-FFF2-40B4-BE49-F238E27FC236}">
                            <a16:creationId xmlns:a16="http://schemas.microsoft.com/office/drawing/2014/main" id="{A16807DB-61D0-4B82-93AF-18EE1D93597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8" name="AutoShape 577">
                        <a:extLst>
                          <a:ext uri="{FF2B5EF4-FFF2-40B4-BE49-F238E27FC236}">
                            <a16:creationId xmlns:a16="http://schemas.microsoft.com/office/drawing/2014/main" id="{4E456251-C2F2-49C9-9E65-9ADCAEDC13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28" name="Group 578">
                    <a:extLst>
                      <a:ext uri="{FF2B5EF4-FFF2-40B4-BE49-F238E27FC236}">
                        <a16:creationId xmlns:a16="http://schemas.microsoft.com/office/drawing/2014/main" id="{90370B99-9126-4582-A594-204F2155BAEA}"/>
                      </a:ext>
                    </a:extLst>
                  </p:cNvPr>
                  <p:cNvGrpSpPr>
                    <a:grpSpLocks noChangeAspect="1"/>
                  </p:cNvGrpSpPr>
                  <p:nvPr/>
                </p:nvGrpSpPr>
                <p:grpSpPr bwMode="auto">
                  <a:xfrm rot="2700000">
                    <a:off x="-3927" y="-785"/>
                    <a:ext cx="2208" cy="2202"/>
                    <a:chOff x="168" y="696"/>
                    <a:chExt cx="1429" cy="1429"/>
                  </a:xfrm>
                </p:grpSpPr>
                <p:grpSp>
                  <p:nvGrpSpPr>
                    <p:cNvPr id="29" name="Group 579">
                      <a:extLst>
                        <a:ext uri="{FF2B5EF4-FFF2-40B4-BE49-F238E27FC236}">
                          <a16:creationId xmlns:a16="http://schemas.microsoft.com/office/drawing/2014/main" id="{1772BDFF-AB54-4430-9033-7D1A21DD7A68}"/>
                        </a:ext>
                      </a:extLst>
                    </p:cNvPr>
                    <p:cNvGrpSpPr>
                      <a:grpSpLocks noChangeAspect="1"/>
                    </p:cNvGrpSpPr>
                    <p:nvPr/>
                  </p:nvGrpSpPr>
                  <p:grpSpPr bwMode="auto">
                    <a:xfrm>
                      <a:off x="854" y="696"/>
                      <a:ext cx="56" cy="1429"/>
                      <a:chOff x="845" y="696"/>
                      <a:chExt cx="56" cy="1429"/>
                    </a:xfrm>
                  </p:grpSpPr>
                  <p:sp>
                    <p:nvSpPr>
                      <p:cNvPr id="33" name="AutoShape 580">
                        <a:extLst>
                          <a:ext uri="{FF2B5EF4-FFF2-40B4-BE49-F238E27FC236}">
                            <a16:creationId xmlns:a16="http://schemas.microsoft.com/office/drawing/2014/main" id="{D50F4C9F-A864-47B8-B511-395519339E4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4" name="AutoShape 581">
                        <a:extLst>
                          <a:ext uri="{FF2B5EF4-FFF2-40B4-BE49-F238E27FC236}">
                            <a16:creationId xmlns:a16="http://schemas.microsoft.com/office/drawing/2014/main" id="{DAE50F32-D23B-4168-8DC7-1E3CD5BD0C7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0" name="Group 582">
                      <a:extLst>
                        <a:ext uri="{FF2B5EF4-FFF2-40B4-BE49-F238E27FC236}">
                          <a16:creationId xmlns:a16="http://schemas.microsoft.com/office/drawing/2014/main" id="{3F1BA35C-8E46-4EDC-B2F3-0F3ED1797880}"/>
                        </a:ext>
                      </a:extLst>
                    </p:cNvPr>
                    <p:cNvGrpSpPr>
                      <a:grpSpLocks noChangeAspect="1"/>
                    </p:cNvGrpSpPr>
                    <p:nvPr/>
                  </p:nvGrpSpPr>
                  <p:grpSpPr bwMode="auto">
                    <a:xfrm rot="5400000">
                      <a:off x="855" y="696"/>
                      <a:ext cx="56" cy="1429"/>
                      <a:chOff x="845" y="696"/>
                      <a:chExt cx="56" cy="1429"/>
                    </a:xfrm>
                  </p:grpSpPr>
                  <p:sp>
                    <p:nvSpPr>
                      <p:cNvPr id="31" name="AutoShape 583">
                        <a:extLst>
                          <a:ext uri="{FF2B5EF4-FFF2-40B4-BE49-F238E27FC236}">
                            <a16:creationId xmlns:a16="http://schemas.microsoft.com/office/drawing/2014/main" id="{36E4DA46-8285-4CE5-B0AE-EA8DE4287A0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2" name="AutoShape 584">
                        <a:extLst>
                          <a:ext uri="{FF2B5EF4-FFF2-40B4-BE49-F238E27FC236}">
                            <a16:creationId xmlns:a16="http://schemas.microsoft.com/office/drawing/2014/main" id="{6E91544E-845E-46F1-9866-C6ED512CBEE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grpSp>
      </p:grpSp>
    </p:spTree>
    <p:extLst>
      <p:ext uri="{BB962C8B-B14F-4D97-AF65-F5344CB8AC3E}">
        <p14:creationId xmlns:p14="http://schemas.microsoft.com/office/powerpoint/2010/main" val="4273537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1" presetClass="entr" presetSubtype="0" fill="hold" nodeType="withEffect">
                                  <p:stCondLst>
                                    <p:cond delay="900"/>
                                  </p:stCondLst>
                                  <p:childTnLst>
                                    <p:set>
                                      <p:cBhvr>
                                        <p:cTn id="11" dur="1" fill="hold">
                                          <p:stCondLst>
                                            <p:cond delay="0"/>
                                          </p:stCondLst>
                                        </p:cTn>
                                        <p:tgtEl>
                                          <p:spTgt spid="20"/>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20"/>
                                        </p:tgtEl>
                                      </p:cBhvr>
                                      <p:by x="400000" y="400000"/>
                                    </p:animScale>
                                  </p:childTnLst>
                                </p:cTn>
                              </p:par>
                              <p:par>
                                <p:cTn id="14" presetID="6" presetClass="emph" presetSubtype="0" autoRev="1" fill="hold" nodeType="withEffect">
                                  <p:stCondLst>
                                    <p:cond delay="900"/>
                                  </p:stCondLst>
                                  <p:childTnLst>
                                    <p:animScale>
                                      <p:cBhvr>
                                        <p:cTn id="15" dur="2250" fill="hold"/>
                                        <p:tgtEl>
                                          <p:spTgt spid="20"/>
                                        </p:tgtEl>
                                      </p:cBhvr>
                                      <p:by x="400000" y="400000"/>
                                    </p:animScale>
                                  </p:childTnLst>
                                </p:cTn>
                              </p:par>
                              <p:par>
                                <p:cTn id="16" presetID="10" presetClass="exit" presetSubtype="0" fill="hold" nodeType="withEffect">
                                  <p:stCondLst>
                                    <p:cond delay="900"/>
                                  </p:stCondLst>
                                  <p:childTnLst>
                                    <p:animEffect transition="out" filter="fade">
                                      <p:cBhvr>
                                        <p:cTn id="17" dur="4600"/>
                                        <p:tgtEl>
                                          <p:spTgt spid="20"/>
                                        </p:tgtEl>
                                      </p:cBhvr>
                                    </p:animEffect>
                                    <p:set>
                                      <p:cBhvr>
                                        <p:cTn id="18" dur="1" fill="hold">
                                          <p:stCondLst>
                                            <p:cond delay="45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44DE1C-6436-40C4-B485-56B171F3AA0E}"/>
              </a:ext>
            </a:extLst>
          </p:cNvPr>
          <p:cNvSpPr txBox="1"/>
          <p:nvPr/>
        </p:nvSpPr>
        <p:spPr>
          <a:xfrm>
            <a:off x="7755215" y="4654830"/>
            <a:ext cx="737702" cy="367345"/>
          </a:xfrm>
          <a:prstGeom prst="rect">
            <a:avLst/>
          </a:prstGeom>
          <a:noFill/>
        </p:spPr>
        <p:txBody>
          <a:bodyPr wrap="none" rtlCol="0">
            <a:spAutoFit/>
          </a:bodyPr>
          <a:lstStyle/>
          <a:p>
            <a:pPr defTabSz="909361" fontAlgn="base">
              <a:spcBef>
                <a:spcPct val="0"/>
              </a:spcBef>
              <a:spcAft>
                <a:spcPct val="0"/>
              </a:spcAft>
            </a:pPr>
            <a:r>
              <a:rPr lang="en-US" sz="1787">
                <a:solidFill>
                  <a:srgbClr val="92D050">
                    <a:lumMod val="75000"/>
                  </a:srgbClr>
                </a:solidFill>
                <a:latin typeface="UTM Gradoo" panose="02040603050506020204" pitchFamily="18" charset="0"/>
                <a:ea typeface="宋体" pitchFamily="2" charset="-122"/>
              </a:rPr>
              <a:t>KTUTS</a:t>
            </a:r>
          </a:p>
        </p:txBody>
      </p:sp>
      <p:grpSp>
        <p:nvGrpSpPr>
          <p:cNvPr id="12" name="Group 11">
            <a:extLst>
              <a:ext uri="{FF2B5EF4-FFF2-40B4-BE49-F238E27FC236}">
                <a16:creationId xmlns:a16="http://schemas.microsoft.com/office/drawing/2014/main" id="{40C1F47C-D38A-43CF-86EC-0AA9206CDCBA}"/>
              </a:ext>
            </a:extLst>
          </p:cNvPr>
          <p:cNvGrpSpPr/>
          <p:nvPr/>
        </p:nvGrpSpPr>
        <p:grpSpPr>
          <a:xfrm>
            <a:off x="1295031" y="716022"/>
            <a:ext cx="6040838" cy="2205668"/>
            <a:chOff x="1324939" y="482908"/>
            <a:chExt cx="6422585" cy="2345054"/>
          </a:xfrm>
        </p:grpSpPr>
        <p:sp>
          <p:nvSpPr>
            <p:cNvPr id="8" name="TextBox 7">
              <a:extLst>
                <a:ext uri="{FF2B5EF4-FFF2-40B4-BE49-F238E27FC236}">
                  <a16:creationId xmlns:a16="http://schemas.microsoft.com/office/drawing/2014/main" id="{7ABAD6B0-A719-44FB-AF5E-C6AB34C888A7}"/>
                </a:ext>
              </a:extLst>
            </p:cNvPr>
            <p:cNvSpPr txBox="1"/>
            <p:nvPr/>
          </p:nvSpPr>
          <p:spPr>
            <a:xfrm>
              <a:off x="1324939" y="482908"/>
              <a:ext cx="6350577" cy="2345054"/>
            </a:xfrm>
            <a:prstGeom prst="rect">
              <a:avLst/>
            </a:prstGeom>
            <a:noFill/>
          </p:spPr>
          <p:txBody>
            <a:bodyPr wrap="none" rtlCol="0">
              <a:spAutoFit/>
            </a:bodyPr>
            <a:lstStyle/>
            <a:p>
              <a:pPr algn="ctr" defTabSz="909361" fontAlgn="base">
                <a:spcBef>
                  <a:spcPct val="0"/>
                </a:spcBef>
                <a:spcAft>
                  <a:spcPct val="0"/>
                </a:spcAft>
              </a:pPr>
              <a:r>
                <a:rPr lang="en-US" sz="7525" b="1">
                  <a:solidFill>
                    <a:srgbClr val="C31E26"/>
                  </a:solidFill>
                  <a:latin typeface="UVN Nguyen Du" panose="04030805020802020802" pitchFamily="82" charset="0"/>
                  <a:ea typeface="宋体" pitchFamily="2" charset="-122"/>
                </a:rPr>
                <a:t>Ánh sáng </a:t>
              </a:r>
            </a:p>
            <a:p>
              <a:pPr algn="ctr" defTabSz="909361" fontAlgn="base">
                <a:spcBef>
                  <a:spcPct val="0"/>
                </a:spcBef>
                <a:spcAft>
                  <a:spcPct val="0"/>
                </a:spcAft>
              </a:pPr>
              <a:r>
                <a:rPr lang="en-US" sz="6208" b="1">
                  <a:solidFill>
                    <a:srgbClr val="C31E26"/>
                  </a:solidFill>
                  <a:latin typeface="UVN Nguyen Du" panose="04030805020802020802" pitchFamily="82" charset="0"/>
                  <a:ea typeface="宋体" pitchFamily="2" charset="-122"/>
                </a:rPr>
                <a:t>cần cho sự sống</a:t>
              </a:r>
            </a:p>
          </p:txBody>
        </p:sp>
        <p:sp>
          <p:nvSpPr>
            <p:cNvPr id="11" name="TextBox 10">
              <a:extLst>
                <a:ext uri="{FF2B5EF4-FFF2-40B4-BE49-F238E27FC236}">
                  <a16:creationId xmlns:a16="http://schemas.microsoft.com/office/drawing/2014/main" id="{0135D048-B06C-4501-926D-3C61F4CFFDC4}"/>
                </a:ext>
              </a:extLst>
            </p:cNvPr>
            <p:cNvSpPr txBox="1"/>
            <p:nvPr/>
          </p:nvSpPr>
          <p:spPr>
            <a:xfrm>
              <a:off x="1396947" y="482908"/>
              <a:ext cx="6350577" cy="2345054"/>
            </a:xfrm>
            <a:prstGeom prst="rect">
              <a:avLst/>
            </a:prstGeom>
            <a:noFill/>
          </p:spPr>
          <p:txBody>
            <a:bodyPr wrap="none" rtlCol="0">
              <a:spAutoFit/>
            </a:bodyPr>
            <a:lstStyle/>
            <a:p>
              <a:pPr algn="ctr" defTabSz="909361" fontAlgn="base">
                <a:spcBef>
                  <a:spcPct val="0"/>
                </a:spcBef>
                <a:spcAft>
                  <a:spcPct val="0"/>
                </a:spcAft>
              </a:pPr>
              <a:r>
                <a:rPr lang="en-US" sz="7525" b="1">
                  <a:ln>
                    <a:solidFill>
                      <a:srgbClr val="C00000"/>
                    </a:solidFill>
                  </a:ln>
                  <a:solidFill>
                    <a:srgbClr val="EDF757"/>
                  </a:solidFill>
                  <a:latin typeface="UVN Nguyen Du" panose="04030805020802020802" pitchFamily="82" charset="0"/>
                  <a:ea typeface="宋体" pitchFamily="2" charset="-122"/>
                </a:rPr>
                <a:t>Ánh sáng </a:t>
              </a:r>
            </a:p>
            <a:p>
              <a:pPr algn="ctr" defTabSz="909361" fontAlgn="base">
                <a:spcBef>
                  <a:spcPct val="0"/>
                </a:spcBef>
                <a:spcAft>
                  <a:spcPct val="0"/>
                </a:spcAft>
              </a:pPr>
              <a:r>
                <a:rPr lang="en-US" sz="6208" b="1">
                  <a:ln>
                    <a:solidFill>
                      <a:srgbClr val="C00000"/>
                    </a:solidFill>
                  </a:ln>
                  <a:solidFill>
                    <a:srgbClr val="EDF757"/>
                  </a:solidFill>
                  <a:latin typeface="UVN Nguyen Du" panose="04030805020802020802" pitchFamily="82" charset="0"/>
                  <a:ea typeface="宋体" pitchFamily="2" charset="-122"/>
                </a:rPr>
                <a:t>cần cho sự sống</a:t>
              </a:r>
            </a:p>
          </p:txBody>
        </p:sp>
      </p:grpSp>
      <p:sp>
        <p:nvSpPr>
          <p:cNvPr id="13" name="_14">
            <a:extLst>
              <a:ext uri="{FF2B5EF4-FFF2-40B4-BE49-F238E27FC236}">
                <a16:creationId xmlns:a16="http://schemas.microsoft.com/office/drawing/2014/main" id="{CC1B2691-BE2A-4A40-95E0-395703B1C991}"/>
              </a:ext>
            </a:extLst>
          </p:cNvPr>
          <p:cNvSpPr txBox="1">
            <a:spLocks noChangeArrowheads="1"/>
          </p:cNvSpPr>
          <p:nvPr/>
        </p:nvSpPr>
        <p:spPr bwMode="auto">
          <a:xfrm>
            <a:off x="-2254947" y="121968"/>
            <a:ext cx="7149536" cy="665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defTabSz="909361"/>
            <a:r>
              <a:rPr lang="en-US" altLang="zh-CN" sz="4139" b="1">
                <a:solidFill>
                  <a:srgbClr val="086C2C"/>
                </a:solidFill>
                <a:latin typeface="UTM Gradoo" panose="02040603050506020204" pitchFamily="18" charset="0"/>
                <a:ea typeface="微软雅黑"/>
                <a:cs typeface="+mn-ea"/>
                <a:sym typeface="+mn-lt"/>
              </a:rPr>
              <a:t>Khoa học</a:t>
            </a:r>
            <a:endParaRPr lang="zh-CN" altLang="en-US" sz="4139" b="1" dirty="0">
              <a:solidFill>
                <a:srgbClr val="086C2C"/>
              </a:solidFill>
              <a:latin typeface="UTM Gradoo" panose="02040603050506020204" pitchFamily="18" charset="0"/>
              <a:ea typeface="微软雅黑"/>
              <a:cs typeface="+mn-ea"/>
              <a:sym typeface="+mn-lt"/>
            </a:endParaRPr>
          </a:p>
        </p:txBody>
      </p:sp>
      <p:grpSp>
        <p:nvGrpSpPr>
          <p:cNvPr id="20" name="PA_组合 550">
            <a:extLst>
              <a:ext uri="{FF2B5EF4-FFF2-40B4-BE49-F238E27FC236}">
                <a16:creationId xmlns:a16="http://schemas.microsoft.com/office/drawing/2014/main" id="{991FF08E-C743-4657-ACFF-55FB77F0C6AE}"/>
              </a:ext>
            </a:extLst>
          </p:cNvPr>
          <p:cNvGrpSpPr>
            <a:grpSpLocks/>
          </p:cNvGrpSpPr>
          <p:nvPr>
            <p:custDataLst>
              <p:tags r:id="rId1"/>
            </p:custDataLst>
          </p:nvPr>
        </p:nvGrpSpPr>
        <p:grpSpPr bwMode="auto">
          <a:xfrm>
            <a:off x="7552031" y="-476008"/>
            <a:ext cx="2044269" cy="1977651"/>
            <a:chOff x="295" y="3475"/>
            <a:chExt cx="1407" cy="1407"/>
          </a:xfrm>
        </p:grpSpPr>
        <p:sp>
          <p:nvSpPr>
            <p:cNvPr id="21" name="Oval 551">
              <a:extLst>
                <a:ext uri="{FF2B5EF4-FFF2-40B4-BE49-F238E27FC236}">
                  <a16:creationId xmlns:a16="http://schemas.microsoft.com/office/drawing/2014/main" id="{948B60C0-E830-4835-9A64-C9AAC23FE37D}"/>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2" name="Group 552">
              <a:extLst>
                <a:ext uri="{FF2B5EF4-FFF2-40B4-BE49-F238E27FC236}">
                  <a16:creationId xmlns:a16="http://schemas.microsoft.com/office/drawing/2014/main" id="{351E6A98-38B3-493D-BD79-EA19EB3DD46F}"/>
                </a:ext>
              </a:extLst>
            </p:cNvPr>
            <p:cNvGrpSpPr>
              <a:grpSpLocks/>
            </p:cNvGrpSpPr>
            <p:nvPr/>
          </p:nvGrpSpPr>
          <p:grpSpPr bwMode="auto">
            <a:xfrm>
              <a:off x="476" y="3657"/>
              <a:ext cx="1050" cy="1050"/>
              <a:chOff x="-6056" y="-2208"/>
              <a:chExt cx="2208" cy="2208"/>
            </a:xfrm>
          </p:grpSpPr>
          <p:sp>
            <p:nvSpPr>
              <p:cNvPr id="23" name="Oval 553">
                <a:extLst>
                  <a:ext uri="{FF2B5EF4-FFF2-40B4-BE49-F238E27FC236}">
                    <a16:creationId xmlns:a16="http://schemas.microsoft.com/office/drawing/2014/main" id="{0033A256-E2D5-406B-96A8-430EDF544A2D}"/>
                  </a:ext>
                </a:extLst>
              </p:cNvPr>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nvGrpSpPr>
              <p:cNvPr id="24" name="Group 554">
                <a:extLst>
                  <a:ext uri="{FF2B5EF4-FFF2-40B4-BE49-F238E27FC236}">
                    <a16:creationId xmlns:a16="http://schemas.microsoft.com/office/drawing/2014/main" id="{10F11379-2016-4BF8-A971-4EAE101A2889}"/>
                  </a:ext>
                </a:extLst>
              </p:cNvPr>
              <p:cNvGrpSpPr>
                <a:grpSpLocks/>
              </p:cNvGrpSpPr>
              <p:nvPr/>
            </p:nvGrpSpPr>
            <p:grpSpPr bwMode="auto">
              <a:xfrm>
                <a:off x="-6056" y="-2208"/>
                <a:ext cx="2208" cy="2208"/>
                <a:chOff x="-4060" y="-879"/>
                <a:chExt cx="2208" cy="2208"/>
              </a:xfrm>
            </p:grpSpPr>
            <p:grpSp>
              <p:nvGrpSpPr>
                <p:cNvPr id="25" name="Group 555">
                  <a:extLst>
                    <a:ext uri="{FF2B5EF4-FFF2-40B4-BE49-F238E27FC236}">
                      <a16:creationId xmlns:a16="http://schemas.microsoft.com/office/drawing/2014/main" id="{9CA61270-748C-4EDD-A6FE-0B9064B65422}"/>
                    </a:ext>
                  </a:extLst>
                </p:cNvPr>
                <p:cNvGrpSpPr>
                  <a:grpSpLocks/>
                </p:cNvGrpSpPr>
                <p:nvPr/>
              </p:nvGrpSpPr>
              <p:grpSpPr bwMode="auto">
                <a:xfrm>
                  <a:off x="-4060" y="-879"/>
                  <a:ext cx="2208" cy="2208"/>
                  <a:chOff x="-3924" y="-788"/>
                  <a:chExt cx="2208" cy="2208"/>
                </a:xfrm>
              </p:grpSpPr>
              <p:grpSp>
                <p:nvGrpSpPr>
                  <p:cNvPr id="41" name="Group 556">
                    <a:extLst>
                      <a:ext uri="{FF2B5EF4-FFF2-40B4-BE49-F238E27FC236}">
                        <a16:creationId xmlns:a16="http://schemas.microsoft.com/office/drawing/2014/main" id="{1E67B174-4CA9-4633-8DB5-B42A481FBCD3}"/>
                      </a:ext>
                    </a:extLst>
                  </p:cNvPr>
                  <p:cNvGrpSpPr>
                    <a:grpSpLocks noChangeAspect="1"/>
                  </p:cNvGrpSpPr>
                  <p:nvPr/>
                </p:nvGrpSpPr>
                <p:grpSpPr bwMode="auto">
                  <a:xfrm>
                    <a:off x="-3924" y="-788"/>
                    <a:ext cx="2208" cy="2202"/>
                    <a:chOff x="168" y="696"/>
                    <a:chExt cx="1429" cy="1429"/>
                  </a:xfrm>
                </p:grpSpPr>
                <p:grpSp>
                  <p:nvGrpSpPr>
                    <p:cNvPr id="49" name="Group 557">
                      <a:extLst>
                        <a:ext uri="{FF2B5EF4-FFF2-40B4-BE49-F238E27FC236}">
                          <a16:creationId xmlns:a16="http://schemas.microsoft.com/office/drawing/2014/main" id="{369FAF72-9D3F-42E1-B9DD-D561EB51DB80}"/>
                        </a:ext>
                      </a:extLst>
                    </p:cNvPr>
                    <p:cNvGrpSpPr>
                      <a:grpSpLocks noChangeAspect="1"/>
                    </p:cNvGrpSpPr>
                    <p:nvPr/>
                  </p:nvGrpSpPr>
                  <p:grpSpPr bwMode="auto">
                    <a:xfrm>
                      <a:off x="854" y="696"/>
                      <a:ext cx="56" cy="1429"/>
                      <a:chOff x="845" y="696"/>
                      <a:chExt cx="56" cy="1429"/>
                    </a:xfrm>
                  </p:grpSpPr>
                  <p:sp>
                    <p:nvSpPr>
                      <p:cNvPr id="53" name="AutoShape 558">
                        <a:extLst>
                          <a:ext uri="{FF2B5EF4-FFF2-40B4-BE49-F238E27FC236}">
                            <a16:creationId xmlns:a16="http://schemas.microsoft.com/office/drawing/2014/main" id="{8C464573-CDB6-4960-BFF2-213D4FE8925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4" name="AutoShape 559">
                        <a:extLst>
                          <a:ext uri="{FF2B5EF4-FFF2-40B4-BE49-F238E27FC236}">
                            <a16:creationId xmlns:a16="http://schemas.microsoft.com/office/drawing/2014/main" id="{B74BF1AF-6FCD-4B62-AE49-C47D0C7E0B5A}"/>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50" name="Group 560">
                      <a:extLst>
                        <a:ext uri="{FF2B5EF4-FFF2-40B4-BE49-F238E27FC236}">
                          <a16:creationId xmlns:a16="http://schemas.microsoft.com/office/drawing/2014/main" id="{28E6DA47-066C-4DBC-98BC-A195CA081A1F}"/>
                        </a:ext>
                      </a:extLst>
                    </p:cNvPr>
                    <p:cNvGrpSpPr>
                      <a:grpSpLocks noChangeAspect="1"/>
                    </p:cNvGrpSpPr>
                    <p:nvPr/>
                  </p:nvGrpSpPr>
                  <p:grpSpPr bwMode="auto">
                    <a:xfrm rot="5400000">
                      <a:off x="855" y="696"/>
                      <a:ext cx="56" cy="1429"/>
                      <a:chOff x="845" y="696"/>
                      <a:chExt cx="56" cy="1429"/>
                    </a:xfrm>
                  </p:grpSpPr>
                  <p:sp>
                    <p:nvSpPr>
                      <p:cNvPr id="51" name="AutoShape 561">
                        <a:extLst>
                          <a:ext uri="{FF2B5EF4-FFF2-40B4-BE49-F238E27FC236}">
                            <a16:creationId xmlns:a16="http://schemas.microsoft.com/office/drawing/2014/main" id="{6D542689-D704-4160-9096-15F45F3C5581}"/>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52" name="AutoShape 562">
                        <a:extLst>
                          <a:ext uri="{FF2B5EF4-FFF2-40B4-BE49-F238E27FC236}">
                            <a16:creationId xmlns:a16="http://schemas.microsoft.com/office/drawing/2014/main" id="{21177830-6B8B-4ADA-8505-C686C1C87033}"/>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42" name="Group 563">
                    <a:extLst>
                      <a:ext uri="{FF2B5EF4-FFF2-40B4-BE49-F238E27FC236}">
                        <a16:creationId xmlns:a16="http://schemas.microsoft.com/office/drawing/2014/main" id="{F9839992-4C9E-4CFC-802E-8E1836BC8F0C}"/>
                      </a:ext>
                    </a:extLst>
                  </p:cNvPr>
                  <p:cNvGrpSpPr>
                    <a:grpSpLocks noChangeAspect="1"/>
                  </p:cNvGrpSpPr>
                  <p:nvPr/>
                </p:nvGrpSpPr>
                <p:grpSpPr bwMode="auto">
                  <a:xfrm rot="2700000">
                    <a:off x="-3927" y="-785"/>
                    <a:ext cx="2208" cy="2202"/>
                    <a:chOff x="168" y="696"/>
                    <a:chExt cx="1429" cy="1429"/>
                  </a:xfrm>
                </p:grpSpPr>
                <p:grpSp>
                  <p:nvGrpSpPr>
                    <p:cNvPr id="43" name="Group 564">
                      <a:extLst>
                        <a:ext uri="{FF2B5EF4-FFF2-40B4-BE49-F238E27FC236}">
                          <a16:creationId xmlns:a16="http://schemas.microsoft.com/office/drawing/2014/main" id="{B45409D8-F122-4084-8268-A0C0EAB39894}"/>
                        </a:ext>
                      </a:extLst>
                    </p:cNvPr>
                    <p:cNvGrpSpPr>
                      <a:grpSpLocks noChangeAspect="1"/>
                    </p:cNvGrpSpPr>
                    <p:nvPr/>
                  </p:nvGrpSpPr>
                  <p:grpSpPr bwMode="auto">
                    <a:xfrm>
                      <a:off x="854" y="696"/>
                      <a:ext cx="56" cy="1429"/>
                      <a:chOff x="845" y="696"/>
                      <a:chExt cx="56" cy="1429"/>
                    </a:xfrm>
                  </p:grpSpPr>
                  <p:sp>
                    <p:nvSpPr>
                      <p:cNvPr id="47" name="AutoShape 565">
                        <a:extLst>
                          <a:ext uri="{FF2B5EF4-FFF2-40B4-BE49-F238E27FC236}">
                            <a16:creationId xmlns:a16="http://schemas.microsoft.com/office/drawing/2014/main" id="{FC6B217A-AB77-47E6-982E-FF0FD5B1832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8" name="AutoShape 566">
                        <a:extLst>
                          <a:ext uri="{FF2B5EF4-FFF2-40B4-BE49-F238E27FC236}">
                            <a16:creationId xmlns:a16="http://schemas.microsoft.com/office/drawing/2014/main" id="{ACB93ECD-D55E-4EF8-83B6-A7EBFCCFD88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44" name="Group 567">
                      <a:extLst>
                        <a:ext uri="{FF2B5EF4-FFF2-40B4-BE49-F238E27FC236}">
                          <a16:creationId xmlns:a16="http://schemas.microsoft.com/office/drawing/2014/main" id="{5349949D-1597-4E81-9650-B3E430499E94}"/>
                        </a:ext>
                      </a:extLst>
                    </p:cNvPr>
                    <p:cNvGrpSpPr>
                      <a:grpSpLocks noChangeAspect="1"/>
                    </p:cNvGrpSpPr>
                    <p:nvPr/>
                  </p:nvGrpSpPr>
                  <p:grpSpPr bwMode="auto">
                    <a:xfrm rot="5400000">
                      <a:off x="855" y="696"/>
                      <a:ext cx="56" cy="1429"/>
                      <a:chOff x="845" y="696"/>
                      <a:chExt cx="56" cy="1429"/>
                    </a:xfrm>
                  </p:grpSpPr>
                  <p:sp>
                    <p:nvSpPr>
                      <p:cNvPr id="45" name="AutoShape 568">
                        <a:extLst>
                          <a:ext uri="{FF2B5EF4-FFF2-40B4-BE49-F238E27FC236}">
                            <a16:creationId xmlns:a16="http://schemas.microsoft.com/office/drawing/2014/main" id="{4E8B9D25-FF3D-4815-BDC1-1FAB6D05DA3B}"/>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6" name="AutoShape 569">
                        <a:extLst>
                          <a:ext uri="{FF2B5EF4-FFF2-40B4-BE49-F238E27FC236}">
                            <a16:creationId xmlns:a16="http://schemas.microsoft.com/office/drawing/2014/main" id="{BB963844-F700-4C77-8FC4-4232D2795F3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nvGrpSpPr>
                <p:cNvPr id="26" name="Group 570">
                  <a:extLst>
                    <a:ext uri="{FF2B5EF4-FFF2-40B4-BE49-F238E27FC236}">
                      <a16:creationId xmlns:a16="http://schemas.microsoft.com/office/drawing/2014/main" id="{F5985E0D-7B88-48A1-B875-0CAC3D3EA511}"/>
                    </a:ext>
                  </a:extLst>
                </p:cNvPr>
                <p:cNvGrpSpPr>
                  <a:grpSpLocks/>
                </p:cNvGrpSpPr>
                <p:nvPr/>
              </p:nvGrpSpPr>
              <p:grpSpPr bwMode="auto">
                <a:xfrm rot="1320000">
                  <a:off x="-3742" y="-520"/>
                  <a:ext cx="1546" cy="1546"/>
                  <a:chOff x="-3924" y="-788"/>
                  <a:chExt cx="2208" cy="2208"/>
                </a:xfrm>
              </p:grpSpPr>
              <p:grpSp>
                <p:nvGrpSpPr>
                  <p:cNvPr id="27" name="Group 571">
                    <a:extLst>
                      <a:ext uri="{FF2B5EF4-FFF2-40B4-BE49-F238E27FC236}">
                        <a16:creationId xmlns:a16="http://schemas.microsoft.com/office/drawing/2014/main" id="{E2F25366-A1B8-4FDA-B38E-46043EBDE5B2}"/>
                      </a:ext>
                    </a:extLst>
                  </p:cNvPr>
                  <p:cNvGrpSpPr>
                    <a:grpSpLocks noChangeAspect="1"/>
                  </p:cNvGrpSpPr>
                  <p:nvPr/>
                </p:nvGrpSpPr>
                <p:grpSpPr bwMode="auto">
                  <a:xfrm>
                    <a:off x="-3924" y="-788"/>
                    <a:ext cx="2208" cy="2202"/>
                    <a:chOff x="168" y="696"/>
                    <a:chExt cx="1429" cy="1429"/>
                  </a:xfrm>
                </p:grpSpPr>
                <p:grpSp>
                  <p:nvGrpSpPr>
                    <p:cNvPr id="35" name="Group 572">
                      <a:extLst>
                        <a:ext uri="{FF2B5EF4-FFF2-40B4-BE49-F238E27FC236}">
                          <a16:creationId xmlns:a16="http://schemas.microsoft.com/office/drawing/2014/main" id="{52ECE8E4-0745-409F-9251-0F0A61EC5B6D}"/>
                        </a:ext>
                      </a:extLst>
                    </p:cNvPr>
                    <p:cNvGrpSpPr>
                      <a:grpSpLocks noChangeAspect="1"/>
                    </p:cNvGrpSpPr>
                    <p:nvPr/>
                  </p:nvGrpSpPr>
                  <p:grpSpPr bwMode="auto">
                    <a:xfrm>
                      <a:off x="854" y="696"/>
                      <a:ext cx="56" cy="1429"/>
                      <a:chOff x="845" y="696"/>
                      <a:chExt cx="56" cy="1429"/>
                    </a:xfrm>
                  </p:grpSpPr>
                  <p:sp>
                    <p:nvSpPr>
                      <p:cNvPr id="39" name="AutoShape 573">
                        <a:extLst>
                          <a:ext uri="{FF2B5EF4-FFF2-40B4-BE49-F238E27FC236}">
                            <a16:creationId xmlns:a16="http://schemas.microsoft.com/office/drawing/2014/main" id="{F61CAA42-078B-4A66-84BC-44496675591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40" name="AutoShape 574">
                        <a:extLst>
                          <a:ext uri="{FF2B5EF4-FFF2-40B4-BE49-F238E27FC236}">
                            <a16:creationId xmlns:a16="http://schemas.microsoft.com/office/drawing/2014/main" id="{FD790ED9-0D9D-4640-AB37-0D9BA6CEDC4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6" name="Group 575">
                      <a:extLst>
                        <a:ext uri="{FF2B5EF4-FFF2-40B4-BE49-F238E27FC236}">
                          <a16:creationId xmlns:a16="http://schemas.microsoft.com/office/drawing/2014/main" id="{B8DA4844-8560-4BE6-A09F-EE77212ABE24}"/>
                        </a:ext>
                      </a:extLst>
                    </p:cNvPr>
                    <p:cNvGrpSpPr>
                      <a:grpSpLocks noChangeAspect="1"/>
                    </p:cNvGrpSpPr>
                    <p:nvPr/>
                  </p:nvGrpSpPr>
                  <p:grpSpPr bwMode="auto">
                    <a:xfrm rot="5400000">
                      <a:off x="855" y="696"/>
                      <a:ext cx="56" cy="1429"/>
                      <a:chOff x="845" y="696"/>
                      <a:chExt cx="56" cy="1429"/>
                    </a:xfrm>
                  </p:grpSpPr>
                  <p:sp>
                    <p:nvSpPr>
                      <p:cNvPr id="37" name="AutoShape 576">
                        <a:extLst>
                          <a:ext uri="{FF2B5EF4-FFF2-40B4-BE49-F238E27FC236}">
                            <a16:creationId xmlns:a16="http://schemas.microsoft.com/office/drawing/2014/main" id="{A16807DB-61D0-4B82-93AF-18EE1D93597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8" name="AutoShape 577">
                        <a:extLst>
                          <a:ext uri="{FF2B5EF4-FFF2-40B4-BE49-F238E27FC236}">
                            <a16:creationId xmlns:a16="http://schemas.microsoft.com/office/drawing/2014/main" id="{4E456251-C2F2-49C9-9E65-9ADCAEDC13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nvGrpSpPr>
                  <p:cNvPr id="28" name="Group 578">
                    <a:extLst>
                      <a:ext uri="{FF2B5EF4-FFF2-40B4-BE49-F238E27FC236}">
                        <a16:creationId xmlns:a16="http://schemas.microsoft.com/office/drawing/2014/main" id="{90370B99-9126-4582-A594-204F2155BAEA}"/>
                      </a:ext>
                    </a:extLst>
                  </p:cNvPr>
                  <p:cNvGrpSpPr>
                    <a:grpSpLocks noChangeAspect="1"/>
                  </p:cNvGrpSpPr>
                  <p:nvPr/>
                </p:nvGrpSpPr>
                <p:grpSpPr bwMode="auto">
                  <a:xfrm rot="2700000">
                    <a:off x="-3927" y="-785"/>
                    <a:ext cx="2208" cy="2202"/>
                    <a:chOff x="168" y="696"/>
                    <a:chExt cx="1429" cy="1429"/>
                  </a:xfrm>
                </p:grpSpPr>
                <p:grpSp>
                  <p:nvGrpSpPr>
                    <p:cNvPr id="29" name="Group 579">
                      <a:extLst>
                        <a:ext uri="{FF2B5EF4-FFF2-40B4-BE49-F238E27FC236}">
                          <a16:creationId xmlns:a16="http://schemas.microsoft.com/office/drawing/2014/main" id="{1772BDFF-AB54-4430-9033-7D1A21DD7A68}"/>
                        </a:ext>
                      </a:extLst>
                    </p:cNvPr>
                    <p:cNvGrpSpPr>
                      <a:grpSpLocks noChangeAspect="1"/>
                    </p:cNvGrpSpPr>
                    <p:nvPr/>
                  </p:nvGrpSpPr>
                  <p:grpSpPr bwMode="auto">
                    <a:xfrm>
                      <a:off x="854" y="696"/>
                      <a:ext cx="56" cy="1429"/>
                      <a:chOff x="845" y="696"/>
                      <a:chExt cx="56" cy="1429"/>
                    </a:xfrm>
                  </p:grpSpPr>
                  <p:sp>
                    <p:nvSpPr>
                      <p:cNvPr id="33" name="AutoShape 580">
                        <a:extLst>
                          <a:ext uri="{FF2B5EF4-FFF2-40B4-BE49-F238E27FC236}">
                            <a16:creationId xmlns:a16="http://schemas.microsoft.com/office/drawing/2014/main" id="{D50F4C9F-A864-47B8-B511-395519339E4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4" name="AutoShape 581">
                        <a:extLst>
                          <a:ext uri="{FF2B5EF4-FFF2-40B4-BE49-F238E27FC236}">
                            <a16:creationId xmlns:a16="http://schemas.microsoft.com/office/drawing/2014/main" id="{DAE50F32-D23B-4168-8DC7-1E3CD5BD0C72}"/>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nvGrpSpPr>
                    <p:cNvPr id="30" name="Group 582">
                      <a:extLst>
                        <a:ext uri="{FF2B5EF4-FFF2-40B4-BE49-F238E27FC236}">
                          <a16:creationId xmlns:a16="http://schemas.microsoft.com/office/drawing/2014/main" id="{3F1BA35C-8E46-4EDC-B2F3-0F3ED1797880}"/>
                        </a:ext>
                      </a:extLst>
                    </p:cNvPr>
                    <p:cNvGrpSpPr>
                      <a:grpSpLocks noChangeAspect="1"/>
                    </p:cNvGrpSpPr>
                    <p:nvPr/>
                  </p:nvGrpSpPr>
                  <p:grpSpPr bwMode="auto">
                    <a:xfrm rot="5400000">
                      <a:off x="855" y="696"/>
                      <a:ext cx="56" cy="1429"/>
                      <a:chOff x="845" y="696"/>
                      <a:chExt cx="56" cy="1429"/>
                    </a:xfrm>
                  </p:grpSpPr>
                  <p:sp>
                    <p:nvSpPr>
                      <p:cNvPr id="31" name="AutoShape 583">
                        <a:extLst>
                          <a:ext uri="{FF2B5EF4-FFF2-40B4-BE49-F238E27FC236}">
                            <a16:creationId xmlns:a16="http://schemas.microsoft.com/office/drawing/2014/main" id="{36E4DA46-8285-4CE5-B0AE-EA8DE4287A0E}"/>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sp>
                    <p:nvSpPr>
                      <p:cNvPr id="32" name="AutoShape 584">
                        <a:extLst>
                          <a:ext uri="{FF2B5EF4-FFF2-40B4-BE49-F238E27FC236}">
                            <a16:creationId xmlns:a16="http://schemas.microsoft.com/office/drawing/2014/main" id="{6E91544E-845E-46F1-9866-C6ED512CBEE8}"/>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9361" fontAlgn="base">
                          <a:spcBef>
                            <a:spcPct val="0"/>
                          </a:spcBef>
                          <a:spcAft>
                            <a:spcPct val="0"/>
                          </a:spcAft>
                        </a:pPr>
                        <a:endParaRPr lang="zh-CN" altLang="en-US" sz="5644">
                          <a:solidFill>
                            <a:prstClr val="black"/>
                          </a:solidFill>
                          <a:latin typeface="Arial" pitchFamily="34" charset="0"/>
                          <a:ea typeface="华文彩云" pitchFamily="2" charset="-122"/>
                        </a:endParaRPr>
                      </a:p>
                    </p:txBody>
                  </p:sp>
                </p:grpSp>
              </p:grpSp>
            </p:grpSp>
          </p:grpSp>
        </p:grpSp>
      </p:grpSp>
    </p:spTree>
    <p:extLst>
      <p:ext uri="{BB962C8B-B14F-4D97-AF65-F5344CB8AC3E}">
        <p14:creationId xmlns:p14="http://schemas.microsoft.com/office/powerpoint/2010/main" val="299936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375" autoRev="1" fill="hold">
                                          <p:stCondLst>
                                            <p:cond delay="0"/>
                                          </p:stCondLst>
                                        </p:cTn>
                                        <p:tgtEl>
                                          <p:spTgt spid="13"/>
                                        </p:tgtEl>
                                        <p:attrNameLst>
                                          <p:attrName>ppt_w</p:attrName>
                                        </p:attrNameLst>
                                      </p:cBhvr>
                                    </p:anim>
                                    <p:anim by="(#ppt_w*0.50)" calcmode="lin" valueType="num">
                                      <p:cBhvr>
                                        <p:cTn id="8" dur="375" decel="50000" autoRev="1" fill="hold">
                                          <p:stCondLst>
                                            <p:cond delay="0"/>
                                          </p:stCondLst>
                                        </p:cTn>
                                        <p:tgtEl>
                                          <p:spTgt spid="13"/>
                                        </p:tgtEl>
                                        <p:attrNameLst>
                                          <p:attrName>ppt_x</p:attrName>
                                        </p:attrNameLst>
                                      </p:cBhvr>
                                    </p:anim>
                                    <p:anim from="(-#ppt_h/2)" to="(#ppt_y)" calcmode="lin" valueType="num">
                                      <p:cBhvr>
                                        <p:cTn id="9" dur="750" fill="hold">
                                          <p:stCondLst>
                                            <p:cond delay="0"/>
                                          </p:stCondLst>
                                        </p:cTn>
                                        <p:tgtEl>
                                          <p:spTgt spid="13"/>
                                        </p:tgtEl>
                                        <p:attrNameLst>
                                          <p:attrName>ppt_y</p:attrName>
                                        </p:attrNameLst>
                                      </p:cBhvr>
                                    </p:anim>
                                    <p:animRot by="21600000">
                                      <p:cBhvr>
                                        <p:cTn id="10" dur="750" fill="hold">
                                          <p:stCondLst>
                                            <p:cond delay="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1" presetClass="entr" presetSubtype="0" fill="hold" nodeType="withEffect">
                                  <p:stCondLst>
                                    <p:cond delay="900"/>
                                  </p:stCondLst>
                                  <p:childTnLst>
                                    <p:set>
                                      <p:cBhvr>
                                        <p:cTn id="19" dur="1" fill="hold">
                                          <p:stCondLst>
                                            <p:cond delay="0"/>
                                          </p:stCondLst>
                                        </p:cTn>
                                        <p:tgtEl>
                                          <p:spTgt spid="20"/>
                                        </p:tgtEl>
                                        <p:attrNameLst>
                                          <p:attrName>style.visibility</p:attrName>
                                        </p:attrNameLst>
                                      </p:cBhvr>
                                      <p:to>
                                        <p:strVal val="visible"/>
                                      </p:to>
                                    </p:set>
                                  </p:childTnLst>
                                </p:cTn>
                              </p:par>
                              <p:par>
                                <p:cTn id="20" presetID="6" presetClass="emph" presetSubtype="0" fill="hold" nodeType="withEffect">
                                  <p:stCondLst>
                                    <p:cond delay="900"/>
                                  </p:stCondLst>
                                  <p:childTnLst>
                                    <p:animScale>
                                      <p:cBhvr>
                                        <p:cTn id="21" dur="2000" fill="hold"/>
                                        <p:tgtEl>
                                          <p:spTgt spid="20"/>
                                        </p:tgtEl>
                                      </p:cBhvr>
                                      <p:by x="400000" y="400000"/>
                                    </p:animScale>
                                  </p:childTnLst>
                                </p:cTn>
                              </p:par>
                              <p:par>
                                <p:cTn id="22" presetID="6" presetClass="emph" presetSubtype="0" autoRev="1" fill="hold" nodeType="withEffect">
                                  <p:stCondLst>
                                    <p:cond delay="900"/>
                                  </p:stCondLst>
                                  <p:childTnLst>
                                    <p:animScale>
                                      <p:cBhvr>
                                        <p:cTn id="23" dur="2250" fill="hold"/>
                                        <p:tgtEl>
                                          <p:spTgt spid="20"/>
                                        </p:tgtEl>
                                      </p:cBhvr>
                                      <p:by x="400000" y="400000"/>
                                    </p:animScale>
                                  </p:childTnLst>
                                </p:cTn>
                              </p:par>
                              <p:par>
                                <p:cTn id="24" presetID="10" presetClass="exit" presetSubtype="0" fill="hold" nodeType="withEffect">
                                  <p:stCondLst>
                                    <p:cond delay="900"/>
                                  </p:stCondLst>
                                  <p:childTnLst>
                                    <p:animEffect transition="out" filter="fade">
                                      <p:cBhvr>
                                        <p:cTn id="25" dur="4600"/>
                                        <p:tgtEl>
                                          <p:spTgt spid="20"/>
                                        </p:tgtEl>
                                      </p:cBhvr>
                                    </p:animEffect>
                                    <p:set>
                                      <p:cBhvr>
                                        <p:cTn id="26" dur="1" fill="hold">
                                          <p:stCondLst>
                                            <p:cond delay="45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A_图片 40">
            <a:extLst>
              <a:ext uri="{FF2B5EF4-FFF2-40B4-BE49-F238E27FC236}">
                <a16:creationId xmlns:a16="http://schemas.microsoft.com/office/drawing/2014/main" id="{A321A888-926E-4ECB-AAD6-3B0108658AE7}"/>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3799585" y="2025676"/>
            <a:ext cx="680514" cy="521361"/>
          </a:xfrm>
          <a:prstGeom prst="rect">
            <a:avLst/>
          </a:prstGeom>
        </p:spPr>
      </p:pic>
      <p:pic>
        <p:nvPicPr>
          <p:cNvPr id="52" name="PA_图片 51">
            <a:extLst>
              <a:ext uri="{FF2B5EF4-FFF2-40B4-BE49-F238E27FC236}">
                <a16:creationId xmlns:a16="http://schemas.microsoft.com/office/drawing/2014/main" id="{F2C80946-CD6C-419B-BD6F-3D8FB7E1F3CB}"/>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3485929" y="3400875"/>
            <a:ext cx="680514" cy="521361"/>
          </a:xfrm>
          <a:prstGeom prst="rect">
            <a:avLst/>
          </a:prstGeom>
        </p:spPr>
      </p:pic>
      <p:pic>
        <p:nvPicPr>
          <p:cNvPr id="13" name="图片 12">
            <a:extLst>
              <a:ext uri="{FF2B5EF4-FFF2-40B4-BE49-F238E27FC236}">
                <a16:creationId xmlns:a16="http://schemas.microsoft.com/office/drawing/2014/main" id="{8CC31AF2-C01E-4434-B9DF-A631E61ECF83}"/>
              </a:ext>
            </a:extLst>
          </p:cNvPr>
          <p:cNvPicPr>
            <a:picLocks noChangeAspect="1"/>
          </p:cNvPicPr>
          <p:nvPr/>
        </p:nvPicPr>
        <p:blipFill>
          <a:blip r:embed="rId9" cstate="screen">
            <a:alphaModFix/>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06206" y="177800"/>
            <a:ext cx="3804553" cy="4806950"/>
          </a:xfrm>
          <a:prstGeom prst="rect">
            <a:avLst/>
          </a:prstGeom>
        </p:spPr>
      </p:pic>
      <p:pic>
        <p:nvPicPr>
          <p:cNvPr id="4" name="图片 3">
            <a:extLst>
              <a:ext uri="{FF2B5EF4-FFF2-40B4-BE49-F238E27FC236}">
                <a16:creationId xmlns:a16="http://schemas.microsoft.com/office/drawing/2014/main" id="{069A36B4-04D6-4669-B1B9-736A330A1C5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114" t="90522" b="291"/>
          <a:stretch/>
        </p:blipFill>
        <p:spPr>
          <a:xfrm>
            <a:off x="8878063" y="177800"/>
            <a:ext cx="227837" cy="4806950"/>
          </a:xfrm>
          <a:prstGeom prst="rect">
            <a:avLst/>
          </a:prstGeom>
        </p:spPr>
      </p:pic>
      <p:pic>
        <p:nvPicPr>
          <p:cNvPr id="5" name="图片 4">
            <a:extLst>
              <a:ext uri="{FF2B5EF4-FFF2-40B4-BE49-F238E27FC236}">
                <a16:creationId xmlns:a16="http://schemas.microsoft.com/office/drawing/2014/main" id="{CDAD5370-F13E-4FC8-954E-28BDF8D5379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5819827" y="-2916875"/>
            <a:ext cx="226606" cy="6152504"/>
          </a:xfrm>
          <a:prstGeom prst="rect">
            <a:avLst/>
          </a:prstGeom>
        </p:spPr>
      </p:pic>
      <p:pic>
        <p:nvPicPr>
          <p:cNvPr id="6" name="图片 5">
            <a:extLst>
              <a:ext uri="{FF2B5EF4-FFF2-40B4-BE49-F238E27FC236}">
                <a16:creationId xmlns:a16="http://schemas.microsoft.com/office/drawing/2014/main" id="{32766D6D-760B-4029-B1FF-E47961D3106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69281" t="90522" b="680"/>
          <a:stretch/>
        </p:blipFill>
        <p:spPr>
          <a:xfrm rot="5400000">
            <a:off x="5819966" y="1900769"/>
            <a:ext cx="226606" cy="6152504"/>
          </a:xfrm>
          <a:prstGeom prst="rect">
            <a:avLst/>
          </a:prstGeom>
        </p:spPr>
      </p:pic>
      <p:sp>
        <p:nvSpPr>
          <p:cNvPr id="7" name="文本框 6">
            <a:extLst>
              <a:ext uri="{FF2B5EF4-FFF2-40B4-BE49-F238E27FC236}">
                <a16:creationId xmlns:a16="http://schemas.microsoft.com/office/drawing/2014/main" id="{41554B50-9986-415F-B9B3-D14662D15257}"/>
              </a:ext>
            </a:extLst>
          </p:cNvPr>
          <p:cNvSpPr txBox="1"/>
          <p:nvPr/>
        </p:nvSpPr>
        <p:spPr>
          <a:xfrm>
            <a:off x="5202917" y="669523"/>
            <a:ext cx="3044228" cy="729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05" tIns="43002" rIns="86005" bIns="43002" numCol="1" anchor="ctr" anchorCtr="0" compatLnSpc="1">
            <a:prstTxWarp prst="textNoShape">
              <a:avLst/>
            </a:prstTxWarp>
          </a:bodyPr>
          <a:lstStyle>
            <a:defPPr>
              <a:defRPr lang="en-US"/>
            </a:defPPr>
            <a:lvl1pPr algn="ctr" defTabSz="909361" fontAlgn="base">
              <a:spcBef>
                <a:spcPct val="0"/>
              </a:spcBef>
              <a:spcAft>
                <a:spcPct val="0"/>
              </a:spcAft>
              <a:defRPr sz="4139" b="1">
                <a:solidFill>
                  <a:srgbClr val="086C2C"/>
                </a:solidFill>
                <a:latin typeface="UTM Gradoo" panose="02040603050506020204" pitchFamily="18" charset="0"/>
                <a:ea typeface="微软雅黑"/>
                <a:cs typeface="+mn-ea"/>
              </a:defRPr>
            </a:lvl1pPr>
            <a:lvl2pPr fontAlgn="base">
              <a:spcBef>
                <a:spcPct val="0"/>
              </a:spcBef>
              <a:spcAft>
                <a:spcPct val="0"/>
              </a:spcAft>
              <a:defRPr sz="2400">
                <a:solidFill>
                  <a:schemeClr val="tx2"/>
                </a:solidFill>
                <a:latin typeface="Arial" pitchFamily="34" charset="0"/>
                <a:ea typeface="微软雅黑" pitchFamily="34" charset="-122"/>
              </a:defRPr>
            </a:lvl2pPr>
            <a:lvl3pPr fontAlgn="base">
              <a:spcBef>
                <a:spcPct val="0"/>
              </a:spcBef>
              <a:spcAft>
                <a:spcPct val="0"/>
              </a:spcAft>
              <a:defRPr sz="2400">
                <a:solidFill>
                  <a:schemeClr val="tx2"/>
                </a:solidFill>
                <a:latin typeface="Arial" pitchFamily="34" charset="0"/>
                <a:ea typeface="微软雅黑" pitchFamily="34" charset="-122"/>
              </a:defRPr>
            </a:lvl3pPr>
            <a:lvl4pPr fontAlgn="base">
              <a:spcBef>
                <a:spcPct val="0"/>
              </a:spcBef>
              <a:spcAft>
                <a:spcPct val="0"/>
              </a:spcAft>
              <a:defRPr sz="2400">
                <a:solidFill>
                  <a:schemeClr val="tx2"/>
                </a:solidFill>
                <a:latin typeface="Arial" pitchFamily="34" charset="0"/>
                <a:ea typeface="微软雅黑" pitchFamily="34" charset="-122"/>
              </a:defRPr>
            </a:lvl4pPr>
            <a:lvl5pPr fontAlgn="base">
              <a:spcBef>
                <a:spcPct val="0"/>
              </a:spcBef>
              <a:spcAft>
                <a:spcPct val="0"/>
              </a:spcAft>
              <a:defRPr sz="2400">
                <a:solidFill>
                  <a:schemeClr val="tx2"/>
                </a:solidFill>
                <a:latin typeface="Arial" pitchFamily="34" charset="0"/>
                <a:ea typeface="微软雅黑" pitchFamily="34" charset="-122"/>
              </a:defRPr>
            </a:lvl5pPr>
            <a:lvl6pPr marL="457200" fontAlgn="base">
              <a:spcBef>
                <a:spcPct val="0"/>
              </a:spcBef>
              <a:spcAft>
                <a:spcPct val="0"/>
              </a:spcAft>
              <a:defRPr sz="2400">
                <a:solidFill>
                  <a:schemeClr val="tx2"/>
                </a:solidFill>
                <a:latin typeface="Arial" pitchFamily="34" charset="0"/>
                <a:ea typeface="微软雅黑" pitchFamily="34" charset="-122"/>
              </a:defRPr>
            </a:lvl6pPr>
            <a:lvl7pPr marL="914400" fontAlgn="base">
              <a:spcBef>
                <a:spcPct val="0"/>
              </a:spcBef>
              <a:spcAft>
                <a:spcPct val="0"/>
              </a:spcAft>
              <a:defRPr sz="2400">
                <a:solidFill>
                  <a:schemeClr val="tx2"/>
                </a:solidFill>
                <a:latin typeface="Arial" pitchFamily="34" charset="0"/>
                <a:ea typeface="微软雅黑" pitchFamily="34" charset="-122"/>
              </a:defRPr>
            </a:lvl7pPr>
            <a:lvl8pPr marL="1371600" fontAlgn="base">
              <a:spcBef>
                <a:spcPct val="0"/>
              </a:spcBef>
              <a:spcAft>
                <a:spcPct val="0"/>
              </a:spcAft>
              <a:defRPr sz="2400">
                <a:solidFill>
                  <a:schemeClr val="tx2"/>
                </a:solidFill>
                <a:latin typeface="Arial" pitchFamily="34" charset="0"/>
                <a:ea typeface="微软雅黑" pitchFamily="34" charset="-122"/>
              </a:defRPr>
            </a:lvl8pPr>
            <a:lvl9pPr marL="1828800" fontAlgn="base">
              <a:spcBef>
                <a:spcPct val="0"/>
              </a:spcBef>
              <a:spcAft>
                <a:spcPct val="0"/>
              </a:spcAft>
              <a:defRPr sz="2400">
                <a:solidFill>
                  <a:schemeClr val="tx2"/>
                </a:solidFill>
                <a:latin typeface="Arial" pitchFamily="34" charset="0"/>
                <a:ea typeface="微软雅黑" pitchFamily="34" charset="-122"/>
              </a:defRPr>
            </a:lvl9pPr>
          </a:lstStyle>
          <a:p>
            <a:r>
              <a:rPr lang="en-US" altLang="zh-CN" sz="5400" dirty="0"/>
              <a:t>MỤC TIÊU</a:t>
            </a:r>
            <a:endParaRPr lang="zh-CN" altLang="en-US" sz="5400" dirty="0"/>
          </a:p>
        </p:txBody>
      </p:sp>
      <p:sp>
        <p:nvSpPr>
          <p:cNvPr id="10" name="文本框 9">
            <a:extLst>
              <a:ext uri="{FF2B5EF4-FFF2-40B4-BE49-F238E27FC236}">
                <a16:creationId xmlns:a16="http://schemas.microsoft.com/office/drawing/2014/main" id="{49EEA855-E31E-4C64-A3F3-97BFD72129DD}"/>
              </a:ext>
            </a:extLst>
          </p:cNvPr>
          <p:cNvSpPr txBox="1"/>
          <p:nvPr/>
        </p:nvSpPr>
        <p:spPr>
          <a:xfrm>
            <a:off x="4166443" y="1795669"/>
            <a:ext cx="75744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altLang="zh-CN" sz="32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01</a:t>
            </a:r>
            <a:endParaRPr lang="zh-CN" altLang="en-US" sz="32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sp>
        <p:nvSpPr>
          <p:cNvPr id="16" name="文本框 15">
            <a:extLst>
              <a:ext uri="{FF2B5EF4-FFF2-40B4-BE49-F238E27FC236}">
                <a16:creationId xmlns:a16="http://schemas.microsoft.com/office/drawing/2014/main" id="{B0190EE3-4C92-4ACE-88CE-B5F1EC09C93A}"/>
              </a:ext>
            </a:extLst>
          </p:cNvPr>
          <p:cNvSpPr txBox="1"/>
          <p:nvPr/>
        </p:nvSpPr>
        <p:spPr>
          <a:xfrm>
            <a:off x="4888090" y="1611003"/>
            <a:ext cx="3989974" cy="954107"/>
          </a:xfrm>
          <a:prstGeom prst="rect">
            <a:avLst/>
          </a:prstGeom>
          <a:noFill/>
        </p:spPr>
        <p:txBody>
          <a:bodyPr wrap="square" rtlCol="0">
            <a:spAutoFit/>
          </a:bodyPr>
          <a:lstStyle/>
          <a:p>
            <a:pPr algn="just"/>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Nêu</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được</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vai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trò</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của</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ánh</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sáng</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đối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với</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thực</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dirty="0" err="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vật</a:t>
            </a:r>
            <a:r>
              <a:rPr lang="en-US" altLang="zh-CN"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sp>
        <p:nvSpPr>
          <p:cNvPr id="49" name="文本框 48">
            <a:extLst>
              <a:ext uri="{FF2B5EF4-FFF2-40B4-BE49-F238E27FC236}">
                <a16:creationId xmlns:a16="http://schemas.microsoft.com/office/drawing/2014/main" id="{7E550D99-AC67-42E9-A716-7DC05D4FB54A}"/>
              </a:ext>
            </a:extLst>
          </p:cNvPr>
          <p:cNvSpPr txBox="1"/>
          <p:nvPr/>
        </p:nvSpPr>
        <p:spPr>
          <a:xfrm>
            <a:off x="3754749" y="3076780"/>
            <a:ext cx="75744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en-US" altLang="zh-CN" sz="32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02</a:t>
            </a:r>
            <a:endParaRPr lang="zh-CN" altLang="en-US" sz="1600" dirty="0">
              <a:solidFill>
                <a:srgbClr val="754C24"/>
              </a:solidFill>
              <a:latin typeface="Impact" panose="020B0806030902050204" pitchFamily="34" charset="0"/>
              <a:ea typeface="造字工房悦黑演示版常规体" pitchFamily="50" charset="-122"/>
              <a:cs typeface="文泉驿微米黑" panose="020B0606030804020204" pitchFamily="34" charset="-122"/>
            </a:endParaRPr>
          </a:p>
        </p:txBody>
      </p:sp>
      <p:sp>
        <p:nvSpPr>
          <p:cNvPr id="50" name="文本框 49">
            <a:extLst>
              <a:ext uri="{FF2B5EF4-FFF2-40B4-BE49-F238E27FC236}">
                <a16:creationId xmlns:a16="http://schemas.microsoft.com/office/drawing/2014/main" id="{E2EEF688-DC98-4548-8B01-A284524099DD}"/>
              </a:ext>
            </a:extLst>
          </p:cNvPr>
          <p:cNvSpPr txBox="1"/>
          <p:nvPr/>
        </p:nvSpPr>
        <p:spPr>
          <a:xfrm>
            <a:off x="4572000" y="2880901"/>
            <a:ext cx="4306064" cy="954107"/>
          </a:xfrm>
          <a:prstGeom prst="rect">
            <a:avLst/>
          </a:prstGeom>
          <a:noFill/>
        </p:spPr>
        <p:txBody>
          <a:bodyPr wrap="square" rtlCol="0">
            <a:spAutoFit/>
          </a:bodyPr>
          <a:lstStyle/>
          <a:p>
            <a:pPr algn="just"/>
            <a:r>
              <a:rPr lang="en-US" altLang="zh-CN"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Biết được nhu cầu về ánh sáng của mỗi loài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cxnSp>
        <p:nvCxnSpPr>
          <p:cNvPr id="44" name="PA_直接连接符 43">
            <a:extLst>
              <a:ext uri="{FF2B5EF4-FFF2-40B4-BE49-F238E27FC236}">
                <a16:creationId xmlns:a16="http://schemas.microsoft.com/office/drawing/2014/main" id="{53156C6F-6C70-4B26-A135-C585B09F6A4A}"/>
              </a:ext>
            </a:extLst>
          </p:cNvPr>
          <p:cNvCxnSpPr>
            <a:cxnSpLocks/>
          </p:cNvCxnSpPr>
          <p:nvPr>
            <p:custDataLst>
              <p:tags r:id="rId4"/>
            </p:custDataLst>
          </p:nvPr>
        </p:nvCxnSpPr>
        <p:spPr>
          <a:xfrm>
            <a:off x="4888090" y="2597176"/>
            <a:ext cx="3989973"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cxnSp>
        <p:nvCxnSpPr>
          <p:cNvPr id="53" name="PA_直接连接符 43">
            <a:extLst>
              <a:ext uri="{FF2B5EF4-FFF2-40B4-BE49-F238E27FC236}">
                <a16:creationId xmlns:a16="http://schemas.microsoft.com/office/drawing/2014/main" id="{41002E28-32FB-4B25-8B66-523D40413586}"/>
              </a:ext>
            </a:extLst>
          </p:cNvPr>
          <p:cNvCxnSpPr>
            <a:cxnSpLocks/>
          </p:cNvCxnSpPr>
          <p:nvPr>
            <p:custDataLst>
              <p:tags r:id="rId5"/>
            </p:custDataLst>
          </p:nvPr>
        </p:nvCxnSpPr>
        <p:spPr>
          <a:xfrm>
            <a:off x="4572000" y="3904837"/>
            <a:ext cx="4306063"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633735D-18EB-4B01-9E72-734A4F67D5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7778" y1="87216" x2="17778" y2="87216"/>
                        <a14:foregroundMark x1="16222" y1="86598" x2="19778" y2="83711"/>
                        <a14:foregroundMark x1="10444" y1="63918" x2="10444" y2="63918"/>
                        <a14:foregroundMark x1="11111" y1="63918" x2="11111" y2="63918"/>
                        <a14:foregroundMark x1="10778" y1="63505" x2="10778" y2="63505"/>
                        <a14:backgroundMark x1="10444" y1="63918" x2="11333" y2="63299"/>
                        <a14:backgroundMark x1="85333" y1="81443" x2="85333" y2="81443"/>
                      </a14:backgroundRemoval>
                    </a14:imgEffect>
                  </a14:imgLayer>
                </a14:imgProps>
              </a:ext>
            </a:extLst>
          </a:blip>
          <a:srcRect l="8873" t="9382" r="9322" b="10324"/>
          <a:stretch/>
        </p:blipFill>
        <p:spPr>
          <a:xfrm flipH="1">
            <a:off x="6984060" y="3933511"/>
            <a:ext cx="2228285" cy="1178641"/>
          </a:xfrm>
          <a:prstGeom prst="rect">
            <a:avLst/>
          </a:prstGeom>
        </p:spPr>
      </p:pic>
    </p:spTree>
    <p:extLst>
      <p:ext uri="{BB962C8B-B14F-4D97-AF65-F5344CB8AC3E}">
        <p14:creationId xmlns:p14="http://schemas.microsoft.com/office/powerpoint/2010/main" val="16739082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par>
                          <p:cTn id="22" fill="hold">
                            <p:stCondLst>
                              <p:cond delay="2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par>
                          <p:cTn id="30" fill="hold">
                            <p:stCondLst>
                              <p:cond delay="3300"/>
                            </p:stCondLst>
                            <p:childTnLst>
                              <p:par>
                                <p:cTn id="31" presetID="5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par>
                                <p:cTn id="36" presetID="32" presetClass="emph" presetSubtype="0" repeatCount="indefinite" fill="hold" nodeType="withEffect">
                                  <p:stCondLst>
                                    <p:cond delay="0"/>
                                  </p:stCondLst>
                                  <p:childTnLst>
                                    <p:animRot by="120000">
                                      <p:cBhvr>
                                        <p:cTn id="37" dur="75" fill="hold">
                                          <p:stCondLst>
                                            <p:cond delay="0"/>
                                          </p:stCondLst>
                                        </p:cTn>
                                        <p:tgtEl>
                                          <p:spTgt spid="26"/>
                                        </p:tgtEl>
                                        <p:attrNameLst>
                                          <p:attrName>r</p:attrName>
                                        </p:attrNameLst>
                                      </p:cBhvr>
                                    </p:animRot>
                                    <p:animRot by="-240000">
                                      <p:cBhvr>
                                        <p:cTn id="38" dur="150" fill="hold">
                                          <p:stCondLst>
                                            <p:cond delay="150"/>
                                          </p:stCondLst>
                                        </p:cTn>
                                        <p:tgtEl>
                                          <p:spTgt spid="26"/>
                                        </p:tgtEl>
                                        <p:attrNameLst>
                                          <p:attrName>r</p:attrName>
                                        </p:attrNameLst>
                                      </p:cBhvr>
                                    </p:animRot>
                                    <p:animRot by="240000">
                                      <p:cBhvr>
                                        <p:cTn id="39" dur="150" fill="hold">
                                          <p:stCondLst>
                                            <p:cond delay="300"/>
                                          </p:stCondLst>
                                        </p:cTn>
                                        <p:tgtEl>
                                          <p:spTgt spid="26"/>
                                        </p:tgtEl>
                                        <p:attrNameLst>
                                          <p:attrName>r</p:attrName>
                                        </p:attrNameLst>
                                      </p:cBhvr>
                                    </p:animRot>
                                    <p:animRot by="-240000">
                                      <p:cBhvr>
                                        <p:cTn id="40" dur="150" fill="hold">
                                          <p:stCondLst>
                                            <p:cond delay="450"/>
                                          </p:stCondLst>
                                        </p:cTn>
                                        <p:tgtEl>
                                          <p:spTgt spid="26"/>
                                        </p:tgtEl>
                                        <p:attrNameLst>
                                          <p:attrName>r</p:attrName>
                                        </p:attrNameLst>
                                      </p:cBhvr>
                                    </p:animRot>
                                    <p:animRot by="120000">
                                      <p:cBhvr>
                                        <p:cTn id="41" dur="150" fill="hold">
                                          <p:stCondLst>
                                            <p:cond delay="600"/>
                                          </p:stCondLst>
                                        </p:cTn>
                                        <p:tgtEl>
                                          <p:spTgt spid="2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anim calcmode="lin" valueType="num">
                                      <p:cBhvr>
                                        <p:cTn id="47" dur="500" fill="hold"/>
                                        <p:tgtEl>
                                          <p:spTgt spid="41"/>
                                        </p:tgtEl>
                                        <p:attrNameLst>
                                          <p:attrName>ppt_x</p:attrName>
                                        </p:attrNameLst>
                                      </p:cBhvr>
                                      <p:tavLst>
                                        <p:tav tm="0">
                                          <p:val>
                                            <p:strVal val="#ppt_x"/>
                                          </p:val>
                                        </p:tav>
                                        <p:tav tm="100000">
                                          <p:val>
                                            <p:strVal val="#ppt_x"/>
                                          </p:val>
                                        </p:tav>
                                      </p:tavLst>
                                    </p:anim>
                                    <p:anim calcmode="lin" valueType="num">
                                      <p:cBhvr>
                                        <p:cTn id="48" dur="450" decel="100000" fill="hold"/>
                                        <p:tgtEl>
                                          <p:spTgt spid="41"/>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par>
                          <p:cTn id="50" fill="hold">
                            <p:stCondLst>
                              <p:cond delay="500"/>
                            </p:stCondLst>
                            <p:childTnLst>
                              <p:par>
                                <p:cTn id="51" presetID="2" presetClass="entr" presetSubtype="2"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childTnLst>
                          </p:cTn>
                        </p:par>
                        <p:par>
                          <p:cTn id="55" fill="hold">
                            <p:stCondLst>
                              <p:cond delay="10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6"/>
                                        </p:tgtEl>
                                      </p:cBhvr>
                                    </p:animEffect>
                                  </p:childTnLst>
                                </p:cTn>
                              </p:par>
                            </p:childTnLst>
                          </p:cTn>
                        </p:par>
                        <p:par>
                          <p:cTn id="63" fill="hold">
                            <p:stCondLst>
                              <p:cond delay="3300"/>
                            </p:stCondLst>
                            <p:childTnLst>
                              <p:par>
                                <p:cTn id="64" presetID="22" presetClass="entr" presetSubtype="8"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anim calcmode="lin" valueType="num">
                                      <p:cBhvr>
                                        <p:cTn id="72" dur="500" fill="hold"/>
                                        <p:tgtEl>
                                          <p:spTgt spid="52"/>
                                        </p:tgtEl>
                                        <p:attrNameLst>
                                          <p:attrName>ppt_x</p:attrName>
                                        </p:attrNameLst>
                                      </p:cBhvr>
                                      <p:tavLst>
                                        <p:tav tm="0">
                                          <p:val>
                                            <p:strVal val="#ppt_x"/>
                                          </p:val>
                                        </p:tav>
                                        <p:tav tm="100000">
                                          <p:val>
                                            <p:strVal val="#ppt_x"/>
                                          </p:val>
                                        </p:tav>
                                      </p:tavLst>
                                    </p:anim>
                                    <p:anim calcmode="lin" valueType="num">
                                      <p:cBhvr>
                                        <p:cTn id="73" dur="450" decel="100000" fill="hold"/>
                                        <p:tgtEl>
                                          <p:spTgt spid="52"/>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52"/>
                                        </p:tgtEl>
                                        <p:attrNameLst>
                                          <p:attrName>ppt_y</p:attrName>
                                        </p:attrNameLst>
                                      </p:cBhvr>
                                      <p:tavLst>
                                        <p:tav tm="0">
                                          <p:val>
                                            <p:strVal val="#ppt_y-.03"/>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additive="base">
                                        <p:cTn id="77" dur="500" fill="hold"/>
                                        <p:tgtEl>
                                          <p:spTgt spid="49"/>
                                        </p:tgtEl>
                                        <p:attrNameLst>
                                          <p:attrName>ppt_x</p:attrName>
                                        </p:attrNameLst>
                                      </p:cBhvr>
                                      <p:tavLst>
                                        <p:tav tm="0">
                                          <p:val>
                                            <p:strVal val="1+#ppt_w/2"/>
                                          </p:val>
                                        </p:tav>
                                        <p:tav tm="100000">
                                          <p:val>
                                            <p:strVal val="#ppt_x"/>
                                          </p:val>
                                        </p:tav>
                                      </p:tavLst>
                                    </p:anim>
                                    <p:anim calcmode="lin" valueType="num">
                                      <p:cBhvr additive="base">
                                        <p:cTn id="78" dur="500" fill="hold"/>
                                        <p:tgtEl>
                                          <p:spTgt spid="49"/>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41" presetClass="entr" presetSubtype="0" fill="hold" grpId="0" nodeType="afterEffect">
                                  <p:stCondLst>
                                    <p:cond delay="0"/>
                                  </p:stCondLst>
                                  <p:iterate type="lt">
                                    <p:tmPct val="10000"/>
                                  </p:iterate>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50"/>
                                        </p:tgtEl>
                                        <p:attrNameLst>
                                          <p:attrName>ppt_y</p:attrName>
                                        </p:attrNameLst>
                                      </p:cBhvr>
                                      <p:tavLst>
                                        <p:tav tm="0">
                                          <p:val>
                                            <p:strVal val="#ppt_y"/>
                                          </p:val>
                                        </p:tav>
                                        <p:tav tm="100000">
                                          <p:val>
                                            <p:strVal val="#ppt_y"/>
                                          </p:val>
                                        </p:tav>
                                      </p:tavLst>
                                    </p:anim>
                                    <p:anim calcmode="lin" valueType="num">
                                      <p:cBhvr>
                                        <p:cTn id="84"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50"/>
                                        </p:tgtEl>
                                      </p:cBhvr>
                                    </p:animEffect>
                                  </p:childTnLst>
                                </p:cTn>
                              </p:par>
                              <p:par>
                                <p:cTn id="87" presetID="22" presetClass="entr" presetSubtype="8"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wipe(left)">
                                      <p:cBhvr>
                                        <p:cTn id="8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259116" y="1530350"/>
            <a:ext cx="6671175" cy="2082800"/>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02000" y="-699770"/>
            <a:ext cx="5361942" cy="5477510"/>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sp>
        <p:nvSpPr>
          <p:cNvPr id="7" name="文本框 6">
            <a:extLst>
              <a:ext uri="{FF2B5EF4-FFF2-40B4-BE49-F238E27FC236}">
                <a16:creationId xmlns:a16="http://schemas.microsoft.com/office/drawing/2014/main" id="{2DD9E607-9AA6-4F70-9597-3F438D29E2CB}"/>
              </a:ext>
            </a:extLst>
          </p:cNvPr>
          <p:cNvSpPr txBox="1"/>
          <p:nvPr/>
        </p:nvSpPr>
        <p:spPr>
          <a:xfrm>
            <a:off x="4802459" y="1701116"/>
            <a:ext cx="4075604" cy="1631216"/>
          </a:xfrm>
          <a:prstGeom prst="rect">
            <a:avLst/>
          </a:prstGeom>
          <a:noFill/>
        </p:spPr>
        <p:txBody>
          <a:bodyPr wrap="square" rtlCol="0">
            <a:spAutoFit/>
          </a:bodyPr>
          <a:lstStyle/>
          <a:p>
            <a:pPr lvl="0" algn="just"/>
            <a:r>
              <a:rPr lang="en-US" altLang="zh-CN" sz="36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01</a:t>
            </a:r>
            <a:r>
              <a:rPr lang="zh-CN" altLang="en-US" sz="3600">
                <a:solidFill>
                  <a:srgbClr val="754C24"/>
                </a:solidFill>
                <a:latin typeface="Impact" panose="020B0806030902050204" pitchFamily="34" charset="0"/>
                <a:ea typeface="造字工房悦黑演示版常规体" pitchFamily="50" charset="-122"/>
                <a:cs typeface="文泉驿微米黑" panose="020B0606030804020204" pitchFamily="34" charset="-122"/>
              </a:rPr>
              <a:t>   </a:t>
            </a:r>
            <a:r>
              <a:rPr lang="en-US" altLang="zh-CN" sz="3200" b="1">
                <a:solidFill>
                  <a:srgbClr val="086C2C"/>
                </a:solidFill>
                <a:latin typeface="UTM Kabel KT" panose="02040603050506020204" pitchFamily="18" charset="0"/>
                <a:ea typeface="微软雅黑"/>
                <a:cs typeface="+mn-ea"/>
              </a:rPr>
              <a:t>VAI TRÒ CỦA ÁNH SÁNG ĐỐI VỚI SỰ SỐNG CỦA THỰC VẬT</a:t>
            </a:r>
            <a:endParaRPr lang="zh-CN" altLang="en-US" sz="3600" b="1" dirty="0">
              <a:solidFill>
                <a:srgbClr val="086C2C"/>
              </a:solidFill>
              <a:latin typeface="UTM Kabel KT" panose="02040603050506020204" pitchFamily="18" charset="0"/>
              <a:ea typeface="微软雅黑"/>
              <a:cs typeface="+mn-ea"/>
            </a:endParaRPr>
          </a:p>
        </p:txBody>
      </p:sp>
      <p:pic>
        <p:nvPicPr>
          <p:cNvPr id="8" name="PA_图片 40">
            <a:extLst>
              <a:ext uri="{FF2B5EF4-FFF2-40B4-BE49-F238E27FC236}">
                <a16:creationId xmlns:a16="http://schemas.microsoft.com/office/drawing/2014/main" id="{0FCC0D6E-7088-44FB-9557-D16FA7AB4378}"/>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195231" y="2020570"/>
            <a:ext cx="680514" cy="521361"/>
          </a:xfrm>
          <a:prstGeom prst="rect">
            <a:avLst/>
          </a:prstGeom>
        </p:spPr>
      </p:pic>
      <p:cxnSp>
        <p:nvCxnSpPr>
          <p:cNvPr id="10" name="PA_直接连接符 43">
            <a:extLst>
              <a:ext uri="{FF2B5EF4-FFF2-40B4-BE49-F238E27FC236}">
                <a16:creationId xmlns:a16="http://schemas.microsoft.com/office/drawing/2014/main" id="{FC4653B1-60E0-48B0-850B-CB5518F256DD}"/>
              </a:ext>
            </a:extLst>
          </p:cNvPr>
          <p:cNvCxnSpPr>
            <a:cxnSpLocks/>
          </p:cNvCxnSpPr>
          <p:nvPr>
            <p:custDataLst>
              <p:tags r:id="rId3"/>
            </p:custDataLst>
          </p:nvPr>
        </p:nvCxnSpPr>
        <p:spPr>
          <a:xfrm>
            <a:off x="5487742" y="3487245"/>
            <a:ext cx="266937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a:off x="8878063" y="163287"/>
            <a:ext cx="227837" cy="889000"/>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5400000">
            <a:off x="7999821" y="-729987"/>
            <a:ext cx="226606" cy="1778728"/>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114" t="90522" b="291"/>
          <a:stretch/>
        </p:blipFill>
        <p:spPr>
          <a:xfrm flipV="1">
            <a:off x="8878063" y="4104271"/>
            <a:ext cx="227837" cy="889000"/>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281" t="90522" b="680"/>
          <a:stretch/>
        </p:blipFill>
        <p:spPr>
          <a:xfrm rot="16200000" flipV="1">
            <a:off x="7999821" y="4107817"/>
            <a:ext cx="226606" cy="1778728"/>
          </a:xfrm>
          <a:prstGeom prst="rect">
            <a:avLst/>
          </a:prstGeom>
        </p:spPr>
      </p:pic>
    </p:spTree>
    <p:extLst>
      <p:ext uri="{BB962C8B-B14F-4D97-AF65-F5344CB8AC3E}">
        <p14:creationId xmlns:p14="http://schemas.microsoft.com/office/powerpoint/2010/main" val="14521849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450" decel="100000" fill="hold"/>
                                        <p:tgtEl>
                                          <p:spTgt spid="8"/>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30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7"/>
                                        </p:tgtEl>
                                        <p:attrNameLst>
                                          <p:attrName>ppt_y</p:attrName>
                                        </p:attrNameLst>
                                      </p:cBhvr>
                                      <p:tavLst>
                                        <p:tav tm="0">
                                          <p:val>
                                            <p:strVal val="#ppt_y"/>
                                          </p:val>
                                        </p:tav>
                                        <p:tav tm="100000">
                                          <p:val>
                                            <p:strVal val="#ppt_y"/>
                                          </p:val>
                                        </p:tav>
                                      </p:tavLst>
                                    </p:anim>
                                    <p:anim calcmode="lin" valueType="num">
                                      <p:cBhvr>
                                        <p:cTn id="4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01.</a:t>
            </a:r>
            <a:r>
              <a:rPr lang="zh-CN" altLang="en-US"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b="1">
                <a:solidFill>
                  <a:srgbClr val="086C2C"/>
                </a:solidFill>
                <a:latin typeface="Times New Roman" panose="02020603050405020304" pitchFamily="18" charset="0"/>
                <a:ea typeface="微软雅黑"/>
                <a:cs typeface="Times New Roman" panose="02020603050405020304" pitchFamily="18" charset="0"/>
              </a:rPr>
              <a:t>Vai trò của ánh sáng đối với sự sống của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cxnSp>
        <p:nvCxnSpPr>
          <p:cNvPr id="19" name="MH_Other_1">
            <a:extLst>
              <a:ext uri="{FF2B5EF4-FFF2-40B4-BE49-F238E27FC236}">
                <a16:creationId xmlns:a16="http://schemas.microsoft.com/office/drawing/2014/main" id="{7D9FB394-970A-4727-A957-DA9FDE75AE57}"/>
              </a:ext>
            </a:extLst>
          </p:cNvPr>
          <p:cNvCxnSpPr>
            <a:cxnSpLocks/>
          </p:cNvCxnSpPr>
          <p:nvPr>
            <p:custDataLst>
              <p:tags r:id="rId3"/>
            </p:custDataLst>
          </p:nvPr>
        </p:nvCxnSpPr>
        <p:spPr bwMode="auto">
          <a:xfrm>
            <a:off x="4647900" y="2308225"/>
            <a:ext cx="4290564" cy="0"/>
          </a:xfrm>
          <a:prstGeom prst="line">
            <a:avLst/>
          </a:prstGeom>
          <a:solidFill>
            <a:schemeClr val="accent1"/>
          </a:solidFill>
          <a:ln w="12700"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a:extLst>
              <a:ext uri="{FF2B5EF4-FFF2-40B4-BE49-F238E27FC236}">
                <a16:creationId xmlns:a16="http://schemas.microsoft.com/office/drawing/2014/main" id="{54EA97A3-A031-405E-818C-0A5702455D62}"/>
              </a:ext>
            </a:extLst>
          </p:cNvPr>
          <p:cNvSpPr/>
          <p:nvPr/>
        </p:nvSpPr>
        <p:spPr>
          <a:xfrm>
            <a:off x="4546285" y="2586807"/>
            <a:ext cx="4286618" cy="1815882"/>
          </a:xfrm>
          <a:prstGeom prst="rect">
            <a:avLst/>
          </a:prstGeom>
          <a:solidFill>
            <a:schemeClr val="accent5">
              <a:lumMod val="20000"/>
              <a:lumOff val="80000"/>
            </a:schemeClr>
          </a:solidFill>
        </p:spPr>
        <p:txBody>
          <a:bodyPr wrap="square">
            <a:spAutoFit/>
          </a:bodyPr>
          <a:lstStyle/>
          <a:p>
            <a:pPr lvl="0" algn="just"/>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Các cây đậu khi mọc đều hướng về phía có ánh sáng. Thân cây nghiêng hẳn về phía có ánh sáng.</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D3BE27C0-54BB-4B5F-8244-4109A38DA9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77" y="857281"/>
            <a:ext cx="3602624" cy="4106344"/>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5247866D-E8D2-4468-9A1F-F1733002C93F}"/>
              </a:ext>
            </a:extLst>
          </p:cNvPr>
          <p:cNvSpPr txBox="1"/>
          <p:nvPr/>
        </p:nvSpPr>
        <p:spPr>
          <a:xfrm>
            <a:off x="4568817" y="899961"/>
            <a:ext cx="4241554"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Em có nhận xét gì về cách mọc của những cây đậu trong hình 1?</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3632691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50"/>
                                        <p:tgtEl>
                                          <p:spTgt spid="11"/>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iterate type="lt">
                                    <p:tmPct val="10000"/>
                                  </p:iterate>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85329FA0-4F4F-4BF7-ACCA-A035BFF79946}"/>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Video cây mọc theo hướng ánh sáng</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3" name="PA_图片 40">
            <a:extLst>
              <a:ext uri="{FF2B5EF4-FFF2-40B4-BE49-F238E27FC236}">
                <a16:creationId xmlns:a16="http://schemas.microsoft.com/office/drawing/2014/main" id="{AB78B0F6-55AF-4597-8EEA-D9C78B30DB7D}"/>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4" name="PA_直接连接符 43">
            <a:extLst>
              <a:ext uri="{FF2B5EF4-FFF2-40B4-BE49-F238E27FC236}">
                <a16:creationId xmlns:a16="http://schemas.microsoft.com/office/drawing/2014/main" id="{0392DD7C-F449-42A4-8EEF-9FDCBD22B3A6}"/>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5" name="图片 11">
            <a:extLst>
              <a:ext uri="{FF2B5EF4-FFF2-40B4-BE49-F238E27FC236}">
                <a16:creationId xmlns:a16="http://schemas.microsoft.com/office/drawing/2014/main" id="{559FD3F7-46B1-4681-9A03-39AB49B5BB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8956" y="2608263"/>
            <a:ext cx="227837" cy="2391855"/>
          </a:xfrm>
          <a:prstGeom prst="rect">
            <a:avLst/>
          </a:prstGeom>
        </p:spPr>
      </p:pic>
      <p:pic>
        <p:nvPicPr>
          <p:cNvPr id="6" name="图片 13">
            <a:extLst>
              <a:ext uri="{FF2B5EF4-FFF2-40B4-BE49-F238E27FC236}">
                <a16:creationId xmlns:a16="http://schemas.microsoft.com/office/drawing/2014/main" id="{40487988-BE23-4743-B650-14CD40E98C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7" name="图片 14">
            <a:extLst>
              <a:ext uri="{FF2B5EF4-FFF2-40B4-BE49-F238E27FC236}">
                <a16:creationId xmlns:a16="http://schemas.microsoft.com/office/drawing/2014/main" id="{6E38B217-B521-4999-A454-79B49D1956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8" name="图片 15">
            <a:extLst>
              <a:ext uri="{FF2B5EF4-FFF2-40B4-BE49-F238E27FC236}">
                <a16:creationId xmlns:a16="http://schemas.microsoft.com/office/drawing/2014/main" id="{91439EFE-EE94-45D7-A6D5-8C29ABDDEC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pic>
        <p:nvPicPr>
          <p:cNvPr id="9" name="KH4.BAI47.Tính hướng sáng của cây">
            <a:hlinkClick r:id="" action="ppaction://media"/>
            <a:extLst>
              <a:ext uri="{FF2B5EF4-FFF2-40B4-BE49-F238E27FC236}">
                <a16:creationId xmlns:a16="http://schemas.microsoft.com/office/drawing/2014/main" id="{5C66A3F3-A7A8-4F88-A1AC-D0C0A943A66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24255" y="782742"/>
            <a:ext cx="7389542" cy="4156618"/>
          </a:xfrm>
          <a:prstGeom prst="rect">
            <a:avLst/>
          </a:prstGeom>
        </p:spPr>
      </p:pic>
    </p:spTree>
    <p:extLst>
      <p:ext uri="{BB962C8B-B14F-4D97-AF65-F5344CB8AC3E}">
        <p14:creationId xmlns:p14="http://schemas.microsoft.com/office/powerpoint/2010/main" val="17378346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250"/>
                                        <p:tgtEl>
                                          <p:spTgt spid="4"/>
                                        </p:tgtEl>
                                      </p:cBhvr>
                                    </p:animEffect>
                                  </p:childTnLst>
                                </p:cTn>
                              </p:par>
                            </p:childTnLst>
                          </p:cTn>
                        </p:par>
                        <p:par>
                          <p:cTn id="25" fill="hold">
                            <p:stCondLst>
                              <p:cond delay="750"/>
                            </p:stCondLst>
                            <p:childTnLst>
                              <p:par>
                                <p:cTn id="26" presetID="41" presetClass="entr" presetSubtype="0" fill="hold" grpId="0" nodeType="afterEffect">
                                  <p:stCondLst>
                                    <p:cond delay="0"/>
                                  </p:stCondLst>
                                  <p:iterate type="lt">
                                    <p:tmPct val="5556"/>
                                  </p:iterate>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
                                        </p:tgtEl>
                                        <p:attrNameLst>
                                          <p:attrName>ppt_y</p:attrName>
                                        </p:attrNameLst>
                                      </p:cBhvr>
                                      <p:tavLst>
                                        <p:tav tm="0">
                                          <p:val>
                                            <p:strVal val="#ppt_y"/>
                                          </p:val>
                                        </p:tav>
                                        <p:tav tm="100000">
                                          <p:val>
                                            <p:strVal val="#ppt_y"/>
                                          </p:val>
                                        </p:tav>
                                      </p:tavLst>
                                    </p:anim>
                                    <p:anim calcmode="lin" valueType="num">
                                      <p:cBhvr>
                                        <p:cTn id="30"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22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DC1802-C737-43CD-9AE9-8788F38DB1A9}"/>
              </a:ext>
            </a:extLst>
          </p:cNvPr>
          <p:cNvSpPr txBox="1"/>
          <p:nvPr/>
        </p:nvSpPr>
        <p:spPr>
          <a:xfrm>
            <a:off x="824255" y="158750"/>
            <a:ext cx="8245528" cy="523220"/>
          </a:xfrm>
          <a:prstGeom prst="rect">
            <a:avLst/>
          </a:prstGeom>
          <a:noFill/>
        </p:spPr>
        <p:txBody>
          <a:bodyPr wrap="square" rtlCol="0">
            <a:spAutoFit/>
          </a:bodyPr>
          <a:lstStyle/>
          <a:p>
            <a:pPr lvl="0"/>
            <a:r>
              <a:rPr lang="en-US" altLang="zh-CN" sz="2800" b="1">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01.</a:t>
            </a:r>
            <a:r>
              <a:rPr lang="zh-CN" altLang="en-US" sz="2800">
                <a:solidFill>
                  <a:srgbClr val="754C24"/>
                </a:solidFill>
                <a:latin typeface="Times New Roman" panose="02020603050405020304" pitchFamily="18" charset="0"/>
                <a:ea typeface="造字工房悦黑演示版常规体" pitchFamily="50" charset="-122"/>
                <a:cs typeface="Times New Roman" panose="02020603050405020304" pitchFamily="18" charset="0"/>
              </a:rPr>
              <a:t> </a:t>
            </a:r>
            <a:r>
              <a:rPr lang="en-US" altLang="zh-CN" sz="2800" b="1">
                <a:solidFill>
                  <a:srgbClr val="086C2C"/>
                </a:solidFill>
                <a:latin typeface="Times New Roman" panose="02020603050405020304" pitchFamily="18" charset="0"/>
                <a:ea typeface="微软雅黑"/>
                <a:cs typeface="Times New Roman" panose="02020603050405020304" pitchFamily="18" charset="0"/>
              </a:rPr>
              <a:t>Vai trò của ánh sáng đối với sự sống của thực vật</a:t>
            </a:r>
            <a:endParaRPr lang="zh-CN" altLang="en-US" sz="2800" dirty="0">
              <a:solidFill>
                <a:srgbClr val="754C24"/>
              </a:solidFill>
              <a:latin typeface="Times New Roman" panose="02020603050405020304" pitchFamily="18" charset="0"/>
              <a:ea typeface="造字工房悦黑演示版常规体" pitchFamily="50" charset="-122"/>
              <a:cs typeface="Times New Roman" panose="02020603050405020304" pitchFamily="18" charset="0"/>
            </a:endParaRPr>
          </a:p>
        </p:txBody>
      </p:sp>
      <p:pic>
        <p:nvPicPr>
          <p:cNvPr id="10" name="PA_图片 40">
            <a:extLst>
              <a:ext uri="{FF2B5EF4-FFF2-40B4-BE49-F238E27FC236}">
                <a16:creationId xmlns:a16="http://schemas.microsoft.com/office/drawing/2014/main" id="{0D65A7C1-57AE-43F0-B546-6B56EF590A3A}"/>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rot="1370491">
            <a:off x="176185" y="149740"/>
            <a:ext cx="680514" cy="521361"/>
          </a:xfrm>
          <a:prstGeom prst="rect">
            <a:avLst/>
          </a:prstGeom>
        </p:spPr>
      </p:pic>
      <p:cxnSp>
        <p:nvCxnSpPr>
          <p:cNvPr id="11" name="PA_直接连接符 43">
            <a:extLst>
              <a:ext uri="{FF2B5EF4-FFF2-40B4-BE49-F238E27FC236}">
                <a16:creationId xmlns:a16="http://schemas.microsoft.com/office/drawing/2014/main" id="{4FE019D8-F544-403A-9978-23B27FF9D97A}"/>
              </a:ext>
            </a:extLst>
          </p:cNvPr>
          <p:cNvCxnSpPr>
            <a:cxnSpLocks/>
          </p:cNvCxnSpPr>
          <p:nvPr>
            <p:custDataLst>
              <p:tags r:id="rId2"/>
            </p:custDataLst>
          </p:nvPr>
        </p:nvCxnSpPr>
        <p:spPr>
          <a:xfrm>
            <a:off x="995719" y="698560"/>
            <a:ext cx="7942745" cy="0"/>
          </a:xfrm>
          <a:prstGeom prst="line">
            <a:avLst/>
          </a:prstGeom>
          <a:ln w="12700">
            <a:solidFill>
              <a:srgbClr val="754C24"/>
            </a:solidFill>
            <a:prstDash val="dash"/>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050B19EE-2802-4ED5-BCD3-451C22A005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22857" y="2608263"/>
            <a:ext cx="227837" cy="2391855"/>
          </a:xfrm>
          <a:prstGeom prst="rect">
            <a:avLst/>
          </a:prstGeom>
        </p:spPr>
      </p:pic>
      <p:pic>
        <p:nvPicPr>
          <p:cNvPr id="14" name="图片 13">
            <a:extLst>
              <a:ext uri="{FF2B5EF4-FFF2-40B4-BE49-F238E27FC236}">
                <a16:creationId xmlns:a16="http://schemas.microsoft.com/office/drawing/2014/main" id="{12BD3DB4-F475-469B-93D6-B5D5B2AA6B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2119165" y="2887283"/>
            <a:ext cx="226606" cy="4191383"/>
          </a:xfrm>
          <a:prstGeom prst="rect">
            <a:avLst/>
          </a:prstGeom>
        </p:spPr>
      </p:pic>
      <p:pic>
        <p:nvPicPr>
          <p:cNvPr id="15" name="图片 14">
            <a:extLst>
              <a:ext uri="{FF2B5EF4-FFF2-40B4-BE49-F238E27FC236}">
                <a16:creationId xmlns:a16="http://schemas.microsoft.com/office/drawing/2014/main" id="{A5E838AD-C512-4D88-AE84-1EF3EDC69B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114" t="90522" b="291"/>
          <a:stretch/>
        </p:blipFill>
        <p:spPr>
          <a:xfrm>
            <a:off x="8938464" y="177800"/>
            <a:ext cx="227837" cy="2130425"/>
          </a:xfrm>
          <a:prstGeom prst="rect">
            <a:avLst/>
          </a:prstGeom>
        </p:spPr>
      </p:pic>
      <p:pic>
        <p:nvPicPr>
          <p:cNvPr id="16" name="图片 15">
            <a:extLst>
              <a:ext uri="{FF2B5EF4-FFF2-40B4-BE49-F238E27FC236}">
                <a16:creationId xmlns:a16="http://schemas.microsoft.com/office/drawing/2014/main" id="{7F8155B4-356F-44F5-8B70-8FEEDFD00D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281" t="90522" b="680"/>
          <a:stretch/>
        </p:blipFill>
        <p:spPr>
          <a:xfrm rot="5400000">
            <a:off x="7588054" y="-1209049"/>
            <a:ext cx="226606" cy="2736852"/>
          </a:xfrm>
          <a:prstGeom prst="rect">
            <a:avLst/>
          </a:prstGeom>
        </p:spPr>
      </p:pic>
      <p:cxnSp>
        <p:nvCxnSpPr>
          <p:cNvPr id="19" name="MH_Other_1">
            <a:extLst>
              <a:ext uri="{FF2B5EF4-FFF2-40B4-BE49-F238E27FC236}">
                <a16:creationId xmlns:a16="http://schemas.microsoft.com/office/drawing/2014/main" id="{7D9FB394-970A-4727-A957-DA9FDE75AE57}"/>
              </a:ext>
            </a:extLst>
          </p:cNvPr>
          <p:cNvCxnSpPr>
            <a:cxnSpLocks/>
          </p:cNvCxnSpPr>
          <p:nvPr>
            <p:custDataLst>
              <p:tags r:id="rId3"/>
            </p:custDataLst>
          </p:nvPr>
        </p:nvCxnSpPr>
        <p:spPr bwMode="auto">
          <a:xfrm>
            <a:off x="4589167" y="2308225"/>
            <a:ext cx="4290564" cy="0"/>
          </a:xfrm>
          <a:prstGeom prst="line">
            <a:avLst/>
          </a:prstGeom>
          <a:solidFill>
            <a:schemeClr val="accent1"/>
          </a:solidFill>
          <a:ln w="12700"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a:extLst>
              <a:ext uri="{FF2B5EF4-FFF2-40B4-BE49-F238E27FC236}">
                <a16:creationId xmlns:a16="http://schemas.microsoft.com/office/drawing/2014/main" id="{54EA97A3-A031-405E-818C-0A5702455D62}"/>
              </a:ext>
            </a:extLst>
          </p:cNvPr>
          <p:cNvSpPr/>
          <p:nvPr/>
        </p:nvSpPr>
        <p:spPr>
          <a:xfrm>
            <a:off x="4546285" y="2586807"/>
            <a:ext cx="4286618" cy="954107"/>
          </a:xfrm>
          <a:prstGeom prst="rect">
            <a:avLst/>
          </a:prstGeom>
          <a:solidFill>
            <a:schemeClr val="accent5">
              <a:lumMod val="20000"/>
              <a:lumOff val="80000"/>
            </a:schemeClr>
          </a:solidFill>
        </p:spPr>
        <p:txBody>
          <a:bodyPr wrap="square">
            <a:spAutoFit/>
          </a:bodyPr>
          <a:lstStyle/>
          <a:p>
            <a:pPr lvl="0" algn="just"/>
            <a:r>
              <a:rPr lang="en-US" sz="28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Vì hoa hướng dương luôn hướng về phía mặt trời.</a:t>
            </a:r>
            <a:endParaRPr lang="zh-CN" altLang="en-US" sz="28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D3BE27C0-54BB-4B5F-8244-4109A38DA9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4439" y="776208"/>
            <a:ext cx="3714100" cy="4097560"/>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5247866D-E8D2-4468-9A1F-F1733002C93F}"/>
              </a:ext>
            </a:extLst>
          </p:cNvPr>
          <p:cNvSpPr txBox="1"/>
          <p:nvPr/>
        </p:nvSpPr>
        <p:spPr>
          <a:xfrm>
            <a:off x="4568817" y="923230"/>
            <a:ext cx="4241554" cy="1384995"/>
          </a:xfrm>
          <a:prstGeom prst="rect">
            <a:avLst/>
          </a:prstGeom>
          <a:noFill/>
        </p:spPr>
        <p:txBody>
          <a:bodyPr wrap="square">
            <a:spAutoFit/>
          </a:bodyPr>
          <a:lstStyle/>
          <a:p>
            <a:pPr algn="just"/>
            <a:r>
              <a:rPr lang="en-US" altLang="zh-CN" sz="2800" b="1">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rPr>
              <a:t>Theo em vì sao những bông hoa trong hình có tên là hoa hướng dương?</a:t>
            </a:r>
            <a:endParaRPr lang="en-US" altLang="zh-CN" sz="2800" b="1" dirty="0">
              <a:solidFill>
                <a:schemeClr val="accent1">
                  <a:lumMod val="75000"/>
                </a:schemeClr>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9564279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31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彩向日花开ppt"/>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MH" val="20170719144215"/>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MH" val="20170719144215"/>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72.xml><?xml version="1.0" encoding="utf-8"?>
<p:tagLst xmlns:a="http://schemas.openxmlformats.org/drawingml/2006/main" xmlns:r="http://schemas.openxmlformats.org/officeDocument/2006/relationships" xmlns:p="http://schemas.openxmlformats.org/presentationml/2006/main">
  <p:tag name="PA" val="v3.2.0"/>
</p:tagLst>
</file>

<file path=ppt/tags/tag73.xml><?xml version="1.0" encoding="utf-8"?>
<p:tagLst xmlns:a="http://schemas.openxmlformats.org/drawingml/2006/main" xmlns:r="http://schemas.openxmlformats.org/officeDocument/2006/relationships" xmlns:p="http://schemas.openxmlformats.org/presentationml/2006/main">
  <p:tag name="PA" val="v3.2.0"/>
</p:tagLst>
</file>

<file path=ppt/tags/tag74.xml><?xml version="1.0" encoding="utf-8"?>
<p:tagLst xmlns:a="http://schemas.openxmlformats.org/drawingml/2006/main" xmlns:r="http://schemas.openxmlformats.org/officeDocument/2006/relationships" xmlns:p="http://schemas.openxmlformats.org/presentationml/2006/main">
  <p:tag name="PA" val="v3.2.0"/>
</p:tagLst>
</file>

<file path=ppt/tags/tag75.xml><?xml version="1.0" encoding="utf-8"?>
<p:tagLst xmlns:a="http://schemas.openxmlformats.org/drawingml/2006/main" xmlns:r="http://schemas.openxmlformats.org/officeDocument/2006/relationships" xmlns:p="http://schemas.openxmlformats.org/presentationml/2006/main">
  <p:tag name="PA" val="v3.2.0"/>
</p:tagLst>
</file>

<file path=ppt/tags/tag76.xml><?xml version="1.0" encoding="utf-8"?>
<p:tagLst xmlns:a="http://schemas.openxmlformats.org/drawingml/2006/main" xmlns:r="http://schemas.openxmlformats.org/officeDocument/2006/relationships" xmlns:p="http://schemas.openxmlformats.org/presentationml/2006/main">
  <p:tag name="PA" val="v3.2.0"/>
</p:tagLst>
</file>

<file path=ppt/tags/tag77.xml><?xml version="1.0" encoding="utf-8"?>
<p:tagLst xmlns:a="http://schemas.openxmlformats.org/drawingml/2006/main" xmlns:r="http://schemas.openxmlformats.org/officeDocument/2006/relationships" xmlns:p="http://schemas.openxmlformats.org/presentationml/2006/main">
  <p:tag name="PA" val="v3.2.0"/>
</p:tagLst>
</file>

<file path=ppt/tags/tag78.xml><?xml version="1.0" encoding="utf-8"?>
<p:tagLst xmlns:a="http://schemas.openxmlformats.org/drawingml/2006/main" xmlns:r="http://schemas.openxmlformats.org/officeDocument/2006/relationships" xmlns:p="http://schemas.openxmlformats.org/presentationml/2006/main">
  <p:tag name="PA" val="v3.2.0"/>
</p:tagLst>
</file>

<file path=ppt/tags/tag79.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80.xml><?xml version="1.0" encoding="utf-8"?>
<p:tagLst xmlns:a="http://schemas.openxmlformats.org/drawingml/2006/main" xmlns:r="http://schemas.openxmlformats.org/officeDocument/2006/relationships" xmlns:p="http://schemas.openxmlformats.org/presentationml/2006/main">
  <p:tag name="PA" val="v3.2.0"/>
</p:tagLst>
</file>

<file path=ppt/tags/tag81.xml><?xml version="1.0" encoding="utf-8"?>
<p:tagLst xmlns:a="http://schemas.openxmlformats.org/drawingml/2006/main" xmlns:r="http://schemas.openxmlformats.org/officeDocument/2006/relationships" xmlns:p="http://schemas.openxmlformats.org/presentationml/2006/main">
  <p:tag name="PA" val="v3.2.0"/>
</p:tagLst>
</file>

<file path=ppt/tags/tag82.xml><?xml version="1.0" encoding="utf-8"?>
<p:tagLst xmlns:a="http://schemas.openxmlformats.org/drawingml/2006/main" xmlns:r="http://schemas.openxmlformats.org/officeDocument/2006/relationships" xmlns:p="http://schemas.openxmlformats.org/presentationml/2006/main">
  <p:tag name="PA" val="v3.2.0"/>
</p:tagLst>
</file>

<file path=ppt/tags/tag83.xml><?xml version="1.0" encoding="utf-8"?>
<p:tagLst xmlns:a="http://schemas.openxmlformats.org/drawingml/2006/main" xmlns:r="http://schemas.openxmlformats.org/officeDocument/2006/relationships" xmlns:p="http://schemas.openxmlformats.org/presentationml/2006/main">
  <p:tag name="PA" val="v3.2.0"/>
</p:tagLst>
</file>

<file path=ppt/tags/tag84.xml><?xml version="1.0" encoding="utf-8"?>
<p:tagLst xmlns:a="http://schemas.openxmlformats.org/drawingml/2006/main" xmlns:r="http://schemas.openxmlformats.org/officeDocument/2006/relationships" xmlns:p="http://schemas.openxmlformats.org/presentationml/2006/main">
  <p:tag name="PA" val="v3.2.0"/>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PA" val="v3.2.0"/>
</p:tagLst>
</file>

<file path=ppt/tags/tag87.xml><?xml version="1.0" encoding="utf-8"?>
<p:tagLst xmlns:a="http://schemas.openxmlformats.org/drawingml/2006/main" xmlns:r="http://schemas.openxmlformats.org/officeDocument/2006/relationships" xmlns:p="http://schemas.openxmlformats.org/presentationml/2006/main">
  <p:tag name="PA" val="v3.2.0"/>
</p:tagLst>
</file>

<file path=ppt/tags/tag88.xml><?xml version="1.0" encoding="utf-8"?>
<p:tagLst xmlns:a="http://schemas.openxmlformats.org/drawingml/2006/main" xmlns:r="http://schemas.openxmlformats.org/officeDocument/2006/relationships" xmlns:p="http://schemas.openxmlformats.org/presentationml/2006/main">
  <p:tag name="PA" val="v3.2.0"/>
</p:tagLst>
</file>

<file path=ppt/tags/tag89.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ags/tag90.xml><?xml version="1.0" encoding="utf-8"?>
<p:tagLst xmlns:a="http://schemas.openxmlformats.org/drawingml/2006/main" xmlns:r="http://schemas.openxmlformats.org/officeDocument/2006/relationships" xmlns:p="http://schemas.openxmlformats.org/presentationml/2006/main">
  <p:tag name="PA" val="v3.2.0"/>
</p:tagLst>
</file>

<file path=ppt/tags/tag91.xml><?xml version="1.0" encoding="utf-8"?>
<p:tagLst xmlns:a="http://schemas.openxmlformats.org/drawingml/2006/main" xmlns:r="http://schemas.openxmlformats.org/officeDocument/2006/relationships" xmlns:p="http://schemas.openxmlformats.org/presentationml/2006/main">
  <p:tag name="PA" val="v3.2.0"/>
</p:tagLst>
</file>

<file path=ppt/tags/tag92.xml><?xml version="1.0" encoding="utf-8"?>
<p:tagLst xmlns:a="http://schemas.openxmlformats.org/drawingml/2006/main" xmlns:r="http://schemas.openxmlformats.org/officeDocument/2006/relationships" xmlns:p="http://schemas.openxmlformats.org/presentationml/2006/main">
  <p:tag name="PA" val="v3.2.0"/>
</p:tagLst>
</file>

<file path=ppt/tags/tag93.xml><?xml version="1.0" encoding="utf-8"?>
<p:tagLst xmlns:a="http://schemas.openxmlformats.org/drawingml/2006/main" xmlns:r="http://schemas.openxmlformats.org/officeDocument/2006/relationships" xmlns:p="http://schemas.openxmlformats.org/presentationml/2006/main">
  <p:tag name="PA" val="v3.2.0"/>
</p:tagLst>
</file>

<file path=ppt/tags/tag94.xml><?xml version="1.0" encoding="utf-8"?>
<p:tagLst xmlns:a="http://schemas.openxmlformats.org/drawingml/2006/main" xmlns:r="http://schemas.openxmlformats.org/officeDocument/2006/relationships" xmlns:p="http://schemas.openxmlformats.org/presentationml/2006/main">
  <p:tag name="PA" val="v3.2.0"/>
</p:tagLst>
</file>

<file path=ppt/tags/tag95.xml><?xml version="1.0" encoding="utf-8"?>
<p:tagLst xmlns:a="http://schemas.openxmlformats.org/drawingml/2006/main" xmlns:r="http://schemas.openxmlformats.org/officeDocument/2006/relationships" xmlns:p="http://schemas.openxmlformats.org/presentationml/2006/main">
  <p:tag name="PA" val="v3.2.0"/>
</p:tagLst>
</file>

<file path=ppt/tags/tag9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851</TotalTime>
  <Words>1055</Words>
  <Application>Microsoft Office PowerPoint</Application>
  <PresentationFormat>On-screen Show (16:9)</PresentationFormat>
  <Paragraphs>137</Paragraphs>
  <Slides>33</Slides>
  <Notes>27</Notes>
  <HiddenSlides>0</HiddenSlides>
  <MMClips>10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33</vt:i4>
      </vt:variant>
    </vt:vector>
  </HeadingPairs>
  <TitlesOfParts>
    <vt:vector size="49" baseType="lpstr">
      <vt:lpstr>UVN Nguyen Du</vt:lpstr>
      <vt:lpstr>Arial</vt:lpstr>
      <vt:lpstr>VNI-Times</vt:lpstr>
      <vt:lpstr>UTM Gradoo</vt:lpstr>
      <vt:lpstr>等线</vt:lpstr>
      <vt:lpstr>Impact</vt:lpstr>
      <vt:lpstr>Calibri</vt:lpstr>
      <vt:lpstr>Times New Roman</vt:lpstr>
      <vt:lpstr>UTM Kabel KT</vt:lpstr>
      <vt:lpstr>can_NongAor</vt:lpstr>
      <vt:lpstr>Calibri Light</vt:lpstr>
      <vt:lpstr>UTM Showcard</vt:lpstr>
      <vt:lpstr>UVN Ly Do</vt:lpstr>
      <vt:lpstr>UVN Banh Mi</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Anh sang can cho su song</dc:title>
  <dc:subject>Khoa hoc 4</dc:subject>
  <dc:creator>KTUTS</dc:creator>
  <cp:keywords>YenVu</cp:keywords>
  <dc:description>9Slide.vn</dc:description>
  <cp:lastModifiedBy>PHAN HOÀNG PHƯỚC HẠNH</cp:lastModifiedBy>
  <cp:revision>527</cp:revision>
  <dcterms:created xsi:type="dcterms:W3CDTF">2017-07-20T03:12:34Z</dcterms:created>
  <dcterms:modified xsi:type="dcterms:W3CDTF">2022-02-13T03:33:27Z</dcterms:modified>
  <cp:category>9Slide.vn</cp:category>
  <cp:version>J12</cp:version>
</cp:coreProperties>
</file>