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07" r:id="rId2"/>
    <p:sldId id="288" r:id="rId3"/>
    <p:sldId id="261" r:id="rId4"/>
    <p:sldId id="298" r:id="rId5"/>
    <p:sldId id="297" r:id="rId6"/>
    <p:sldId id="258" r:id="rId7"/>
    <p:sldId id="300" r:id="rId8"/>
    <p:sldId id="301" r:id="rId9"/>
    <p:sldId id="262" r:id="rId10"/>
    <p:sldId id="264" r:id="rId11"/>
    <p:sldId id="302" r:id="rId12"/>
    <p:sldId id="303" r:id="rId13"/>
    <p:sldId id="317" r:id="rId14"/>
    <p:sldId id="318" r:id="rId15"/>
    <p:sldId id="319" r:id="rId16"/>
    <p:sldId id="263" r:id="rId17"/>
    <p:sldId id="265" r:id="rId18"/>
    <p:sldId id="320" r:id="rId19"/>
    <p:sldId id="321" r:id="rId20"/>
    <p:sldId id="308" r:id="rId21"/>
    <p:sldId id="289" r:id="rId22"/>
    <p:sldId id="291" r:id="rId23"/>
    <p:sldId id="309" r:id="rId24"/>
    <p:sldId id="310" r:id="rId25"/>
    <p:sldId id="311" r:id="rId26"/>
    <p:sldId id="313" r:id="rId27"/>
    <p:sldId id="282" r:id="rId28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494E"/>
    <a:srgbClr val="323333"/>
    <a:srgbClr val="FFFFFF"/>
    <a:srgbClr val="1E5AA4"/>
    <a:srgbClr val="326DB0"/>
    <a:srgbClr val="849BC8"/>
    <a:srgbClr val="93C6E9"/>
    <a:srgbClr val="9F9D9D"/>
    <a:srgbClr val="5C1E21"/>
    <a:srgbClr val="80B1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 showGuides="1">
      <p:cViewPr>
        <p:scale>
          <a:sx n="113" d="100"/>
          <a:sy n="113" d="100"/>
        </p:scale>
        <p:origin x="560" y="5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4" Type="http://schemas.openxmlformats.org/officeDocument/2006/relationships/image" Target="../media/image3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4" Type="http://schemas.openxmlformats.org/officeDocument/2006/relationships/image" Target="../media/image37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4.wmf"/><Relationship Id="rId1" Type="http://schemas.openxmlformats.org/officeDocument/2006/relationships/image" Target="../media/image93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wmf"/><Relationship Id="rId1" Type="http://schemas.openxmlformats.org/officeDocument/2006/relationships/image" Target="../media/image9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9A3F9B-B5B4-479C-BDAB-36D26765FB3C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83C3DF-C15E-447E-88A6-E0F18C2B0E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174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6319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278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4416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2546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5976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42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322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204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9603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8284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590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26601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38954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C3DF-C15E-447E-88A6-E0F18C2B0EE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788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8" name="图片 5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96740"/>
            <a:ext cx="10868941" cy="5812576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23464" y="-106650"/>
            <a:ext cx="89960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Dai Co Viet" panose="02040603050506020204" pitchFamily="18" charset="0"/>
              </a:rPr>
              <a:t>ktuts</a:t>
            </a:r>
            <a:endParaRPr lang="en-US" sz="32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Dai Co Viet" panose="02040603050506020204" pitchFamily="18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1353800" y="6311900"/>
            <a:ext cx="89960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Dai Co Viet" panose="02040603050506020204" pitchFamily="18" charset="0"/>
              </a:rPr>
              <a:t>ktuts</a:t>
            </a:r>
            <a:endParaRPr lang="en-US" sz="32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Dai Co Vie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43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066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534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72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11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362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400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00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828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279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408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0512-9EB9-49FF-BFB3-EBC69D97D886}" type="datetimeFigureOut">
              <a:rPr lang="zh-CN" altLang="en-US" smtClean="0"/>
              <a:t>2022/3/6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副标题 2"/>
          <p:cNvSpPr txBox="1">
            <a:spLocks/>
          </p:cNvSpPr>
          <p:nvPr userDrawn="1"/>
        </p:nvSpPr>
        <p:spPr>
          <a:xfrm>
            <a:off x="6438900" y="4581753"/>
            <a:ext cx="4827814" cy="929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</a:rPr>
              <a:t>感谢您下载包图网平台上提供的</a:t>
            </a:r>
            <a:r>
              <a:rPr lang="en-US" altLang="zh-CN" dirty="0">
                <a:solidFill>
                  <a:schemeClr val="bg1"/>
                </a:solidFill>
              </a:rPr>
              <a:t>PPT</a:t>
            </a:r>
            <a:r>
              <a:rPr lang="zh-CN" altLang="en-US" dirty="0">
                <a:solidFill>
                  <a:schemeClr val="bg1"/>
                </a:solidFill>
              </a:rPr>
              <a:t>作品，为了您和包图网以及原创作者的利益，请勿复制、传播、销售，否则将承担法律责任！包图网将对作品进行维权，按照传播下载次数进行十倍索取赔偿！</a:t>
            </a:r>
            <a:r>
              <a:rPr lang="en-US" altLang="zh-CN" dirty="0">
                <a:solidFill>
                  <a:schemeClr val="bg1"/>
                </a:solidFill>
              </a:rPr>
              <a:t>Ibaotu.com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23464" y="-106650"/>
            <a:ext cx="89960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Dai Co Viet" panose="02040603050506020204" pitchFamily="18" charset="0"/>
              </a:rPr>
              <a:t>ktuts</a:t>
            </a:r>
            <a:endParaRPr lang="en-US" sz="32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Dai Co Viet" panose="02040603050506020204" pitchFamily="18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1353800" y="6311900"/>
            <a:ext cx="89960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Dai Co Viet" panose="02040603050506020204" pitchFamily="18" charset="0"/>
              </a:rPr>
              <a:t>ktuts</a:t>
            </a:r>
            <a:endParaRPr lang="en-US" sz="32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Dai Co Viet" panose="02040603050506020204" pitchFamily="18" charset="0"/>
            </a:endParaRP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DE3A7480-7FA3-489D-BAC2-6AD8BC85431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19660394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42345FD4-01F0-40F1-B82C-97E495889D7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82327" y="19660394"/>
            <a:ext cx="1881378" cy="1625303"/>
          </a:xfrm>
          <a:prstGeom prst="rect">
            <a:avLst/>
          </a:prstGeom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CE6A3494-772C-4B26-AB2A-88D0455EB63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-6125688"/>
            <a:ext cx="1881378" cy="1625303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350EA994-9DDD-43B6-9190-2D1F2032316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01758" y="-5313037"/>
            <a:ext cx="1881378" cy="162530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91C22F6-EAF1-4942-A4D1-8C09DC33133C}"/>
              </a:ext>
            </a:extLst>
          </p:cNvPr>
          <p:cNvSpPr txBox="1"/>
          <p:nvPr userDrawn="1"/>
        </p:nvSpPr>
        <p:spPr>
          <a:xfrm>
            <a:off x="2860142" y="9754394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F6AE558E-9815-4649-A675-50D79CB1570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7" y="944959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61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8" Type="http://schemas.openxmlformats.org/officeDocument/2006/relationships/image" Target="../media/image49.png"/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12" Type="http://schemas.openxmlformats.org/officeDocument/2006/relationships/image" Target="../media/image65.png"/><Relationship Id="rId17" Type="http://schemas.openxmlformats.org/officeDocument/2006/relationships/image" Target="../media/image6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64.png"/><Relationship Id="rId5" Type="http://schemas.openxmlformats.org/officeDocument/2006/relationships/image" Target="../media/image6.png"/><Relationship Id="rId15" Type="http://schemas.openxmlformats.org/officeDocument/2006/relationships/image" Target="../media/image67.png"/><Relationship Id="rId10" Type="http://schemas.openxmlformats.org/officeDocument/2006/relationships/image" Target="../media/image22.png"/><Relationship Id="rId19" Type="http://schemas.openxmlformats.org/officeDocument/2006/relationships/image" Target="../media/image70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Relationship Id="rId1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65.png"/><Relationship Id="rId18" Type="http://schemas.openxmlformats.org/officeDocument/2006/relationships/image" Target="../media/image4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64.png"/><Relationship Id="rId17" Type="http://schemas.openxmlformats.org/officeDocument/2006/relationships/image" Target="../media/image7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6.png"/><Relationship Id="rId15" Type="http://schemas.openxmlformats.org/officeDocument/2006/relationships/image" Target="../media/image71.png"/><Relationship Id="rId10" Type="http://schemas.openxmlformats.org/officeDocument/2006/relationships/image" Target="../media/image21.png"/><Relationship Id="rId19" Type="http://schemas.openxmlformats.org/officeDocument/2006/relationships/image" Target="../media/image74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70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6.png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77.png"/><Relationship Id="rId3" Type="http://schemas.openxmlformats.org/officeDocument/2006/relationships/image" Target="../media/image49.png"/><Relationship Id="rId7" Type="http://schemas.openxmlformats.org/officeDocument/2006/relationships/image" Target="../media/image20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75.png"/><Relationship Id="rId5" Type="http://schemas.openxmlformats.org/officeDocument/2006/relationships/image" Target="../media/image18.png"/><Relationship Id="rId10" Type="http://schemas.openxmlformats.org/officeDocument/2006/relationships/image" Target="../media/image27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79.png"/><Relationship Id="rId18" Type="http://schemas.openxmlformats.org/officeDocument/2006/relationships/image" Target="../media/image83.png"/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12" Type="http://schemas.openxmlformats.org/officeDocument/2006/relationships/image" Target="../media/image78.png"/><Relationship Id="rId17" Type="http://schemas.openxmlformats.org/officeDocument/2006/relationships/image" Target="../media/image8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81.pn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64.png"/><Relationship Id="rId5" Type="http://schemas.openxmlformats.org/officeDocument/2006/relationships/image" Target="../media/image6.png"/><Relationship Id="rId15" Type="http://schemas.openxmlformats.org/officeDocument/2006/relationships/image" Target="../media/image80.png"/><Relationship Id="rId10" Type="http://schemas.openxmlformats.org/officeDocument/2006/relationships/image" Target="../media/image22.png"/><Relationship Id="rId19" Type="http://schemas.openxmlformats.org/officeDocument/2006/relationships/image" Target="../media/image84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Relationship Id="rId1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87.png"/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12" Type="http://schemas.openxmlformats.org/officeDocument/2006/relationships/image" Target="../media/image86.png"/><Relationship Id="rId17" Type="http://schemas.openxmlformats.org/officeDocument/2006/relationships/image" Target="../media/image9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64.png"/><Relationship Id="rId5" Type="http://schemas.openxmlformats.org/officeDocument/2006/relationships/image" Target="../media/image6.png"/><Relationship Id="rId15" Type="http://schemas.openxmlformats.org/officeDocument/2006/relationships/image" Target="../media/image88.png"/><Relationship Id="rId10" Type="http://schemas.openxmlformats.org/officeDocument/2006/relationships/image" Target="../media/image22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Relationship Id="rId1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92.png"/><Relationship Id="rId4" Type="http://schemas.openxmlformats.org/officeDocument/2006/relationships/image" Target="../media/image18.png"/><Relationship Id="rId9" Type="http://schemas.openxmlformats.org/officeDocument/2006/relationships/image" Target="../media/image9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0.png"/><Relationship Id="rId13" Type="http://schemas.openxmlformats.org/officeDocument/2006/relationships/image" Target="../media/image95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2.png"/><Relationship Id="rId12" Type="http://schemas.openxmlformats.org/officeDocument/2006/relationships/image" Target="../media/image94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1.png"/><Relationship Id="rId11" Type="http://schemas.openxmlformats.org/officeDocument/2006/relationships/oleObject" Target="../embeddings/oleObject9.bin"/><Relationship Id="rId5" Type="http://schemas.openxmlformats.org/officeDocument/2006/relationships/image" Target="../media/image19.png"/><Relationship Id="rId10" Type="http://schemas.openxmlformats.org/officeDocument/2006/relationships/image" Target="../media/image93.wmf"/><Relationship Id="rId4" Type="http://schemas.openxmlformats.org/officeDocument/2006/relationships/image" Target="../media/image18.png"/><Relationship Id="rId9" Type="http://schemas.openxmlformats.org/officeDocument/2006/relationships/oleObject" Target="../embeddings/oleObject8.bin"/><Relationship Id="rId14" Type="http://schemas.openxmlformats.org/officeDocument/2006/relationships/image" Target="../media/image9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98.png"/><Relationship Id="rId4" Type="http://schemas.openxmlformats.org/officeDocument/2006/relationships/image" Target="../media/image18.png"/><Relationship Id="rId9" Type="http://schemas.openxmlformats.org/officeDocument/2006/relationships/image" Target="../media/image9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1.png"/><Relationship Id="rId13" Type="http://schemas.openxmlformats.org/officeDocument/2006/relationships/image" Target="../media/image981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2.png"/><Relationship Id="rId12" Type="http://schemas.openxmlformats.org/officeDocument/2006/relationships/image" Target="../media/image100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1.png"/><Relationship Id="rId11" Type="http://schemas.openxmlformats.org/officeDocument/2006/relationships/oleObject" Target="../embeddings/oleObject11.bin"/><Relationship Id="rId5" Type="http://schemas.openxmlformats.org/officeDocument/2006/relationships/image" Target="../media/image19.png"/><Relationship Id="rId10" Type="http://schemas.openxmlformats.org/officeDocument/2006/relationships/image" Target="../media/image99.wmf"/><Relationship Id="rId4" Type="http://schemas.openxmlformats.org/officeDocument/2006/relationships/image" Target="../media/image18.png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4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4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02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101.png"/><Relationship Id="rId2" Type="http://schemas.openxmlformats.org/officeDocument/2006/relationships/tags" Target="../tags/tag3.xml"/><Relationship Id="rId16" Type="http://schemas.openxmlformats.org/officeDocument/2006/relationships/image" Target="../media/image105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9.png"/><Relationship Id="rId5" Type="http://schemas.openxmlformats.org/officeDocument/2006/relationships/tags" Target="../tags/tag6.xml"/><Relationship Id="rId15" Type="http://schemas.openxmlformats.org/officeDocument/2006/relationships/image" Target="../media/image104.png"/><Relationship Id="rId10" Type="http://schemas.openxmlformats.org/officeDocument/2006/relationships/audio" Target="../media/audio1.wav"/><Relationship Id="rId4" Type="http://schemas.openxmlformats.org/officeDocument/2006/relationships/tags" Target="../tags/tag5.xml"/><Relationship Id="rId9" Type="http://schemas.openxmlformats.org/officeDocument/2006/relationships/notesSlide" Target="../notesSlides/notesSlide13.xml"/><Relationship Id="rId14" Type="http://schemas.openxmlformats.org/officeDocument/2006/relationships/image" Target="../media/image10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1.png"/><Relationship Id="rId18" Type="http://schemas.openxmlformats.org/officeDocument/2006/relationships/image" Target="../media/image112.png"/><Relationship Id="rId3" Type="http://schemas.openxmlformats.org/officeDocument/2006/relationships/audio" Target="../media/audio1.wav"/><Relationship Id="rId21" Type="http://schemas.openxmlformats.org/officeDocument/2006/relationships/oleObject" Target="../embeddings/oleObject12.bin"/><Relationship Id="rId7" Type="http://schemas.openxmlformats.org/officeDocument/2006/relationships/image" Target="../media/image880.png"/><Relationship Id="rId12" Type="http://schemas.openxmlformats.org/officeDocument/2006/relationships/image" Target="../media/image930.png"/><Relationship Id="rId17" Type="http://schemas.openxmlformats.org/officeDocument/2006/relationships/image" Target="../media/image98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970.png"/><Relationship Id="rId20" Type="http://schemas.openxmlformats.org/officeDocument/2006/relationships/image" Target="../media/image1000.png"/><Relationship Id="rId1" Type="http://schemas.openxmlformats.org/officeDocument/2006/relationships/vmlDrawing" Target="../drawings/vmlDrawing6.vml"/><Relationship Id="rId6" Type="http://schemas.microsoft.com/office/2007/relationships/hdphoto" Target="../media/hdphoto1.wdp"/><Relationship Id="rId11" Type="http://schemas.openxmlformats.org/officeDocument/2006/relationships/image" Target="../media/image920.png"/><Relationship Id="rId5" Type="http://schemas.openxmlformats.org/officeDocument/2006/relationships/image" Target="../media/image108.png"/><Relationship Id="rId15" Type="http://schemas.openxmlformats.org/officeDocument/2006/relationships/image" Target="../media/image960.png"/><Relationship Id="rId10" Type="http://schemas.openxmlformats.org/officeDocument/2006/relationships/image" Target="../media/image110.png"/><Relationship Id="rId19" Type="http://schemas.microsoft.com/office/2007/relationships/hdphoto" Target="../media/hdphoto2.wdp"/><Relationship Id="rId4" Type="http://schemas.openxmlformats.org/officeDocument/2006/relationships/image" Target="../media/image107.png"/><Relationship Id="rId9" Type="http://schemas.openxmlformats.org/officeDocument/2006/relationships/image" Target="../media/image900.png"/><Relationship Id="rId14" Type="http://schemas.openxmlformats.org/officeDocument/2006/relationships/image" Target="../media/image950.png"/><Relationship Id="rId22" Type="http://schemas.openxmlformats.org/officeDocument/2006/relationships/image" Target="../media/image106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1.png"/><Relationship Id="rId18" Type="http://schemas.openxmlformats.org/officeDocument/2006/relationships/image" Target="../media/image1060.png"/><Relationship Id="rId3" Type="http://schemas.openxmlformats.org/officeDocument/2006/relationships/audio" Target="../media/audio1.wav"/><Relationship Id="rId21" Type="http://schemas.openxmlformats.org/officeDocument/2006/relationships/image" Target="../media/image1070.png"/><Relationship Id="rId7" Type="http://schemas.openxmlformats.org/officeDocument/2006/relationships/image" Target="../media/image1020.png"/><Relationship Id="rId12" Type="http://schemas.openxmlformats.org/officeDocument/2006/relationships/image" Target="../media/image930.png"/><Relationship Id="rId17" Type="http://schemas.openxmlformats.org/officeDocument/2006/relationships/image" Target="../media/image11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050.png"/><Relationship Id="rId20" Type="http://schemas.microsoft.com/office/2007/relationships/hdphoto" Target="../media/hdphoto2.wdp"/><Relationship Id="rId1" Type="http://schemas.openxmlformats.org/officeDocument/2006/relationships/vmlDrawing" Target="../drawings/vmlDrawing7.vml"/><Relationship Id="rId6" Type="http://schemas.microsoft.com/office/2007/relationships/hdphoto" Target="../media/hdphoto1.wdp"/><Relationship Id="rId11" Type="http://schemas.openxmlformats.org/officeDocument/2006/relationships/image" Target="../media/image920.png"/><Relationship Id="rId5" Type="http://schemas.openxmlformats.org/officeDocument/2006/relationships/image" Target="../media/image108.png"/><Relationship Id="rId15" Type="http://schemas.openxmlformats.org/officeDocument/2006/relationships/image" Target="../media/image114.png"/><Relationship Id="rId23" Type="http://schemas.openxmlformats.org/officeDocument/2006/relationships/image" Target="../media/image113.wmf"/><Relationship Id="rId10" Type="http://schemas.openxmlformats.org/officeDocument/2006/relationships/image" Target="../media/image110.png"/><Relationship Id="rId19" Type="http://schemas.openxmlformats.org/officeDocument/2006/relationships/image" Target="../media/image112.png"/><Relationship Id="rId4" Type="http://schemas.openxmlformats.org/officeDocument/2006/relationships/image" Target="../media/image107.png"/><Relationship Id="rId9" Type="http://schemas.openxmlformats.org/officeDocument/2006/relationships/image" Target="../media/image900.png"/><Relationship Id="rId14" Type="http://schemas.openxmlformats.org/officeDocument/2006/relationships/image" Target="../media/image1030.png"/><Relationship Id="rId22" Type="http://schemas.openxmlformats.org/officeDocument/2006/relationships/oleObject" Target="../embeddings/oleObject13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6.png"/><Relationship Id="rId18" Type="http://schemas.openxmlformats.org/officeDocument/2006/relationships/image" Target="../media/image117.png"/><Relationship Id="rId3" Type="http://schemas.openxmlformats.org/officeDocument/2006/relationships/audio" Target="../media/audio1.wav"/><Relationship Id="rId21" Type="http://schemas.openxmlformats.org/officeDocument/2006/relationships/oleObject" Target="../embeddings/oleObject14.bin"/><Relationship Id="rId7" Type="http://schemas.openxmlformats.org/officeDocument/2006/relationships/image" Target="../media/image116.png"/><Relationship Id="rId12" Type="http://schemas.openxmlformats.org/officeDocument/2006/relationships/image" Target="../media/image930.png"/><Relationship Id="rId17" Type="http://schemas.openxmlformats.org/officeDocument/2006/relationships/image" Target="../media/image113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120.png"/><Relationship Id="rId20" Type="http://schemas.openxmlformats.org/officeDocument/2006/relationships/image" Target="../media/image1000.png"/><Relationship Id="rId1" Type="http://schemas.openxmlformats.org/officeDocument/2006/relationships/vmlDrawing" Target="../drawings/vmlDrawing8.vml"/><Relationship Id="rId6" Type="http://schemas.microsoft.com/office/2007/relationships/hdphoto" Target="../media/hdphoto1.wdp"/><Relationship Id="rId11" Type="http://schemas.openxmlformats.org/officeDocument/2006/relationships/image" Target="../media/image920.png"/><Relationship Id="rId5" Type="http://schemas.openxmlformats.org/officeDocument/2006/relationships/image" Target="../media/image108.png"/><Relationship Id="rId15" Type="http://schemas.openxmlformats.org/officeDocument/2006/relationships/image" Target="../media/image1110.png"/><Relationship Id="rId10" Type="http://schemas.openxmlformats.org/officeDocument/2006/relationships/image" Target="../media/image110.png"/><Relationship Id="rId19" Type="http://schemas.microsoft.com/office/2007/relationships/hdphoto" Target="../media/hdphoto2.wdp"/><Relationship Id="rId4" Type="http://schemas.openxmlformats.org/officeDocument/2006/relationships/image" Target="../media/image107.png"/><Relationship Id="rId9" Type="http://schemas.openxmlformats.org/officeDocument/2006/relationships/image" Target="../media/image900.png"/><Relationship Id="rId14" Type="http://schemas.openxmlformats.org/officeDocument/2006/relationships/image" Target="../media/image117.png"/><Relationship Id="rId22" Type="http://schemas.openxmlformats.org/officeDocument/2006/relationships/image" Target="../media/image115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6.png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6.png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96.png"/><Relationship Id="rId5" Type="http://schemas.openxmlformats.org/officeDocument/2006/relationships/image" Target="../media/image8.png"/><Relationship Id="rId10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5" Type="http://schemas.openxmlformats.org/officeDocument/2006/relationships/image" Target="../media/image105.png"/><Relationship Id="rId10" Type="http://schemas.openxmlformats.org/officeDocument/2006/relationships/image" Target="../media/image119.png"/><Relationship Id="rId4" Type="http://schemas.openxmlformats.org/officeDocument/2006/relationships/image" Target="../media/image4.png"/><Relationship Id="rId9" Type="http://schemas.openxmlformats.org/officeDocument/2006/relationships/image" Target="../media/image118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8.png"/><Relationship Id="rId12" Type="http://schemas.openxmlformats.org/officeDocument/2006/relationships/image" Target="../media/image32.png"/><Relationship Id="rId17" Type="http://schemas.openxmlformats.org/officeDocument/2006/relationships/image" Target="../media/image29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2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png"/><Relationship Id="rId11" Type="http://schemas.openxmlformats.org/officeDocument/2006/relationships/image" Target="../media/image31.png"/><Relationship Id="rId5" Type="http://schemas.openxmlformats.org/officeDocument/2006/relationships/image" Target="../media/image15.png"/><Relationship Id="rId15" Type="http://schemas.openxmlformats.org/officeDocument/2006/relationships/image" Target="../media/image28.wmf"/><Relationship Id="rId10" Type="http://schemas.openxmlformats.org/officeDocument/2006/relationships/image" Target="../media/image30.png"/><Relationship Id="rId4" Type="http://schemas.openxmlformats.org/officeDocument/2006/relationships/image" Target="../media/image14.png"/><Relationship Id="rId9" Type="http://schemas.openxmlformats.org/officeDocument/2006/relationships/image" Target="../media/image6.png"/><Relationship Id="rId1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13" Type="http://schemas.openxmlformats.org/officeDocument/2006/relationships/image" Target="../media/image39.png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4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5.wmf"/><Relationship Id="rId11" Type="http://schemas.openxmlformats.org/officeDocument/2006/relationships/image" Target="../media/image38.pn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37.wmf"/><Relationship Id="rId4" Type="http://schemas.openxmlformats.org/officeDocument/2006/relationships/image" Target="../media/image34.wmf"/><Relationship Id="rId9" Type="http://schemas.openxmlformats.org/officeDocument/2006/relationships/oleObject" Target="../embeddings/oleObject6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13" Type="http://schemas.openxmlformats.org/officeDocument/2006/relationships/image" Target="../media/image50.png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7.bin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5.wmf"/><Relationship Id="rId11" Type="http://schemas.openxmlformats.org/officeDocument/2006/relationships/image" Target="../media/image41.png"/><Relationship Id="rId5" Type="http://schemas.openxmlformats.org/officeDocument/2006/relationships/oleObject" Target="../embeddings/oleObject4.bin"/><Relationship Id="rId15" Type="http://schemas.openxmlformats.org/officeDocument/2006/relationships/image" Target="../media/image52.png"/><Relationship Id="rId10" Type="http://schemas.openxmlformats.org/officeDocument/2006/relationships/image" Target="../media/image37.wmf"/><Relationship Id="rId4" Type="http://schemas.openxmlformats.org/officeDocument/2006/relationships/image" Target="../media/image34.wmf"/><Relationship Id="rId9" Type="http://schemas.openxmlformats.org/officeDocument/2006/relationships/oleObject" Target="../embeddings/oleObject6.bin"/><Relationship Id="rId1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15.png"/><Relationship Id="rId7" Type="http://schemas.openxmlformats.org/officeDocument/2006/relationships/image" Target="../media/image2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56.png"/><Relationship Id="rId5" Type="http://schemas.openxmlformats.org/officeDocument/2006/relationships/image" Target="../media/image18.png"/><Relationship Id="rId10" Type="http://schemas.openxmlformats.org/officeDocument/2006/relationships/image" Target="../media/image55.png"/><Relationship Id="rId4" Type="http://schemas.openxmlformats.org/officeDocument/2006/relationships/image" Target="../media/image17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6.png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4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62.png"/><Relationship Id="rId3" Type="http://schemas.openxmlformats.org/officeDocument/2006/relationships/image" Target="../media/image49.png"/><Relationship Id="rId7" Type="http://schemas.openxmlformats.org/officeDocument/2006/relationships/image" Target="../media/image20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60.png"/><Relationship Id="rId5" Type="http://schemas.openxmlformats.org/officeDocument/2006/relationships/image" Target="../media/image18.png"/><Relationship Id="rId10" Type="http://schemas.openxmlformats.org/officeDocument/2006/relationships/image" Target="../media/image27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3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7" y="0"/>
            <a:ext cx="12171013" cy="6871199"/>
          </a:xfrm>
          <a:prstGeom prst="rect">
            <a:avLst/>
          </a:prstGeom>
        </p:spPr>
      </p:pic>
      <p:pic>
        <p:nvPicPr>
          <p:cNvPr id="4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773" y="-5380"/>
            <a:ext cx="8075929" cy="5504279"/>
          </a:xfrm>
          <a:prstGeom prst="rect">
            <a:avLst/>
          </a:prstGeom>
        </p:spPr>
      </p:pic>
      <p:pic>
        <p:nvPicPr>
          <p:cNvPr id="5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8266751" y="1184126"/>
            <a:ext cx="787224" cy="467414"/>
          </a:xfrm>
          <a:prstGeom prst="rect">
            <a:avLst/>
          </a:prstGeom>
        </p:spPr>
      </p:pic>
      <p:pic>
        <p:nvPicPr>
          <p:cNvPr id="6" name="图片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7" name="图片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68" y="2324520"/>
            <a:ext cx="762091" cy="855236"/>
          </a:xfrm>
          <a:prstGeom prst="rect">
            <a:avLst/>
          </a:prstGeom>
        </p:spPr>
      </p:pic>
      <p:grpSp>
        <p:nvGrpSpPr>
          <p:cNvPr id="8" name="组合 1"/>
          <p:cNvGrpSpPr/>
          <p:nvPr/>
        </p:nvGrpSpPr>
        <p:grpSpPr>
          <a:xfrm>
            <a:off x="-20988" y="4876977"/>
            <a:ext cx="12212988" cy="2018081"/>
            <a:chOff x="-1" y="4850426"/>
            <a:chExt cx="12212988" cy="2018081"/>
          </a:xfrm>
        </p:grpSpPr>
        <p:pic>
          <p:nvPicPr>
            <p:cNvPr id="9" name="图片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10" name="图片 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11" name="图片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30" y="2930711"/>
            <a:ext cx="2017147" cy="1651671"/>
          </a:xfrm>
          <a:prstGeom prst="rect">
            <a:avLst/>
          </a:prstGeom>
        </p:spPr>
      </p:pic>
      <p:pic>
        <p:nvPicPr>
          <p:cNvPr id="12" name="图片 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7"/>
          <a:stretch/>
        </p:blipFill>
        <p:spPr>
          <a:xfrm>
            <a:off x="4119136" y="3959597"/>
            <a:ext cx="4733391" cy="2841112"/>
          </a:xfrm>
          <a:prstGeom prst="rect">
            <a:avLst/>
          </a:prstGeom>
        </p:spPr>
      </p:pic>
      <p:pic>
        <p:nvPicPr>
          <p:cNvPr id="13" name="纯音乐 - 菊次郎的夏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8068" y="7176917"/>
            <a:ext cx="609600" cy="6096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79966" y="1295917"/>
            <a:ext cx="956337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dirty="0" err="1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Phép</a:t>
            </a:r>
            <a:r>
              <a:rPr lang="en-US" sz="9600" dirty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9600" dirty="0" err="1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nhân</a:t>
            </a:r>
            <a:endParaRPr lang="en-US" sz="9600" dirty="0"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latin typeface="UTM Colossalis" panose="02040603050506020204" pitchFamily="18" charset="0"/>
            </a:endParaRPr>
          </a:p>
          <a:p>
            <a:pPr algn="ctr"/>
            <a:r>
              <a:rPr lang="en-US" sz="9600" dirty="0" err="1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phân</a:t>
            </a:r>
            <a:r>
              <a:rPr lang="en-US" sz="9600" dirty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9600" dirty="0" err="1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số</a:t>
            </a:r>
            <a:endParaRPr lang="en-US" sz="9600" dirty="0"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latin typeface="UTM Colossalis" panose="0204060305050602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44211" y="238289"/>
            <a:ext cx="956337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dirty="0" err="1">
                <a:solidFill>
                  <a:schemeClr val="bg1"/>
                </a:solidFill>
                <a:latin typeface="UTM Colossalis" panose="02040603050506020204" pitchFamily="18" charset="0"/>
              </a:rPr>
              <a:t>Toán</a:t>
            </a:r>
            <a:endParaRPr lang="en-US" sz="6600" dirty="0">
              <a:solidFill>
                <a:schemeClr val="bg1"/>
              </a:solidFill>
              <a:latin typeface="UTM Colossali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8713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5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25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showWhenStopped="0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4868" y="-776349"/>
            <a:ext cx="12341727" cy="3971541"/>
            <a:chOff x="9835" y="-455139"/>
            <a:chExt cx="12341727" cy="3971541"/>
          </a:xfrm>
        </p:grpSpPr>
        <p:pic>
          <p:nvPicPr>
            <p:cNvPr id="104" name="图片 10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1530" y="-455139"/>
              <a:ext cx="6070032" cy="1368214"/>
            </a:xfrm>
            <a:prstGeom prst="rect">
              <a:avLst/>
            </a:prstGeom>
          </p:spPr>
        </p:pic>
        <p:pic>
          <p:nvPicPr>
            <p:cNvPr id="101" name="图片 1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5" y="45306"/>
              <a:ext cx="2552369" cy="1106151"/>
            </a:xfrm>
            <a:prstGeom prst="rect">
              <a:avLst/>
            </a:prstGeom>
          </p:spPr>
        </p:pic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67582">
              <a:off x="11118135" y="3048988"/>
              <a:ext cx="787224" cy="467414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833" y="1952676"/>
            <a:ext cx="791981" cy="79009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713" y="3557520"/>
            <a:ext cx="667120" cy="8167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177725" y="1839602"/>
                <a:ext cx="2683427" cy="13923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7725" y="1839602"/>
                <a:ext cx="2683427" cy="139230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6721411" y="1858269"/>
                <a:ext cx="4175887" cy="13876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4 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5 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7</m:t>
                          </m:r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𝟑𝟓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1411" y="1858269"/>
                <a:ext cx="4175887" cy="138768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3341447" y="3727182"/>
                <a:ext cx="2531142" cy="1391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1447" y="3727182"/>
                <a:ext cx="2531142" cy="139159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5872589" y="3709110"/>
                <a:ext cx="4166269" cy="13880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2 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 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9 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2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18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2589" y="3709110"/>
                <a:ext cx="4166269" cy="138800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图片 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929" y="325227"/>
            <a:ext cx="4392539" cy="153770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556077" y="696721"/>
            <a:ext cx="2487219" cy="67710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3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Bài</a:t>
            </a:r>
            <a:r>
              <a:rPr lang="en-US" sz="3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 1: 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Tính</a:t>
            </a:r>
            <a:endParaRPr lang="en-US" sz="3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lberta Heavy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9904256" y="3687448"/>
                <a:ext cx="1272271" cy="1391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4256" y="3687448"/>
                <a:ext cx="1272271" cy="139159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84344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4868" y="-776349"/>
            <a:ext cx="12341727" cy="3971541"/>
            <a:chOff x="9835" y="-455139"/>
            <a:chExt cx="12341727" cy="3971541"/>
          </a:xfrm>
        </p:grpSpPr>
        <p:pic>
          <p:nvPicPr>
            <p:cNvPr id="104" name="图片 10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1530" y="-455139"/>
              <a:ext cx="6070032" cy="1368214"/>
            </a:xfrm>
            <a:prstGeom prst="rect">
              <a:avLst/>
            </a:prstGeom>
          </p:spPr>
        </p:pic>
        <p:pic>
          <p:nvPicPr>
            <p:cNvPr id="101" name="图片 1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5" y="45306"/>
              <a:ext cx="2552369" cy="1106151"/>
            </a:xfrm>
            <a:prstGeom prst="rect">
              <a:avLst/>
            </a:prstGeom>
          </p:spPr>
        </p:pic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67582">
              <a:off x="11118135" y="3048988"/>
              <a:ext cx="787224" cy="467414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510" y="2171393"/>
            <a:ext cx="791981" cy="790092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250" y="4112792"/>
            <a:ext cx="667120" cy="8167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116732" y="1965504"/>
                <a:ext cx="2468625" cy="1391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6732" y="1965504"/>
                <a:ext cx="2468625" cy="139159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074252" y="3825377"/>
                <a:ext cx="2553584" cy="1391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4252" y="3825377"/>
                <a:ext cx="2553584" cy="139159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5696606" y="2073299"/>
                <a:ext cx="3398944" cy="11802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1 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2 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3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6606" y="2073299"/>
                <a:ext cx="3398944" cy="1180260"/>
              </a:xfrm>
              <a:prstGeom prst="rect">
                <a:avLst/>
              </a:prstGeom>
              <a:blipFill>
                <a:blip r:embed="rId16"/>
                <a:stretch>
                  <a:fillRect l="-10753" b="-159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643470" y="3784304"/>
                <a:ext cx="4030014" cy="1391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1 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 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8 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7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56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3470" y="3784304"/>
                <a:ext cx="4030014" cy="139159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图片 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929" y="325227"/>
            <a:ext cx="4392539" cy="1537702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4556077" y="696721"/>
            <a:ext cx="2487219" cy="67710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3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Bài</a:t>
            </a:r>
            <a:r>
              <a:rPr lang="en-US" sz="3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 1: 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Tính</a:t>
            </a:r>
            <a:endParaRPr lang="en-US" sz="3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lberta Heavy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8971625" y="1922265"/>
                <a:ext cx="1374864" cy="13889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1625" y="1922265"/>
                <a:ext cx="1374864" cy="138890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79877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580" y="-214630"/>
            <a:ext cx="9875764" cy="711287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234923" y="4326497"/>
            <a:ext cx="787224" cy="467414"/>
          </a:xfrm>
          <a:prstGeom prst="rect">
            <a:avLst/>
          </a:prstGeom>
        </p:spPr>
      </p:pic>
      <p:pic>
        <p:nvPicPr>
          <p:cNvPr id="4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87" y="-11745"/>
            <a:ext cx="8541431" cy="650087"/>
          </a:xfrm>
          <a:prstGeom prst="rect">
            <a:avLst/>
          </a:prstGeom>
        </p:spPr>
      </p:pic>
      <p:pic>
        <p:nvPicPr>
          <p:cNvPr id="5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53" y="898985"/>
            <a:ext cx="762091" cy="855236"/>
          </a:xfrm>
          <a:prstGeom prst="rect">
            <a:avLst/>
          </a:prstGeom>
        </p:spPr>
      </p:pic>
      <p:pic>
        <p:nvPicPr>
          <p:cNvPr id="6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218" y="3649913"/>
            <a:ext cx="1840153" cy="3208087"/>
          </a:xfrm>
          <a:prstGeom prst="rect">
            <a:avLst/>
          </a:prstGeom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615" y="165186"/>
            <a:ext cx="1017372" cy="1274731"/>
          </a:xfrm>
          <a:prstGeom prst="rect">
            <a:avLst/>
          </a:prstGeom>
        </p:spPr>
      </p:pic>
      <p:pic>
        <p:nvPicPr>
          <p:cNvPr id="8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1793">
            <a:off x="785413" y="583447"/>
            <a:ext cx="1294349" cy="806169"/>
          </a:xfrm>
          <a:prstGeom prst="rect">
            <a:avLst/>
          </a:prstGeom>
        </p:spPr>
      </p:pic>
      <p:pic>
        <p:nvPicPr>
          <p:cNvPr id="9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8" y="4814330"/>
            <a:ext cx="2029261" cy="16615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30397" y="2028996"/>
            <a:ext cx="776020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40942" y="841227"/>
            <a:ext cx="678671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Ghi</a:t>
            </a:r>
            <a:r>
              <a:rPr lang="en-US" sz="7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nhớ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2604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929" y="325227"/>
            <a:ext cx="4392539" cy="1537702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92" y="1678461"/>
            <a:ext cx="985693" cy="151374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556077" y="696721"/>
            <a:ext cx="2487220" cy="67710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3600" b="1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Bài</a:t>
            </a:r>
            <a:r>
              <a:rPr lang="en-US" sz="3600" b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 2: 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Tính</a:t>
            </a:r>
            <a:endParaRPr lang="en-US" sz="3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lberta Heavy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058353" y="1935973"/>
                <a:ext cx="2543965" cy="1391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8353" y="1935973"/>
                <a:ext cx="2543965" cy="13915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7400965" y="1927153"/>
                <a:ext cx="3170740" cy="14063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0965" y="1927153"/>
                <a:ext cx="3170740" cy="140634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5383301" y="3721005"/>
                <a:ext cx="2438168" cy="1391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3301" y="3721005"/>
                <a:ext cx="2438168" cy="139159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62422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4868" y="-776349"/>
            <a:ext cx="12341727" cy="3971541"/>
            <a:chOff x="9835" y="-455139"/>
            <a:chExt cx="12341727" cy="3971541"/>
          </a:xfrm>
        </p:grpSpPr>
        <p:pic>
          <p:nvPicPr>
            <p:cNvPr id="104" name="图片 10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1530" y="-455139"/>
              <a:ext cx="6070032" cy="1368214"/>
            </a:xfrm>
            <a:prstGeom prst="rect">
              <a:avLst/>
            </a:prstGeom>
          </p:spPr>
        </p:pic>
        <p:pic>
          <p:nvPicPr>
            <p:cNvPr id="101" name="图片 1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5" y="45306"/>
              <a:ext cx="2552369" cy="1106151"/>
            </a:xfrm>
            <a:prstGeom prst="rect">
              <a:avLst/>
            </a:prstGeom>
          </p:spPr>
        </p:pic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67582">
              <a:off x="11118135" y="3048988"/>
              <a:ext cx="787224" cy="467414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096" y="1952676"/>
            <a:ext cx="791981" cy="7900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2079988" y="1839602"/>
                <a:ext cx="2577629" cy="13876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9988" y="1839602"/>
                <a:ext cx="2577629" cy="138768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6485056" y="1872663"/>
                <a:ext cx="4151842" cy="1391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5056" y="1872663"/>
                <a:ext cx="4151842" cy="139159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图片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929" y="325227"/>
            <a:ext cx="4392539" cy="153770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556077" y="696721"/>
            <a:ext cx="2487220" cy="67710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3600" b="1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Bài</a:t>
            </a:r>
            <a:r>
              <a:rPr lang="en-US" sz="3600" b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 2: 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Tính</a:t>
            </a:r>
            <a:endParaRPr lang="en-US" sz="3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lberta Heavy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387197" y="2173896"/>
                <a:ext cx="596317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7197" y="2173896"/>
                <a:ext cx="596317" cy="73866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872158" y="1839602"/>
                <a:ext cx="1863010" cy="14800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8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800" b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48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80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2158" y="1839602"/>
                <a:ext cx="1863010" cy="148002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图片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93" y="3965373"/>
            <a:ext cx="791981" cy="7900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928468" y="3785780"/>
                <a:ext cx="3238066" cy="14027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468" y="3785780"/>
                <a:ext cx="3238066" cy="140275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6462645" y="3907650"/>
                <a:ext cx="4345805" cy="1391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2645" y="3907650"/>
                <a:ext cx="4345805" cy="139159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988830" y="4198932"/>
                <a:ext cx="596317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8830" y="4198932"/>
                <a:ext cx="596317" cy="738664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4387197" y="3805049"/>
                <a:ext cx="2231701" cy="14800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48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800" b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48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800"/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7197" y="3805049"/>
                <a:ext cx="2231701" cy="1480021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96810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2" grpId="0"/>
      <p:bldP spid="4" grpId="0"/>
      <p:bldP spid="25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4868" y="-776349"/>
            <a:ext cx="12341727" cy="3971541"/>
            <a:chOff x="9835" y="-455139"/>
            <a:chExt cx="12341727" cy="3971541"/>
          </a:xfrm>
        </p:grpSpPr>
        <p:pic>
          <p:nvPicPr>
            <p:cNvPr id="104" name="图片 10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1530" y="-455139"/>
              <a:ext cx="6070032" cy="1368214"/>
            </a:xfrm>
            <a:prstGeom prst="rect">
              <a:avLst/>
            </a:prstGeom>
          </p:spPr>
        </p:pic>
        <p:pic>
          <p:nvPicPr>
            <p:cNvPr id="101" name="图片 10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5" y="45306"/>
              <a:ext cx="2552369" cy="1106151"/>
            </a:xfrm>
            <a:prstGeom prst="rect">
              <a:avLst/>
            </a:prstGeom>
          </p:spPr>
        </p:pic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67582">
              <a:off x="11118135" y="3048988"/>
              <a:ext cx="787224" cy="467414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42" y="2732602"/>
            <a:ext cx="791981" cy="7900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977334" y="2619528"/>
                <a:ext cx="2505493" cy="13876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334" y="2619528"/>
                <a:ext cx="2505493" cy="138768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5382402" y="2652589"/>
                <a:ext cx="4151842" cy="1391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2402" y="2652589"/>
                <a:ext cx="4151842" cy="139159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图片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929" y="325227"/>
            <a:ext cx="4392539" cy="153770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556077" y="696721"/>
            <a:ext cx="2487220" cy="67710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3600" b="1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Bài</a:t>
            </a:r>
            <a:r>
              <a:rPr lang="en-US" sz="3600" b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 2: 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Tính</a:t>
            </a:r>
            <a:endParaRPr lang="en-US" sz="3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lberta Heavy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284543" y="2953822"/>
                <a:ext cx="596317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543" y="2953822"/>
                <a:ext cx="596317" cy="73866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769504" y="2619528"/>
                <a:ext cx="1863010" cy="14800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8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800" b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48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80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9504" y="2619528"/>
                <a:ext cx="1863010" cy="148002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9108271" y="2677346"/>
                <a:ext cx="1601336" cy="13599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8271" y="2677346"/>
                <a:ext cx="1601336" cy="135998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60530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2" grpId="0"/>
      <p:bldP spid="4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1128891" y="1754090"/>
            <a:ext cx="4797776" cy="1513032"/>
          </a:xfrm>
          <a:prstGeom prst="roundRect">
            <a:avLst/>
          </a:prstGeom>
          <a:solidFill>
            <a:schemeClr val="accent4">
              <a:lumMod val="20000"/>
              <a:lumOff val="80000"/>
              <a:alpha val="7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265335" y="1852710"/>
            <a:ext cx="4797775" cy="1414411"/>
          </a:xfrm>
          <a:prstGeom prst="roundRect">
            <a:avLst/>
          </a:prstGeom>
          <a:solidFill>
            <a:schemeClr val="accent4">
              <a:lumMod val="20000"/>
              <a:lumOff val="80000"/>
              <a:alpha val="7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128890" y="3429748"/>
            <a:ext cx="10103553" cy="1144711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102" name="图片 10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/>
              <p:cNvSpPr txBox="1"/>
              <p:nvPr/>
            </p:nvSpPr>
            <p:spPr>
              <a:xfrm>
                <a:off x="3990804" y="1719903"/>
                <a:ext cx="512961" cy="1547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333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333" b="1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333" b="1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5867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0804" y="1719903"/>
                <a:ext cx="512961" cy="1547218"/>
              </a:xfrm>
              <a:prstGeom prst="rect">
                <a:avLst/>
              </a:prstGeom>
              <a:blipFill>
                <a:blip r:embed="rId9"/>
                <a:stretch>
                  <a:fillRect l="-29268" t="-1626" r="-29268" b="-13821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/>
              <p:cNvSpPr txBox="1"/>
              <p:nvPr/>
            </p:nvSpPr>
            <p:spPr>
              <a:xfrm>
                <a:off x="9428581" y="1719903"/>
                <a:ext cx="512961" cy="15472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333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333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333" b="1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5867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8581" y="1719903"/>
                <a:ext cx="512961" cy="1547218"/>
              </a:xfrm>
              <a:prstGeom prst="rect">
                <a:avLst/>
              </a:prstGeom>
              <a:blipFill>
                <a:blip r:embed="rId10"/>
                <a:stretch>
                  <a:fillRect l="-29268" t="-1626" r="-29268" b="-13821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/>
          <p:cNvSpPr txBox="1"/>
          <p:nvPr/>
        </p:nvSpPr>
        <p:spPr>
          <a:xfrm>
            <a:off x="1264601" y="348837"/>
            <a:ext cx="9967842" cy="63661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4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n-US" sz="4267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Một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chữ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nhật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  <a:p>
            <a:pPr algn="just">
              <a:lnSpc>
                <a:spcPct val="200000"/>
              </a:lnSpc>
            </a:pP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chiều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dài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   m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chiều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rộng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  m. </a:t>
            </a:r>
          </a:p>
          <a:p>
            <a:pPr>
              <a:lnSpc>
                <a:spcPct val="200000"/>
              </a:lnSpc>
            </a:pP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diện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tích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chữ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nhật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đó</a:t>
            </a:r>
            <a:endParaRPr 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endParaRPr lang="en-US" sz="4267" b="1" dirty="0">
              <a:solidFill>
                <a:srgbClr val="002060"/>
              </a:solidFill>
            </a:endParaRPr>
          </a:p>
          <a:p>
            <a:pPr algn="just">
              <a:lnSpc>
                <a:spcPct val="150000"/>
              </a:lnSpc>
            </a:pPr>
            <a:endParaRPr lang="en-US" sz="4267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5454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4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图片 9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26" name="Content Placeholder 2"/>
          <p:cNvSpPr txBox="1">
            <a:spLocks/>
          </p:cNvSpPr>
          <p:nvPr/>
        </p:nvSpPr>
        <p:spPr>
          <a:xfrm>
            <a:off x="-299574" y="742545"/>
            <a:ext cx="6299200" cy="914400"/>
          </a:xfrm>
          <a:prstGeom prst="rect">
            <a:avLst/>
          </a:prstGeom>
          <a:noFill/>
        </p:spPr>
        <p:txBody>
          <a:bodyPr vert="horz" lIns="121863" tIns="60932" rIns="121863" bIns="60932">
            <a:noAutofit/>
          </a:bodyPr>
          <a:lstStyle>
            <a:lvl1pPr marL="365589" indent="-25591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499" indent="-228491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129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460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51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99443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7934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6428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4919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Clr>
                <a:srgbClr val="2DA2BF"/>
              </a:buClr>
              <a:buNone/>
            </a:pPr>
            <a:r>
              <a:rPr 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 algn="just">
              <a:buClr>
                <a:srgbClr val="2DA2BF"/>
              </a:buClr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ontent Placeholder 2"/>
              <p:cNvSpPr txBox="1">
                <a:spLocks/>
              </p:cNvSpPr>
              <p:nvPr/>
            </p:nvSpPr>
            <p:spPr>
              <a:xfrm>
                <a:off x="-2165786" y="1408204"/>
                <a:ext cx="10160051" cy="1016000"/>
              </a:xfrm>
              <a:prstGeom prst="rect">
                <a:avLst/>
              </a:prstGeom>
              <a:noFill/>
            </p:spPr>
            <p:txBody>
              <a:bodyPr vert="horz" lIns="121863" tIns="60932" rIns="121863" bIns="60932">
                <a:noAutofit/>
              </a:bodyPr>
              <a:lstStyle>
                <a:lvl1pPr marL="365589" indent="-255912" algn="l" rtl="0" eaLnBrk="1" latinLnBrk="0" hangingPunct="1">
                  <a:spcBef>
                    <a:spcPts val="400"/>
                  </a:spcBef>
                  <a:spcAft>
                    <a:spcPts val="0"/>
                  </a:spcAft>
                  <a:buClr>
                    <a:schemeClr val="accent1"/>
                  </a:buClr>
                  <a:buSzPct val="68000"/>
                  <a:buFont typeface="Wingdings 3"/>
                  <a:buChar char=""/>
                  <a:defRPr kumimoji="0"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1499" indent="-228491" algn="l" rtl="0" eaLnBrk="1" latinLnBrk="0" hangingPunct="1">
                  <a:spcBef>
                    <a:spcPts val="324"/>
                  </a:spcBef>
                  <a:buClr>
                    <a:schemeClr val="accent1"/>
                  </a:buClr>
                  <a:buFont typeface="Verdana"/>
                  <a:buChar char="◦"/>
                  <a:defRPr kumimoji="0" sz="2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9129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/>
                  <a:buChar char=""/>
                  <a:defRPr kumimoji="0"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2460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0951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99443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7934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56428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84919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  <a:extLst/>
              </a:lstStyle>
              <a:p>
                <a:pPr marL="0" indent="0" algn="ctr">
                  <a:buClr>
                    <a:srgbClr val="2DA2BF"/>
                  </a:buClr>
                  <a:buNone/>
                </a:pPr>
                <a:r>
                  <a:rPr lang="en-US" sz="32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32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2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67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67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267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267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  <m:r>
                          <a:rPr lang="en-US" sz="4267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</a:t>
                </a:r>
              </a:p>
            </p:txBody>
          </p:sp>
        </mc:Choice>
        <mc:Fallback xmlns="">
          <p:sp>
            <p:nvSpPr>
              <p:cNvPr id="2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65786" y="1408204"/>
                <a:ext cx="10160051" cy="1016000"/>
              </a:xfrm>
              <a:prstGeom prst="rect">
                <a:avLst/>
              </a:prstGeom>
              <a:blipFill>
                <a:blip r:embed="rId8"/>
                <a:stretch>
                  <a:fillRect b="-41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Content Placeholder 2"/>
          <p:cNvSpPr txBox="1">
            <a:spLocks/>
          </p:cNvSpPr>
          <p:nvPr/>
        </p:nvSpPr>
        <p:spPr>
          <a:xfrm>
            <a:off x="905898" y="3927030"/>
            <a:ext cx="3888257" cy="1016000"/>
          </a:xfrm>
          <a:prstGeom prst="rect">
            <a:avLst/>
          </a:prstGeom>
          <a:noFill/>
        </p:spPr>
        <p:txBody>
          <a:bodyPr vert="horz" lIns="121863" tIns="60932" rIns="121863" bIns="60932">
            <a:noAutofit/>
          </a:bodyPr>
          <a:lstStyle>
            <a:lvl1pPr marL="365589" indent="-25591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499" indent="-228491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129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460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51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99443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7934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6428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4919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Clr>
                <a:srgbClr val="2DA2BF"/>
              </a:buClr>
              <a:buNone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? m</a:t>
            </a: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4716238" y="720347"/>
            <a:ext cx="6299200" cy="914400"/>
          </a:xfrm>
          <a:prstGeom prst="rect">
            <a:avLst/>
          </a:prstGeom>
          <a:noFill/>
        </p:spPr>
        <p:txBody>
          <a:bodyPr vert="horz" lIns="121863" tIns="60932" rIns="121863" bIns="60932">
            <a:noAutofit/>
          </a:bodyPr>
          <a:lstStyle>
            <a:lvl1pPr marL="365589" indent="-25591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499" indent="-228491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129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460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51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99443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7934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6428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4919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Clr>
                <a:srgbClr val="2DA2BF"/>
              </a:buClr>
              <a:buNone/>
            </a:pP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5141701" y="623991"/>
            <a:ext cx="0" cy="5336772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317919" y="1670246"/>
            <a:ext cx="635156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3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6632848"/>
              </p:ext>
            </p:extLst>
          </p:nvPr>
        </p:nvGraphicFramePr>
        <p:xfrm>
          <a:off x="6352495" y="2532742"/>
          <a:ext cx="264160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0" name="Equation" r:id="rId9" imgW="723600" imgH="393480" progId="Equation.3">
                  <p:embed/>
                </p:oleObj>
              </mc:Choice>
              <mc:Fallback>
                <p:oleObj name="Equation" r:id="rId9" imgW="723600" imgH="393480" progId="Equation.3">
                  <p:embed/>
                  <p:pic>
                    <p:nvPicPr>
                      <p:cNvPr id="11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2495" y="2532742"/>
                        <a:ext cx="2641600" cy="110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 Box 57"/>
          <p:cNvSpPr txBox="1">
            <a:spLocks noChangeArrowheads="1"/>
          </p:cNvSpPr>
          <p:nvPr/>
        </p:nvSpPr>
        <p:spPr bwMode="auto">
          <a:xfrm>
            <a:off x="4179210" y="4178923"/>
            <a:ext cx="68072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chemeClr val="accent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>
                <a:solidFill>
                  <a:schemeClr val="accent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accent2">
                    <a:lumMod val="10000"/>
                  </a:schemeClr>
                </a:solidFill>
                <a:latin typeface="Times New Romian"/>
              </a:rPr>
              <a:t>:</a:t>
            </a:r>
            <a:endParaRPr lang="en-US" sz="3200" b="1" dirty="0">
              <a:solidFill>
                <a:schemeClr val="accent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9148817"/>
              </p:ext>
            </p:extLst>
          </p:nvPr>
        </p:nvGraphicFramePr>
        <p:xfrm>
          <a:off x="8424182" y="3975835"/>
          <a:ext cx="603704" cy="11084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1" name="Equation" r:id="rId11" imgW="241200" imgH="393480" progId="Equation.3">
                  <p:embed/>
                </p:oleObj>
              </mc:Choice>
              <mc:Fallback>
                <p:oleObj name="Equation" r:id="rId11" imgW="241200" imgH="393480" progId="Equation.3">
                  <p:embed/>
                  <p:pic>
                    <p:nvPicPr>
                      <p:cNvPr id="1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24182" y="3975835"/>
                        <a:ext cx="603704" cy="11084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17" name="Content Placeholder 2"/>
              <p:cNvSpPr txBox="1">
                <a:spLocks/>
              </p:cNvSpPr>
              <p:nvPr/>
            </p:nvSpPr>
            <p:spPr>
              <a:xfrm>
                <a:off x="710753" y="2559414"/>
                <a:ext cx="4194562" cy="1016000"/>
              </a:xfrm>
              <a:prstGeom prst="rect">
                <a:avLst/>
              </a:prstGeom>
              <a:noFill/>
            </p:spPr>
            <p:txBody>
              <a:bodyPr vert="horz" lIns="121863" tIns="60932" rIns="121863" bIns="60932">
                <a:noAutofit/>
              </a:bodyPr>
              <a:lstStyle>
                <a:lvl1pPr marL="365589" indent="-255912" algn="l" rtl="0" eaLnBrk="1" latinLnBrk="0" hangingPunct="1">
                  <a:spcBef>
                    <a:spcPts val="400"/>
                  </a:spcBef>
                  <a:spcAft>
                    <a:spcPts val="0"/>
                  </a:spcAft>
                  <a:buClr>
                    <a:schemeClr val="accent1"/>
                  </a:buClr>
                  <a:buSzPct val="68000"/>
                  <a:buFont typeface="Wingdings 3"/>
                  <a:buChar char=""/>
                  <a:defRPr kumimoji="0"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1499" indent="-228491" algn="l" rtl="0" eaLnBrk="1" latinLnBrk="0" hangingPunct="1">
                  <a:spcBef>
                    <a:spcPts val="324"/>
                  </a:spcBef>
                  <a:buClr>
                    <a:schemeClr val="accent1"/>
                  </a:buClr>
                  <a:buFont typeface="Verdana"/>
                  <a:buChar char="◦"/>
                  <a:defRPr kumimoji="0" sz="2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9129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/>
                  <a:buChar char=""/>
                  <a:defRPr kumimoji="0"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2460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0951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99443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7934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56428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84919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  <a:extLst/>
              </a:lstStyle>
              <a:p>
                <a:pPr marL="0" indent="0" algn="ctr">
                  <a:buClr>
                    <a:srgbClr val="2DA2BF"/>
                  </a:buClr>
                  <a:buNone/>
                </a:pPr>
                <a:r>
                  <a:rPr lang="en-US" sz="32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rộng</a:t>
                </a:r>
                <a:r>
                  <a:rPr lang="en-US" sz="32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67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67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267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267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4267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</a:t>
                </a:r>
              </a:p>
            </p:txBody>
          </p:sp>
        </mc:Choice>
        <mc:Fallback>
          <p:sp>
            <p:nvSpPr>
              <p:cNvPr id="1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753" y="2559414"/>
                <a:ext cx="4194562" cy="1016000"/>
              </a:xfrm>
              <a:prstGeom prst="rect">
                <a:avLst/>
              </a:prstGeom>
              <a:blipFill>
                <a:blip r:embed="rId13"/>
                <a:stretch>
                  <a:fillRect b="-25926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 Box 58"/>
          <p:cNvSpPr txBox="1">
            <a:spLocks noChangeArrowheads="1"/>
          </p:cNvSpPr>
          <p:nvPr/>
        </p:nvSpPr>
        <p:spPr bwMode="auto">
          <a:xfrm>
            <a:off x="8413943" y="2742342"/>
            <a:ext cx="22352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(m</a:t>
            </a:r>
            <a:r>
              <a:rPr lang="en-US" sz="3200" b="1" baseline="30000" dirty="0">
                <a:solidFill>
                  <a:schemeClr val="accent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chemeClr val="accent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)</a:t>
            </a:r>
          </a:p>
        </p:txBody>
      </p:sp>
      <p:sp>
        <p:nvSpPr>
          <p:cNvPr id="19" name="Text Box 58"/>
          <p:cNvSpPr txBox="1">
            <a:spLocks noChangeArrowheads="1"/>
          </p:cNvSpPr>
          <p:nvPr/>
        </p:nvSpPr>
        <p:spPr bwMode="auto">
          <a:xfrm>
            <a:off x="3084471" y="3872040"/>
            <a:ext cx="22352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2" name="Text Box 58"/>
          <p:cNvSpPr txBox="1">
            <a:spLocks noChangeArrowheads="1"/>
          </p:cNvSpPr>
          <p:nvPr/>
        </p:nvSpPr>
        <p:spPr bwMode="auto">
          <a:xfrm>
            <a:off x="8333803" y="4192049"/>
            <a:ext cx="22352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(m</a:t>
            </a:r>
            <a:r>
              <a:rPr lang="en-US" sz="3200" b="1" baseline="30000" dirty="0">
                <a:solidFill>
                  <a:schemeClr val="accent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solidFill>
                  <a:schemeClr val="accent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)</a:t>
            </a:r>
          </a:p>
        </p:txBody>
      </p:sp>
      <p:pic>
        <p:nvPicPr>
          <p:cNvPr id="24" name="图片 5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45" y="4603371"/>
            <a:ext cx="1922200" cy="225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3795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build="p"/>
      <p:bldP spid="29" grpId="0" build="p"/>
      <p:bldP spid="30" grpId="0"/>
      <p:bldP spid="32" grpId="0"/>
      <p:bldP spid="35" grpId="0"/>
      <p:bldP spid="17" grpId="0"/>
      <p:bldP spid="34" grpId="0"/>
      <p:bldP spid="19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1122633" y="1920837"/>
            <a:ext cx="3838540" cy="1144711"/>
          </a:xfrm>
          <a:prstGeom prst="roundRect">
            <a:avLst/>
          </a:prstGeom>
          <a:solidFill>
            <a:schemeClr val="accent4">
              <a:lumMod val="20000"/>
              <a:lumOff val="80000"/>
              <a:alpha val="7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5075367" y="1902943"/>
            <a:ext cx="5694233" cy="1144711"/>
          </a:xfrm>
          <a:prstGeom prst="roundRect">
            <a:avLst/>
          </a:prstGeom>
          <a:solidFill>
            <a:schemeClr val="accent4">
              <a:lumMod val="20000"/>
              <a:lumOff val="80000"/>
              <a:alpha val="7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122633" y="3485545"/>
            <a:ext cx="9646967" cy="1144711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224233" y="550411"/>
            <a:ext cx="11490950" cy="64840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(SGK tr 134)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nhật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chiều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m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chiều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rộng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m. 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chu vi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" name="图片 10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/>
              <p:cNvSpPr txBox="1"/>
              <p:nvPr/>
            </p:nvSpPr>
            <p:spPr>
              <a:xfrm>
                <a:off x="3993510" y="1703548"/>
                <a:ext cx="543417" cy="15434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333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5333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5333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3510" y="1703548"/>
                <a:ext cx="543417" cy="1543499"/>
              </a:xfrm>
              <a:prstGeom prst="rect">
                <a:avLst/>
              </a:prstGeom>
              <a:blipFill>
                <a:blip r:embed="rId9"/>
                <a:stretch>
                  <a:fillRect l="-29545" r="-29545" b="-1626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/>
              <p:cNvSpPr txBox="1"/>
              <p:nvPr/>
            </p:nvSpPr>
            <p:spPr>
              <a:xfrm>
                <a:off x="9361050" y="1581370"/>
                <a:ext cx="512961" cy="1550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333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5333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5333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1050" y="1581370"/>
                <a:ext cx="512961" cy="1550553"/>
              </a:xfrm>
              <a:prstGeom prst="rect">
                <a:avLst/>
              </a:prstGeom>
              <a:blipFill>
                <a:blip r:embed="rId10"/>
                <a:stretch>
                  <a:fillRect l="-34146" t="-1626" r="-34146" b="-15447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24324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4" grpId="0" animBg="1"/>
      <p:bldP spid="28" grpId="0" animBg="1"/>
      <p:bldP spid="40" grpId="0"/>
      <p:bldP spid="39" grpId="0"/>
      <p:bldP spid="4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图片 9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26" name="Content Placeholder 2"/>
          <p:cNvSpPr txBox="1">
            <a:spLocks/>
          </p:cNvSpPr>
          <p:nvPr/>
        </p:nvSpPr>
        <p:spPr>
          <a:xfrm>
            <a:off x="-299574" y="742545"/>
            <a:ext cx="6299200" cy="914400"/>
          </a:xfrm>
          <a:prstGeom prst="rect">
            <a:avLst/>
          </a:prstGeom>
          <a:noFill/>
        </p:spPr>
        <p:txBody>
          <a:bodyPr vert="horz" lIns="121863" tIns="60932" rIns="121863" bIns="60932">
            <a:noAutofit/>
          </a:bodyPr>
          <a:lstStyle>
            <a:lvl1pPr marL="365589" indent="-25591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499" indent="-228491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129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460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51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99443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7934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6428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4919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Tóm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tắt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ontent Placeholder 2"/>
              <p:cNvSpPr txBox="1">
                <a:spLocks/>
              </p:cNvSpPr>
              <p:nvPr/>
            </p:nvSpPr>
            <p:spPr>
              <a:xfrm>
                <a:off x="-2165786" y="1408204"/>
                <a:ext cx="10160051" cy="1016000"/>
              </a:xfrm>
              <a:prstGeom prst="rect">
                <a:avLst/>
              </a:prstGeom>
              <a:noFill/>
            </p:spPr>
            <p:txBody>
              <a:bodyPr vert="horz" lIns="121863" tIns="60932" rIns="121863" bIns="60932">
                <a:noAutofit/>
              </a:bodyPr>
              <a:lstStyle>
                <a:lvl1pPr marL="365589" indent="-255912" algn="l" rtl="0" eaLnBrk="1" latinLnBrk="0" hangingPunct="1">
                  <a:spcBef>
                    <a:spcPts val="400"/>
                  </a:spcBef>
                  <a:spcAft>
                    <a:spcPts val="0"/>
                  </a:spcAft>
                  <a:buClr>
                    <a:schemeClr val="accent1"/>
                  </a:buClr>
                  <a:buSzPct val="68000"/>
                  <a:buFont typeface="Wingdings 3"/>
                  <a:buChar char=""/>
                  <a:defRPr kumimoji="0"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1499" indent="-228491" algn="l" rtl="0" eaLnBrk="1" latinLnBrk="0" hangingPunct="1">
                  <a:spcBef>
                    <a:spcPts val="324"/>
                  </a:spcBef>
                  <a:buClr>
                    <a:schemeClr val="accent1"/>
                  </a:buClr>
                  <a:buFont typeface="Verdana"/>
                  <a:buChar char="◦"/>
                  <a:defRPr kumimoji="0" sz="2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9129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/>
                  <a:buChar char=""/>
                  <a:defRPr kumimoji="0"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2460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0951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99443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7934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56428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84919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  <a:extLst/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srgbClr val="2DA2BF"/>
                  </a:buClr>
                  <a:buSzPct val="68000"/>
                  <a:buFont typeface="Wingdings 3"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Chiều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dài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267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D7D31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267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D7D31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kumimoji="0" lang="en-US" sz="4267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D7D31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4267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D7D31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kumimoji="0" lang="en-US" sz="4267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D7D31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m</a:t>
                </a:r>
              </a:p>
            </p:txBody>
          </p:sp>
        </mc:Choice>
        <mc:Fallback xmlns="">
          <p:sp>
            <p:nvSpPr>
              <p:cNvPr id="2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65786" y="1408204"/>
                <a:ext cx="10160051" cy="1016000"/>
              </a:xfrm>
              <a:prstGeom prst="rect">
                <a:avLst/>
              </a:prstGeom>
              <a:blipFill>
                <a:blip r:embed="rId8"/>
                <a:stretch>
                  <a:fillRect b="-41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Content Placeholder 2"/>
          <p:cNvSpPr txBox="1">
            <a:spLocks/>
          </p:cNvSpPr>
          <p:nvPr/>
        </p:nvSpPr>
        <p:spPr>
          <a:xfrm>
            <a:off x="905898" y="3927030"/>
            <a:ext cx="3888257" cy="1016000"/>
          </a:xfrm>
          <a:prstGeom prst="rect">
            <a:avLst/>
          </a:prstGeom>
          <a:noFill/>
        </p:spPr>
        <p:txBody>
          <a:bodyPr vert="horz" lIns="121863" tIns="60932" rIns="121863" bIns="60932">
            <a:noAutofit/>
          </a:bodyPr>
          <a:lstStyle>
            <a:lvl1pPr marL="365589" indent="-25591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499" indent="-228491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129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460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51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99443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7934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6428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4919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 vi: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m</a:t>
            </a: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4716238" y="720347"/>
            <a:ext cx="6299200" cy="914400"/>
          </a:xfrm>
          <a:prstGeom prst="rect">
            <a:avLst/>
          </a:prstGeom>
          <a:noFill/>
        </p:spPr>
        <p:txBody>
          <a:bodyPr vert="horz" lIns="121863" tIns="60932" rIns="121863" bIns="60932">
            <a:noAutofit/>
          </a:bodyPr>
          <a:lstStyle>
            <a:lvl1pPr marL="365589" indent="-25591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499" indent="-228491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129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460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51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99443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7934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6428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4919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5141701" y="623991"/>
            <a:ext cx="0" cy="5336772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317919" y="1670246"/>
            <a:ext cx="635156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 vi của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nhật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3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446076"/>
              </p:ext>
            </p:extLst>
          </p:nvPr>
        </p:nvGraphicFramePr>
        <p:xfrm>
          <a:off x="5467427" y="2520764"/>
          <a:ext cx="3706812" cy="178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2" name="Equation" r:id="rId9" imgW="1015920" imgH="634680" progId="Equation.3">
                  <p:embed/>
                </p:oleObj>
              </mc:Choice>
              <mc:Fallback>
                <p:oleObj name="Equation" r:id="rId9" imgW="1015920" imgH="634680" progId="Equation.3">
                  <p:embed/>
                  <p:pic>
                    <p:nvPicPr>
                      <p:cNvPr id="33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7427" y="2520764"/>
                        <a:ext cx="3706812" cy="178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 Box 57"/>
          <p:cNvSpPr txBox="1">
            <a:spLocks noChangeArrowheads="1"/>
          </p:cNvSpPr>
          <p:nvPr/>
        </p:nvSpPr>
        <p:spPr bwMode="auto">
          <a:xfrm>
            <a:off x="4179210" y="4178923"/>
            <a:ext cx="68072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10000"/>
                  </a:srgbClr>
                </a:solidFill>
                <a:effectLst/>
                <a:uLnTx/>
                <a:uFillTx/>
                <a:latin typeface="Times New Romian"/>
                <a:ea typeface="+mn-ea"/>
                <a:cs typeface="+mn-cs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1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3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005723"/>
              </p:ext>
            </p:extLst>
          </p:nvPr>
        </p:nvGraphicFramePr>
        <p:xfrm>
          <a:off x="8424182" y="3975835"/>
          <a:ext cx="603704" cy="11084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3" name="Equation" r:id="rId11" imgW="241200" imgH="393480" progId="Equation.3">
                  <p:embed/>
                </p:oleObj>
              </mc:Choice>
              <mc:Fallback>
                <p:oleObj name="Equation" r:id="rId11" imgW="241200" imgH="393480" progId="Equation.3">
                  <p:embed/>
                  <p:pic>
                    <p:nvPicPr>
                      <p:cNvPr id="3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24182" y="3975835"/>
                        <a:ext cx="603704" cy="11084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/>
              <p:cNvSpPr txBox="1">
                <a:spLocks/>
              </p:cNvSpPr>
              <p:nvPr/>
            </p:nvSpPr>
            <p:spPr>
              <a:xfrm>
                <a:off x="710753" y="2658264"/>
                <a:ext cx="4430948" cy="1016000"/>
              </a:xfrm>
              <a:prstGeom prst="rect">
                <a:avLst/>
              </a:prstGeom>
              <a:noFill/>
            </p:spPr>
            <p:txBody>
              <a:bodyPr vert="horz" lIns="121863" tIns="60932" rIns="121863" bIns="60932">
                <a:noAutofit/>
              </a:bodyPr>
              <a:lstStyle>
                <a:lvl1pPr marL="365589" indent="-255912" algn="l" rtl="0" eaLnBrk="1" latinLnBrk="0" hangingPunct="1">
                  <a:spcBef>
                    <a:spcPts val="400"/>
                  </a:spcBef>
                  <a:spcAft>
                    <a:spcPts val="0"/>
                  </a:spcAft>
                  <a:buClr>
                    <a:schemeClr val="accent1"/>
                  </a:buClr>
                  <a:buSzPct val="68000"/>
                  <a:buFont typeface="Wingdings 3"/>
                  <a:buChar char=""/>
                  <a:defRPr kumimoji="0"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1499" indent="-228491" algn="l" rtl="0" eaLnBrk="1" latinLnBrk="0" hangingPunct="1">
                  <a:spcBef>
                    <a:spcPts val="324"/>
                  </a:spcBef>
                  <a:buClr>
                    <a:schemeClr val="accent1"/>
                  </a:buClr>
                  <a:buFont typeface="Verdana"/>
                  <a:buChar char="◦"/>
                  <a:defRPr kumimoji="0" sz="2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9129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/>
                  <a:buChar char=""/>
                  <a:defRPr kumimoji="0"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2460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0951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99443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7934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56428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84919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  <a:extLst/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>
                    <a:srgbClr val="2DA2BF"/>
                  </a:buClr>
                  <a:buSzPct val="68000"/>
                  <a:buFont typeface="Wingdings 3"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Chiều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rộng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267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D7D31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267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D7D31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kumimoji="0" lang="en-US" sz="4267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D7D31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4267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D7D31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kumimoji="0" lang="en-US" sz="4267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D7D31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m</a:t>
                </a:r>
              </a:p>
            </p:txBody>
          </p:sp>
        </mc:Choice>
        <mc:Fallback xmlns="">
          <p:sp>
            <p:nvSpPr>
              <p:cNvPr id="1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753" y="2658264"/>
                <a:ext cx="4430948" cy="1016000"/>
              </a:xfrm>
              <a:prstGeom prst="rect">
                <a:avLst/>
              </a:prstGeom>
              <a:blipFill>
                <a:blip r:embed="rId13"/>
                <a:stretch>
                  <a:fillRect b="-4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8413943" y="2661914"/>
            <a:ext cx="2395479" cy="665203"/>
            <a:chOff x="8660686" y="3126372"/>
            <a:chExt cx="2395479" cy="665203"/>
          </a:xfrm>
        </p:grpSpPr>
        <p:sp>
          <p:nvSpPr>
            <p:cNvPr id="34" name="Text Box 58"/>
            <p:cNvSpPr txBox="1">
              <a:spLocks noChangeArrowheads="1"/>
            </p:cNvSpPr>
            <p:nvPr/>
          </p:nvSpPr>
          <p:spPr bwMode="auto">
            <a:xfrm>
              <a:off x="8660686" y="3206800"/>
              <a:ext cx="2235200" cy="5847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(m )</a:t>
              </a:r>
            </a:p>
          </p:txBody>
        </p:sp>
        <p:sp>
          <p:nvSpPr>
            <p:cNvPr id="18" name="Text Box 58"/>
            <p:cNvSpPr txBox="1">
              <a:spLocks noChangeArrowheads="1"/>
            </p:cNvSpPr>
            <p:nvPr/>
          </p:nvSpPr>
          <p:spPr bwMode="auto">
            <a:xfrm>
              <a:off x="8820965" y="3126372"/>
              <a:ext cx="2235200" cy="4616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333803" y="4111621"/>
            <a:ext cx="2395479" cy="665203"/>
            <a:chOff x="8660686" y="3126372"/>
            <a:chExt cx="2395479" cy="665203"/>
          </a:xfrm>
        </p:grpSpPr>
        <p:sp>
          <p:nvSpPr>
            <p:cNvPr id="22" name="Text Box 58"/>
            <p:cNvSpPr txBox="1">
              <a:spLocks noChangeArrowheads="1"/>
            </p:cNvSpPr>
            <p:nvPr/>
          </p:nvSpPr>
          <p:spPr bwMode="auto">
            <a:xfrm>
              <a:off x="8660686" y="3206800"/>
              <a:ext cx="2235200" cy="5847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10000"/>
                    </a:srgbClr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(m )</a:t>
              </a:r>
            </a:p>
          </p:txBody>
        </p:sp>
        <p:sp>
          <p:nvSpPr>
            <p:cNvPr id="23" name="Text Box 58"/>
            <p:cNvSpPr txBox="1">
              <a:spLocks noChangeArrowheads="1"/>
            </p:cNvSpPr>
            <p:nvPr/>
          </p:nvSpPr>
          <p:spPr bwMode="auto">
            <a:xfrm>
              <a:off x="8820965" y="3126372"/>
              <a:ext cx="2235200" cy="4616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24" name="图片 5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45" y="4603371"/>
            <a:ext cx="1922200" cy="225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7028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build="p"/>
      <p:bldP spid="29" grpId="0" build="p"/>
      <p:bldP spid="30" grpId="0"/>
      <p:bldP spid="32" grpId="0"/>
      <p:bldP spid="35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/>
          <p:cNvGrpSpPr/>
          <p:nvPr/>
        </p:nvGrpSpPr>
        <p:grpSpPr>
          <a:xfrm>
            <a:off x="9835" y="-455139"/>
            <a:ext cx="12341727" cy="3971541"/>
            <a:chOff x="9835" y="-455139"/>
            <a:chExt cx="12341727" cy="3971541"/>
          </a:xfrm>
        </p:grpSpPr>
        <p:pic>
          <p:nvPicPr>
            <p:cNvPr id="3" name="图片 10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1530" y="-455139"/>
              <a:ext cx="6070032" cy="1368214"/>
            </a:xfrm>
            <a:prstGeom prst="rect">
              <a:avLst/>
            </a:prstGeom>
          </p:spPr>
        </p:pic>
        <p:pic>
          <p:nvPicPr>
            <p:cNvPr id="4" name="图片 10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5" y="45306"/>
              <a:ext cx="2552369" cy="1106151"/>
            </a:xfrm>
            <a:prstGeom prst="rect">
              <a:avLst/>
            </a:prstGeom>
          </p:spPr>
        </p:pic>
        <p:pic>
          <p:nvPicPr>
            <p:cNvPr id="5" name="图片 4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67582">
              <a:off x="11118135" y="3048988"/>
              <a:ext cx="787224" cy="467414"/>
            </a:xfrm>
            <a:prstGeom prst="rect">
              <a:avLst/>
            </a:prstGeom>
          </p:spPr>
        </p:pic>
      </p:grpSp>
      <p:pic>
        <p:nvPicPr>
          <p:cNvPr id="6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264" y="1627668"/>
            <a:ext cx="5863853" cy="3223098"/>
          </a:xfrm>
          <a:prstGeom prst="rect">
            <a:avLst/>
          </a:prstGeom>
        </p:spPr>
      </p:pic>
      <p:pic>
        <p:nvPicPr>
          <p:cNvPr id="7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" name="图片 9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11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12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13" name="图片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188" y="1059163"/>
            <a:ext cx="650989" cy="673698"/>
          </a:xfrm>
          <a:prstGeom prst="rect">
            <a:avLst/>
          </a:prstGeom>
        </p:spPr>
      </p:pic>
      <p:pic>
        <p:nvPicPr>
          <p:cNvPr id="14" name="图片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9" b="55653"/>
          <a:stretch/>
        </p:blipFill>
        <p:spPr>
          <a:xfrm>
            <a:off x="3164073" y="1327539"/>
            <a:ext cx="1333548" cy="1208096"/>
          </a:xfrm>
          <a:prstGeom prst="rect">
            <a:avLst/>
          </a:prstGeom>
        </p:spPr>
      </p:pic>
      <p:pic>
        <p:nvPicPr>
          <p:cNvPr id="15" name="图片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335" y="3862642"/>
            <a:ext cx="951465" cy="1019970"/>
          </a:xfrm>
          <a:prstGeom prst="rect">
            <a:avLst/>
          </a:prstGeom>
        </p:spPr>
      </p:pic>
      <p:pic>
        <p:nvPicPr>
          <p:cNvPr id="16" name="图片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135" y="1538700"/>
            <a:ext cx="801260" cy="1395528"/>
          </a:xfrm>
          <a:prstGeom prst="rect">
            <a:avLst/>
          </a:prstGeom>
        </p:spPr>
      </p:pic>
      <p:pic>
        <p:nvPicPr>
          <p:cNvPr id="17" name="图片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630" y="3131593"/>
            <a:ext cx="1053960" cy="161858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585487" y="2543381"/>
            <a:ext cx="678671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Khám</a:t>
            </a:r>
            <a:r>
              <a:rPr lang="en-US" sz="7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phá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1640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/>
          <p:cNvGrpSpPr/>
          <p:nvPr/>
        </p:nvGrpSpPr>
        <p:grpSpPr>
          <a:xfrm>
            <a:off x="9835" y="-455139"/>
            <a:ext cx="12341727" cy="3971541"/>
            <a:chOff x="9835" y="-455139"/>
            <a:chExt cx="12341727" cy="3971541"/>
          </a:xfrm>
        </p:grpSpPr>
        <p:pic>
          <p:nvPicPr>
            <p:cNvPr id="3" name="图片 10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1530" y="-455139"/>
              <a:ext cx="6070032" cy="1368214"/>
            </a:xfrm>
            <a:prstGeom prst="rect">
              <a:avLst/>
            </a:prstGeom>
          </p:spPr>
        </p:pic>
        <p:pic>
          <p:nvPicPr>
            <p:cNvPr id="4" name="图片 10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5" y="45306"/>
              <a:ext cx="2552369" cy="1106151"/>
            </a:xfrm>
            <a:prstGeom prst="rect">
              <a:avLst/>
            </a:prstGeom>
          </p:spPr>
        </p:pic>
        <p:pic>
          <p:nvPicPr>
            <p:cNvPr id="5" name="图片 4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67582">
              <a:off x="11118135" y="3048988"/>
              <a:ext cx="787224" cy="467414"/>
            </a:xfrm>
            <a:prstGeom prst="rect">
              <a:avLst/>
            </a:prstGeom>
          </p:spPr>
        </p:pic>
      </p:grpSp>
      <p:pic>
        <p:nvPicPr>
          <p:cNvPr id="6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264" y="1627668"/>
            <a:ext cx="5863853" cy="3223098"/>
          </a:xfrm>
          <a:prstGeom prst="rect">
            <a:avLst/>
          </a:prstGeom>
        </p:spPr>
      </p:pic>
      <p:pic>
        <p:nvPicPr>
          <p:cNvPr id="7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" name="图片 9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11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12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13" name="图片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188" y="1059163"/>
            <a:ext cx="650989" cy="673698"/>
          </a:xfrm>
          <a:prstGeom prst="rect">
            <a:avLst/>
          </a:prstGeom>
        </p:spPr>
      </p:pic>
      <p:pic>
        <p:nvPicPr>
          <p:cNvPr id="14" name="图片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9" b="55653"/>
          <a:stretch/>
        </p:blipFill>
        <p:spPr>
          <a:xfrm>
            <a:off x="3164073" y="1327539"/>
            <a:ext cx="1333548" cy="1208096"/>
          </a:xfrm>
          <a:prstGeom prst="rect">
            <a:avLst/>
          </a:prstGeom>
        </p:spPr>
      </p:pic>
      <p:pic>
        <p:nvPicPr>
          <p:cNvPr id="15" name="图片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335" y="3862642"/>
            <a:ext cx="951465" cy="1019970"/>
          </a:xfrm>
          <a:prstGeom prst="rect">
            <a:avLst/>
          </a:prstGeom>
        </p:spPr>
      </p:pic>
      <p:pic>
        <p:nvPicPr>
          <p:cNvPr id="16" name="图片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135" y="1538700"/>
            <a:ext cx="801260" cy="1395528"/>
          </a:xfrm>
          <a:prstGeom prst="rect">
            <a:avLst/>
          </a:prstGeom>
        </p:spPr>
      </p:pic>
      <p:pic>
        <p:nvPicPr>
          <p:cNvPr id="17" name="图片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630" y="3131593"/>
            <a:ext cx="1053960" cy="161858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585487" y="2543381"/>
            <a:ext cx="678671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17626246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367" y="4863254"/>
            <a:ext cx="8460115" cy="2018081"/>
          </a:xfrm>
          <a:prstGeom prst="rect">
            <a:avLst/>
          </a:prstGeom>
        </p:spPr>
      </p:pic>
      <p:pic>
        <p:nvPicPr>
          <p:cNvPr id="14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7F16E571-6B21-4D73-8C01-783057B367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6" name="PA_图片 5" descr="图片包含 文字&#10;&#10;已生成高可信度的说明">
            <a:extLst>
              <a:ext uri="{FF2B5EF4-FFF2-40B4-BE49-F238E27FC236}">
                <a16:creationId xmlns:a16="http://schemas.microsoft.com/office/drawing/2014/main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905" y="996118"/>
            <a:ext cx="5522875" cy="6442938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sp>
        <p:nvSpPr>
          <p:cNvPr id="10" name="PA_文本框 9">
            <a:extLst>
              <a:ext uri="{FF2B5EF4-FFF2-40B4-BE49-F238E27FC236}">
                <a16:creationId xmlns:a16="http://schemas.microsoft.com/office/drawing/2014/main" id="{43D0CBEF-A556-4510-A5AB-0C997C79727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40594" y="2273230"/>
            <a:ext cx="3026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Trò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UTM Gradoo" panose="02040603050506020204" pitchFamily="18" charset="0"/>
                <a:cs typeface="+mn-ea"/>
                <a:sym typeface="+mn-lt"/>
              </a:rPr>
              <a:t>chơi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UTM Gradoo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15" name="PA_图片 14" descr="图片包含 风筝, 雨伞, 配件, 放飞&#10;&#10;已生成极高可信度的说明">
            <a:extLst>
              <a:ext uri="{FF2B5EF4-FFF2-40B4-BE49-F238E27FC236}">
                <a16:creationId xmlns:a16="http://schemas.microsoft.com/office/drawing/2014/main" id="{F54DA08B-75EE-42ED-86FE-A852FC39732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478" y="63463"/>
            <a:ext cx="3865071" cy="386507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32704" y="2501173"/>
            <a:ext cx="5950141" cy="3631763"/>
            <a:chOff x="2090923" y="2750898"/>
            <a:chExt cx="5143943" cy="3631763"/>
          </a:xfrm>
        </p:grpSpPr>
        <p:sp>
          <p:nvSpPr>
            <p:cNvPr id="11" name="PA_矩形 10">
              <a:extLst>
                <a:ext uri="{FF2B5EF4-FFF2-40B4-BE49-F238E27FC236}">
                  <a16:creationId xmlns:a16="http://schemas.microsoft.com/office/drawing/2014/main" id="{92D0060E-48B1-4472-AD4E-BBD28B00F885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2090923" y="2750898"/>
              <a:ext cx="5064620" cy="36317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500" dirty="0">
                  <a:solidFill>
                    <a:schemeClr val="accent4">
                      <a:lumMod val="75000"/>
                    </a:schemeClr>
                  </a:solidFill>
                  <a:latin typeface="UTM Cookies" panose="02040603050506020204" pitchFamily="18" charset="0"/>
                  <a:ea typeface="迷你简少儿" panose="03000509000000000000" pitchFamily="65" charset="-122"/>
                  <a:cs typeface=".黑体-日本?" panose="02000500000000000000" pitchFamily="2" charset="-122"/>
                </a:rPr>
                <a:t>HÁI SAO</a:t>
              </a:r>
              <a:endParaRPr kumimoji="0" lang="zh-CN" altLang="en-US" sz="115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  <a:ea typeface="迷你简少儿" panose="03000509000000000000" pitchFamily="65" charset="-122"/>
                <a:cs typeface=".黑体-日本?" panose="02000500000000000000" pitchFamily="2" charset="-122"/>
              </a:endParaRPr>
            </a:p>
          </p:txBody>
        </p:sp>
        <p:sp>
          <p:nvSpPr>
            <p:cNvPr id="13" name="PA_矩形 10">
              <a:extLst>
                <a:ext uri="{FF2B5EF4-FFF2-40B4-BE49-F238E27FC236}">
                  <a16:creationId xmlns:a16="http://schemas.microsoft.com/office/drawing/2014/main" id="{92D0060E-48B1-4472-AD4E-BBD28B00F885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2170246" y="2762546"/>
              <a:ext cx="5064620" cy="18620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500" dirty="0">
                  <a:solidFill>
                    <a:srgbClr val="FFF606"/>
                  </a:solidFill>
                  <a:latin typeface="UTM Cookies" panose="02040603050506020204" pitchFamily="18" charset="0"/>
                  <a:ea typeface="迷你简少儿" panose="03000509000000000000" pitchFamily="65" charset="-122"/>
                  <a:cs typeface=".黑体-日本?" panose="02000500000000000000" pitchFamily="2" charset="-122"/>
                </a:rPr>
                <a:t>HÁI SAO</a:t>
              </a:r>
              <a:endParaRPr kumimoji="0" lang="zh-CN" alt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F606"/>
                </a:solidFill>
                <a:effectLst/>
                <a:uLnTx/>
                <a:uFillTx/>
                <a:latin typeface="UTM Cookies" panose="02040603050506020204" pitchFamily="18" charset="0"/>
                <a:ea typeface="迷你简少儿" panose="03000509000000000000" pitchFamily="65" charset="-122"/>
                <a:cs typeface=".黑体-日本?" panose="02000500000000000000" pitchFamily="2" charset="-122"/>
              </a:endParaRPr>
            </a:p>
          </p:txBody>
        </p:sp>
      </p:grpSp>
      <p:pic>
        <p:nvPicPr>
          <p:cNvPr id="18" name="图片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59" y="1783158"/>
            <a:ext cx="1185801" cy="82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2855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50"/>
                            </p:stCondLst>
                            <p:childTnLst>
                              <p:par>
                                <p:cTn id="1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/>
          <p:cNvGrpSpPr/>
          <p:nvPr/>
        </p:nvGrpSpPr>
        <p:grpSpPr>
          <a:xfrm>
            <a:off x="4500227" y="143283"/>
            <a:ext cx="2183477" cy="3491258"/>
            <a:chOff x="4205989" y="-169661"/>
            <a:chExt cx="2183477" cy="3491258"/>
          </a:xfrm>
        </p:grpSpPr>
        <p:pic>
          <p:nvPicPr>
            <p:cNvPr id="18" name="图片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3627" y="-169661"/>
              <a:ext cx="533401" cy="1919784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4205989" y="1166550"/>
              <a:ext cx="2183477" cy="2155047"/>
              <a:chOff x="4189334" y="925664"/>
              <a:chExt cx="1687282" cy="1692784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18587" y1="36945" x2="38043" y2="3423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05690">
                <a:off x="4189334" y="925664"/>
                <a:ext cx="1687282" cy="1692784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4430674" y="1272541"/>
                    <a:ext cx="1138359" cy="81578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7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10</m:t>
                              </m:r>
                            </m:den>
                          </m:f>
                        </m:oMath>
                      </m:oMathPara>
                    </a14:m>
                    <a:endParaRPr lang="en-US" sz="32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Cookies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1" name="TextBox 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30674" y="1272541"/>
                    <a:ext cx="1138359" cy="81578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117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59" name="Group 58"/>
          <p:cNvGrpSpPr/>
          <p:nvPr/>
        </p:nvGrpSpPr>
        <p:grpSpPr>
          <a:xfrm>
            <a:off x="7164687" y="-581649"/>
            <a:ext cx="2385928" cy="5062697"/>
            <a:chOff x="6732879" y="-682507"/>
            <a:chExt cx="2385928" cy="5062697"/>
          </a:xfrm>
        </p:grpSpPr>
        <p:pic>
          <p:nvPicPr>
            <p:cNvPr id="38" name="图片 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5306" y="-682507"/>
              <a:ext cx="533401" cy="4242463"/>
            </a:xfrm>
            <a:prstGeom prst="rect">
              <a:avLst/>
            </a:prstGeom>
          </p:spPr>
        </p:pic>
        <p:grpSp>
          <p:nvGrpSpPr>
            <p:cNvPr id="39" name="Group 38"/>
            <p:cNvGrpSpPr/>
            <p:nvPr/>
          </p:nvGrpSpPr>
          <p:grpSpPr>
            <a:xfrm>
              <a:off x="6732879" y="1993222"/>
              <a:ext cx="2385928" cy="2386968"/>
              <a:chOff x="7548459" y="3171780"/>
              <a:chExt cx="1692784" cy="1687282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18587" y1="36945" x2="38043" y2="3423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384462">
                <a:off x="7551210" y="3169029"/>
                <a:ext cx="1687282" cy="1692784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7825671" y="3620448"/>
                    <a:ext cx="1138359" cy="10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2</m:t>
                              </m:r>
                            </m:den>
                          </m:f>
                        </m:oMath>
                      </m:oMathPara>
                    </a14:m>
                    <a:endParaRPr lang="en-US" sz="32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Cookies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41" name="TextBox 4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25671" y="3620448"/>
                    <a:ext cx="1138359" cy="103855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63" name="Group 62"/>
          <p:cNvGrpSpPr/>
          <p:nvPr/>
        </p:nvGrpSpPr>
        <p:grpSpPr>
          <a:xfrm>
            <a:off x="1707732" y="-1331924"/>
            <a:ext cx="2107485" cy="4754049"/>
            <a:chOff x="1707732" y="-1331924"/>
            <a:chExt cx="2107485" cy="4754049"/>
          </a:xfrm>
        </p:grpSpPr>
        <p:pic>
          <p:nvPicPr>
            <p:cNvPr id="10" name="图片 3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8060" y="-1331924"/>
              <a:ext cx="402089" cy="411170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7732" y="1307768"/>
              <a:ext cx="2107485" cy="211435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2184508" y="1791817"/>
                  <a:ext cx="1138359" cy="10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21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4508" y="1791817"/>
                  <a:ext cx="1138359" cy="1038554"/>
                </a:xfrm>
                <a:prstGeom prst="rect">
                  <a:avLst/>
                </a:prstGeom>
                <a:blipFill>
                  <a:blip r:embed="rId11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2" name="Group 61"/>
          <p:cNvGrpSpPr/>
          <p:nvPr/>
        </p:nvGrpSpPr>
        <p:grpSpPr>
          <a:xfrm>
            <a:off x="3164193" y="-435194"/>
            <a:ext cx="2302934" cy="6114190"/>
            <a:chOff x="3118043" y="-435194"/>
            <a:chExt cx="2302934" cy="6114190"/>
          </a:xfrm>
        </p:grpSpPr>
        <p:pic>
          <p:nvPicPr>
            <p:cNvPr id="14" name="图片 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3824" y="-435194"/>
              <a:ext cx="533401" cy="424246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9028">
              <a:off x="3118043" y="3156789"/>
              <a:ext cx="2302934" cy="252220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3480182" y="3846957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18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80182" y="3846957"/>
                  <a:ext cx="1473127" cy="1038555"/>
                </a:xfrm>
                <a:prstGeom prst="rect">
                  <a:avLst/>
                </a:prstGeom>
                <a:blipFill>
                  <a:blip r:embed="rId12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4" name="Group 63"/>
          <p:cNvGrpSpPr/>
          <p:nvPr/>
        </p:nvGrpSpPr>
        <p:grpSpPr>
          <a:xfrm>
            <a:off x="624633" y="-260640"/>
            <a:ext cx="2425339" cy="6401740"/>
            <a:chOff x="624633" y="-260640"/>
            <a:chExt cx="2425339" cy="6401740"/>
          </a:xfrm>
        </p:grpSpPr>
        <p:pic>
          <p:nvPicPr>
            <p:cNvPr id="6" name="图片 1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7065" y="-260640"/>
              <a:ext cx="533401" cy="543784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33" y="3893708"/>
              <a:ext cx="2425339" cy="224739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1040011" y="4351070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0011" y="4351070"/>
                  <a:ext cx="1473127" cy="1038555"/>
                </a:xfrm>
                <a:prstGeom prst="rect">
                  <a:avLst/>
                </a:prstGeom>
                <a:blipFill>
                  <a:blip r:embed="rId14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0" name="Group 59"/>
          <p:cNvGrpSpPr/>
          <p:nvPr/>
        </p:nvGrpSpPr>
        <p:grpSpPr>
          <a:xfrm>
            <a:off x="5469836" y="-435194"/>
            <a:ext cx="2853036" cy="7011373"/>
            <a:chOff x="5253628" y="-198405"/>
            <a:chExt cx="2853036" cy="7011373"/>
          </a:xfrm>
        </p:grpSpPr>
        <p:pic>
          <p:nvPicPr>
            <p:cNvPr id="22" name="图片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1639" y="-198405"/>
              <a:ext cx="533401" cy="51173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97807">
              <a:off x="5253628" y="4260686"/>
              <a:ext cx="2853036" cy="255228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5931518" y="5010173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15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1518" y="5010173"/>
                  <a:ext cx="1473127" cy="1038555"/>
                </a:xfrm>
                <a:prstGeom prst="rect">
                  <a:avLst/>
                </a:prstGeom>
                <a:blipFill>
                  <a:blip r:embed="rId15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7" name="Group 56"/>
          <p:cNvGrpSpPr/>
          <p:nvPr/>
        </p:nvGrpSpPr>
        <p:grpSpPr>
          <a:xfrm>
            <a:off x="9239750" y="-1432991"/>
            <a:ext cx="2183477" cy="5240260"/>
            <a:chOff x="8686242" y="-1819225"/>
            <a:chExt cx="2183477" cy="5240260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8686242" y="1265988"/>
              <a:ext cx="2183477" cy="2155047"/>
            </a:xfrm>
            <a:prstGeom prst="rect">
              <a:avLst/>
            </a:prstGeom>
          </p:spPr>
        </p:pic>
        <p:grpSp>
          <p:nvGrpSpPr>
            <p:cNvPr id="56" name="Group 55"/>
            <p:cNvGrpSpPr/>
            <p:nvPr/>
          </p:nvGrpSpPr>
          <p:grpSpPr>
            <a:xfrm>
              <a:off x="8988711" y="-1819225"/>
              <a:ext cx="1473127" cy="4570131"/>
              <a:chOff x="8980676" y="-1806781"/>
              <a:chExt cx="1473127" cy="4570131"/>
            </a:xfrm>
          </p:grpSpPr>
          <p:pic>
            <p:nvPicPr>
              <p:cNvPr id="30" name="图片 3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04673" y="-1806781"/>
                <a:ext cx="533401" cy="4242463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8980676" y="1724795"/>
                    <a:ext cx="1473127" cy="103855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211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124</m:t>
                              </m:r>
                            </m:den>
                          </m:f>
                        </m:oMath>
                      </m:oMathPara>
                    </a14:m>
                    <a:endParaRPr lang="en-US" sz="32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Cookies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2" name="TextBox 5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80676" y="1724795"/>
                    <a:ext cx="1473127" cy="1038555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b="-117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58" name="Group 57"/>
          <p:cNvGrpSpPr/>
          <p:nvPr/>
        </p:nvGrpSpPr>
        <p:grpSpPr>
          <a:xfrm>
            <a:off x="9466924" y="84886"/>
            <a:ext cx="2759737" cy="6532110"/>
            <a:chOff x="9623348" y="171839"/>
            <a:chExt cx="2759737" cy="653211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98244">
              <a:off x="9578544" y="3899408"/>
              <a:ext cx="2849345" cy="2759737"/>
            </a:xfrm>
            <a:prstGeom prst="rect">
              <a:avLst/>
            </a:prstGeom>
          </p:spPr>
        </p:pic>
        <p:pic>
          <p:nvPicPr>
            <p:cNvPr id="34" name="图片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0043" y="171839"/>
              <a:ext cx="533401" cy="390295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10266652" y="4626705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9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66652" y="4626705"/>
                  <a:ext cx="1473127" cy="1038555"/>
                </a:xfrm>
                <a:prstGeom prst="rect">
                  <a:avLst/>
                </a:prstGeom>
                <a:blipFill>
                  <a:blip r:embed="rId17"/>
                  <a:stretch>
                    <a:fillRect b="-11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5" name="Group 64"/>
          <p:cNvGrpSpPr/>
          <p:nvPr/>
        </p:nvGrpSpPr>
        <p:grpSpPr>
          <a:xfrm>
            <a:off x="-114783" y="-570114"/>
            <a:ext cx="1940647" cy="4756622"/>
            <a:chOff x="-114783" y="-570114"/>
            <a:chExt cx="1940647" cy="4756622"/>
          </a:xfrm>
        </p:grpSpPr>
        <p:pic>
          <p:nvPicPr>
            <p:cNvPr id="2" name="图片 3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904" y="-570114"/>
              <a:ext cx="402089" cy="319805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37588">
              <a:off x="-114783" y="2239533"/>
              <a:ext cx="1940647" cy="194697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/>
                <p:cNvSpPr txBox="1"/>
                <p:nvPr/>
              </p:nvSpPr>
              <p:spPr>
                <a:xfrm>
                  <a:off x="105997" y="2708334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14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54" name="Text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997" y="2708334"/>
                  <a:ext cx="1473127" cy="1038555"/>
                </a:xfrm>
                <a:prstGeom prst="rect">
                  <a:avLst/>
                </a:prstGeom>
                <a:blipFill>
                  <a:blip r:embed="rId20"/>
                  <a:stretch>
                    <a:fillRect b="-11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6" name="Rounded Rectangle 65"/>
          <p:cNvSpPr/>
          <p:nvPr/>
        </p:nvSpPr>
        <p:spPr>
          <a:xfrm>
            <a:off x="51352" y="-28645"/>
            <a:ext cx="11783506" cy="127768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      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Kết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quả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của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phép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tính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: </a:t>
            </a:r>
          </a:p>
        </p:txBody>
      </p:sp>
      <p:graphicFrame>
        <p:nvGraphicFramePr>
          <p:cNvPr id="67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8217061"/>
              </p:ext>
            </p:extLst>
          </p:nvPr>
        </p:nvGraphicFramePr>
        <p:xfrm>
          <a:off x="6230938" y="107950"/>
          <a:ext cx="2271712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1" name="Equation" r:id="rId21" imgW="622080" imgH="393480" progId="Equation.3">
                  <p:embed/>
                </p:oleObj>
              </mc:Choice>
              <mc:Fallback>
                <p:oleObj name="Equation" r:id="rId21" imgW="622080" imgH="393480" progId="Equation.3">
                  <p:embed/>
                  <p:pic>
                    <p:nvPicPr>
                      <p:cNvPr id="55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0938" y="107950"/>
                        <a:ext cx="2271712" cy="110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52376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0" dur="10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50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/>
          <p:cNvGrpSpPr/>
          <p:nvPr/>
        </p:nvGrpSpPr>
        <p:grpSpPr>
          <a:xfrm>
            <a:off x="5594497" y="593014"/>
            <a:ext cx="3060714" cy="6286552"/>
            <a:chOff x="3719194" y="-2803175"/>
            <a:chExt cx="3060714" cy="6286552"/>
          </a:xfrm>
        </p:grpSpPr>
        <p:pic>
          <p:nvPicPr>
            <p:cNvPr id="18" name="图片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3627" y="-2803175"/>
              <a:ext cx="533401" cy="4553298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3719194" y="462514"/>
              <a:ext cx="3060714" cy="3020863"/>
              <a:chOff x="3813164" y="372645"/>
              <a:chExt cx="2365167" cy="2372880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18587" y1="36945" x2="38043" y2="3423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05690">
                <a:off x="3813164" y="372645"/>
                <a:ext cx="2365167" cy="237288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4404810" y="1041432"/>
                    <a:ext cx="1138359" cy="81578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33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18</m:t>
                              </m:r>
                            </m:den>
                          </m:f>
                        </m:oMath>
                      </m:oMathPara>
                    </a14:m>
                    <a:endParaRPr lang="en-US" sz="32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Cookies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1" name="TextBox 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04810" y="1041432"/>
                    <a:ext cx="1138359" cy="81578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176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59" name="Group 58"/>
          <p:cNvGrpSpPr/>
          <p:nvPr/>
        </p:nvGrpSpPr>
        <p:grpSpPr>
          <a:xfrm>
            <a:off x="7164687" y="-581649"/>
            <a:ext cx="2385928" cy="5062697"/>
            <a:chOff x="6732879" y="-682507"/>
            <a:chExt cx="2385928" cy="5062697"/>
          </a:xfrm>
        </p:grpSpPr>
        <p:pic>
          <p:nvPicPr>
            <p:cNvPr id="38" name="图片 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5306" y="-682507"/>
              <a:ext cx="533401" cy="4242463"/>
            </a:xfrm>
            <a:prstGeom prst="rect">
              <a:avLst/>
            </a:prstGeom>
          </p:spPr>
        </p:pic>
        <p:grpSp>
          <p:nvGrpSpPr>
            <p:cNvPr id="39" name="Group 38"/>
            <p:cNvGrpSpPr/>
            <p:nvPr/>
          </p:nvGrpSpPr>
          <p:grpSpPr>
            <a:xfrm>
              <a:off x="6732879" y="1993222"/>
              <a:ext cx="2385928" cy="2386968"/>
              <a:chOff x="7548459" y="3171780"/>
              <a:chExt cx="1692784" cy="1687282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18587" y1="36945" x2="38043" y2="3423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384462">
                <a:off x="7551210" y="3169029"/>
                <a:ext cx="1687282" cy="1692784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7825671" y="3620448"/>
                    <a:ext cx="1138359" cy="10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2</m:t>
                              </m:r>
                            </m:den>
                          </m:f>
                        </m:oMath>
                      </m:oMathPara>
                    </a14:m>
                    <a:endParaRPr lang="en-US" sz="32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Cookies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41" name="TextBox 4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25671" y="3620448"/>
                    <a:ext cx="1138359" cy="103855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63" name="Group 62"/>
          <p:cNvGrpSpPr/>
          <p:nvPr/>
        </p:nvGrpSpPr>
        <p:grpSpPr>
          <a:xfrm>
            <a:off x="1707732" y="-1331924"/>
            <a:ext cx="2107485" cy="4754049"/>
            <a:chOff x="1707732" y="-1331924"/>
            <a:chExt cx="2107485" cy="4754049"/>
          </a:xfrm>
        </p:grpSpPr>
        <p:pic>
          <p:nvPicPr>
            <p:cNvPr id="10" name="图片 3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8060" y="-1331924"/>
              <a:ext cx="402089" cy="411170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7732" y="1307768"/>
              <a:ext cx="2107485" cy="211435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2184508" y="1791817"/>
                  <a:ext cx="1138359" cy="10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21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4508" y="1791817"/>
                  <a:ext cx="1138359" cy="1038554"/>
                </a:xfrm>
                <a:prstGeom prst="rect">
                  <a:avLst/>
                </a:prstGeom>
                <a:blipFill>
                  <a:blip r:embed="rId11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2" name="Group 61"/>
          <p:cNvGrpSpPr/>
          <p:nvPr/>
        </p:nvGrpSpPr>
        <p:grpSpPr>
          <a:xfrm>
            <a:off x="3164193" y="-435194"/>
            <a:ext cx="2302934" cy="6114190"/>
            <a:chOff x="3118043" y="-435194"/>
            <a:chExt cx="2302934" cy="6114190"/>
          </a:xfrm>
        </p:grpSpPr>
        <p:pic>
          <p:nvPicPr>
            <p:cNvPr id="14" name="图片 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3824" y="-435194"/>
              <a:ext cx="533401" cy="424246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9028">
              <a:off x="3118043" y="3156789"/>
              <a:ext cx="2302934" cy="252220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3480182" y="3846957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18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80182" y="3846957"/>
                  <a:ext cx="1473127" cy="1038555"/>
                </a:xfrm>
                <a:prstGeom prst="rect">
                  <a:avLst/>
                </a:prstGeom>
                <a:blipFill>
                  <a:blip r:embed="rId12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4" name="Group 63"/>
          <p:cNvGrpSpPr/>
          <p:nvPr/>
        </p:nvGrpSpPr>
        <p:grpSpPr>
          <a:xfrm>
            <a:off x="624633" y="-260640"/>
            <a:ext cx="2425339" cy="6401740"/>
            <a:chOff x="624633" y="-260640"/>
            <a:chExt cx="2425339" cy="6401740"/>
          </a:xfrm>
        </p:grpSpPr>
        <p:pic>
          <p:nvPicPr>
            <p:cNvPr id="6" name="图片 1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7065" y="-260640"/>
              <a:ext cx="533401" cy="543784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33" y="3893708"/>
              <a:ext cx="2425339" cy="224739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1040011" y="4351070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14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0011" y="4351070"/>
                  <a:ext cx="1473127" cy="1038555"/>
                </a:xfrm>
                <a:prstGeom prst="rect">
                  <a:avLst/>
                </a:prstGeom>
                <a:blipFill>
                  <a:blip r:embed="rId14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0" name="Group 59"/>
          <p:cNvGrpSpPr/>
          <p:nvPr/>
        </p:nvGrpSpPr>
        <p:grpSpPr>
          <a:xfrm>
            <a:off x="4617105" y="-3256625"/>
            <a:ext cx="2853036" cy="7011373"/>
            <a:chOff x="5253628" y="-198405"/>
            <a:chExt cx="2853036" cy="7011373"/>
          </a:xfrm>
        </p:grpSpPr>
        <p:pic>
          <p:nvPicPr>
            <p:cNvPr id="22" name="图片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1639" y="-198405"/>
              <a:ext cx="533401" cy="51173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97807">
              <a:off x="5253628" y="4260686"/>
              <a:ext cx="2853036" cy="255228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5931518" y="5010173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124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1518" y="5010173"/>
                  <a:ext cx="1473127" cy="1038555"/>
                </a:xfrm>
                <a:prstGeom prst="rect">
                  <a:avLst/>
                </a:prstGeom>
                <a:blipFill>
                  <a:blip r:embed="rId15"/>
                  <a:stretch>
                    <a:fillRect b="-11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7" name="Group 56"/>
          <p:cNvGrpSpPr/>
          <p:nvPr/>
        </p:nvGrpSpPr>
        <p:grpSpPr>
          <a:xfrm>
            <a:off x="9239750" y="-1432991"/>
            <a:ext cx="2183477" cy="5240260"/>
            <a:chOff x="8686242" y="-1819225"/>
            <a:chExt cx="2183477" cy="5240260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8686242" y="1265988"/>
              <a:ext cx="2183477" cy="2155047"/>
            </a:xfrm>
            <a:prstGeom prst="rect">
              <a:avLst/>
            </a:prstGeom>
          </p:spPr>
        </p:pic>
        <p:grpSp>
          <p:nvGrpSpPr>
            <p:cNvPr id="56" name="Group 55"/>
            <p:cNvGrpSpPr/>
            <p:nvPr/>
          </p:nvGrpSpPr>
          <p:grpSpPr>
            <a:xfrm>
              <a:off x="8988711" y="-1819225"/>
              <a:ext cx="1473127" cy="4570131"/>
              <a:chOff x="8980676" y="-1806781"/>
              <a:chExt cx="1473127" cy="4570131"/>
            </a:xfrm>
          </p:grpSpPr>
          <p:pic>
            <p:nvPicPr>
              <p:cNvPr id="30" name="图片 3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04673" y="-1806781"/>
                <a:ext cx="533401" cy="4242463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8980676" y="1724795"/>
                    <a:ext cx="1473127" cy="103855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21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14</m:t>
                              </m:r>
                            </m:den>
                          </m:f>
                        </m:oMath>
                      </m:oMathPara>
                    </a14:m>
                    <a:endParaRPr lang="en-US" sz="32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Cookies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2" name="TextBox 5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80676" y="1724795"/>
                    <a:ext cx="1473127" cy="1038555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b="-117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58" name="Group 57"/>
          <p:cNvGrpSpPr/>
          <p:nvPr/>
        </p:nvGrpSpPr>
        <p:grpSpPr>
          <a:xfrm>
            <a:off x="9466924" y="84886"/>
            <a:ext cx="2759737" cy="6532110"/>
            <a:chOff x="9623348" y="171839"/>
            <a:chExt cx="2759737" cy="653211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98244">
              <a:off x="9578544" y="3899408"/>
              <a:ext cx="2849345" cy="2759737"/>
            </a:xfrm>
            <a:prstGeom prst="rect">
              <a:avLst/>
            </a:prstGeom>
          </p:spPr>
        </p:pic>
        <p:pic>
          <p:nvPicPr>
            <p:cNvPr id="34" name="图片 23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0043" y="171839"/>
              <a:ext cx="533401" cy="390295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10266652" y="4626705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14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66652" y="4626705"/>
                  <a:ext cx="1473127" cy="1038555"/>
                </a:xfrm>
                <a:prstGeom prst="rect">
                  <a:avLst/>
                </a:prstGeom>
                <a:blipFill>
                  <a:blip r:embed="rId18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5" name="Group 64"/>
          <p:cNvGrpSpPr/>
          <p:nvPr/>
        </p:nvGrpSpPr>
        <p:grpSpPr>
          <a:xfrm>
            <a:off x="-114783" y="-570114"/>
            <a:ext cx="1940647" cy="4756622"/>
            <a:chOff x="-114783" y="-570114"/>
            <a:chExt cx="1940647" cy="4756622"/>
          </a:xfrm>
        </p:grpSpPr>
        <p:pic>
          <p:nvPicPr>
            <p:cNvPr id="2" name="图片 3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904" y="-570114"/>
              <a:ext cx="402089" cy="319805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37588">
              <a:off x="-114783" y="2239533"/>
              <a:ext cx="1940647" cy="194697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/>
                <p:cNvSpPr txBox="1"/>
                <p:nvPr/>
              </p:nvSpPr>
              <p:spPr>
                <a:xfrm>
                  <a:off x="105997" y="2708334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54" name="Text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997" y="2708334"/>
                  <a:ext cx="1473127" cy="1038555"/>
                </a:xfrm>
                <a:prstGeom prst="rect">
                  <a:avLst/>
                </a:prstGeom>
                <a:blipFill>
                  <a:blip r:embed="rId21"/>
                  <a:stretch>
                    <a:fillRect b="-11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3" name="Rounded Rectangle 42"/>
          <p:cNvSpPr/>
          <p:nvPr/>
        </p:nvSpPr>
        <p:spPr>
          <a:xfrm>
            <a:off x="51352" y="-28645"/>
            <a:ext cx="11783506" cy="127768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      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Kết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quả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của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phép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tính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: </a:t>
            </a:r>
          </a:p>
        </p:txBody>
      </p:sp>
      <p:graphicFrame>
        <p:nvGraphicFramePr>
          <p:cNvPr id="45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6184513"/>
              </p:ext>
            </p:extLst>
          </p:nvPr>
        </p:nvGraphicFramePr>
        <p:xfrm>
          <a:off x="6138863" y="107950"/>
          <a:ext cx="245745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4" name="Equation" r:id="rId22" imgW="672840" imgH="393480" progId="Equation.3">
                  <p:embed/>
                </p:oleObj>
              </mc:Choice>
              <mc:Fallback>
                <p:oleObj name="Equation" r:id="rId22" imgW="672840" imgH="393480" progId="Equation.3">
                  <p:embed/>
                  <p:pic>
                    <p:nvPicPr>
                      <p:cNvPr id="55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8863" y="107950"/>
                        <a:ext cx="2457450" cy="110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52024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0" dur="10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50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/>
          <p:cNvGrpSpPr/>
          <p:nvPr/>
        </p:nvGrpSpPr>
        <p:grpSpPr>
          <a:xfrm>
            <a:off x="542886" y="-489542"/>
            <a:ext cx="3060714" cy="6286552"/>
            <a:chOff x="3719194" y="-2803175"/>
            <a:chExt cx="3060714" cy="6286552"/>
          </a:xfrm>
        </p:grpSpPr>
        <p:pic>
          <p:nvPicPr>
            <p:cNvPr id="18" name="图片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3627" y="-2803175"/>
              <a:ext cx="533401" cy="4553298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3719194" y="462514"/>
              <a:ext cx="3060714" cy="3020863"/>
              <a:chOff x="3813164" y="372645"/>
              <a:chExt cx="2365167" cy="2372880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18587" y1="36945" x2="38043" y2="3423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05690">
                <a:off x="3813164" y="372645"/>
                <a:ext cx="2365167" cy="237288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4404810" y="1041432"/>
                    <a:ext cx="1138359" cy="81578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10</m:t>
                              </m:r>
                            </m:den>
                          </m:f>
                        </m:oMath>
                      </m:oMathPara>
                    </a14:m>
                    <a:endParaRPr lang="en-US" sz="32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Cookies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1" name="TextBox 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04810" y="1041432"/>
                    <a:ext cx="1138359" cy="81578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176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59" name="Group 58"/>
          <p:cNvGrpSpPr/>
          <p:nvPr/>
        </p:nvGrpSpPr>
        <p:grpSpPr>
          <a:xfrm>
            <a:off x="7164687" y="-581649"/>
            <a:ext cx="2385928" cy="5062697"/>
            <a:chOff x="6732879" y="-682507"/>
            <a:chExt cx="2385928" cy="5062697"/>
          </a:xfrm>
        </p:grpSpPr>
        <p:pic>
          <p:nvPicPr>
            <p:cNvPr id="38" name="图片 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5306" y="-682507"/>
              <a:ext cx="533401" cy="4242463"/>
            </a:xfrm>
            <a:prstGeom prst="rect">
              <a:avLst/>
            </a:prstGeom>
          </p:spPr>
        </p:pic>
        <p:grpSp>
          <p:nvGrpSpPr>
            <p:cNvPr id="39" name="Group 38"/>
            <p:cNvGrpSpPr/>
            <p:nvPr/>
          </p:nvGrpSpPr>
          <p:grpSpPr>
            <a:xfrm>
              <a:off x="6732879" y="1993222"/>
              <a:ext cx="2385928" cy="2386968"/>
              <a:chOff x="7548459" y="3171780"/>
              <a:chExt cx="1692784" cy="1687282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18587" y1="36945" x2="38043" y2="3423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384462">
                <a:off x="7551210" y="3169029"/>
                <a:ext cx="1687282" cy="1692784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7825671" y="3620448"/>
                    <a:ext cx="1138359" cy="10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2</m:t>
                              </m:r>
                            </m:den>
                          </m:f>
                        </m:oMath>
                      </m:oMathPara>
                    </a14:m>
                    <a:endParaRPr lang="en-US" sz="32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Cookies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41" name="TextBox 4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25671" y="3620448"/>
                    <a:ext cx="1138359" cy="103855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63" name="Group 62"/>
          <p:cNvGrpSpPr/>
          <p:nvPr/>
        </p:nvGrpSpPr>
        <p:grpSpPr>
          <a:xfrm>
            <a:off x="1707732" y="-1331924"/>
            <a:ext cx="2107485" cy="4754049"/>
            <a:chOff x="1707732" y="-1331924"/>
            <a:chExt cx="2107485" cy="4754049"/>
          </a:xfrm>
        </p:grpSpPr>
        <p:pic>
          <p:nvPicPr>
            <p:cNvPr id="10" name="图片 3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8060" y="-1331924"/>
              <a:ext cx="402089" cy="411170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7732" y="1307768"/>
              <a:ext cx="2107485" cy="211435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2184508" y="1791817"/>
                  <a:ext cx="1138359" cy="10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21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4508" y="1791817"/>
                  <a:ext cx="1138359" cy="1038554"/>
                </a:xfrm>
                <a:prstGeom prst="rect">
                  <a:avLst/>
                </a:prstGeom>
                <a:blipFill>
                  <a:blip r:embed="rId11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2" name="Group 61"/>
          <p:cNvGrpSpPr/>
          <p:nvPr/>
        </p:nvGrpSpPr>
        <p:grpSpPr>
          <a:xfrm>
            <a:off x="3164193" y="-435194"/>
            <a:ext cx="2302934" cy="6114190"/>
            <a:chOff x="3118043" y="-435194"/>
            <a:chExt cx="2302934" cy="6114190"/>
          </a:xfrm>
        </p:grpSpPr>
        <p:pic>
          <p:nvPicPr>
            <p:cNvPr id="14" name="图片 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3824" y="-435194"/>
              <a:ext cx="533401" cy="424246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9028">
              <a:off x="3118043" y="3156789"/>
              <a:ext cx="2302934" cy="252220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3480182" y="3846957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18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80182" y="3846957"/>
                  <a:ext cx="1473127" cy="1038555"/>
                </a:xfrm>
                <a:prstGeom prst="rect">
                  <a:avLst/>
                </a:prstGeom>
                <a:blipFill>
                  <a:blip r:embed="rId12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4" name="Group 63"/>
          <p:cNvGrpSpPr/>
          <p:nvPr/>
        </p:nvGrpSpPr>
        <p:grpSpPr>
          <a:xfrm>
            <a:off x="6109579" y="-28645"/>
            <a:ext cx="2425339" cy="6401740"/>
            <a:chOff x="624633" y="-260640"/>
            <a:chExt cx="2425339" cy="6401740"/>
          </a:xfrm>
        </p:grpSpPr>
        <p:pic>
          <p:nvPicPr>
            <p:cNvPr id="6" name="图片 1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7065" y="-260640"/>
              <a:ext cx="533401" cy="543784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33" y="3893708"/>
              <a:ext cx="2425339" cy="224739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1040011" y="4351070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14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0011" y="4351070"/>
                  <a:ext cx="1473127" cy="1038555"/>
                </a:xfrm>
                <a:prstGeom prst="rect">
                  <a:avLst/>
                </a:prstGeom>
                <a:blipFill>
                  <a:blip r:embed="rId14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0" name="Group 59"/>
          <p:cNvGrpSpPr/>
          <p:nvPr/>
        </p:nvGrpSpPr>
        <p:grpSpPr>
          <a:xfrm>
            <a:off x="4617105" y="-3256625"/>
            <a:ext cx="2853036" cy="7011373"/>
            <a:chOff x="5253628" y="-198405"/>
            <a:chExt cx="2853036" cy="7011373"/>
          </a:xfrm>
        </p:grpSpPr>
        <p:pic>
          <p:nvPicPr>
            <p:cNvPr id="22" name="图片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1639" y="-198405"/>
              <a:ext cx="533401" cy="51173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97807">
              <a:off x="5253628" y="4260686"/>
              <a:ext cx="2853036" cy="255228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5931518" y="5010173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1518" y="5010173"/>
                  <a:ext cx="1473127" cy="1038555"/>
                </a:xfrm>
                <a:prstGeom prst="rect">
                  <a:avLst/>
                </a:prstGeom>
                <a:blipFill>
                  <a:blip r:embed="rId15"/>
                  <a:stretch>
                    <a:fillRect b="-11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7" name="Group 56"/>
          <p:cNvGrpSpPr/>
          <p:nvPr/>
        </p:nvGrpSpPr>
        <p:grpSpPr>
          <a:xfrm>
            <a:off x="9239750" y="-1432991"/>
            <a:ext cx="2183477" cy="5240260"/>
            <a:chOff x="8686242" y="-1819225"/>
            <a:chExt cx="2183477" cy="5240260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8686242" y="1265988"/>
              <a:ext cx="2183477" cy="2155047"/>
            </a:xfrm>
            <a:prstGeom prst="rect">
              <a:avLst/>
            </a:prstGeom>
          </p:spPr>
        </p:pic>
        <p:grpSp>
          <p:nvGrpSpPr>
            <p:cNvPr id="56" name="Group 55"/>
            <p:cNvGrpSpPr/>
            <p:nvPr/>
          </p:nvGrpSpPr>
          <p:grpSpPr>
            <a:xfrm>
              <a:off x="8988711" y="-1819225"/>
              <a:ext cx="1473127" cy="4570131"/>
              <a:chOff x="8980676" y="-1806781"/>
              <a:chExt cx="1473127" cy="4570131"/>
            </a:xfrm>
          </p:grpSpPr>
          <p:pic>
            <p:nvPicPr>
              <p:cNvPr id="30" name="图片 3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04673" y="-1806781"/>
                <a:ext cx="533401" cy="4242463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8980676" y="1724795"/>
                    <a:ext cx="1473127" cy="103855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20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200" b="1" i="0" dirty="0" smtClean="0">
                                  <a:solidFill>
                                    <a:schemeClr val="bg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UTM Cookies" panose="02040603050506020204" pitchFamily="18" charset="0"/>
                                </a:rPr>
                                <m:t>114</m:t>
                              </m:r>
                            </m:den>
                          </m:f>
                        </m:oMath>
                      </m:oMathPara>
                    </a14:m>
                    <a:endParaRPr lang="en-US" sz="32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Cookies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2" name="TextBox 5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80676" y="1724795"/>
                    <a:ext cx="1473127" cy="1038555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b="-117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58" name="Group 57"/>
          <p:cNvGrpSpPr/>
          <p:nvPr/>
        </p:nvGrpSpPr>
        <p:grpSpPr>
          <a:xfrm>
            <a:off x="9466924" y="84886"/>
            <a:ext cx="2759737" cy="6532110"/>
            <a:chOff x="9623348" y="171839"/>
            <a:chExt cx="2759737" cy="653211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98244">
              <a:off x="9578544" y="3899408"/>
              <a:ext cx="2849345" cy="2759737"/>
            </a:xfrm>
            <a:prstGeom prst="rect">
              <a:avLst/>
            </a:prstGeom>
          </p:spPr>
        </p:pic>
        <p:pic>
          <p:nvPicPr>
            <p:cNvPr id="34" name="图片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0043" y="171839"/>
              <a:ext cx="533401" cy="390295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10266652" y="4626705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24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66652" y="4626705"/>
                  <a:ext cx="1473127" cy="1038555"/>
                </a:xfrm>
                <a:prstGeom prst="rect">
                  <a:avLst/>
                </a:prstGeom>
                <a:blipFill>
                  <a:blip r:embed="rId17"/>
                  <a:stretch>
                    <a:fillRect b="-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5" name="Group 64"/>
          <p:cNvGrpSpPr/>
          <p:nvPr/>
        </p:nvGrpSpPr>
        <p:grpSpPr>
          <a:xfrm>
            <a:off x="-114783" y="-570114"/>
            <a:ext cx="1940647" cy="4756622"/>
            <a:chOff x="-114783" y="-570114"/>
            <a:chExt cx="1940647" cy="4756622"/>
          </a:xfrm>
        </p:grpSpPr>
        <p:pic>
          <p:nvPicPr>
            <p:cNvPr id="2" name="图片 3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904" y="-570114"/>
              <a:ext cx="402089" cy="319805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37588">
              <a:off x="-114783" y="2239533"/>
              <a:ext cx="1940647" cy="194697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/>
                <p:cNvSpPr txBox="1"/>
                <p:nvPr/>
              </p:nvSpPr>
              <p:spPr>
                <a:xfrm>
                  <a:off x="105997" y="2708334"/>
                  <a:ext cx="1473127" cy="1038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21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dirty="0" smtClean="0">
                                <a:solidFill>
                                  <a:schemeClr val="bg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UTM Cookies" panose="02040603050506020204" pitchFamily="18" charset="0"/>
                              </a:rPr>
                              <m:t>14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Cookies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54" name="Text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997" y="2708334"/>
                  <a:ext cx="1473127" cy="1038555"/>
                </a:xfrm>
                <a:prstGeom prst="rect">
                  <a:avLst/>
                </a:prstGeom>
                <a:blipFill>
                  <a:blip r:embed="rId20"/>
                  <a:stretch>
                    <a:fillRect b="-11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3" name="Rounded Rectangle 42"/>
          <p:cNvSpPr/>
          <p:nvPr/>
        </p:nvSpPr>
        <p:spPr>
          <a:xfrm>
            <a:off x="51352" y="-28645"/>
            <a:ext cx="11783506" cy="127768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      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Kết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quả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của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phép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tính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: </a:t>
            </a:r>
          </a:p>
        </p:txBody>
      </p:sp>
      <p:graphicFrame>
        <p:nvGraphicFramePr>
          <p:cNvPr id="45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7060096"/>
              </p:ext>
            </p:extLst>
          </p:nvPr>
        </p:nvGraphicFramePr>
        <p:xfrm>
          <a:off x="6230938" y="107950"/>
          <a:ext cx="2271712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6" name="Equation" r:id="rId21" imgW="622080" imgH="393480" progId="Equation.3">
                  <p:embed/>
                </p:oleObj>
              </mc:Choice>
              <mc:Fallback>
                <p:oleObj name="Equation" r:id="rId21" imgW="622080" imgH="393480" progId="Equation.3">
                  <p:embed/>
                  <p:pic>
                    <p:nvPicPr>
                      <p:cNvPr id="55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0938" y="107950"/>
                        <a:ext cx="2271712" cy="110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67351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0" dur="10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50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580" y="-214630"/>
            <a:ext cx="9875764" cy="711287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234923" y="4326497"/>
            <a:ext cx="787224" cy="467414"/>
          </a:xfrm>
          <a:prstGeom prst="rect">
            <a:avLst/>
          </a:prstGeom>
        </p:spPr>
      </p:pic>
      <p:pic>
        <p:nvPicPr>
          <p:cNvPr id="4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87" y="-11745"/>
            <a:ext cx="8541431" cy="650087"/>
          </a:xfrm>
          <a:prstGeom prst="rect">
            <a:avLst/>
          </a:prstGeom>
        </p:spPr>
      </p:pic>
      <p:pic>
        <p:nvPicPr>
          <p:cNvPr id="5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53" y="898985"/>
            <a:ext cx="762091" cy="855236"/>
          </a:xfrm>
          <a:prstGeom prst="rect">
            <a:avLst/>
          </a:prstGeom>
        </p:spPr>
      </p:pic>
      <p:pic>
        <p:nvPicPr>
          <p:cNvPr id="6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218" y="3649913"/>
            <a:ext cx="1840153" cy="3208087"/>
          </a:xfrm>
          <a:prstGeom prst="rect">
            <a:avLst/>
          </a:prstGeom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615" y="165186"/>
            <a:ext cx="1017372" cy="1274731"/>
          </a:xfrm>
          <a:prstGeom prst="rect">
            <a:avLst/>
          </a:prstGeom>
        </p:spPr>
      </p:pic>
      <p:pic>
        <p:nvPicPr>
          <p:cNvPr id="8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1793">
            <a:off x="785413" y="583447"/>
            <a:ext cx="1294349" cy="806169"/>
          </a:xfrm>
          <a:prstGeom prst="rect">
            <a:avLst/>
          </a:prstGeom>
        </p:spPr>
      </p:pic>
      <p:pic>
        <p:nvPicPr>
          <p:cNvPr id="9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8" y="4814330"/>
            <a:ext cx="2029261" cy="16615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30397" y="2028996"/>
            <a:ext cx="776020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40942" y="841227"/>
            <a:ext cx="678671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Ghi</a:t>
            </a:r>
            <a:r>
              <a:rPr lang="en-US" sz="7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nhớ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1092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580" y="-214630"/>
            <a:ext cx="9875764" cy="711287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234923" y="4326497"/>
            <a:ext cx="787224" cy="467414"/>
          </a:xfrm>
          <a:prstGeom prst="rect">
            <a:avLst/>
          </a:prstGeom>
        </p:spPr>
      </p:pic>
      <p:pic>
        <p:nvPicPr>
          <p:cNvPr id="4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87" y="-11745"/>
            <a:ext cx="8541431" cy="650087"/>
          </a:xfrm>
          <a:prstGeom prst="rect">
            <a:avLst/>
          </a:prstGeom>
        </p:spPr>
      </p:pic>
      <p:pic>
        <p:nvPicPr>
          <p:cNvPr id="5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53" y="898985"/>
            <a:ext cx="762091" cy="855236"/>
          </a:xfrm>
          <a:prstGeom prst="rect">
            <a:avLst/>
          </a:prstGeom>
        </p:spPr>
      </p:pic>
      <p:pic>
        <p:nvPicPr>
          <p:cNvPr id="6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218" y="3649913"/>
            <a:ext cx="1840153" cy="3208087"/>
          </a:xfrm>
          <a:prstGeom prst="rect">
            <a:avLst/>
          </a:prstGeom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615" y="165186"/>
            <a:ext cx="1017372" cy="1274731"/>
          </a:xfrm>
          <a:prstGeom prst="rect">
            <a:avLst/>
          </a:prstGeom>
        </p:spPr>
      </p:pic>
      <p:pic>
        <p:nvPicPr>
          <p:cNvPr id="8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1793">
            <a:off x="785413" y="583447"/>
            <a:ext cx="1294349" cy="806169"/>
          </a:xfrm>
          <a:prstGeom prst="rect">
            <a:avLst/>
          </a:prstGeom>
        </p:spPr>
      </p:pic>
      <p:pic>
        <p:nvPicPr>
          <p:cNvPr id="9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8" y="4814330"/>
            <a:ext cx="2029261" cy="16615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16307" y="2187693"/>
            <a:ext cx="866491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 algn="ctr">
              <a:buFontTx/>
              <a:buChar char="-"/>
              <a:defRPr/>
            </a:pP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6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857250" indent="-857250">
              <a:buFontTx/>
              <a:buChar char="-"/>
              <a:defRPr/>
            </a:pP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endParaRPr lang="en-US" sz="6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40942" y="841227"/>
            <a:ext cx="678671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Dặn</a:t>
            </a:r>
            <a:r>
              <a:rPr lang="en-US" sz="7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dò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12" name="图片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4807" y="5639275"/>
            <a:ext cx="710753" cy="890547"/>
          </a:xfrm>
          <a:prstGeom prst="rect">
            <a:avLst/>
          </a:prstGeom>
        </p:spPr>
      </p:pic>
      <p:pic>
        <p:nvPicPr>
          <p:cNvPr id="13" name="图片 5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852" y="4365028"/>
            <a:ext cx="1922200" cy="225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470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114" y="-80510"/>
            <a:ext cx="8075929" cy="55042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7712348" y="1573610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816" y="2334638"/>
            <a:ext cx="1777771" cy="309933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-1" y="4850426"/>
            <a:ext cx="12212988" cy="2018081"/>
            <a:chOff x="-1" y="4850426"/>
            <a:chExt cx="12212988" cy="20180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1" y="5033630"/>
            <a:ext cx="2017147" cy="16516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7"/>
          <a:stretch/>
        </p:blipFill>
        <p:spPr>
          <a:xfrm>
            <a:off x="4042988" y="3694001"/>
            <a:ext cx="4733391" cy="28411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81" y="3308884"/>
            <a:ext cx="1185801" cy="824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983" y="3171861"/>
            <a:ext cx="1003254" cy="1540711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2466678" y="1810403"/>
            <a:ext cx="6286105" cy="156966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>
                <a:solidFill>
                  <a:schemeClr val="bg1"/>
                </a:solidFill>
                <a:latin typeface="Viner Hand ITC" panose="03070502030502020203" pitchFamily="66" charset="0"/>
                <a:ea typeface="造字工房文研（非商用）常规体" pitchFamily="50" charset="-122"/>
              </a:rPr>
              <a:t>THANKS</a:t>
            </a:r>
            <a:endParaRPr lang="zh-CN" altLang="en-US" sz="9600" dirty="0">
              <a:solidFill>
                <a:schemeClr val="bg1"/>
              </a:solidFill>
              <a:latin typeface="Viner Hand ITC" panose="03070502030502020203" pitchFamily="66" charset="0"/>
              <a:ea typeface="造字工房文研（非商用）常规体" pitchFamily="5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873604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582">
            <a:off x="11118135" y="3048988"/>
            <a:ext cx="787224" cy="467414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848971" y="781209"/>
            <a:ext cx="10357918" cy="13657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diện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tích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nhật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chiều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dài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      m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chiều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rộng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     m.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>
                <a:off x="9058302" y="577285"/>
                <a:ext cx="564578" cy="10475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latin typeface="UTM Avo" panose="0204060305050602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latin typeface="UTM Avo" panose="0204060305050602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8302" y="577285"/>
                <a:ext cx="564578" cy="1047531"/>
              </a:xfrm>
              <a:prstGeom prst="rect">
                <a:avLst/>
              </a:prstGeom>
              <a:blipFill>
                <a:blip r:embed="rId10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6491916" y="1314643"/>
                <a:ext cx="564578" cy="10472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latin typeface="UTM Avo" panose="0204060305050602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latin typeface="UTM Avo" panose="0204060305050602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1916" y="1314643"/>
                <a:ext cx="564578" cy="1047210"/>
              </a:xfrm>
              <a:prstGeom prst="rect">
                <a:avLst/>
              </a:prstGeom>
              <a:blipFill>
                <a:blip r:embed="rId11"/>
                <a:stretch>
                  <a:fillRect l="-2222" b="-1084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itle 1"/>
          <p:cNvSpPr txBox="1">
            <a:spLocks/>
          </p:cNvSpPr>
          <p:nvPr/>
        </p:nvSpPr>
        <p:spPr>
          <a:xfrm>
            <a:off x="6281530" y="736017"/>
            <a:ext cx="3549169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chiều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dài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4343074" y="1584521"/>
            <a:ext cx="2264633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chiều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rộng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le 22"/>
              <p:cNvSpPr/>
              <p:nvPr/>
            </p:nvSpPr>
            <p:spPr>
              <a:xfrm>
                <a:off x="9057017" y="582365"/>
                <a:ext cx="564578" cy="10475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7017" y="582365"/>
                <a:ext cx="564578" cy="1047531"/>
              </a:xfrm>
              <a:prstGeom prst="rect">
                <a:avLst/>
              </a:prstGeom>
              <a:blipFill>
                <a:blip r:embed="rId12"/>
                <a:stretch>
                  <a:fillRect b="-9639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ectangle 23"/>
              <p:cNvSpPr/>
              <p:nvPr/>
            </p:nvSpPr>
            <p:spPr>
              <a:xfrm>
                <a:off x="6493201" y="1314390"/>
                <a:ext cx="564578" cy="10472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3201" y="1314390"/>
                <a:ext cx="564578" cy="1047210"/>
              </a:xfrm>
              <a:prstGeom prst="rect">
                <a:avLst/>
              </a:prstGeom>
              <a:blipFill>
                <a:blip r:embed="rId13"/>
                <a:stretch>
                  <a:fillRect l="-2222" r="-2222" b="-1084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itle 1"/>
          <p:cNvSpPr txBox="1">
            <a:spLocks/>
          </p:cNvSpPr>
          <p:nvPr/>
        </p:nvSpPr>
        <p:spPr>
          <a:xfrm>
            <a:off x="4916241" y="3211783"/>
            <a:ext cx="6290648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a.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tính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diện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tích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nhật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ta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nhân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929467" y="4451977"/>
            <a:ext cx="3549169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x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081785" y="2917916"/>
            <a:ext cx="2568745" cy="20605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Left Brace 27"/>
          <p:cNvSpPr/>
          <p:nvPr/>
        </p:nvSpPr>
        <p:spPr>
          <a:xfrm>
            <a:off x="1648398" y="2949666"/>
            <a:ext cx="304800" cy="20447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Left Brace 28"/>
          <p:cNvSpPr/>
          <p:nvPr/>
        </p:nvSpPr>
        <p:spPr>
          <a:xfrm rot="16200000">
            <a:off x="3175658" y="3882920"/>
            <a:ext cx="381000" cy="2568744"/>
          </a:xfrm>
          <a:prstGeom prst="leftBrace">
            <a:avLst>
              <a:gd name="adj1" fmla="val 8333"/>
              <a:gd name="adj2" fmla="val 5000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3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9465050"/>
              </p:ext>
            </p:extLst>
          </p:nvPr>
        </p:nvGraphicFramePr>
        <p:xfrm>
          <a:off x="1137223" y="3591016"/>
          <a:ext cx="51117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0" name="Equation" r:id="rId14" imgW="279360" imgH="393480" progId="Equation.3">
                  <p:embed/>
                </p:oleObj>
              </mc:Choice>
              <mc:Fallback>
                <p:oleObj name="Equation" r:id="rId14" imgW="279360" imgH="393480" progId="Equation.3">
                  <p:embed/>
                  <p:pic>
                    <p:nvPicPr>
                      <p:cNvPr id="4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7223" y="3591016"/>
                        <a:ext cx="511175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7474281"/>
              </p:ext>
            </p:extLst>
          </p:nvPr>
        </p:nvGraphicFramePr>
        <p:xfrm>
          <a:off x="3366157" y="5316984"/>
          <a:ext cx="4572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1" name="Equation" r:id="rId16" imgW="279360" imgH="393480" progId="Equation.3">
                  <p:embed/>
                </p:oleObj>
              </mc:Choice>
              <mc:Fallback>
                <p:oleObj name="Equation" r:id="rId16" imgW="279360" imgH="393480" progId="Equation.3">
                  <p:embed/>
                  <p:pic>
                    <p:nvPicPr>
                      <p:cNvPr id="43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6157" y="5316984"/>
                        <a:ext cx="4572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04121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59259E-6 L -0.09297 0.525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48" y="2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0.19935 0.41898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61" y="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/>
      <p:bldP spid="23" grpId="1"/>
      <p:bldP spid="24" grpId="0"/>
      <p:bldP spid="24" grpId="1"/>
      <p:bldP spid="25" grpId="0"/>
      <p:bldP spid="26" grpId="0"/>
      <p:bldP spid="27" grpId="0" animBg="1"/>
      <p:bldP spid="28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98404" y="2020696"/>
            <a:ext cx="3048000" cy="305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2298404" y="3011295"/>
            <a:ext cx="3048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298404" y="4086641"/>
            <a:ext cx="3048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517604" y="2020696"/>
            <a:ext cx="0" cy="30511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908004" y="2020696"/>
            <a:ext cx="0" cy="30511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127204" y="2020696"/>
            <a:ext cx="0" cy="30511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736804" y="2020696"/>
            <a:ext cx="0" cy="30511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298403" y="1862978"/>
            <a:ext cx="304800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534246" y="2020696"/>
            <a:ext cx="0" cy="305117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8984833"/>
              </p:ext>
            </p:extLst>
          </p:nvPr>
        </p:nvGraphicFramePr>
        <p:xfrm>
          <a:off x="3517603" y="1450320"/>
          <a:ext cx="60960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06" name="Equation" r:id="rId3" imgW="203040" imgH="177480" progId="Equation.3">
                  <p:embed/>
                </p:oleObj>
              </mc:Choice>
              <mc:Fallback>
                <p:oleObj name="Equation" r:id="rId3" imgW="203040" imgH="177480" progId="Equation.3">
                  <p:embed/>
                  <p:pic>
                    <p:nvPicPr>
                      <p:cNvPr id="13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7603" y="1450320"/>
                        <a:ext cx="609600" cy="395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3493141"/>
              </p:ext>
            </p:extLst>
          </p:nvPr>
        </p:nvGraphicFramePr>
        <p:xfrm>
          <a:off x="5595131" y="3397362"/>
          <a:ext cx="533400" cy="354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07" name="Equation" r:id="rId5" imgW="203040" imgH="177480" progId="Equation.3">
                  <p:embed/>
                </p:oleObj>
              </mc:Choice>
              <mc:Fallback>
                <p:oleObj name="Equation" r:id="rId5" imgW="203040" imgH="177480" progId="Equation.3">
                  <p:embed/>
                  <p:pic>
                    <p:nvPicPr>
                      <p:cNvPr id="14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5131" y="3397362"/>
                        <a:ext cx="533400" cy="354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/>
        </p:nvSpPr>
        <p:spPr>
          <a:xfrm>
            <a:off x="2298404" y="3012624"/>
            <a:ext cx="2438400" cy="204496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3517604" y="2997010"/>
            <a:ext cx="0" cy="20605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Left Brace 16"/>
          <p:cNvSpPr/>
          <p:nvPr/>
        </p:nvSpPr>
        <p:spPr>
          <a:xfrm>
            <a:off x="1917404" y="2997009"/>
            <a:ext cx="304800" cy="20447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Left Brace 17"/>
          <p:cNvSpPr/>
          <p:nvPr/>
        </p:nvSpPr>
        <p:spPr>
          <a:xfrm rot="16200000">
            <a:off x="3327104" y="4028884"/>
            <a:ext cx="381000" cy="2438400"/>
          </a:xfrm>
          <a:prstGeom prst="leftBrace">
            <a:avLst>
              <a:gd name="adj1" fmla="val 8333"/>
              <a:gd name="adj2" fmla="val 5000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2908003" y="3016685"/>
            <a:ext cx="0" cy="20605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127203" y="3016685"/>
            <a:ext cx="0" cy="20605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2298403" y="4083484"/>
            <a:ext cx="2451397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3217"/>
              </p:ext>
            </p:extLst>
          </p:nvPr>
        </p:nvGraphicFramePr>
        <p:xfrm>
          <a:off x="1384003" y="3638984"/>
          <a:ext cx="4572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08" name="Equation" r:id="rId7" imgW="279360" imgH="393480" progId="Equation.3">
                  <p:embed/>
                </p:oleObj>
              </mc:Choice>
              <mc:Fallback>
                <p:oleObj name="Equation" r:id="rId7" imgW="279360" imgH="393480" progId="Equation.3">
                  <p:embed/>
                  <p:pic>
                    <p:nvPicPr>
                      <p:cNvPr id="2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4003" y="3638984"/>
                        <a:ext cx="457200" cy="80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1638953"/>
              </p:ext>
            </p:extLst>
          </p:nvPr>
        </p:nvGraphicFramePr>
        <p:xfrm>
          <a:off x="3289003" y="5296335"/>
          <a:ext cx="457200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09" name="Equation" r:id="rId9" imgW="279360" imgH="393480" progId="Equation.3">
                  <p:embed/>
                </p:oleObj>
              </mc:Choice>
              <mc:Fallback>
                <p:oleObj name="Equation" r:id="rId9" imgW="279360" imgH="393480" progId="Equation.3">
                  <p:embed/>
                  <p:pic>
                    <p:nvPicPr>
                      <p:cNvPr id="2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9003" y="5296335"/>
                        <a:ext cx="457200" cy="72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8" name="Group 27"/>
          <p:cNvGrpSpPr/>
          <p:nvPr/>
        </p:nvGrpSpPr>
        <p:grpSpPr>
          <a:xfrm>
            <a:off x="6636163" y="1172515"/>
            <a:ext cx="302042" cy="91349"/>
            <a:chOff x="6416520" y="4081006"/>
            <a:chExt cx="302042" cy="91349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6416520" y="4081006"/>
              <a:ext cx="302042" cy="0"/>
            </a:xfrm>
            <a:prstGeom prst="line">
              <a:avLst/>
            </a:prstGeom>
            <a:ln w="50800" cmpd="sng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416520" y="4172355"/>
              <a:ext cx="302042" cy="0"/>
            </a:xfrm>
            <a:prstGeom prst="line">
              <a:avLst/>
            </a:prstGeom>
            <a:ln w="50800" cmpd="sng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itle 1"/>
          <p:cNvSpPr txBox="1">
            <a:spLocks/>
          </p:cNvSpPr>
          <p:nvPr/>
        </p:nvSpPr>
        <p:spPr>
          <a:xfrm>
            <a:off x="6283253" y="2421393"/>
            <a:ext cx="4700531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/>
            <a:r>
              <a:rPr lang="en-US" sz="24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Từ</a:t>
            </a: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hình</a:t>
            </a: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nhật</a:t>
            </a: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 ban </a:t>
            </a:r>
            <a:r>
              <a:rPr lang="en-US" sz="24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đầu</a:t>
            </a: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 ta </a:t>
            </a:r>
            <a:r>
              <a:rPr lang="en-US" sz="24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dựng</a:t>
            </a: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một</a:t>
            </a: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hình</a:t>
            </a: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vuông</a:t>
            </a: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có</a:t>
            </a: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độ</a:t>
            </a: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dài</a:t>
            </a: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cạnh</a:t>
            </a:r>
            <a:r>
              <a:rPr lang="en-US" sz="2400" b="1" dirty="0">
                <a:solidFill>
                  <a:schemeClr val="tx2"/>
                </a:solidFill>
                <a:latin typeface="UTM Avo" panose="02040603050506020204" pitchFamily="18" charset="0"/>
              </a:rPr>
              <a:t> 1m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127203" y="573376"/>
            <a:ext cx="3625297" cy="1166923"/>
            <a:chOff x="6128531" y="682321"/>
            <a:chExt cx="3625297" cy="1166923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Rectangle 23"/>
                <p:cNvSpPr/>
                <p:nvPr/>
              </p:nvSpPr>
              <p:spPr>
                <a:xfrm>
                  <a:off x="7177957" y="682321"/>
                  <a:ext cx="612667" cy="116692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600" b="1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UTM Avo" panose="0204060305050602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600" b="1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UTM Avo" panose="0204060305050602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28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7957" y="682321"/>
                  <a:ext cx="612667" cy="1166923"/>
                </a:xfrm>
                <a:prstGeom prst="rect">
                  <a:avLst/>
                </a:prstGeom>
                <a:blipFill>
                  <a:blip r:embed="rId11"/>
                  <a:stretch>
                    <a:fillRect b="-9783"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8072913" y="731380"/>
                  <a:ext cx="564578" cy="10472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UTM Avo" panose="0204060305050602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UTM Avo" panose="0204060305050602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24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72913" y="731380"/>
                  <a:ext cx="564578" cy="104721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1462" y="885774"/>
              <a:ext cx="672366" cy="802555"/>
            </a:xfrm>
            <a:prstGeom prst="rect">
              <a:avLst/>
            </a:prstGeom>
          </p:spPr>
        </p:pic>
        <p:sp>
          <p:nvSpPr>
            <p:cNvPr id="34" name="Title 1"/>
            <p:cNvSpPr txBox="1">
              <a:spLocks/>
            </p:cNvSpPr>
            <p:nvPr/>
          </p:nvSpPr>
          <p:spPr>
            <a:xfrm>
              <a:off x="6128531" y="979915"/>
              <a:ext cx="3549169" cy="54954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ahiana"/>
                <a:buNone/>
                <a:defRPr sz="2500" b="0" i="0" u="none" strike="noStrike" cap="none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x</a:t>
              </a:r>
            </a:p>
          </p:txBody>
        </p:sp>
      </p:grpSp>
      <p:sp>
        <p:nvSpPr>
          <p:cNvPr id="35" name="Title 1"/>
          <p:cNvSpPr txBox="1">
            <a:spLocks/>
          </p:cNvSpPr>
          <p:nvPr/>
        </p:nvSpPr>
        <p:spPr>
          <a:xfrm>
            <a:off x="6155063" y="3439410"/>
            <a:ext cx="5464853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Diện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tích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vuông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mới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5950925" y="3995118"/>
            <a:ext cx="3549169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1 x 1 = 1 m</a:t>
            </a:r>
            <a:r>
              <a:rPr lang="en-US" sz="3600" b="1" baseline="30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2</a:t>
            </a:r>
            <a:endParaRPr lang="en-US" sz="36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5911565" y="4913438"/>
            <a:ext cx="5642459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vuông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gồm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bao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nhiêu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ô?</a:t>
            </a:r>
          </a:p>
          <a:p>
            <a:pPr algn="l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Diện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tích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mỗi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ô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bao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nhiêu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46702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1" grpId="0"/>
      <p:bldP spid="35" grpId="0"/>
      <p:bldP spid="39" grpId="0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98404" y="2020693"/>
            <a:ext cx="3048000" cy="3051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2298404" y="3011292"/>
            <a:ext cx="3048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298404" y="4078092"/>
            <a:ext cx="3048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517604" y="2020693"/>
            <a:ext cx="0" cy="30511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908004" y="2020693"/>
            <a:ext cx="0" cy="30511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127204" y="2020693"/>
            <a:ext cx="0" cy="30511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736804" y="2020693"/>
            <a:ext cx="0" cy="30511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298403" y="1862975"/>
            <a:ext cx="304800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534246" y="2020693"/>
            <a:ext cx="0" cy="305117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5962587"/>
              </p:ext>
            </p:extLst>
          </p:nvPr>
        </p:nvGraphicFramePr>
        <p:xfrm>
          <a:off x="3517603" y="1450317"/>
          <a:ext cx="609600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9" name="Equation" r:id="rId3" imgW="203040" imgH="177480" progId="Equation.3">
                  <p:embed/>
                </p:oleObj>
              </mc:Choice>
              <mc:Fallback>
                <p:oleObj name="Equation" r:id="rId3" imgW="203040" imgH="177480" progId="Equation.3">
                  <p:embed/>
                  <p:pic>
                    <p:nvPicPr>
                      <p:cNvPr id="4117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7603" y="1450317"/>
                        <a:ext cx="609600" cy="395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577244"/>
              </p:ext>
            </p:extLst>
          </p:nvPr>
        </p:nvGraphicFramePr>
        <p:xfrm>
          <a:off x="5595131" y="3397359"/>
          <a:ext cx="533400" cy="354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0" name="Equation" r:id="rId5" imgW="203040" imgH="177480" progId="Equation.3">
                  <p:embed/>
                </p:oleObj>
              </mc:Choice>
              <mc:Fallback>
                <p:oleObj name="Equation" r:id="rId5" imgW="203040" imgH="177480" progId="Equation.3">
                  <p:embed/>
                  <p:pic>
                    <p:nvPicPr>
                      <p:cNvPr id="4118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5131" y="3397359"/>
                        <a:ext cx="533400" cy="354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/>
        </p:nvSpPr>
        <p:spPr>
          <a:xfrm>
            <a:off x="2298404" y="2997007"/>
            <a:ext cx="2438400" cy="20605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3517604" y="2997007"/>
            <a:ext cx="0" cy="20605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Left Brace 16"/>
          <p:cNvSpPr/>
          <p:nvPr/>
        </p:nvSpPr>
        <p:spPr>
          <a:xfrm>
            <a:off x="1917404" y="2997006"/>
            <a:ext cx="304800" cy="20447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Left Brace 17"/>
          <p:cNvSpPr/>
          <p:nvPr/>
        </p:nvSpPr>
        <p:spPr>
          <a:xfrm rot="16200000">
            <a:off x="3327104" y="4028881"/>
            <a:ext cx="381000" cy="2438400"/>
          </a:xfrm>
          <a:prstGeom prst="leftBrace">
            <a:avLst>
              <a:gd name="adj1" fmla="val 8333"/>
              <a:gd name="adj2" fmla="val 5000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2908003" y="3016682"/>
            <a:ext cx="0" cy="20605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127203" y="3016682"/>
            <a:ext cx="0" cy="20605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2298403" y="4083481"/>
            <a:ext cx="2460922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8565675"/>
              </p:ext>
            </p:extLst>
          </p:nvPr>
        </p:nvGraphicFramePr>
        <p:xfrm>
          <a:off x="1384003" y="3638981"/>
          <a:ext cx="4572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1" name="Equation" r:id="rId7" imgW="279360" imgH="393480" progId="Equation.3">
                  <p:embed/>
                </p:oleObj>
              </mc:Choice>
              <mc:Fallback>
                <p:oleObj name="Equation" r:id="rId7" imgW="279360" imgH="393480" progId="Equation.3">
                  <p:embed/>
                  <p:pic>
                    <p:nvPicPr>
                      <p:cNvPr id="4115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4003" y="3638981"/>
                        <a:ext cx="457200" cy="80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5134141"/>
              </p:ext>
            </p:extLst>
          </p:nvPr>
        </p:nvGraphicFramePr>
        <p:xfrm>
          <a:off x="3289003" y="5296332"/>
          <a:ext cx="457200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2" name="Equation" r:id="rId9" imgW="279360" imgH="393480" progId="Equation.3">
                  <p:embed/>
                </p:oleObj>
              </mc:Choice>
              <mc:Fallback>
                <p:oleObj name="Equation" r:id="rId9" imgW="279360" imgH="393480" progId="Equation.3">
                  <p:embed/>
                  <p:pic>
                    <p:nvPicPr>
                      <p:cNvPr id="4116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9003" y="5296332"/>
                        <a:ext cx="457200" cy="72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itle 1"/>
          <p:cNvSpPr txBox="1">
            <a:spLocks/>
          </p:cNvSpPr>
          <p:nvPr/>
        </p:nvSpPr>
        <p:spPr>
          <a:xfrm>
            <a:off x="6294862" y="1306175"/>
            <a:ext cx="5464853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Hình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vuông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gồm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15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ô.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Diện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tích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mỗi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ô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Rectangle 38"/>
              <p:cNvSpPr/>
              <p:nvPr/>
            </p:nvSpPr>
            <p:spPr>
              <a:xfrm>
                <a:off x="7651164" y="1465232"/>
                <a:ext cx="737702" cy="9280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20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1164" y="1465232"/>
                <a:ext cx="737702" cy="928075"/>
              </a:xfrm>
              <a:prstGeom prst="rect">
                <a:avLst/>
              </a:prstGeom>
              <a:blipFill>
                <a:blip r:embed="rId11"/>
                <a:stretch>
                  <a:fillRect b="-9459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itle 1"/>
          <p:cNvSpPr txBox="1">
            <a:spLocks/>
          </p:cNvSpPr>
          <p:nvPr/>
        </p:nvSpPr>
        <p:spPr>
          <a:xfrm>
            <a:off x="5696592" y="2687144"/>
            <a:ext cx="5244311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Diện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tích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nhật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bao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nhiêu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308860" y="3006271"/>
            <a:ext cx="2414678" cy="205400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2" name="Straight Connector 41"/>
          <p:cNvCxnSpPr/>
          <p:nvPr/>
        </p:nvCxnSpPr>
        <p:spPr>
          <a:xfrm>
            <a:off x="3504338" y="2999701"/>
            <a:ext cx="0" cy="20605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894737" y="3019376"/>
            <a:ext cx="0" cy="20605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4113937" y="3019376"/>
            <a:ext cx="0" cy="20605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cxnSpLocks/>
          </p:cNvCxnSpPr>
          <p:nvPr/>
        </p:nvCxnSpPr>
        <p:spPr>
          <a:xfrm>
            <a:off x="2325777" y="4086175"/>
            <a:ext cx="24367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itle 1"/>
          <p:cNvSpPr txBox="1">
            <a:spLocks/>
          </p:cNvSpPr>
          <p:nvPr/>
        </p:nvSpPr>
        <p:spPr>
          <a:xfrm>
            <a:off x="5661845" y="2509932"/>
            <a:ext cx="4588394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Diện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tích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nhật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7" name="Rectangle 46"/>
              <p:cNvSpPr/>
              <p:nvPr/>
            </p:nvSpPr>
            <p:spPr>
              <a:xfrm>
                <a:off x="9985950" y="2356759"/>
                <a:ext cx="737701" cy="9330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20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5950" y="2356759"/>
                <a:ext cx="737701" cy="933012"/>
              </a:xfrm>
              <a:prstGeom prst="rect">
                <a:avLst/>
              </a:prstGeom>
              <a:blipFill>
                <a:blip r:embed="rId12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Group 58"/>
          <p:cNvGrpSpPr/>
          <p:nvPr/>
        </p:nvGrpSpPr>
        <p:grpSpPr>
          <a:xfrm>
            <a:off x="5041320" y="3704994"/>
            <a:ext cx="6136467" cy="1729083"/>
            <a:chOff x="5041320" y="3704994"/>
            <a:chExt cx="6136467" cy="1729083"/>
          </a:xfrm>
        </p:grpSpPr>
        <p:grpSp>
          <p:nvGrpSpPr>
            <p:cNvPr id="57" name="Group 56"/>
            <p:cNvGrpSpPr/>
            <p:nvPr/>
          </p:nvGrpSpPr>
          <p:grpSpPr>
            <a:xfrm>
              <a:off x="6191505" y="3704994"/>
              <a:ext cx="4986282" cy="1729083"/>
              <a:chOff x="6191505" y="3704994"/>
              <a:chExt cx="4986282" cy="1729083"/>
            </a:xfrm>
          </p:grpSpPr>
          <p:sp>
            <p:nvSpPr>
              <p:cNvPr id="33" name="Rounded Rectangle 32"/>
              <p:cNvSpPr/>
              <p:nvPr/>
            </p:nvSpPr>
            <p:spPr>
              <a:xfrm>
                <a:off x="6191505" y="3704994"/>
                <a:ext cx="4986282" cy="1729083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  <a:alpha val="40000"/>
                </a:schemeClr>
              </a:solidFill>
              <a:ln w="53975" cmpd="thickThin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1" name="Group 50"/>
              <p:cNvGrpSpPr/>
              <p:nvPr/>
            </p:nvGrpSpPr>
            <p:grpSpPr>
              <a:xfrm>
                <a:off x="6910061" y="3970304"/>
                <a:ext cx="3549169" cy="1051025"/>
                <a:chOff x="6472989" y="985239"/>
                <a:chExt cx="3549169" cy="1051025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2" name="Rectangle 51"/>
                    <p:cNvSpPr/>
                    <p:nvPr/>
                  </p:nvSpPr>
                  <p:spPr>
                    <a:xfrm>
                      <a:off x="7320117" y="988733"/>
                      <a:ext cx="564578" cy="1047531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en-US" sz="3200" b="1" i="1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nor/>
                                  </m:rPr>
                                  <a:rPr lang="en-US" sz="3200" b="1" i="0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UTM Avo" panose="02040603050506020204" pitchFamily="18" charset="0"/>
                                  </a:rPr>
                                  <m:t>4</m:t>
                                </m:r>
                              </m:num>
                              <m:den>
                                <m:r>
                                  <m:rPr>
                                    <m:nor/>
                                  </m:rPr>
                                  <a:rPr lang="en-US" sz="3200" b="1" i="0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UTM Avo" panose="02040603050506020204" pitchFamily="18" charset="0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den>
                            </m:f>
                          </m:oMath>
                        </m:oMathPara>
                      </a14:m>
                      <a:endParaRPr lang="en-US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52" name="Rectangle 51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320117" y="988733"/>
                      <a:ext cx="564578" cy="1047531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3" name="Rectangle 52"/>
                    <p:cNvSpPr/>
                    <p:nvPr/>
                  </p:nvSpPr>
                  <p:spPr>
                    <a:xfrm>
                      <a:off x="8512695" y="985239"/>
                      <a:ext cx="564578" cy="1047210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en-US" sz="3200" b="1" i="1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nor/>
                                  </m:rPr>
                                  <a:rPr lang="en-US" sz="3200" b="1" i="0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UTM Avo" panose="0204060305050602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m:rPr>
                                    <m:nor/>
                                  </m:rPr>
                                  <a:rPr lang="en-US" sz="3200" b="1" i="0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UTM Avo" panose="020406030505060202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</m:oMath>
                        </m:oMathPara>
                      </a14:m>
                      <a:endParaRPr lang="en-US" sz="2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53" name="Rectangle 52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512695" y="985239"/>
                      <a:ext cx="564578" cy="1047210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55" name="Title 1"/>
                <p:cNvSpPr txBox="1">
                  <a:spLocks/>
                </p:cNvSpPr>
                <p:nvPr/>
              </p:nvSpPr>
              <p:spPr>
                <a:xfrm>
                  <a:off x="6472989" y="1223656"/>
                  <a:ext cx="3549169" cy="5495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600"/>
                    <a:buFont typeface="Bahiana"/>
                    <a:buNone/>
                    <a:defRPr sz="2500" b="0" i="0" u="none" strike="noStrike" cap="none">
                      <a:solidFill>
                        <a:srgbClr val="000000"/>
                      </a:solidFill>
                      <a:latin typeface="Didact Gothic"/>
                      <a:ea typeface="Didact Gothic"/>
                      <a:cs typeface="Didact Gothic"/>
                      <a:sym typeface="Didact Gothic"/>
                    </a:defRPr>
                  </a:lvl1pPr>
                  <a:lvl2pPr marR="0" lvl="1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600"/>
                    <a:buFont typeface="Bebas Neue"/>
                    <a:buNone/>
                    <a:defRPr sz="3600" b="0" i="0" u="none" strike="noStrike" cap="none">
                      <a:solidFill>
                        <a:srgbClr val="000000"/>
                      </a:solidFill>
                      <a:latin typeface="Bebas Neue"/>
                      <a:ea typeface="Bebas Neue"/>
                      <a:cs typeface="Bebas Neue"/>
                      <a:sym typeface="Bebas Neue"/>
                    </a:defRPr>
                  </a:lvl2pPr>
                  <a:lvl3pPr marR="0" lvl="2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600"/>
                    <a:buFont typeface="Bebas Neue"/>
                    <a:buNone/>
                    <a:defRPr sz="3600" b="0" i="0" u="none" strike="noStrike" cap="none">
                      <a:solidFill>
                        <a:srgbClr val="000000"/>
                      </a:solidFill>
                      <a:latin typeface="Bebas Neue"/>
                      <a:ea typeface="Bebas Neue"/>
                      <a:cs typeface="Bebas Neue"/>
                      <a:sym typeface="Bebas Neue"/>
                    </a:defRPr>
                  </a:lvl3pPr>
                  <a:lvl4pPr marR="0" lvl="3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600"/>
                    <a:buFont typeface="Bebas Neue"/>
                    <a:buNone/>
                    <a:defRPr sz="3600" b="0" i="0" u="none" strike="noStrike" cap="none">
                      <a:solidFill>
                        <a:srgbClr val="000000"/>
                      </a:solidFill>
                      <a:latin typeface="Bebas Neue"/>
                      <a:ea typeface="Bebas Neue"/>
                      <a:cs typeface="Bebas Neue"/>
                      <a:sym typeface="Bebas Neue"/>
                    </a:defRPr>
                  </a:lvl4pPr>
                  <a:lvl5pPr marR="0" lvl="4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600"/>
                    <a:buFont typeface="Bebas Neue"/>
                    <a:buNone/>
                    <a:defRPr sz="3600" b="0" i="0" u="none" strike="noStrike" cap="none">
                      <a:solidFill>
                        <a:srgbClr val="000000"/>
                      </a:solidFill>
                      <a:latin typeface="Bebas Neue"/>
                      <a:ea typeface="Bebas Neue"/>
                      <a:cs typeface="Bebas Neue"/>
                      <a:sym typeface="Bebas Neue"/>
                    </a:defRPr>
                  </a:lvl5pPr>
                  <a:lvl6pPr marR="0" lvl="5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600"/>
                    <a:buFont typeface="Bebas Neue"/>
                    <a:buNone/>
                    <a:defRPr sz="3600" b="0" i="0" u="none" strike="noStrike" cap="none">
                      <a:solidFill>
                        <a:srgbClr val="000000"/>
                      </a:solidFill>
                      <a:latin typeface="Bebas Neue"/>
                      <a:ea typeface="Bebas Neue"/>
                      <a:cs typeface="Bebas Neue"/>
                      <a:sym typeface="Bebas Neue"/>
                    </a:defRPr>
                  </a:lvl6pPr>
                  <a:lvl7pPr marR="0" lvl="6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600"/>
                    <a:buFont typeface="Bebas Neue"/>
                    <a:buNone/>
                    <a:defRPr sz="3600" b="0" i="0" u="none" strike="noStrike" cap="none">
                      <a:solidFill>
                        <a:srgbClr val="000000"/>
                      </a:solidFill>
                      <a:latin typeface="Bebas Neue"/>
                      <a:ea typeface="Bebas Neue"/>
                      <a:cs typeface="Bebas Neue"/>
                      <a:sym typeface="Bebas Neue"/>
                    </a:defRPr>
                  </a:lvl7pPr>
                  <a:lvl8pPr marR="0" lvl="7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600"/>
                    <a:buFont typeface="Bebas Neue"/>
                    <a:buNone/>
                    <a:defRPr sz="3600" b="0" i="0" u="none" strike="noStrike" cap="none">
                      <a:solidFill>
                        <a:srgbClr val="000000"/>
                      </a:solidFill>
                      <a:latin typeface="Bebas Neue"/>
                      <a:ea typeface="Bebas Neue"/>
                      <a:cs typeface="Bebas Neue"/>
                      <a:sym typeface="Bebas Neue"/>
                    </a:defRPr>
                  </a:lvl8pPr>
                  <a:lvl9pPr marR="0" lvl="8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3600"/>
                    <a:buFont typeface="Bebas Neue"/>
                    <a:buNone/>
                    <a:defRPr sz="3600" b="0" i="0" u="none" strike="noStrike" cap="none">
                      <a:solidFill>
                        <a:srgbClr val="000000"/>
                      </a:solidFill>
                      <a:latin typeface="Bebas Neue"/>
                      <a:ea typeface="Bebas Neue"/>
                      <a:cs typeface="Bebas Neue"/>
                      <a:sym typeface="Bebas Neue"/>
                    </a:defRPr>
                  </a:lvl9pPr>
                </a:lstStyle>
                <a:p>
                  <a:pPr>
                    <a:lnSpc>
                      <a:spcPct val="150000"/>
                    </a:lnSpc>
                  </a:pPr>
                  <a:r>
                    <a:rPr lang="en-US" sz="3600" b="1" dirty="0">
                      <a:solidFill>
                        <a:schemeClr val="accent5">
                          <a:lumMod val="50000"/>
                        </a:schemeClr>
                      </a:solidFill>
                      <a:latin typeface="UTM Avo" panose="02040603050506020204" pitchFamily="18" charset="0"/>
                    </a:rPr>
                    <a:t>x</a:t>
                  </a: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Rectangle 55"/>
                  <p:cNvSpPr/>
                  <p:nvPr/>
                </p:nvSpPr>
                <p:spPr>
                  <a:xfrm>
                    <a:off x="9654606" y="3970304"/>
                    <a:ext cx="989373" cy="93506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3200" b="1" dirty="0">
                        <a:solidFill>
                          <a:srgbClr val="FF0000"/>
                        </a:solidFill>
                      </a:rPr>
                      <a:t>=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rgbClr val="FF0000"/>
                                </a:solidFill>
                                <a:latin typeface="UTM Avo" panose="020406030505060202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rgbClr val="FF0000"/>
                                </a:solidFill>
                                <a:latin typeface="UTM Avo" panose="02040603050506020204" pitchFamily="18" charset="0"/>
                                <a:cs typeface="Times New Roman" panose="02020603050405020304" pitchFamily="18" charset="0"/>
                              </a:rPr>
                              <m:t>15</m:t>
                            </m:r>
                          </m:den>
                        </m:f>
                      </m:oMath>
                    </a14:m>
                    <a:endParaRPr lang="en-US" sz="2400" b="1" dirty="0">
                      <a:solidFill>
                        <a:srgbClr val="FF0000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6" name="Rectangle 5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654606" y="3970304"/>
                    <a:ext cx="989373" cy="935064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16049" b="-71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58" name="Title 1"/>
            <p:cNvSpPr txBox="1">
              <a:spLocks/>
            </p:cNvSpPr>
            <p:nvPr/>
          </p:nvSpPr>
          <p:spPr>
            <a:xfrm>
              <a:off x="5041320" y="4157923"/>
              <a:ext cx="3549169" cy="54954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ahiana"/>
                <a:buNone/>
                <a:defRPr sz="2500" b="0" i="0" u="none" strike="noStrike" cap="none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3600" b="1" dirty="0" err="1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Vậy</a:t>
              </a:r>
              <a:endParaRPr lang="en-US" sz="36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48" name="Title 1"/>
          <p:cNvSpPr txBox="1">
            <a:spLocks/>
          </p:cNvSpPr>
          <p:nvPr/>
        </p:nvSpPr>
        <p:spPr>
          <a:xfrm>
            <a:off x="6800817" y="1581857"/>
            <a:ext cx="3549169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m</a:t>
            </a:r>
            <a:r>
              <a:rPr lang="en-US" sz="2800" b="1" baseline="30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2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9176709" y="2497170"/>
            <a:ext cx="3549169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m</a:t>
            </a:r>
            <a:r>
              <a:rPr lang="en-US" sz="3200" b="1" baseline="300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2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5618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  <p:bldP spid="40" grpId="0"/>
      <p:bldP spid="40" grpId="1"/>
      <p:bldP spid="41" grpId="0" animBg="1"/>
      <p:bldP spid="46" grpId="0"/>
      <p:bldP spid="47" grpId="0"/>
      <p:bldP spid="48" grpId="0"/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图片 10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111" name="图片 1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9" y="5501098"/>
            <a:ext cx="12196868" cy="1356902"/>
          </a:xfrm>
          <a:prstGeom prst="rect">
            <a:avLst/>
          </a:prstGeom>
        </p:spPr>
      </p:pic>
      <p:pic>
        <p:nvPicPr>
          <p:cNvPr id="112" name="图片 1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596" y="4496941"/>
            <a:ext cx="1582582" cy="2320032"/>
          </a:xfrm>
          <a:prstGeom prst="rect">
            <a:avLst/>
          </a:prstGeom>
        </p:spPr>
      </p:pic>
      <p:pic>
        <p:nvPicPr>
          <p:cNvPr id="116" name="图片 1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17" name="图片 1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545" y="4553746"/>
            <a:ext cx="710753" cy="89054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876451" y="1837649"/>
            <a:ext cx="3833835" cy="1729083"/>
            <a:chOff x="6910061" y="3618950"/>
            <a:chExt cx="4279596" cy="1729083"/>
          </a:xfrm>
        </p:grpSpPr>
        <p:sp>
          <p:nvSpPr>
            <p:cNvPr id="10" name="Rounded Rectangle 9"/>
            <p:cNvSpPr/>
            <p:nvPr/>
          </p:nvSpPr>
          <p:spPr>
            <a:xfrm>
              <a:off x="7093537" y="3618950"/>
              <a:ext cx="4096120" cy="172908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40000"/>
              </a:schemeClr>
            </a:solidFill>
            <a:ln w="53975" cmpd="thickThin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6910061" y="3970304"/>
              <a:ext cx="3549169" cy="1051025"/>
              <a:chOff x="6472989" y="985239"/>
              <a:chExt cx="3549169" cy="105102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Rectangle 12"/>
                  <p:cNvSpPr/>
                  <p:nvPr/>
                </p:nvSpPr>
                <p:spPr>
                  <a:xfrm>
                    <a:off x="7320117" y="988733"/>
                    <a:ext cx="564578" cy="104753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b="1" i="0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UTM Avo" panose="0204060305050602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200" b="1" i="0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UTM Avo" panose="020406030505060202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den>
                          </m:f>
                        </m:oMath>
                      </m:oMathPara>
                    </a14:m>
                    <a:endParaRPr lang="en-US" sz="2400" b="1" dirty="0">
                      <a:solidFill>
                        <a:schemeClr val="accent5">
                          <a:lumMod val="50000"/>
                        </a:schemeClr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3" name="Rectangle 1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20117" y="988733"/>
                    <a:ext cx="564578" cy="1047531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Rectangle 13"/>
                  <p:cNvSpPr/>
                  <p:nvPr/>
                </p:nvSpPr>
                <p:spPr>
                  <a:xfrm>
                    <a:off x="8512695" y="985239"/>
                    <a:ext cx="564578" cy="104721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200" b="1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200" b="1" i="0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UTM Avo" panose="0204060305050602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200" b="1" i="0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UTM Avo" panose="0204060305050602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oMath>
                      </m:oMathPara>
                    </a14:m>
                    <a:endParaRPr lang="en-US" sz="2400" b="1" dirty="0">
                      <a:solidFill>
                        <a:schemeClr val="accent5">
                          <a:lumMod val="50000"/>
                        </a:schemeClr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4" name="Rectangle 1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12695" y="985239"/>
                    <a:ext cx="564578" cy="1047210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5" name="Title 1"/>
              <p:cNvSpPr txBox="1">
                <a:spLocks/>
              </p:cNvSpPr>
              <p:nvPr/>
            </p:nvSpPr>
            <p:spPr>
              <a:xfrm>
                <a:off x="6472989" y="1223656"/>
                <a:ext cx="3549169" cy="54954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ahiana"/>
                  <a:buNone/>
                  <a:defRPr sz="2500" b="0" i="0" u="none" strike="noStrike" cap="none">
                    <a:solidFill>
                      <a:srgbClr val="000000"/>
                    </a:solidFill>
                    <a:latin typeface="Didact Gothic"/>
                    <a:ea typeface="Didact Gothic"/>
                    <a:cs typeface="Didact Gothic"/>
                    <a:sym typeface="Didact Gothic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x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9535913" y="3959671"/>
                  <a:ext cx="1215350" cy="104041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3600" b="1" dirty="0">
                      <a:solidFill>
                        <a:srgbClr val="FF0000"/>
                      </a:solidFill>
                    </a:rPr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</m:oMath>
                  </a14:m>
                  <a:endParaRPr lang="en-US" sz="2800" b="1" dirty="0">
                    <a:solidFill>
                      <a:srgbClr val="FF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35913" y="3959671"/>
                  <a:ext cx="1215350" cy="1040413"/>
                </a:xfrm>
                <a:prstGeom prst="rect">
                  <a:avLst/>
                </a:prstGeom>
                <a:blipFill>
                  <a:blip r:embed="rId10"/>
                  <a:stretch>
                    <a:fillRect l="-17416" b="-760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Rectangle 2"/>
          <p:cNvSpPr/>
          <p:nvPr/>
        </p:nvSpPr>
        <p:spPr>
          <a:xfrm>
            <a:off x="1234464" y="969880"/>
            <a:ext cx="110457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Curved Down Arrow 4"/>
          <p:cNvSpPr/>
          <p:nvPr/>
        </p:nvSpPr>
        <p:spPr>
          <a:xfrm>
            <a:off x="4761353" y="1987636"/>
            <a:ext cx="1321227" cy="20071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Curved Down Arrow 22"/>
          <p:cNvSpPr/>
          <p:nvPr/>
        </p:nvSpPr>
        <p:spPr>
          <a:xfrm flipV="1">
            <a:off x="4761352" y="3211885"/>
            <a:ext cx="1321227" cy="27961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5158304" y="3139136"/>
            <a:ext cx="553995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x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5172571" y="1671436"/>
            <a:ext cx="553995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x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726406" y="3994723"/>
            <a:ext cx="90997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>
              <a:defRPr/>
            </a:pP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2488138" y="1792476"/>
            <a:ext cx="5493490" cy="1729083"/>
          </a:xfrm>
          <a:prstGeom prst="roundRect">
            <a:avLst/>
          </a:prstGeom>
          <a:solidFill>
            <a:schemeClr val="accent4">
              <a:lumMod val="20000"/>
              <a:lumOff val="80000"/>
              <a:alpha val="40000"/>
            </a:schemeClr>
          </a:solidFill>
          <a:ln w="5397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842544" y="2151642"/>
            <a:ext cx="6067813" cy="1072265"/>
            <a:chOff x="5600317" y="927689"/>
            <a:chExt cx="3549169" cy="10722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/>
                <p:cNvSpPr/>
                <p:nvPr/>
              </p:nvSpPr>
              <p:spPr>
                <a:xfrm>
                  <a:off x="6746085" y="927689"/>
                  <a:ext cx="564578" cy="10475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UTM Avo" panose="0204060305050602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UTM Avo" panose="0204060305050602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24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1" name="Rectangle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46085" y="927689"/>
                  <a:ext cx="564578" cy="104753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/>
                <p:cNvSpPr/>
                <p:nvPr/>
              </p:nvSpPr>
              <p:spPr>
                <a:xfrm>
                  <a:off x="7394121" y="952744"/>
                  <a:ext cx="564578" cy="10472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UTM Avo" panose="0204060305050602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200" b="1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UTM Avo" panose="0204060305050602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24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2" name="Rectangle 3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4121" y="952744"/>
                  <a:ext cx="564578" cy="104721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Title 1"/>
            <p:cNvSpPr txBox="1">
              <a:spLocks/>
            </p:cNvSpPr>
            <p:nvPr/>
          </p:nvSpPr>
          <p:spPr>
            <a:xfrm>
              <a:off x="5600317" y="1198093"/>
              <a:ext cx="3549169" cy="54954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ahiana"/>
                <a:buNone/>
                <a:defRPr sz="2500" b="0" i="0" u="none" strike="noStrike" cap="none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x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6281530" y="2183556"/>
                <a:ext cx="2077815" cy="10404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530" y="2183556"/>
                <a:ext cx="2077815" cy="1040413"/>
              </a:xfrm>
              <a:prstGeom prst="rect">
                <a:avLst/>
              </a:prstGeom>
              <a:blipFill>
                <a:blip r:embed="rId13"/>
                <a:stretch>
                  <a:fillRect l="-8798" b="-76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Curved Down Arrow 33"/>
          <p:cNvSpPr/>
          <p:nvPr/>
        </p:nvSpPr>
        <p:spPr>
          <a:xfrm>
            <a:off x="3195804" y="2046590"/>
            <a:ext cx="1321227" cy="20071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Curved Down Arrow 34"/>
          <p:cNvSpPr/>
          <p:nvPr/>
        </p:nvSpPr>
        <p:spPr>
          <a:xfrm flipV="1">
            <a:off x="3148014" y="3134319"/>
            <a:ext cx="1321227" cy="27961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3548722" y="3061646"/>
            <a:ext cx="553995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x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3570092" y="1715703"/>
            <a:ext cx="553995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4612061" y="2193025"/>
                <a:ext cx="1664238" cy="10466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4 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 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5 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 3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2061" y="2193025"/>
                <a:ext cx="1664238" cy="1046697"/>
              </a:xfrm>
              <a:prstGeom prst="rect">
                <a:avLst/>
              </a:prstGeom>
              <a:blipFill>
                <a:blip r:embed="rId14"/>
                <a:stretch>
                  <a:fillRect l="-11355" b="-76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54269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3" grpId="0" animBg="1"/>
      <p:bldP spid="23" grpId="1" animBg="1"/>
      <p:bldP spid="24" grpId="0"/>
      <p:bldP spid="24" grpId="1"/>
      <p:bldP spid="25" grpId="0"/>
      <p:bldP spid="25" grpId="1"/>
      <p:bldP spid="26" grpId="0"/>
      <p:bldP spid="28" grpId="0" animBg="1"/>
      <p:bldP spid="30" grpId="0"/>
      <p:bldP spid="34" grpId="0" animBg="1"/>
      <p:bldP spid="35" grpId="0" animBg="1"/>
      <p:bldP spid="36" grpId="0"/>
      <p:bldP spid="37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580" y="-214630"/>
            <a:ext cx="9875764" cy="711287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234923" y="4326497"/>
            <a:ext cx="787224" cy="467414"/>
          </a:xfrm>
          <a:prstGeom prst="rect">
            <a:avLst/>
          </a:prstGeom>
        </p:spPr>
      </p:pic>
      <p:pic>
        <p:nvPicPr>
          <p:cNvPr id="4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87" y="-11745"/>
            <a:ext cx="8541431" cy="650087"/>
          </a:xfrm>
          <a:prstGeom prst="rect">
            <a:avLst/>
          </a:prstGeom>
        </p:spPr>
      </p:pic>
      <p:pic>
        <p:nvPicPr>
          <p:cNvPr id="5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53" y="898985"/>
            <a:ext cx="762091" cy="855236"/>
          </a:xfrm>
          <a:prstGeom prst="rect">
            <a:avLst/>
          </a:prstGeom>
        </p:spPr>
      </p:pic>
      <p:pic>
        <p:nvPicPr>
          <p:cNvPr id="6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218" y="3649913"/>
            <a:ext cx="1840153" cy="3208087"/>
          </a:xfrm>
          <a:prstGeom prst="rect">
            <a:avLst/>
          </a:prstGeom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615" y="165186"/>
            <a:ext cx="1017372" cy="1274731"/>
          </a:xfrm>
          <a:prstGeom prst="rect">
            <a:avLst/>
          </a:prstGeom>
        </p:spPr>
      </p:pic>
      <p:pic>
        <p:nvPicPr>
          <p:cNvPr id="8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1793">
            <a:off x="785413" y="583447"/>
            <a:ext cx="1294349" cy="806169"/>
          </a:xfrm>
          <a:prstGeom prst="rect">
            <a:avLst/>
          </a:prstGeom>
        </p:spPr>
      </p:pic>
      <p:pic>
        <p:nvPicPr>
          <p:cNvPr id="9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8" y="4814330"/>
            <a:ext cx="2029261" cy="16615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30397" y="2028996"/>
            <a:ext cx="776020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40942" y="841227"/>
            <a:ext cx="678671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Ghi</a:t>
            </a:r>
            <a:r>
              <a:rPr lang="en-US" sz="7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nhớ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8850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/>
          <p:cNvGrpSpPr/>
          <p:nvPr/>
        </p:nvGrpSpPr>
        <p:grpSpPr>
          <a:xfrm>
            <a:off x="9835" y="-455139"/>
            <a:ext cx="12341727" cy="3971541"/>
            <a:chOff x="9835" y="-455139"/>
            <a:chExt cx="12341727" cy="3971541"/>
          </a:xfrm>
        </p:grpSpPr>
        <p:pic>
          <p:nvPicPr>
            <p:cNvPr id="3" name="图片 10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1530" y="-455139"/>
              <a:ext cx="6070032" cy="1368214"/>
            </a:xfrm>
            <a:prstGeom prst="rect">
              <a:avLst/>
            </a:prstGeom>
          </p:spPr>
        </p:pic>
        <p:pic>
          <p:nvPicPr>
            <p:cNvPr id="4" name="图片 10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5" y="45306"/>
              <a:ext cx="2552369" cy="1106151"/>
            </a:xfrm>
            <a:prstGeom prst="rect">
              <a:avLst/>
            </a:prstGeom>
          </p:spPr>
        </p:pic>
        <p:pic>
          <p:nvPicPr>
            <p:cNvPr id="5" name="图片 4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67582">
              <a:off x="11118135" y="3048988"/>
              <a:ext cx="787224" cy="467414"/>
            </a:xfrm>
            <a:prstGeom prst="rect">
              <a:avLst/>
            </a:prstGeom>
          </p:spPr>
        </p:pic>
      </p:grpSp>
      <p:pic>
        <p:nvPicPr>
          <p:cNvPr id="6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264" y="1627668"/>
            <a:ext cx="5863853" cy="3223098"/>
          </a:xfrm>
          <a:prstGeom prst="rect">
            <a:avLst/>
          </a:prstGeom>
        </p:spPr>
      </p:pic>
      <p:pic>
        <p:nvPicPr>
          <p:cNvPr id="7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" name="图片 9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11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12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13" name="图片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188" y="1059163"/>
            <a:ext cx="650989" cy="673698"/>
          </a:xfrm>
          <a:prstGeom prst="rect">
            <a:avLst/>
          </a:prstGeom>
        </p:spPr>
      </p:pic>
      <p:pic>
        <p:nvPicPr>
          <p:cNvPr id="14" name="图片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89" b="55653"/>
          <a:stretch/>
        </p:blipFill>
        <p:spPr>
          <a:xfrm>
            <a:off x="3164073" y="1327539"/>
            <a:ext cx="1333548" cy="1208096"/>
          </a:xfrm>
          <a:prstGeom prst="rect">
            <a:avLst/>
          </a:prstGeom>
        </p:spPr>
      </p:pic>
      <p:pic>
        <p:nvPicPr>
          <p:cNvPr id="15" name="图片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335" y="3862642"/>
            <a:ext cx="951465" cy="1019970"/>
          </a:xfrm>
          <a:prstGeom prst="rect">
            <a:avLst/>
          </a:prstGeom>
        </p:spPr>
      </p:pic>
      <p:pic>
        <p:nvPicPr>
          <p:cNvPr id="16" name="图片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135" y="1538700"/>
            <a:ext cx="801260" cy="1395528"/>
          </a:xfrm>
          <a:prstGeom prst="rect">
            <a:avLst/>
          </a:prstGeom>
        </p:spPr>
      </p:pic>
      <p:pic>
        <p:nvPicPr>
          <p:cNvPr id="17" name="图片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630" y="3131593"/>
            <a:ext cx="1053960" cy="161858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585487" y="2543381"/>
            <a:ext cx="678671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Luyện</a:t>
            </a:r>
            <a:r>
              <a:rPr lang="en-US" sz="7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72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tập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474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929" y="325227"/>
            <a:ext cx="4392539" cy="1537702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40" y="5359949"/>
            <a:ext cx="1931696" cy="1498051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92" y="1678461"/>
            <a:ext cx="985693" cy="151374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556077" y="696721"/>
            <a:ext cx="2487219" cy="67710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3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Bài</a:t>
            </a:r>
            <a:r>
              <a:rPr lang="en-US" sz="36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 1: </a:t>
            </a:r>
            <a:r>
              <a:rPr lang="en-US" sz="36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lberta Heavy" panose="02040603050506020204" pitchFamily="18" charset="0"/>
              </a:rPr>
              <a:t>Tính</a:t>
            </a:r>
            <a:endParaRPr lang="en-US" sz="3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lberta Heavy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058353" y="1935973"/>
                <a:ext cx="2683427" cy="13923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8353" y="1935973"/>
                <a:ext cx="2683427" cy="139230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7400965" y="1927153"/>
                <a:ext cx="2531142" cy="1391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0965" y="1927153"/>
                <a:ext cx="2531142" cy="139159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2640101" y="3601488"/>
                <a:ext cx="2468625" cy="1391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0101" y="3601488"/>
                <a:ext cx="2468625" cy="139159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6754267" y="3462945"/>
                <a:ext cx="2553584" cy="1391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4267" y="3462945"/>
                <a:ext cx="2553584" cy="139159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3681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1214</TotalTime>
  <Words>598</Words>
  <Application>Microsoft Macintosh PowerPoint</Application>
  <PresentationFormat>Widescreen</PresentationFormat>
  <Paragraphs>175</Paragraphs>
  <Slides>27</Slides>
  <Notes>14</Notes>
  <HiddenSlides>0</HiddenSlides>
  <MMClips>1</MMClips>
  <ScaleCrop>false</ScaleCrop>
  <HeadingPairs>
    <vt:vector size="8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8" baseType="lpstr">
      <vt:lpstr>等线</vt:lpstr>
      <vt:lpstr>宋体</vt:lpstr>
      <vt:lpstr>Arial</vt:lpstr>
      <vt:lpstr>Bahiana</vt:lpstr>
      <vt:lpstr>Calibri</vt:lpstr>
      <vt:lpstr>Calibri Light</vt:lpstr>
      <vt:lpstr>Cambria</vt:lpstr>
      <vt:lpstr>Cambria Math</vt:lpstr>
      <vt:lpstr>Times New Roman</vt:lpstr>
      <vt:lpstr>Times New Romian</vt:lpstr>
      <vt:lpstr>UTM Alberta Heavy</vt:lpstr>
      <vt:lpstr>UTM Avo</vt:lpstr>
      <vt:lpstr>UTM Colossalis</vt:lpstr>
      <vt:lpstr>UTM Cookies</vt:lpstr>
      <vt:lpstr>UTM Dai Co Viet</vt:lpstr>
      <vt:lpstr>UTM Gradoo</vt:lpstr>
      <vt:lpstr>UTM Showcard</vt:lpstr>
      <vt:lpstr>Viner Hand ITC</vt:lpstr>
      <vt:lpstr>Wingdings 3</vt:lpstr>
      <vt:lpstr>Office 主题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creator>Administrator</dc:creator>
  <cp:lastModifiedBy>Kwon Ji Yong</cp:lastModifiedBy>
  <cp:revision>10</cp:revision>
  <dcterms:created xsi:type="dcterms:W3CDTF">2018-09-02T03:04:13Z</dcterms:created>
  <dcterms:modified xsi:type="dcterms:W3CDTF">2022-03-06T15:15:58Z</dcterms:modified>
  <cp:version>P14</cp:version>
</cp:coreProperties>
</file>