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6BCE6-2A7B-4E08-AE7E-C43D25BFD7D6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B9CFA-64C8-4C24-9CFA-8766287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2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210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98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626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126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778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137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98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583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02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82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797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621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169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683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85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08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84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6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40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444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11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7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4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EC2D24-F915-4DD9-A561-83059B9D33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1BBF7-8679-4BF1-B438-9916D2052D61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Bellissima Script Pro" panose="02000505000000020002" pitchFamily="2" charset="0"/>
                <a:ea typeface="微软雅黑"/>
                <a:cs typeface="+mn-cs"/>
              </a:rPr>
              <a:t>Ktuts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53238">
                  <a:lumMod val="60000"/>
                  <a:lumOff val="40000"/>
                </a:srgbClr>
              </a:solidFill>
              <a:effectLst/>
              <a:uLnTx/>
              <a:uFillTx/>
              <a:latin typeface="#9Slide05 Bellissima Script Pro" panose="02000505000000020002" pitchFamily="2" charset="0"/>
              <a:ea typeface="微软雅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9304F-9B39-46DD-94ED-AF4FB4E16F47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Bellissima Script Pro" panose="02000505000000020002" pitchFamily="2" charset="0"/>
                <a:ea typeface="微软雅黑"/>
                <a:cs typeface="+mn-cs"/>
              </a:rPr>
              <a:t>Ktuts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53238">
                  <a:lumMod val="60000"/>
                  <a:lumOff val="40000"/>
                </a:srgbClr>
              </a:solidFill>
              <a:effectLst/>
              <a:uLnTx/>
              <a:uFillTx/>
              <a:latin typeface="#9Slide05 Bellissima Script Pro" panose="02000505000000020002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32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845AC3-9ECC-4260-898A-0AA86464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460AE-7200-4E8C-A784-A45297237263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Bellissima Script Pro" panose="02000505000000020002" pitchFamily="2" charset="0"/>
                <a:ea typeface="微软雅黑"/>
                <a:cs typeface="+mn-cs"/>
              </a:rPr>
              <a:t>Ktuts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53238">
                  <a:lumMod val="60000"/>
                  <a:lumOff val="40000"/>
                </a:srgbClr>
              </a:solidFill>
              <a:effectLst/>
              <a:uLnTx/>
              <a:uFillTx/>
              <a:latin typeface="#9Slide05 Bellissima Script Pro" panose="02000505000000020002" pitchFamily="2" charset="0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173BF-F641-49E5-8303-AC8B2B380C6B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5 Bellissima Script Pro" panose="02000505000000020002" pitchFamily="2" charset="0"/>
                <a:ea typeface="微软雅黑"/>
                <a:cs typeface="+mn-cs"/>
              </a:rPr>
              <a:t>Ktuts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E53238">
                  <a:lumMod val="60000"/>
                  <a:lumOff val="40000"/>
                </a:srgbClr>
              </a:solidFill>
              <a:effectLst/>
              <a:uLnTx/>
              <a:uFillTx/>
              <a:latin typeface="#9Slide05 Bellissima Script Pro" panose="02000505000000020002" pitchFamily="2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1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2AA9D3-052E-42BA-B2AC-B52172A167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00" y="171450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74A0F0-8DCA-4522-B390-0C3C5DAD0C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327F0D-9F36-4AF5-83AC-2080C19D44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00" y="-15316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6C3B58-95E8-4DEC-96E3-0AD94D5C51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8671" y="-152677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B0D3E-AB06-49F7-9663-CF01547C0242}"/>
              </a:ext>
            </a:extLst>
          </p:cNvPr>
          <p:cNvSpPr txBox="1"/>
          <p:nvPr userDrawn="1"/>
        </p:nvSpPr>
        <p:spPr>
          <a:xfrm>
            <a:off x="1973790" y="100566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Liên hệ page: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FE3792-2954-463C-B17F-6B467FD32E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0" y="17449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0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34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6.png"/><Relationship Id="rId21" Type="http://schemas.openxmlformats.org/officeDocument/2006/relationships/image" Target="../media/image70.png"/><Relationship Id="rId7" Type="http://schemas.openxmlformats.org/officeDocument/2006/relationships/image" Target="../media/image12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0.png"/><Relationship Id="rId5" Type="http://schemas.openxmlformats.org/officeDocument/2006/relationships/image" Target="../media/image10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7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2.png"/><Relationship Id="rId7" Type="http://schemas.openxmlformats.org/officeDocument/2006/relationships/image" Target="../media/image13.png"/><Relationship Id="rId12" Type="http://schemas.openxmlformats.org/officeDocument/2006/relationships/image" Target="../media/image85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4.png"/><Relationship Id="rId5" Type="http://schemas.openxmlformats.org/officeDocument/2006/relationships/image" Target="../media/image73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56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74.png"/><Relationship Id="rId3" Type="http://schemas.openxmlformats.org/officeDocument/2006/relationships/image" Target="../media/image72.png"/><Relationship Id="rId7" Type="http://schemas.openxmlformats.org/officeDocument/2006/relationships/image" Target="../media/image13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5.png"/><Relationship Id="rId5" Type="http://schemas.openxmlformats.org/officeDocument/2006/relationships/image" Target="../media/image73.png"/><Relationship Id="rId10" Type="http://schemas.openxmlformats.org/officeDocument/2006/relationships/image" Target="../media/image94.png"/><Relationship Id="rId4" Type="http://schemas.openxmlformats.org/officeDocument/2006/relationships/image" Target="../media/image56.png"/><Relationship Id="rId9" Type="http://schemas.openxmlformats.org/officeDocument/2006/relationships/image" Target="../media/image9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0.png"/><Relationship Id="rId3" Type="http://schemas.openxmlformats.org/officeDocument/2006/relationships/image" Target="../media/image72.png"/><Relationship Id="rId7" Type="http://schemas.openxmlformats.org/officeDocument/2006/relationships/image" Target="../media/image13.png"/><Relationship Id="rId12" Type="http://schemas.openxmlformats.org/officeDocument/2006/relationships/image" Target="../media/image7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30.png"/><Relationship Id="rId5" Type="http://schemas.openxmlformats.org/officeDocument/2006/relationships/image" Target="../media/image73.png"/><Relationship Id="rId10" Type="http://schemas.openxmlformats.org/officeDocument/2006/relationships/image" Target="../media/image720.png"/><Relationship Id="rId4" Type="http://schemas.openxmlformats.org/officeDocument/2006/relationships/image" Target="../media/image56.png"/><Relationship Id="rId9" Type="http://schemas.openxmlformats.org/officeDocument/2006/relationships/image" Target="../media/image7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2.png"/><Relationship Id="rId3" Type="http://schemas.openxmlformats.org/officeDocument/2006/relationships/image" Target="../media/image78.png"/><Relationship Id="rId7" Type="http://schemas.openxmlformats.org/officeDocument/2006/relationships/image" Target="../media/image90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97.png"/><Relationship Id="rId5" Type="http://schemas.openxmlformats.org/officeDocument/2006/relationships/image" Target="../media/image80.png"/><Relationship Id="rId10" Type="http://schemas.openxmlformats.org/officeDocument/2006/relationships/image" Target="../media/image103.png"/><Relationship Id="rId4" Type="http://schemas.openxmlformats.org/officeDocument/2006/relationships/image" Target="../media/image79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04.png"/><Relationship Id="rId3" Type="http://schemas.openxmlformats.org/officeDocument/2006/relationships/image" Target="../media/image98.png"/><Relationship Id="rId7" Type="http://schemas.openxmlformats.org/officeDocument/2006/relationships/image" Target="../media/image79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3.png"/><Relationship Id="rId5" Type="http://schemas.openxmlformats.org/officeDocument/2006/relationships/image" Target="../media/image99.png"/><Relationship Id="rId15" Type="http://schemas.openxmlformats.org/officeDocument/2006/relationships/image" Target="../media/image105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73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04.png"/><Relationship Id="rId3" Type="http://schemas.openxmlformats.org/officeDocument/2006/relationships/image" Target="../media/image98.png"/><Relationship Id="rId7" Type="http://schemas.openxmlformats.org/officeDocument/2006/relationships/image" Target="../media/image79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3.png"/><Relationship Id="rId5" Type="http://schemas.openxmlformats.org/officeDocument/2006/relationships/image" Target="../media/image99.png"/><Relationship Id="rId15" Type="http://schemas.openxmlformats.org/officeDocument/2006/relationships/image" Target="../media/image10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73.png"/><Relationship Id="rId1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04.png"/><Relationship Id="rId3" Type="http://schemas.openxmlformats.org/officeDocument/2006/relationships/image" Target="../media/image98.png"/><Relationship Id="rId7" Type="http://schemas.openxmlformats.org/officeDocument/2006/relationships/image" Target="../media/image79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13.png"/><Relationship Id="rId5" Type="http://schemas.openxmlformats.org/officeDocument/2006/relationships/image" Target="../media/image99.png"/><Relationship Id="rId15" Type="http://schemas.openxmlformats.org/officeDocument/2006/relationships/image" Target="../media/image110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73.png"/><Relationship Id="rId1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73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2.png"/><Relationship Id="rId1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3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10.png"/><Relationship Id="rId5" Type="http://schemas.openxmlformats.org/officeDocument/2006/relationships/image" Target="../media/image14.png"/><Relationship Id="rId15" Type="http://schemas.openxmlformats.org/officeDocument/2006/relationships/image" Target="../media/image340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3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png"/><Relationship Id="rId1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3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6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3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8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1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9846A450-4CB5-4667-9A03-6E9D6C469E6A}"/>
              </a:ext>
            </a:extLst>
          </p:cNvPr>
          <p:cNvSpPr txBox="1"/>
          <p:nvPr/>
        </p:nvSpPr>
        <p:spPr>
          <a:xfrm>
            <a:off x="5257800" y="342900"/>
            <a:ext cx="37719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 err="1">
                <a:ln>
                  <a:noFill/>
                </a:ln>
                <a:solidFill>
                  <a:srgbClr val="A5E2F5"/>
                </a:solidFill>
                <a:effectLst/>
                <a:uLnTx/>
                <a:uFillTx/>
                <a:latin typeface="#9Slide05 Bellissima Script Pro" panose="02000505000000020002" pitchFamily="2" charset="0"/>
                <a:ea typeface="微软雅黑"/>
                <a:cs typeface="+mn-cs"/>
              </a:rPr>
              <a:t>Ktuts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A5E2F5"/>
              </a:solidFill>
              <a:effectLst/>
              <a:uLnTx/>
              <a:uFillTx/>
              <a:latin typeface="#9Slide05 Bellissima Script Pro" panose="02000505000000020002" pitchFamily="2" charset="0"/>
              <a:ea typeface="微软雅黑"/>
              <a:cs typeface="+mn-cs"/>
            </a:endParaRPr>
          </a:p>
        </p:txBody>
      </p:sp>
      <p:grpSp>
        <p:nvGrpSpPr>
          <p:cNvPr id="24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10395259" y="-762185"/>
            <a:ext cx="2478651" cy="2478651"/>
            <a:chOff x="14658975" y="-3295650"/>
            <a:chExt cx="3200400" cy="3200400"/>
          </a:xfrm>
        </p:grpSpPr>
        <p:sp>
          <p:nvSpPr>
            <p:cNvPr id="25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66" name="任意多边形: 形状 44">
            <a:extLst>
              <a:ext uri="{FF2B5EF4-FFF2-40B4-BE49-F238E27FC236}">
                <a16:creationId xmlns:a16="http://schemas.microsoft.com/office/drawing/2014/main" id="{2A7F6F15-2A5F-4FE4-8F74-DB6742C27E54}"/>
              </a:ext>
            </a:extLst>
          </p:cNvPr>
          <p:cNvSpPr/>
          <p:nvPr/>
        </p:nvSpPr>
        <p:spPr>
          <a:xfrm flipH="1">
            <a:off x="-5057767" y="2985620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2A7F6F15-2A5F-4FE4-8F74-DB6742C27E54}"/>
              </a:ext>
            </a:extLst>
          </p:cNvPr>
          <p:cNvSpPr/>
          <p:nvPr/>
        </p:nvSpPr>
        <p:spPr>
          <a:xfrm flipH="1">
            <a:off x="-980797" y="3013224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F4848DD-3127-48D5-8FEC-F6C07EAEAEAB}"/>
              </a:ext>
            </a:extLst>
          </p:cNvPr>
          <p:cNvGrpSpPr/>
          <p:nvPr/>
        </p:nvGrpSpPr>
        <p:grpSpPr>
          <a:xfrm>
            <a:off x="7870390" y="-3674706"/>
            <a:ext cx="3881073" cy="6949361"/>
            <a:chOff x="9142970" y="-1812924"/>
            <a:chExt cx="2408862" cy="4390233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4121B79-A0E4-45C4-9B11-BCFA0DE0EAB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5A9B7BF-FC2E-4285-AE36-2AFFEECF36F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5E763EE-D008-4F6D-9906-F07499109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26DBE3D-E48A-4264-9CFA-02A8DAA9095E}"/>
              </a:ext>
            </a:extLst>
          </p:cNvPr>
          <p:cNvGrpSpPr/>
          <p:nvPr/>
        </p:nvGrpSpPr>
        <p:grpSpPr>
          <a:xfrm>
            <a:off x="3930190" y="-1611678"/>
            <a:ext cx="5039034" cy="5884021"/>
            <a:chOff x="9142970" y="-1812924"/>
            <a:chExt cx="2408862" cy="439023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8491A7D-4DA7-49AC-BFC9-9D9E4E1D273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75E7D8D-844D-4E7F-9E7A-B5B64DDFB1C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E1B13F19-3B4E-46E6-B7A8-0C672C30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59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536" y="2922475"/>
            <a:ext cx="1544245" cy="960100"/>
          </a:xfrm>
          <a:prstGeom prst="rect">
            <a:avLst/>
          </a:prstGeom>
        </p:spPr>
      </p:pic>
      <p:pic>
        <p:nvPicPr>
          <p:cNvPr id="33" name="图片 22">
            <a:extLst>
              <a:ext uri="{FF2B5EF4-FFF2-40B4-BE49-F238E27FC236}">
                <a16:creationId xmlns:a16="http://schemas.microsoft.com/office/drawing/2014/main" id="{2DF0BFBC-88F9-4EFA-BB96-546C6FC3E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2078" y="-200025"/>
            <a:ext cx="5615458" cy="5314871"/>
          </a:xfrm>
          <a:prstGeom prst="rect">
            <a:avLst/>
          </a:prstGeom>
        </p:spPr>
      </p:pic>
      <p:pic>
        <p:nvPicPr>
          <p:cNvPr id="34" name="图片 45">
            <a:extLst>
              <a:ext uri="{FF2B5EF4-FFF2-40B4-BE49-F238E27FC236}">
                <a16:creationId xmlns:a16="http://schemas.microsoft.com/office/drawing/2014/main" id="{B6BF1427-1B18-4456-AC12-8F4178BEBB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40" y="1592398"/>
            <a:ext cx="4625793" cy="3628042"/>
          </a:xfrm>
          <a:prstGeom prst="rect">
            <a:avLst/>
          </a:prstGeom>
        </p:spPr>
      </p:pic>
      <p:sp>
        <p:nvSpPr>
          <p:cNvPr id="35" name="任意多边形: 形状 35">
            <a:extLst>
              <a:ext uri="{FF2B5EF4-FFF2-40B4-BE49-F238E27FC236}">
                <a16:creationId xmlns:a16="http://schemas.microsoft.com/office/drawing/2014/main" id="{58D66637-1CF4-4B80-B170-63C4E665D7D6}"/>
              </a:ext>
            </a:extLst>
          </p:cNvPr>
          <p:cNvSpPr/>
          <p:nvPr/>
        </p:nvSpPr>
        <p:spPr>
          <a:xfrm>
            <a:off x="0" y="4540162"/>
            <a:ext cx="12192001" cy="2317839"/>
          </a:xfrm>
          <a:custGeom>
            <a:avLst/>
            <a:gdLst>
              <a:gd name="connsiteX0" fmla="*/ 2892867 w 12192001"/>
              <a:gd name="connsiteY0" fmla="*/ 734 h 2317839"/>
              <a:gd name="connsiteX1" fmla="*/ 3562351 w 12192001"/>
              <a:gd name="connsiteY1" fmla="*/ 12789 h 2317839"/>
              <a:gd name="connsiteX2" fmla="*/ 9353550 w 12192001"/>
              <a:gd name="connsiteY2" fmla="*/ 431889 h 2317839"/>
              <a:gd name="connsiteX3" fmla="*/ 12159146 w 12192001"/>
              <a:gd name="connsiteY3" fmla="*/ 1820084 h 2317839"/>
              <a:gd name="connsiteX4" fmla="*/ 12192001 w 12192001"/>
              <a:gd name="connsiteY4" fmla="*/ 1844521 h 2317839"/>
              <a:gd name="connsiteX5" fmla="*/ 12192001 w 12192001"/>
              <a:gd name="connsiteY5" fmla="*/ 2317839 h 2317839"/>
              <a:gd name="connsiteX6" fmla="*/ 0 w 12192001"/>
              <a:gd name="connsiteY6" fmla="*/ 2317839 h 2317839"/>
              <a:gd name="connsiteX7" fmla="*/ 0 w 12192001"/>
              <a:gd name="connsiteY7" fmla="*/ 66717 h 2317839"/>
              <a:gd name="connsiteX8" fmla="*/ 249901 w 12192001"/>
              <a:gd name="connsiteY8" fmla="*/ 56694 h 2317839"/>
              <a:gd name="connsiteX9" fmla="*/ 2892867 w 12192001"/>
              <a:gd name="connsiteY9" fmla="*/ 734 h 231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2317839">
                <a:moveTo>
                  <a:pt x="2892867" y="734"/>
                </a:moveTo>
                <a:cubicBezTo>
                  <a:pt x="3120134" y="2223"/>
                  <a:pt x="3344466" y="6043"/>
                  <a:pt x="3562351" y="12789"/>
                </a:cubicBezTo>
                <a:cubicBezTo>
                  <a:pt x="5305426" y="66764"/>
                  <a:pt x="7740650" y="-31661"/>
                  <a:pt x="9353550" y="431889"/>
                </a:cubicBezTo>
                <a:cubicBezTo>
                  <a:pt x="10361612" y="721608"/>
                  <a:pt x="11382077" y="1261854"/>
                  <a:pt x="12159146" y="1820084"/>
                </a:cubicBezTo>
                <a:lnTo>
                  <a:pt x="12192001" y="1844521"/>
                </a:lnTo>
                <a:lnTo>
                  <a:pt x="12192001" y="2317839"/>
                </a:lnTo>
                <a:lnTo>
                  <a:pt x="0" y="2317839"/>
                </a:lnTo>
                <a:lnTo>
                  <a:pt x="0" y="66717"/>
                </a:lnTo>
                <a:lnTo>
                  <a:pt x="249901" y="56694"/>
                </a:lnTo>
                <a:cubicBezTo>
                  <a:pt x="1027801" y="26134"/>
                  <a:pt x="1983799" y="-5219"/>
                  <a:pt x="2892867" y="734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1" name="任意多边形: 形状 29">
            <a:extLst>
              <a:ext uri="{FF2B5EF4-FFF2-40B4-BE49-F238E27FC236}">
                <a16:creationId xmlns:a16="http://schemas.microsoft.com/office/drawing/2014/main" id="{55062D08-B3DE-47C2-8E9E-188226C70391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2" name="任意多边形: 形状 23">
            <a:extLst>
              <a:ext uri="{FF2B5EF4-FFF2-40B4-BE49-F238E27FC236}">
                <a16:creationId xmlns:a16="http://schemas.microsoft.com/office/drawing/2014/main" id="{D32BCF95-A5FB-4C34-904D-BC50C7ABAF13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3" name="任意多边形: 形状 17">
            <a:extLst>
              <a:ext uri="{FF2B5EF4-FFF2-40B4-BE49-F238E27FC236}">
                <a16:creationId xmlns:a16="http://schemas.microsoft.com/office/drawing/2014/main" id="{1312F7B7-B4E2-4142-95D7-12AED8257AB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4" name="任意多边形: 形状 11">
            <a:extLst>
              <a:ext uri="{FF2B5EF4-FFF2-40B4-BE49-F238E27FC236}">
                <a16:creationId xmlns:a16="http://schemas.microsoft.com/office/drawing/2014/main" id="{DF143039-91FE-457B-9E67-8F67ACA3B7E3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0616" y="608509"/>
            <a:ext cx="1396767" cy="868409"/>
          </a:xfrm>
          <a:prstGeom prst="rect">
            <a:avLst/>
          </a:prstGeom>
        </p:spPr>
      </p:pic>
      <p:sp>
        <p:nvSpPr>
          <p:cNvPr id="67" name="文本框 17"/>
          <p:cNvSpPr txBox="1"/>
          <p:nvPr/>
        </p:nvSpPr>
        <p:spPr>
          <a:xfrm>
            <a:off x="7635009" y="1206177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Netmuc KT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TOÁN</a:t>
            </a:r>
          </a:p>
        </p:txBody>
      </p:sp>
      <p:sp>
        <p:nvSpPr>
          <p:cNvPr id="71" name="文本框 17"/>
          <p:cNvSpPr txBox="1"/>
          <p:nvPr/>
        </p:nvSpPr>
        <p:spPr>
          <a:xfrm>
            <a:off x="4075718" y="2375660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Netmuc KT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MÔN</a:t>
            </a:r>
          </a:p>
        </p:txBody>
      </p:sp>
      <p:pic>
        <p:nvPicPr>
          <p:cNvPr id="72" name="5c44c091b8da2">
            <a:hlinkClick r:id="" action="ppaction://media"/>
            <a:extLst>
              <a:ext uri="{FF2B5EF4-FFF2-40B4-BE49-F238E27FC236}">
                <a16:creationId xmlns:a16="http://schemas.microsoft.com/office/drawing/2014/main" id="{81270957-B945-4A0A-A48D-31DF413FA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017" y="-504825"/>
            <a:ext cx="609600" cy="609600"/>
          </a:xfrm>
          <a:prstGeom prst="rect">
            <a:avLst/>
          </a:prstGeom>
        </p:spPr>
      </p:pic>
      <p:pic>
        <p:nvPicPr>
          <p:cNvPr id="27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10" y="4477150"/>
            <a:ext cx="1183035" cy="582512"/>
          </a:xfrm>
          <a:prstGeom prst="rect">
            <a:avLst/>
          </a:prstGeom>
        </p:spPr>
      </p:pic>
      <p:pic>
        <p:nvPicPr>
          <p:cNvPr id="28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718" y="3988907"/>
            <a:ext cx="1558518" cy="69060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62" y="4421010"/>
            <a:ext cx="828754" cy="3337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041" y="4467090"/>
            <a:ext cx="714321" cy="2876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945" y="4407340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2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891" y="4796595"/>
            <a:ext cx="222256" cy="223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6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956" y="4848517"/>
            <a:ext cx="178391" cy="179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6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27" y="4374878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0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8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48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A6A5A3-2A89-471F-BF9E-3CA96DB64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61" y="1446336"/>
            <a:ext cx="4536827" cy="4581525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2FA6821-5C12-4059-8DA3-696093089187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86176E3-AA71-4FBB-BAC4-F4E035C4114A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9C9D5F-187A-4A06-B17E-7ABA415C0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0350" y="5245101"/>
            <a:ext cx="1022350" cy="9717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C79024-173F-478D-82CB-453FD81B6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950" y="5245101"/>
            <a:ext cx="1022350" cy="971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FE8686-0EED-45BC-A985-097685F3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550" y="5245101"/>
            <a:ext cx="1022350" cy="971794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7796879-CE14-438D-A3FD-A48805B756BE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A3D27E-5892-4811-9B94-FD291D546B65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E61C009-8896-4847-B7A8-677D69125B7B}"/>
              </a:ext>
            </a:extLst>
          </p:cNvPr>
          <p:cNvGrpSpPr/>
          <p:nvPr/>
        </p:nvGrpSpPr>
        <p:grpSpPr>
          <a:xfrm>
            <a:off x="404566" y="-547756"/>
            <a:ext cx="3134281" cy="2742872"/>
            <a:chOff x="14658975" y="-3295650"/>
            <a:chExt cx="3200400" cy="3200400"/>
          </a:xfrm>
        </p:grpSpPr>
        <p:sp>
          <p:nvSpPr>
            <p:cNvPr id="11" name="星形: 十二角 19">
              <a:extLst>
                <a:ext uri="{FF2B5EF4-FFF2-40B4-BE49-F238E27FC236}">
                  <a16:creationId xmlns:a16="http://schemas.microsoft.com/office/drawing/2014/main" id="{A0FA126A-4201-4C72-AAC8-FB9FC51ADEDB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B5757D1-3258-4FC5-B8C6-254B7419C408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733C3B4-C3DA-4252-A74C-D9FEFD330815}"/>
              </a:ext>
            </a:extLst>
          </p:cNvPr>
          <p:cNvGrpSpPr/>
          <p:nvPr/>
        </p:nvGrpSpPr>
        <p:grpSpPr>
          <a:xfrm>
            <a:off x="2218116" y="-2990720"/>
            <a:ext cx="3972958" cy="4885927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6886331-54CF-45A7-9E43-9F3D3357CAF3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F7D04C7-CDEF-4509-9DF6-2EDAB0683AF6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C13BFAD-0A63-4156-A6C0-67E2C350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2A987D-C3F2-4EF2-9B73-C488052127C7}"/>
              </a:ext>
            </a:extLst>
          </p:cNvPr>
          <p:cNvGrpSpPr/>
          <p:nvPr/>
        </p:nvGrpSpPr>
        <p:grpSpPr>
          <a:xfrm>
            <a:off x="10347864" y="-2266285"/>
            <a:ext cx="1401099" cy="3607846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B97EC70-9DD2-4F31-B7DA-0949B490824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3D548C3-8D6E-4F62-B356-528A201767C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D7DBEA0-C5B2-44EF-BA95-D81F3C46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6818" y="1752063"/>
                <a:ext cx="4353943" cy="1901040"/>
              </a:xfrm>
              <a:prstGeom prst="rect">
                <a:avLst/>
              </a:prstGeom>
              <a:solidFill>
                <a:schemeClr val="bg1"/>
              </a:solidFill>
              <a:ln w="69850" cmpd="thickThin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  </m:t>
                      </m:r>
                      <m:f>
                        <m:fPr>
                          <m:ctrlPr>
                            <a:rPr kumimoji="0" lang="en-US" sz="6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6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6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kumimoji="0" lang="en-US" sz="6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6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𝟏𝟕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6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kumimoji="0" lang="en-US" sz="6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58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18" y="1752063"/>
                <a:ext cx="4353943" cy="19010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9850" cmpd="thickThin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81261" y="91313"/>
            <a:ext cx="278089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err="1">
                <a:ln w="0"/>
                <a:solidFill>
                  <a:srgbClr val="E53238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Nokia Standard" panose="02040603050506020204" pitchFamily="18" charset="0"/>
                <a:ea typeface="微软雅黑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>
                <a:ln w="0"/>
                <a:solidFill>
                  <a:srgbClr val="E53238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Nokia Standard" panose="02040603050506020204" pitchFamily="18" charset="0"/>
                <a:ea typeface="微软雅黑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smtClean="0">
                <a:ln w="0"/>
                <a:solidFill>
                  <a:srgbClr val="E53238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Nokia Standard" panose="02040603050506020204" pitchFamily="18" charset="0"/>
                <a:ea typeface="微软雅黑"/>
                <a:cs typeface="+mn-cs"/>
              </a:rPr>
              <a:t>2: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E53238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Nokia Standard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19561" y="2754"/>
            <a:ext cx="226312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E53238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Nokia Standard" panose="02040603050506020204" pitchFamily="18" charset="0"/>
                <a:ea typeface="微软雅黑"/>
                <a:cs typeface="+mn-cs"/>
              </a:rPr>
              <a:t>Tính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E53238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UTM Nokia Standard" panose="02040603050506020204" pitchFamily="18" charset="0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33350" y="1721501"/>
                <a:ext cx="4353943" cy="1935273"/>
              </a:xfrm>
              <a:prstGeom prst="rect">
                <a:avLst/>
              </a:prstGeom>
              <a:solidFill>
                <a:schemeClr val="bg1"/>
              </a:solidFill>
              <a:ln w="69850" cmpd="thickThin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  </m:t>
                      </m:r>
                      <m:f>
                        <m:fPr>
                          <m:ctrlPr>
                            <a:rPr kumimoji="0" lang="en-US" sz="6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6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6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kumimoji="0" lang="en-US" sz="6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6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6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en-US" sz="6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58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50" y="1721501"/>
                <a:ext cx="4353943" cy="1935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9850" cmpd="thickThin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3512" y="4494606"/>
                <a:ext cx="4353943" cy="1901040"/>
              </a:xfrm>
              <a:prstGeom prst="rect">
                <a:avLst/>
              </a:prstGeom>
              <a:solidFill>
                <a:schemeClr val="bg1"/>
              </a:solidFill>
              <a:ln w="69850" cmpd="thickThin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𝒄</m:t>
                      </m:r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 </m:t>
                      </m:r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kumimoji="0" lang="en-US" sz="6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6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6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6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6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58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12" y="4494606"/>
                <a:ext cx="4353943" cy="19010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9850" cmpd="thickThin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80044" y="4480716"/>
                <a:ext cx="4353943" cy="1849161"/>
              </a:xfrm>
              <a:prstGeom prst="rect">
                <a:avLst/>
              </a:prstGeom>
              <a:solidFill>
                <a:schemeClr val="bg1"/>
              </a:solidFill>
              <a:ln w="69850" cmpd="thickThin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𝒅</m:t>
                      </m:r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  </m:t>
                      </m:r>
                      <m:f>
                        <m:fPr>
                          <m:ctrlPr>
                            <a:rPr kumimoji="0" lang="en-US" sz="6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6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6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a:rPr kumimoji="0" lang="en-US" sz="6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kumimoji="0" lang="en-US" sz="6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5867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044" y="4480716"/>
                <a:ext cx="4353943" cy="1849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69850" cmpd="thickThin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0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634" y="-3366562"/>
            <a:ext cx="13435932" cy="1006614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FB6CCA-A548-4A70-95A7-2BFCFA1A8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00" y="4355623"/>
            <a:ext cx="1193604" cy="22322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2EA9080-626E-4325-82ED-92C56F360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4239" y="4382443"/>
            <a:ext cx="1193604" cy="2232245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5974134-2D30-4257-91C5-981E011AE87F}"/>
              </a:ext>
            </a:extLst>
          </p:cNvPr>
          <p:cNvSpPr/>
          <p:nvPr/>
        </p:nvSpPr>
        <p:spPr>
          <a:xfrm flipH="1">
            <a:off x="0" y="5016843"/>
            <a:ext cx="12192000" cy="1841156"/>
          </a:xfrm>
          <a:custGeom>
            <a:avLst/>
            <a:gdLst>
              <a:gd name="connsiteX0" fmla="*/ 0 w 12191999"/>
              <a:gd name="connsiteY0" fmla="*/ 0 h 2825744"/>
              <a:gd name="connsiteX1" fmla="*/ 25400 w 12191999"/>
              <a:gd name="connsiteY1" fmla="*/ 6344 h 2825744"/>
              <a:gd name="connsiteX2" fmla="*/ 1257300 w 12191999"/>
              <a:gd name="connsiteY2" fmla="*/ 311144 h 2825744"/>
              <a:gd name="connsiteX3" fmla="*/ 2336800 w 12191999"/>
              <a:gd name="connsiteY3" fmla="*/ 82544 h 2825744"/>
              <a:gd name="connsiteX4" fmla="*/ 4724400 w 12191999"/>
              <a:gd name="connsiteY4" fmla="*/ 1428744 h 2825744"/>
              <a:gd name="connsiteX5" fmla="*/ 7340601 w 12191999"/>
              <a:gd name="connsiteY5" fmla="*/ 1365244 h 2825744"/>
              <a:gd name="connsiteX6" fmla="*/ 8420100 w 12191999"/>
              <a:gd name="connsiteY6" fmla="*/ 1162044 h 2825744"/>
              <a:gd name="connsiteX7" fmla="*/ 10185400 w 12191999"/>
              <a:gd name="connsiteY7" fmla="*/ 1428744 h 2825744"/>
              <a:gd name="connsiteX8" fmla="*/ 11163300 w 12191999"/>
              <a:gd name="connsiteY8" fmla="*/ 1797044 h 2825744"/>
              <a:gd name="connsiteX9" fmla="*/ 12064008 w 12191999"/>
              <a:gd name="connsiteY9" fmla="*/ 1641072 h 2825744"/>
              <a:gd name="connsiteX10" fmla="*/ 12191999 w 12191999"/>
              <a:gd name="connsiteY10" fmla="*/ 1626135 h 2825744"/>
              <a:gd name="connsiteX11" fmla="*/ 12191999 w 12191999"/>
              <a:gd name="connsiteY11" fmla="*/ 2825744 h 2825744"/>
              <a:gd name="connsiteX12" fmla="*/ 0 w 12191999"/>
              <a:gd name="connsiteY12" fmla="*/ 2825744 h 282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2825744">
                <a:moveTo>
                  <a:pt x="0" y="0"/>
                </a:moveTo>
                <a:lnTo>
                  <a:pt x="25400" y="6344"/>
                </a:lnTo>
                <a:cubicBezTo>
                  <a:pt x="260350" y="61377"/>
                  <a:pt x="872067" y="298444"/>
                  <a:pt x="1257300" y="311144"/>
                </a:cubicBezTo>
                <a:cubicBezTo>
                  <a:pt x="1642533" y="323844"/>
                  <a:pt x="1758950" y="-103723"/>
                  <a:pt x="2336800" y="82544"/>
                </a:cubicBezTo>
                <a:cubicBezTo>
                  <a:pt x="2914650" y="268811"/>
                  <a:pt x="3890433" y="1214961"/>
                  <a:pt x="4724400" y="1428744"/>
                </a:cubicBezTo>
                <a:cubicBezTo>
                  <a:pt x="5558369" y="1642527"/>
                  <a:pt x="6724650" y="1409694"/>
                  <a:pt x="7340601" y="1365244"/>
                </a:cubicBezTo>
                <a:cubicBezTo>
                  <a:pt x="7956550" y="1320794"/>
                  <a:pt x="7945968" y="1151461"/>
                  <a:pt x="8420100" y="1162044"/>
                </a:cubicBezTo>
                <a:cubicBezTo>
                  <a:pt x="8894233" y="1172627"/>
                  <a:pt x="9728200" y="1322911"/>
                  <a:pt x="10185400" y="1428744"/>
                </a:cubicBezTo>
                <a:cubicBezTo>
                  <a:pt x="10642600" y="1534577"/>
                  <a:pt x="10809817" y="1763177"/>
                  <a:pt x="11163300" y="1797044"/>
                </a:cubicBezTo>
                <a:cubicBezTo>
                  <a:pt x="11428412" y="1822445"/>
                  <a:pt x="11787584" y="1688301"/>
                  <a:pt x="12064008" y="1641072"/>
                </a:cubicBezTo>
                <a:lnTo>
                  <a:pt x="12191999" y="1626135"/>
                </a:lnTo>
                <a:lnTo>
                  <a:pt x="12191999" y="2825744"/>
                </a:lnTo>
                <a:lnTo>
                  <a:pt x="0" y="2825744"/>
                </a:ln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AE7FFB-0383-4B10-AC88-0E0450483287}"/>
              </a:ext>
            </a:extLst>
          </p:cNvPr>
          <p:cNvGrpSpPr/>
          <p:nvPr/>
        </p:nvGrpSpPr>
        <p:grpSpPr>
          <a:xfrm>
            <a:off x="60720" y="25291"/>
            <a:ext cx="1375477" cy="1362570"/>
            <a:chOff x="14658975" y="-3295650"/>
            <a:chExt cx="3200400" cy="3200400"/>
          </a:xfrm>
        </p:grpSpPr>
        <p:sp>
          <p:nvSpPr>
            <p:cNvPr id="3" name="星形: 十二角 19">
              <a:extLst>
                <a:ext uri="{FF2B5EF4-FFF2-40B4-BE49-F238E27FC236}">
                  <a16:creationId xmlns:a16="http://schemas.microsoft.com/office/drawing/2014/main" id="{2BD0AE63-2912-4B63-9933-4F3CDA80E9E6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4312C7A-2026-4225-8075-E079CF2BBFD9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E676CE4-A001-4B52-8766-4E012E5FE814}"/>
              </a:ext>
            </a:extLst>
          </p:cNvPr>
          <p:cNvSpPr/>
          <p:nvPr/>
        </p:nvSpPr>
        <p:spPr>
          <a:xfrm flipH="1">
            <a:off x="0" y="6308724"/>
            <a:ext cx="12181714" cy="549275"/>
          </a:xfrm>
          <a:custGeom>
            <a:avLst/>
            <a:gdLst>
              <a:gd name="connsiteX0" fmla="*/ 3314700 w 12192000"/>
              <a:gd name="connsiteY0" fmla="*/ 883 h 953383"/>
              <a:gd name="connsiteX1" fmla="*/ 7410450 w 12192000"/>
              <a:gd name="connsiteY1" fmla="*/ 191383 h 953383"/>
              <a:gd name="connsiteX2" fmla="*/ 9810750 w 12192000"/>
              <a:gd name="connsiteY2" fmla="*/ 19933 h 953383"/>
              <a:gd name="connsiteX3" fmla="*/ 11715750 w 12192000"/>
              <a:gd name="connsiteY3" fmla="*/ 153283 h 953383"/>
              <a:gd name="connsiteX4" fmla="*/ 12071598 w 12192000"/>
              <a:gd name="connsiteY4" fmla="*/ 124262 h 953383"/>
              <a:gd name="connsiteX5" fmla="*/ 12192000 w 12192000"/>
              <a:gd name="connsiteY5" fmla="*/ 100720 h 953383"/>
              <a:gd name="connsiteX6" fmla="*/ 12192000 w 12192000"/>
              <a:gd name="connsiteY6" fmla="*/ 953383 h 953383"/>
              <a:gd name="connsiteX7" fmla="*/ 0 w 12192000"/>
              <a:gd name="connsiteY7" fmla="*/ 953383 h 953383"/>
              <a:gd name="connsiteX8" fmla="*/ 0 w 12192000"/>
              <a:gd name="connsiteY8" fmla="*/ 286633 h 953383"/>
              <a:gd name="connsiteX9" fmla="*/ 3314700 w 12192000"/>
              <a:gd name="connsiteY9" fmla="*/ 883 h 95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53383">
                <a:moveTo>
                  <a:pt x="3314700" y="883"/>
                </a:moveTo>
                <a:cubicBezTo>
                  <a:pt x="4549776" y="-14992"/>
                  <a:pt x="6327776" y="188208"/>
                  <a:pt x="7410450" y="191383"/>
                </a:cubicBezTo>
                <a:cubicBezTo>
                  <a:pt x="8493125" y="194558"/>
                  <a:pt x="9093200" y="26283"/>
                  <a:pt x="9810750" y="19933"/>
                </a:cubicBezTo>
                <a:cubicBezTo>
                  <a:pt x="10528300" y="13583"/>
                  <a:pt x="11207750" y="140583"/>
                  <a:pt x="11715750" y="153283"/>
                </a:cubicBezTo>
                <a:cubicBezTo>
                  <a:pt x="11842750" y="156458"/>
                  <a:pt x="11961217" y="143163"/>
                  <a:pt x="12071598" y="124262"/>
                </a:cubicBezTo>
                <a:lnTo>
                  <a:pt x="12192000" y="100720"/>
                </a:lnTo>
                <a:lnTo>
                  <a:pt x="12192000" y="953383"/>
                </a:lnTo>
                <a:lnTo>
                  <a:pt x="0" y="953383"/>
                </a:lnTo>
                <a:lnTo>
                  <a:pt x="0" y="286633"/>
                </a:lnTo>
                <a:cubicBezTo>
                  <a:pt x="850900" y="204083"/>
                  <a:pt x="2079625" y="16758"/>
                  <a:pt x="3314700" y="883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828" y="5635692"/>
            <a:ext cx="1811876" cy="8921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53" y="5529206"/>
            <a:ext cx="2386947" cy="10576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71" y="6211330"/>
            <a:ext cx="1269277" cy="51111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88" y="6281904"/>
            <a:ext cx="1094018" cy="44054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36" y="5934835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55" y="6357916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B818499-FD81-41A0-947D-5D46D7FD3F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766" y="5560022"/>
            <a:ext cx="569991" cy="6334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7486F21-D9AE-4336-B60E-BCABA1F13A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3644" y="5845635"/>
            <a:ext cx="3861956" cy="87154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8DD8B3-83BC-4C44-9DF2-C2B1E43237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6348" y="0"/>
            <a:ext cx="1406712" cy="19209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184940" y="3484847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25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7849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=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940" y="3484847"/>
                <a:ext cx="2918108" cy="1099019"/>
              </a:xfrm>
              <a:prstGeom prst="rect">
                <a:avLst/>
              </a:prstGeom>
              <a:blipFill>
                <a:blip r:embed="rId1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829056" y="3481746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𝟑𝟕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𝟐𝟓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056" y="3481746"/>
                <a:ext cx="1607095" cy="11567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424213" y="3451720"/>
                <a:ext cx="2679012" cy="1159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20 </m:t>
                          </m:r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17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𝟐𝟓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13" y="3451720"/>
                <a:ext cx="2679012" cy="11599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664925" y="3437430"/>
                <a:ext cx="2165412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+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𝟏𝟕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𝟐𝟓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25" y="3437430"/>
                <a:ext cx="2165412" cy="11567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rved Up Arrow 32"/>
          <p:cNvSpPr/>
          <p:nvPr/>
        </p:nvSpPr>
        <p:spPr>
          <a:xfrm>
            <a:off x="2386537" y="471054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Curved Up Arrow 33"/>
          <p:cNvSpPr/>
          <p:nvPr/>
        </p:nvSpPr>
        <p:spPr>
          <a:xfrm>
            <a:off x="3582492" y="4575692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234887" y="3469409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887" y="3469409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1191435" y="3644505"/>
            <a:ext cx="756297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a: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691884" y="1660538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25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7849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=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884" y="1660538"/>
                <a:ext cx="2918108" cy="1099019"/>
              </a:xfrm>
              <a:prstGeom prst="rect">
                <a:avLst/>
              </a:prstGeom>
              <a:blipFill>
                <a:blip r:embed="rId17"/>
                <a:stretch>
                  <a:fillRect l="-209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8882570" y="1649562"/>
                <a:ext cx="1607095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𝟏𝟖𝟓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𝟐𝟓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570" y="1649562"/>
                <a:ext cx="1607095" cy="11689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6544488" y="1595480"/>
                <a:ext cx="2679012" cy="11719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100</m:t>
                          </m:r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85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𝟏</m:t>
                          </m:r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𝟐𝟓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488" y="1595480"/>
                <a:ext cx="2679012" cy="11719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4454786" y="1612255"/>
                <a:ext cx="2165412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+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𝟖</m:t>
                          </m:r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</m:t>
                          </m:r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𝟐𝟓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786" y="1612255"/>
                <a:ext cx="2165412" cy="116897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Curved Up Arrow 40"/>
          <p:cNvSpPr/>
          <p:nvPr/>
        </p:nvSpPr>
        <p:spPr>
          <a:xfrm>
            <a:off x="1983206" y="2833082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Curved Up Arrow 41"/>
          <p:cNvSpPr/>
          <p:nvPr/>
        </p:nvSpPr>
        <p:spPr>
          <a:xfrm>
            <a:off x="3033831" y="2779177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802201" y="1633727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100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201" y="1633727"/>
                <a:ext cx="856400" cy="1159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299231" y="1820196"/>
            <a:ext cx="1554593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 </a:t>
            </a:r>
            <a:r>
              <a:rPr kumimoji="0" lang="en-US" sz="4000" b="0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C1: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9911927" y="1612255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𝟑𝟕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𝟐𝟓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927" y="1612255"/>
                <a:ext cx="1607095" cy="115672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2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/>
      <p:bldP spid="33" grpId="0" animBg="1"/>
      <p:bldP spid="33" grpId="1" animBg="1"/>
      <p:bldP spid="34" grpId="0" animBg="1"/>
      <p:bldP spid="34" grpId="1" animBg="1"/>
      <p:bldP spid="35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8410" y="-3405296"/>
            <a:ext cx="14200860" cy="1063923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006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7849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𝟐𝟕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42</m:t>
                          </m:r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−</m:t>
                          </m:r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𝟏𝟖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05127" y="2113517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27" y="2113517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460926" y="3250888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622694" y="3251779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26052" y="2110288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42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052" y="2110288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7849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blipFill>
                <a:blip r:embed="rId13"/>
                <a:stretch>
                  <a:fillRect b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14</m:t>
                          </m:r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−</m:t>
                          </m:r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150541" y="529785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312309" y="529874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1838" y="4889865"/>
            <a:ext cx="1690162" cy="196813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92872" y="2386233"/>
            <a:ext cx="1726114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b) C1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4201" y="4284413"/>
            <a:ext cx="1126590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8A6FE2-BC9A-4D88-BFD7-E6B8A9B1411C}"/>
                  </a:ext>
                </a:extLst>
              </p:cNvPr>
              <p:cNvSpPr txBox="1"/>
              <p:nvPr/>
            </p:nvSpPr>
            <p:spPr>
              <a:xfrm>
                <a:off x="10009564" y="2119400"/>
                <a:ext cx="99273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8A6FE2-BC9A-4D88-BFD7-E6B8A9B14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564" y="2119400"/>
                <a:ext cx="992733" cy="11567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4A69F0-18D7-43D4-878E-569E63728C22}"/>
                  </a:ext>
                </a:extLst>
              </p:cNvPr>
              <p:cNvSpPr txBox="1"/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4A69F0-18D7-43D4-878E-569E63728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ACADB1-2ACF-4FCD-8BDD-204AD2EC4E22}"/>
                  </a:ext>
                </a:extLst>
              </p:cNvPr>
              <p:cNvSpPr txBox="1"/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ACADB1-2ACF-4FCD-8BDD-204AD2EC4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6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8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2" grpId="0"/>
          <p:bldP spid="3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2" grpId="0"/>
          <p:bldP spid="33" grpId="0"/>
          <p:bldP spid="4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𝒄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7849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blipFill>
                <a:blip r:embed="rId9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3 </m:t>
                          </m:r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den>
                      </m:f>
                      <m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818816" y="3960003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980584" y="3960894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220" y="4424131"/>
            <a:ext cx="1690162" cy="1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39500" y="2864958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778495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4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7849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7849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78495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00" y="2864958"/>
                <a:ext cx="2918108" cy="1085554"/>
              </a:xfrm>
              <a:prstGeom prst="rect">
                <a:avLst/>
              </a:prstGeom>
              <a:blipFill>
                <a:blip r:embed="rId8"/>
                <a:stretch>
                  <a:fillRect l="-11715" b="-15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72058" y="2816362"/>
                <a:ext cx="924431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58" y="2816362"/>
                <a:ext cx="924431" cy="11564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9 − 6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78495">
                                  <a:lumMod val="50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 </m:t>
                      </m:r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7849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818816" y="3960003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980584" y="3960894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78495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220" y="4424131"/>
            <a:ext cx="1690162" cy="1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Muốn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cộng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(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hoặc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hai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phân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mẫu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Bước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1: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Quy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đồng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hai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phân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số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Bahian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Bước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2: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Cộng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(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hoặc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trừ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hai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phân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cùng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mẫu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Bahiana"/>
              </a:rPr>
              <a:t>đó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Bahiana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53" name="组合 17">
            <a:extLst>
              <a:ext uri="{FF2B5EF4-FFF2-40B4-BE49-F238E27FC236}">
                <a16:creationId xmlns:a16="http://schemas.microsoft.com/office/drawing/2014/main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7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>
            <a:off x="0" y="5684917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6958169" y="1668211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>
            <a:off x="-20482" y="6140349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12144" y="244903"/>
            <a:ext cx="7203056" cy="122923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194E559B-B1A2-4134-AB99-06FD5F016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2056"/>
            <a:ext cx="1676360" cy="230716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083730" y="87697"/>
            <a:ext cx="501227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0"/>
                <a:solidFill>
                  <a:srgbClr val="E53238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Nokia Standard" panose="02040603050506020204" pitchFamily="18" charset="0"/>
                <a:ea typeface="微软雅黑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srgbClr val="E53238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Nokia Standard" panose="02040603050506020204" pitchFamily="18" charset="0"/>
                <a:ea typeface="微软雅黑"/>
                <a:cs typeface="+mn-cs"/>
              </a:rPr>
              <a:t> 3: </a:t>
            </a:r>
            <a:r>
              <a:rPr kumimoji="0" lang="en-US" sz="7200" b="0" i="0" u="none" strike="noStrike" kern="1200" cap="none" spc="0" normalizeH="0" baseline="0" noProof="0" dirty="0" err="1">
                <a:ln w="0"/>
                <a:solidFill>
                  <a:srgbClr val="E53238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Nokia Standard" panose="02040603050506020204" pitchFamily="18" charset="0"/>
                <a:ea typeface="微软雅黑"/>
                <a:cs typeface="+mn-cs"/>
              </a:rPr>
              <a:t>Tìm</a:t>
            </a:r>
            <a:r>
              <a:rPr kumimoji="0" lang="en-US" sz="7200" b="0" i="0" u="none" strike="noStrike" kern="1200" cap="none" spc="0" normalizeH="0" baseline="0" noProof="0" dirty="0">
                <a:ln w="0"/>
                <a:solidFill>
                  <a:srgbClr val="E53238">
                    <a:lumMod val="75000"/>
                  </a:srgbClr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UTM Nokia Standard" panose="02040603050506020204" pitchFamily="18" charset="0"/>
                <a:ea typeface="微软雅黑"/>
                <a:cs typeface="+mn-cs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 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𝒄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 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17" y="4496638"/>
            <a:ext cx="1257975" cy="2069572"/>
          </a:xfrm>
          <a:prstGeom prst="rect">
            <a:avLst/>
          </a:prstGeom>
        </p:spPr>
      </p:pic>
      <p:grpSp>
        <p:nvGrpSpPr>
          <p:cNvPr id="54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2579464" y="5614414"/>
            <a:ext cx="1660711" cy="807868"/>
            <a:chOff x="2579649" y="5529206"/>
            <a:chExt cx="2452912" cy="1193242"/>
          </a:xfrm>
        </p:grpSpPr>
        <p:pic>
          <p:nvPicPr>
            <p:cNvPr id="55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6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299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 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909730" y="3436892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4D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9730" y="3436892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94962" y="5109277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  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4D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962" y="5109277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72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𝒃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  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875326" y="3470504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4D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26" y="3470504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629248" y="5122986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    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4D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248" y="5122986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1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𝒂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113871" y="345296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4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4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4D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871" y="345296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37822" y="506326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𝒙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64D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      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45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64D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微软雅黑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64D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822" y="5063260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39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3437032" y="2062533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LUYỆN TẬP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0F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CHUNG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Showcard" panose="02040603050506020204" pitchFamily="18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492815" y="2056909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LUYỆN TẬP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CHUNG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Showcard" panose="02040603050506020204" pitchFamily="18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4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1067" y="220133"/>
                <a:ext cx="10972800" cy="2267352"/>
              </a:xfrm>
              <a:prstGeom prst="rect">
                <a:avLst/>
              </a:prstGeom>
              <a:ln>
                <a:prstDash val="lg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64D2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Bài 5</a:t>
                </a: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: Trong một giờ học tự chọn, lớp 4A có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số học sinh học Tiếng Anh và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số học sinh học Tin học</a:t>
                </a: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. Hỏi số học sinh học Tin học và Tiếng Anh bằng</a:t>
                </a: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bao nhiêu phần số học sinh cả lớp ? 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67" y="220133"/>
                <a:ext cx="10972800" cy="2267352"/>
              </a:xfrm>
              <a:prstGeom prst="rect">
                <a:avLst/>
              </a:prstGeom>
              <a:blipFill>
                <a:blip r:embed="rId7"/>
                <a:stretch>
                  <a:fillRect l="-832" b="-2139"/>
                </a:stretch>
              </a:blipFill>
              <a:ln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016000" y="2810933"/>
                <a:ext cx="10092267" cy="393648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Bài giải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Số học sinh học Tiếng Anh và học Tin học bằng số phần tổng số học sinh cả lớp là: </a:t>
                </a:r>
                <a:b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</a:b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/>
                </a:r>
                <a:b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𝟑𝟓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( số học sinh cả lớp)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Đáp số: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𝟐𝟗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𝟑𝟓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số </a:t>
                </a: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học sinh cả </a:t>
                </a: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lớp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rPr>
                  <a:t>  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2810933"/>
                <a:ext cx="10092267" cy="393648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22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455347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4095141" y="2073701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charset="-122"/>
                <a:cs typeface="+mn-cs"/>
              </a:rPr>
              <a:t>Dặn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charset="-122"/>
                <a:cs typeface="+mn-cs"/>
              </a:rPr>
              <a:t>dò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Showcard" panose="02040603050506020204" pitchFamily="18" charset="0"/>
              <a:ea typeface="inpin heiti" charset="-122"/>
              <a:cs typeface="+mn-cs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2945415" y="2059940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Chúc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các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em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học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tốt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Showcard" panose="02040603050506020204" pitchFamily="18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027188" y="2027717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Chúc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các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em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học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rPr>
              <a:t>tốt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Showcard" panose="02040603050506020204" pitchFamily="18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8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54" y="3963530"/>
            <a:ext cx="11773583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23" y="3967709"/>
            <a:ext cx="11969578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208228" y="-72975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763" y="1229096"/>
            <a:ext cx="1646085" cy="4909376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93785" y="2379108"/>
            <a:ext cx="9959783" cy="2112822"/>
            <a:chOff x="1593785" y="2379108"/>
            <a:chExt cx="9959783" cy="211282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5730182" y="2379108"/>
              <a:ext cx="5823386" cy="2107911"/>
              <a:chOff x="1277146" y="2780702"/>
              <a:chExt cx="4733246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79668" y="2780702"/>
                <a:ext cx="3230724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146" y="2780702"/>
                <a:ext cx="1399302" cy="1412641"/>
              </a:xfrm>
              <a:prstGeom prst="rect">
                <a:avLst/>
              </a:prstGeom>
            </p:spPr>
          </p:pic>
        </p:grpSp>
        <p:pic>
          <p:nvPicPr>
            <p:cNvPr id="1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5006" y="2384019"/>
              <a:ext cx="1721583" cy="2107911"/>
            </a:xfrm>
            <a:prstGeom prst="rect">
              <a:avLst/>
            </a:prstGeom>
          </p:spPr>
        </p:pic>
        <p:pic>
          <p:nvPicPr>
            <p:cNvPr id="1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3785" y="2384019"/>
              <a:ext cx="1721583" cy="2107911"/>
            </a:xfrm>
            <a:prstGeom prst="rect">
              <a:avLst/>
            </a:prstGeom>
          </p:spPr>
        </p:pic>
        <p:sp>
          <p:nvSpPr>
            <p:cNvPr id="18" name="文本框 15"/>
            <p:cNvSpPr txBox="1"/>
            <p:nvPr/>
          </p:nvSpPr>
          <p:spPr>
            <a:xfrm>
              <a:off x="1733719" y="2852787"/>
              <a:ext cx="13740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CAEFF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owcard" panose="02040603050506020204" pitchFamily="18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Toa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AEFF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3891103" y="2869287"/>
              <a:ext cx="13789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AAE5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owcard" panose="02040603050506020204" pitchFamily="18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tàu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AAE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0" name="文本框 15"/>
            <p:cNvSpPr txBox="1"/>
            <p:nvPr/>
          </p:nvSpPr>
          <p:spPr>
            <a:xfrm>
              <a:off x="6109506" y="2852786"/>
              <a:ext cx="8274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DC9F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owcard" panose="02040603050506020204" pitchFamily="18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bí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DC9F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7943746" y="2814700"/>
              <a:ext cx="957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4D2">
                      <a:lumMod val="40000"/>
                      <a:lumOff val="60000"/>
                    </a:srgb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uLnTx/>
                  <a:uFillTx/>
                  <a:latin typeface="UTM Showcard" panose="02040603050506020204" pitchFamily="18" charset="0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Ẩn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40000"/>
                    <a:lumOff val="60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</p:grpSp>
      <p:pic>
        <p:nvPicPr>
          <p:cNvPr id="26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669" y="3296316"/>
            <a:ext cx="1646085" cy="2724954"/>
          </a:xfrm>
          <a:prstGeom prst="rect">
            <a:avLst/>
          </a:prstGeom>
        </p:spPr>
      </p:pic>
      <p:pic>
        <p:nvPicPr>
          <p:cNvPr id="27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466" y="237349"/>
            <a:ext cx="1544245" cy="960100"/>
          </a:xfrm>
          <a:prstGeom prst="rect">
            <a:avLst/>
          </a:prstGeom>
        </p:spPr>
      </p:pic>
      <p:pic>
        <p:nvPicPr>
          <p:cNvPr id="30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60096" y="852048"/>
            <a:ext cx="1396767" cy="8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3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709180" y="1199504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167366" y="2868916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charset="-122"/>
                <a:cs typeface="+mn-cs"/>
              </a:rPr>
              <a:t>KHỞI ĐỘNG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Showcard" panose="02040603050506020204" pitchFamily="18" charset="0"/>
              <a:ea typeface="inpin heiti" charset="-122"/>
              <a:cs typeface="+mn-cs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 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0F533C-1062-427A-9944-A6974509E239}"/>
              </a:ext>
            </a:extLst>
          </p:cNvPr>
          <p:cNvGrpSpPr/>
          <p:nvPr/>
        </p:nvGrpSpPr>
        <p:grpSpPr>
          <a:xfrm>
            <a:off x="2406825" y="237004"/>
            <a:ext cx="1912922" cy="2415801"/>
            <a:chOff x="2406825" y="23700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6825" y="23700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𝟖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8666"/>
            <a:ext cx="1912922" cy="2412474"/>
            <a:chOff x="6414742" y="258606"/>
            <a:chExt cx="1912922" cy="2412474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4742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𝒃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101270" y="238665"/>
            <a:ext cx="1912922" cy="2412474"/>
            <a:chOff x="8629954" y="258606"/>
            <a:chExt cx="1912922" cy="2412474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29954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𝒄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0924 0.4884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 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𝒃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592987" y="268428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 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2</m:t>
                            </m:r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01270" y="268429"/>
            <a:ext cx="1912922" cy="2415801"/>
            <a:chOff x="7101270" y="268429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1270" y="268429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𝒄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57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47968 0.4856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328" y="4321058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𝒃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9057877" y="237002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865960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𝒄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5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5481 0.4974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684" y="4133046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𝒂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 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041903" y="237002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𝒄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743402" y="251490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𝒃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𝒅</m:t>
                        </m:r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4400" b="1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ea typeface="微软雅黑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2975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680072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284468" y="2810136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UTM Showcard" panose="02040603050506020204" pitchFamily="18" charset="0"/>
                <a:ea typeface="inpin heiti" charset="-122"/>
                <a:cs typeface="+mn-cs"/>
              </a:rPr>
              <a:t>tập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UTM Showcard" panose="02040603050506020204" pitchFamily="18" charset="0"/>
              <a:ea typeface="inpin heiti" charset="-122"/>
              <a:cs typeface="+mn-cs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2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281</Words>
  <Application>Microsoft Office PowerPoint</Application>
  <PresentationFormat>Widescreen</PresentationFormat>
  <Paragraphs>127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微软雅黑</vt:lpstr>
      <vt:lpstr>#9Slide05 Bellissima Script Pro</vt:lpstr>
      <vt:lpstr>Arial</vt:lpstr>
      <vt:lpstr>Bahiana</vt:lpstr>
      <vt:lpstr>Calibri</vt:lpstr>
      <vt:lpstr>Cambria Math</vt:lpstr>
      <vt:lpstr>等线</vt:lpstr>
      <vt:lpstr>inpin heiti</vt:lpstr>
      <vt:lpstr>Times New Roman</vt:lpstr>
      <vt:lpstr>UTM Netmuc KT</vt:lpstr>
      <vt:lpstr>UTM Nokia Standard</vt:lpstr>
      <vt:lpstr>UTM Showcard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duong hang</cp:lastModifiedBy>
  <cp:revision>3</cp:revision>
  <dcterms:created xsi:type="dcterms:W3CDTF">2022-02-23T16:30:00Z</dcterms:created>
  <dcterms:modified xsi:type="dcterms:W3CDTF">2022-02-24T08:41:45Z</dcterms:modified>
</cp:coreProperties>
</file>