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21"/>
  </p:notesMasterIdLst>
  <p:sldIdLst>
    <p:sldId id="256" r:id="rId2"/>
    <p:sldId id="286" r:id="rId3"/>
    <p:sldId id="257" r:id="rId4"/>
    <p:sldId id="283" r:id="rId5"/>
    <p:sldId id="289" r:id="rId6"/>
    <p:sldId id="299" r:id="rId7"/>
    <p:sldId id="301" r:id="rId8"/>
    <p:sldId id="287" r:id="rId9"/>
    <p:sldId id="300" r:id="rId10"/>
    <p:sldId id="274" r:id="rId11"/>
    <p:sldId id="332" r:id="rId12"/>
    <p:sldId id="333" r:id="rId13"/>
    <p:sldId id="334" r:id="rId14"/>
    <p:sldId id="336" r:id="rId15"/>
    <p:sldId id="337" r:id="rId16"/>
    <p:sldId id="341" r:id="rId17"/>
    <p:sldId id="342" r:id="rId18"/>
    <p:sldId id="295" r:id="rId19"/>
    <p:sldId id="343" r:id="rId20"/>
  </p:sldIdLst>
  <p:sldSz cx="12192000" cy="6858000"/>
  <p:notesSz cx="6858000" cy="9144000"/>
  <p:embeddedFontLst>
    <p:embeddedFont>
      <p:font typeface="李旭科漫画体v1.0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UTM Camellia" panose="02040603050506020204" pitchFamily="18" charset="0"/>
      <p:regular r:id="rId28"/>
      <p:bold r:id="rId29"/>
      <p:italic r:id="rId30"/>
      <p:boldItalic r:id="rId31"/>
    </p:embeddedFont>
    <p:embeddedFont>
      <p:font typeface="UTM Dai Co Viet" panose="02040603050506020204" pitchFamily="18"/>
      <p:regular r:id="rId32"/>
    </p:embeddedFont>
    <p:embeddedFont>
      <p:font typeface="UTM Flamenco" panose="02040603050506020204" pitchFamily="18"/>
      <p:regular r:id="rId33"/>
    </p:embeddedFont>
    <p:embeddedFont>
      <p:font typeface="UTM French Vanilla" panose="02040603050506020204" pitchFamily="18"/>
      <p:regular r:id="rId34"/>
    </p:embeddedFont>
  </p:embeddedFontLst>
  <p:custDataLst>
    <p:tags r:id="rId3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FF3"/>
    <a:srgbClr val="FF79C2"/>
    <a:srgbClr val="53CD73"/>
    <a:srgbClr val="E4007F"/>
    <a:srgbClr val="26BAD9"/>
    <a:srgbClr val="198A3F"/>
    <a:srgbClr val="FF7979"/>
    <a:srgbClr val="62CEE4"/>
    <a:srgbClr val="E5007F"/>
    <a:srgbClr val="EC6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1" autoAdjust="0"/>
    <p:restoredTop sz="94656"/>
  </p:normalViewPr>
  <p:slideViewPr>
    <p:cSldViewPr snapToGrid="0">
      <p:cViewPr>
        <p:scale>
          <a:sx n="92" d="100"/>
          <a:sy n="92" d="100"/>
        </p:scale>
        <p:origin x="1080" y="9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01:09:38.64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10795 15570 27771,'5'58'450,"0"1"0,-2-1-450,3 6 0,-1 2 0,-5-22 0,0-20 0,0-34 0,20 20 0,-4-67 0,24 32 0,6 16 0,-17 25 0,0 7 0,17-4 0,-1 6 0,-12 31 0,-8 3 0,1-4 0,-20 9 0,-12-2 0,-31-13 0,19-7 0,-3-3 0,-23-7 0,-11-32 0,23-11-900,-22-2-4016,34-17 1,6-5 2948,-2 1 1,0 0 0,1 3 0,2 7 0</inkml:trace>
  <inkml:trace contextRef="#ctx0" brushRef="#br0" timeOffset="579">10795 15546 12120,'55'-21'9830,"-24"16"-7590,10-5 0,12-2 1,-8 3-2241,10 6 0,0-3 0,-1 2 0,-9 4-851,-11 5 1,0 0 0,0-2-1,18 7 1</inkml:trace>
  <inkml:trace contextRef="#ctx0" brushRef="#br0" timeOffset="1287">10231 16887 24713,'22'-29'1979,"0"0"0,17-21-1979,3 24 0,5 5 0,-4 8 0,0 3 0,6 3 0,-1 3-178,-8 4 0,1 0 178,20-4 0,-2-2-252,-22 0 1,0-1 251,6 2 0,5 1 0,-6 0 0,21-7 0,-18 11 0,-2 0 0,-1 0 0,13 0-9831,-32 32 7373,1-24 0,-11 44 1,-3-26-1</inkml:trace>
  <inkml:trace contextRef="#ctx0" brushRef="#br0" timeOffset="1983">10677 17381 23364,'-13'-40'2158,"0"1"1,13-16-2159,5 19 0,6 4-90,33 9 90,14 12 0,-16 22-90,13-9 90,-21 40-3392,-19-13 3482,6 28-180,-21-10 90,1-3 0,-2 1 0,-9 13 0,4-20 0,-1 2-45,-8 8 0,-4 1-45,-10-4 0,0 1-45,8 10 1,0-2 89,-5-16 0,-3-8-135,-5-9 3302,-2-52-3212,-1-9 180,14-9 450,23-17 359,34 38-629,-5-6 0,11 37 0,6 15-270,-4 9 0,2 6 0,2-8 0,3 0 0,-3 1-450,0 6 0,0-4-4466,14-9 1,-3-17 4911,-24-26 1,-3-7 0,7 9 0,-1-1 0,-2-16 0,0 0-1</inkml:trace>
  <inkml:trace contextRef="#ctx0" brushRef="#br0" timeOffset="3349">11783 16769 28671,'10'-13'0,"-7"3"0,18-1 0,34 8 0,-13-2 0,2 0 0,-5 4 0,0 2 0,12 2 0,-5 4-9831,-7 17 7373,8-8 0,-23 5 1,-14-21-1</inkml:trace>
  <inkml:trace contextRef="#ctx0" brushRef="#br0" timeOffset="12943">13876 15640 26062,'0'24'1799,"0"-1"-989,-11-20-810,9 26 0,-20 17 0,-12 14 0,6-4 0,14-15 0,-1 1 0,-8 10 0,-8 9 0,1-2 0,7-17 0,5-10 0,53-33 0,14-9 0,0-3 0,5-4 0,12-4 0,-13 7 0,-9 14 0,22 0 0,-43 0-566,15-4 1,0-2 0,-12-7-1,5 1 1,1 0 0</inkml:trace>
  <inkml:trace contextRef="#ctx0" brushRef="#br0" timeOffset="13245">14135 15805 25343,'2'13'3328,"-4"-13"-3328,-11 8 0,2 36 0,22-10 0,-7 9 0,-1 11 0,3-2 0,11 1 0,0 1 0,-11-3 0,-2 3 0,1-5 0,7-4 0,-3-6 0,-9 24 0,-10-58 0,-3 16 0</inkml:trace>
  <inkml:trace contextRef="#ctx0" brushRef="#br0" timeOffset="13747">13406 16816 28671,'46'-7'0,"0"0"0,0 0 0,6-7 0,1-3 0,9 1 0,-11 7 0,8 2 0,5 0 0,1 0 0,0 0 0,-4 0 0,-7-1-396,2-4 0,-5-1 0,-2 0 1,6 4-400,2 4 0,8 1 1,2 3-1,-3 0 1,-8 1-1,-15 0-8559,12 3 5081,-3 4 1,-4-4 4272,-22-13 0,-11 7 0,-3-7 0</inkml:trace>
  <inkml:trace contextRef="#ctx0" brushRef="#br0" timeOffset="14633">13994 17263 24173,'-8'-11'2339,"2"-2"-1799,-17-21-451,12 19-268,43-27 179,-3 37 0,7-16-90,-4 21 90,-30 0 45,14 34 0,0 15-45,-11-7 0,8 18 0,-5 0 90,-29-10 44,8-16 1,0 0 315,-14 26-360,-4-31-90,39-11 0,-16-41 0,40-1 0,-6-10 90,21 8-90,-11-8 90,19 21-90,-26 3 630,26 20-630,-29 14 0,-3 2 0,-12 8 0,-11 21 0,0-24 0,0 34 0,0-28 0,-11 20 0,-2-28 0,3 4 0,-3-3 0,-21-12 0,8 26 0,-29-31 0,5-2-1799,-1-18 0,0-7-2429,-6-12 1259,16 5 1,6-5 2968,20-7 0,6-2 0,-4-17 0,8 18 0,0 0 0</inkml:trace>
  <inkml:trace contextRef="#ctx0" brushRef="#br0" timeOffset="15391">15216 16604 24173,'0'-23'4498,"11"10"-4498,28 5 0,8 5 0,6 3-1181,3 5 0,-3 1 191,-16-4-3926,-4 18 1,-1 2 3032,0-3 1,12 15 0,-34-24 0</inkml:trace>
  <inkml:trace contextRef="#ctx0" brushRef="#br0" timeOffset="15608">15311 17075 28041,'-14'0'630,"35"0"-630,12-9 0,5-3 0,-4 5 0,0-2-1170,9-7 1,3-2 1169,10 6 0,-2 1 0,-23-1 0,0 0 0,24 0 0,0 1 0</inkml:trace>
  <inkml:trace contextRef="#ctx0" brushRef="#br0" timeOffset="16973">16369 16746 28221,'64'-14'150,"0"1"0,7 6 0,-14 4-150,-39 6 0,35 7 0,-38-10 0,40-10 0,-16 7 0,19-18 0,-1 18 0,-28-7 0,23 10 0,-36 0 0,39 10 0,-16-7-922,19 7 922,-22-10 222,9 0-222,3-4 0,3-2 0,-14 5 0,-1-1 0,17-4 0,-4 2 0,-5 14 0,5 2 0,-1 0 0,-6 4 0,4-8 0,11 0 0,-11-3 0,-10-5 0,0 0 0,4 0 0,9-1 0,-1 2 0,15 9 350,-3-8 0,3-1-350,-15 4 0,-5 0 0,12-5 0,-3 0 0,3 0 0,-11 0 0,-2 0 0,-3 0 0,1 0-1696,20 0 0,-3 0 1696,-12 0 0,-7 0 0,2 0-54,18 0 54,-9 0-2250,-2 0 2250,-2 0 0,-19 0 0,18 0-9831,-49 10 10142,-21 4 1,-37-1-1,22-8 1,1 0-1</inkml:trace>
  <inkml:trace contextRef="#ctx0" brushRef="#br0" timeOffset="19478">18109 17310 23723,'-42'-8'4948,"32"13"-4948,-32-15 0,16 32 0,0 11 0,-1-6 0,-1 1 0,-13 6 0,-2 2 0,8 5 0,2-6 0,-3-14 0,22 8 0,4 5 0,-11 23 0,19-2 0,-4-17 0,1 2 0,9 6 0,3-3 0,6 15-137,-2-18 1,2-2 136,10 7 0,13-6 0,4 0 0,-12-10 0,1-1-422,17 8 1,0-4 421,11 0 0,-7-29 0,0-4 0,10 12 0,-3-20 0,-5-14 0,-29-9 0,-6-6 0,2 4 0,-4 0 0,-12-6 0,-7 1 0,-19-15 0,-14 35 0,9-3 0,-1 2 0,-10 18 0,-16 2 83,15 24 0,-3 15 0,6 5-83,7 10 0,7 7 0,-3-4 0,-9-9 0,-3-3 0,9 1 0,23-1 0,0 1 0,0-1 0</inkml:trace>
  <inkml:trace contextRef="#ctx0" brushRef="#br0" timeOffset="23878">16439 16416 25522,'30'-50'144,"0"-1"0,-1 1 0,-5 3 0,-2 1 0,-2 8-144,11-9-180,-18 3 0,0-1 90,5 17 0,1-1 60,0-16 0,-1-6 0,0 6 480,10-16 584,-10 13 1,-2 8-855,-5 26 180,-22 7-360,9 69 0,-3-9 0,-2 14 0,1 3 0,3-6 0,4-8 0,3-4 0,-1 4-2458,-3 12 0,-2 8 1,2-5-1,4-22 0,9-15 0,8-39 1,-8-29-1</inkml:trace>
  <inkml:trace contextRef="#ctx0" brushRef="#br0" timeOffset="24645">17216 15617 24623,'2'13'4048,"-5"-24"-6879,-8 59 1,-1 24 2830,-1-9 704,8 6 1,10-10-705,18-40 860,25-48-860,-9-5-2269,5 23 2269,-20 11 0,20 42 0,-15 0 0,-21 8 0,-4 19 0,-8-2 0,-12-26 0,-24-38 0,-4-3 0,18 41 0,4 16 0,-3-27 0,-7-68 0,0 1 0,0 0 0</inkml:trace>
  <inkml:trace contextRef="#ctx0" brushRef="#br0" timeOffset="25330">17239 15640 18686,'3'-18'9830,"4"20"-9753,35-16 1,11-3-78,4 17-3277,-14 6 0,5 2 0,-6-1 819,16-2 0,-32 16 1,-5-21-1</inkml:trace>
  <inkml:trace contextRef="#ctx0" brushRef="#br0" timeOffset="26343">17968 16063 28671,'43'-15'0,"0"-1"0,2 7 0,2 0 0,-6-3 0,3-1 0,2 4-900,7 6 1,1 4-1,-5 1-4016,-6-1 1,-2 0 2948,12 0 1,-7-2 0,-22-1 0,-14-9 0</inkml:trace>
  <inkml:trace contextRef="#ctx0" brushRef="#br0" timeOffset="28941">18909 15758 22464,'-11'23'2789,"-2"-10"-990,11 19-810,15 4-539,34 3-360,-18 6 0,23-32-90,-15 18 0,-9-15 0,14 28 0,-29-17 0,2 19 0,4 4 0,18 0 0,-19 1 0,0-3 0,6-22 0,-45 27 0,13-35 0,-34 16 0,-13-24 0,21-10 0,-31-10 0,31-3 0,29-32 0,18-4 0,16-11-414,3 25 1,1 2 413,-4-17 0,-2 16 0,1 0 0,-2-16 0,-3 3 0,-2 3-155,-8-3 155,0 8 0,-2-6 0,-11 11 0,-32-13 0,9 22 0,-3 1-180,-10-1 0,-2 3 45,8 1 0,0 8-401,-14 20-9295,10 30 1672,8-16 8201,2 29 0,14-48 1,10 22-1</inkml:trace>
  <inkml:trace contextRef="#ctx0" brushRef="#br0" timeOffset="29949">18932 16816 24623,'61'0'3688,"-14"0"-3328,18 0-360,-2-10 0,-17 3 0,2 1 0,-8-2 0,3 2 0,14 5 0,7 1 0,-10 1 0,9 2 0,-16 1 0,5 0 0,-15-1-9831,-24-3 9118,0-11 0,-2-12 0,-11-14 0</inkml:trace>
  <inkml:trace contextRef="#ctx0" brushRef="#br0" timeOffset="30594">20155 16510 28671,'59'-5'-960,"0"0"1,-20 8-1,0 2-2317,9-5 0,5 0 0,-7 2-5961,14 11 9238,-16-2 0,-41-1 0,-6 3 0</inkml:trace>
  <inkml:trace contextRef="#ctx0" brushRef="#br0" timeOffset="30860">20179 16981 28671,'37'0'0,"7"0"0,-7 0 0,10 0 0,5 0 0,13 0 0,-10 0 0,-21 0 0,0 0 0,19 0 0,0 0 0,0 0 0</inkml:trace>
  <inkml:trace contextRef="#ctx0" brushRef="#br0" timeOffset="31424">21284 16887 22464,'3'-11'5127,"5"9"-4047,-19-19-1080,11 18 0,0-18 0,21-2 0,5 7 0,21-6 0,6 2 0,-20 16 0,4 3 0,5-3 0,9-1 0,6 0 0,3 1 0,0 1 0,1 3 0,5 1 0,2 1 0,0 1 0,-2 0 0,-3-2-374,-3 0 0,-3 0 1,-2-1-1,2 0 1,1 1 373,2 1 0,5 2 0,2-1 0,-5 0 0,-11-2 0,-16-3 0,-9-9 0,15-12-9831,-46-24 8106,23 7 0,-49-15 0,5 19 0</inkml:trace>
  <inkml:trace contextRef="#ctx0" brushRef="#br0" timeOffset="32042">21425 15734 27141,'24'0'1080,"0"0"-1035,13-8 0,1-5-45,-1-2 45,5 1 0,2 4-225,14 10 270,-27 13 180,11 11-180,-42-1-90,0-10 0,0 19 0,0 20 0,0 5 0,0-23 0,0 0 0,0 15 0,0 7 0,0-9 0,0 5 0,0 7 0,0 2 0,0-25 0,0-1 0,0 23 0,0-4 0,0-15 0,0 3-450,0-29-9381,-11-10 1492,9-6 8339,-19-31 0,8-2 0,-11-11 0</inkml:trace>
  <inkml:trace contextRef="#ctx0" brushRef="#br0" timeOffset="32281">21519 16228 26422,'-10'-8'1124,"43"-3"1,15-4-1125,-6-14 0,14 5 0,11 7-2579,-13 16 1,2 7-1,-1-4 2154,7-11 1,1 0 0,-9 10 0,3 4 0,-6-3 0,-7-7-1,1 0 1</inkml:trace>
  <inkml:trace contextRef="#ctx0" brushRef="#br0" timeOffset="33167">22037 17475 22644,'-8'-11'6027,"-8"8"-6027,-23 18 0,-15 13 0,6 3 0,12 3 0,2 5 0,-8-3 0,-3 2 0,11 5 0,20 7 0,9 5 0,4-8 0,1 18 0,3-17 0,3 7 0,6-6 0,10-4 0,3-4 0,-6-2 0,3-2 0,13 0 0,6-9 0,5-17 0,0-9 0,-11 3 0,0-10 0,2-23 0,4-19 0,-7-4 0,-15 7 0,-24 8 0,-9-1 0,13-16 0,2-6 0,-14 20 0,-27 32 0,-6 19 0,10 5 0,4 13 0,8 8 0,0 12 0,3 2 0,4-9 0,3-8 0,2 0 0,-9 22 0,0 0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F0674-6C3C-4BA7-ADA3-A9340314D78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5DEFD-6C06-46DC-A6F5-53DED1F83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7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02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63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51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55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38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02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567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20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19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90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54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5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thẻ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67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3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03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4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2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278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5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2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95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2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" y="-9101"/>
            <a:ext cx="12175861" cy="6867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DFE135-73BC-4731-BBA8-17BD7B7B258E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6066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" y="0"/>
            <a:ext cx="12179878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43" y="5418407"/>
            <a:ext cx="2850958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028"/>
            <a:ext cx="299085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112" y="1943100"/>
            <a:ext cx="441588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4" t="66945"/>
          <a:stretch/>
        </p:blipFill>
        <p:spPr>
          <a:xfrm rot="10800000">
            <a:off x="0" y="0"/>
            <a:ext cx="1494458" cy="133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A11B8-6B19-45A4-BBBA-4007ACA298A1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4367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12192001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409990"/>
            <a:ext cx="5162550" cy="4448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493989" cy="125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05F62-8EEC-434B-92B0-4DF086FF1954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358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" y="0"/>
            <a:ext cx="121697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2DBE6-2D84-4051-A79B-D9C2C1BD756A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4535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0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4898686"/>
            <a:ext cx="3829050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19"/>
            <a:ext cx="3181350" cy="3550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4"/>
          <a:stretch/>
        </p:blipFill>
        <p:spPr>
          <a:xfrm rot="10800000">
            <a:off x="0" y="0"/>
            <a:ext cx="1504950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28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566"/>
            <a:ext cx="2438401" cy="2456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5099755"/>
            <a:ext cx="552450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82865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FEC76-29C3-45D3-9F5C-D0301364F37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413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" y="0"/>
            <a:ext cx="12180897" cy="6864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4F084-F969-4EA9-B804-E302DB02D03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8382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431CC3-1C0D-4A8C-A3D9-EE4A78EB7A4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0F3116-B916-4044-9530-DFB19FDD438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02709A-3055-4ADE-9CA2-ADE64304F9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B3FD2-8FAA-497D-BE93-93112FDC9EAE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62C7E-3ED3-4DF7-8F3C-D82DE448A521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61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1.gif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6.png"/><Relationship Id="rId7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2.xml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90.pn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88.png"/><Relationship Id="rId5" Type="http://schemas.openxmlformats.org/officeDocument/2006/relationships/image" Target="../media/image71.png"/><Relationship Id="rId10" Type="http://schemas.microsoft.com/office/2007/relationships/hdphoto" Target="../media/hdphoto5.wdp"/><Relationship Id="rId4" Type="http://schemas.openxmlformats.org/officeDocument/2006/relationships/image" Target="../media/image68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microsoft.com/office/2007/relationships/hdphoto" Target="../media/hdphoto2.wdp"/><Relationship Id="rId5" Type="http://schemas.openxmlformats.org/officeDocument/2006/relationships/image" Target="../media/image79.png"/><Relationship Id="rId10" Type="http://schemas.openxmlformats.org/officeDocument/2006/relationships/image" Target="../media/image26.png"/><Relationship Id="rId4" Type="http://schemas.openxmlformats.org/officeDocument/2006/relationships/image" Target="../media/image91.png"/><Relationship Id="rId9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65.png"/><Relationship Id="rId7" Type="http://schemas.openxmlformats.org/officeDocument/2006/relationships/image" Target="../media/image8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21.gif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2.png"/><Relationship Id="rId9" Type="http://schemas.openxmlformats.org/officeDocument/2006/relationships/image" Target="../media/image83.png"/><Relationship Id="rId1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65.png"/><Relationship Id="rId7" Type="http://schemas.openxmlformats.org/officeDocument/2006/relationships/image" Target="../media/image8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21.gif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2.png"/><Relationship Id="rId9" Type="http://schemas.openxmlformats.org/officeDocument/2006/relationships/image" Target="../media/image83.png"/><Relationship Id="rId1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slide" Target="slide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0.png"/><Relationship Id="rId5" Type="http://schemas.openxmlformats.org/officeDocument/2006/relationships/image" Target="../media/image68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65.png"/><Relationship Id="rId7" Type="http://schemas.openxmlformats.org/officeDocument/2006/relationships/image" Target="../media/image8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21.gif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2.png"/><Relationship Id="rId9" Type="http://schemas.openxmlformats.org/officeDocument/2006/relationships/image" Target="../media/image83.png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slide" Target="slide6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slide" Target="slide5.xml"/><Relationship Id="rId15" Type="http://schemas.openxmlformats.org/officeDocument/2006/relationships/image" Target="../media/image2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20.png"/><Relationship Id="rId3" Type="http://schemas.openxmlformats.org/officeDocument/2006/relationships/image" Target="../media/image51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00.png"/><Relationship Id="rId5" Type="http://schemas.openxmlformats.org/officeDocument/2006/relationships/image" Target="../media/image26.png"/><Relationship Id="rId10" Type="http://schemas.openxmlformats.org/officeDocument/2006/relationships/image" Target="../media/image19.emf"/><Relationship Id="rId4" Type="http://schemas.openxmlformats.org/officeDocument/2006/relationships/slide" Target="slide3.xml"/><Relationship Id="rId9" Type="http://schemas.openxmlformats.org/officeDocument/2006/relationships/image" Target="../media/image390.png"/><Relationship Id="rId1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3.xml"/><Relationship Id="rId3" Type="http://schemas.openxmlformats.org/officeDocument/2006/relationships/image" Target="../media/image53.png"/><Relationship Id="rId7" Type="http://schemas.openxmlformats.org/officeDocument/2006/relationships/image" Target="../media/image480.png"/><Relationship Id="rId12" Type="http://schemas.openxmlformats.org/officeDocument/2006/relationships/image" Target="../media/image57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microsoft.com/office/2007/relationships/hdphoto" Target="../media/hdphoto2.wdp"/><Relationship Id="rId10" Type="http://schemas.openxmlformats.org/officeDocument/2006/relationships/image" Target="../media/image56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slide" Target="slide3.xml"/><Relationship Id="rId3" Type="http://schemas.openxmlformats.org/officeDocument/2006/relationships/image" Target="../media/image20.emf"/><Relationship Id="rId7" Type="http://schemas.openxmlformats.org/officeDocument/2006/relationships/image" Target="../media/image60.png"/><Relationship Id="rId12" Type="http://schemas.openxmlformats.org/officeDocument/2006/relationships/image" Target="../media/image6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microsoft.com/office/2007/relationships/hdphoto" Target="../media/hdphoto2.wdp"/><Relationship Id="rId10" Type="http://schemas.openxmlformats.org/officeDocument/2006/relationships/image" Target="../media/image600.png"/><Relationship Id="rId4" Type="http://schemas.openxmlformats.org/officeDocument/2006/relationships/image" Target="../media/image540.png"/><Relationship Id="rId9" Type="http://schemas.openxmlformats.org/officeDocument/2006/relationships/image" Target="../media/image6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gif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33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image" Target="../media/image25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6563" l="5938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26" r="5000" b="14107"/>
          <a:stretch/>
        </p:blipFill>
        <p:spPr>
          <a:xfrm>
            <a:off x="-439729" y="4532452"/>
            <a:ext cx="5791200" cy="28448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312582" y="2040036"/>
            <a:ext cx="6566195" cy="1826956"/>
            <a:chOff x="2233511" y="2705204"/>
            <a:chExt cx="4920682" cy="7096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" y="3069412"/>
            <a:ext cx="3623693" cy="3623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495" y="118305"/>
            <a:ext cx="2867025" cy="2867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85" y="12024"/>
            <a:ext cx="3224654" cy="2085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43" y="4088861"/>
            <a:ext cx="1600000" cy="2069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92" y="530983"/>
            <a:ext cx="1718721" cy="168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33" y="4356732"/>
            <a:ext cx="2273016" cy="10158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15" y="1054759"/>
            <a:ext cx="2209524" cy="15111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387969"/>
            <a:ext cx="12496800" cy="5470031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031426" y="968336"/>
            <a:ext cx="8129148" cy="923330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53CD73"/>
            </a:solidFill>
            <a:prstDash val="lgDash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6"/>
              <p:cNvSpPr txBox="1"/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solidFill>
                <a:srgbClr val="12E83B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2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7"/>
              <p:cNvSpPr txBox="1"/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2" y="5060898"/>
            <a:ext cx="11362267" cy="1593905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7" y="4187742"/>
            <a:ext cx="2670258" cy="2670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7237" r="-1736" b="6701"/>
          <a:stretch/>
        </p:blipFill>
        <p:spPr>
          <a:xfrm>
            <a:off x="-508000" y="-431048"/>
            <a:ext cx="13665200" cy="76915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9" y="5592782"/>
            <a:ext cx="3897086" cy="12652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22803" y="772063"/>
            <a:ext cx="9142374" cy="2553891"/>
          </a:xfrm>
          <a:prstGeom prst="roundRect">
            <a:avLst/>
          </a:prstGeom>
          <a:noFill/>
          <a:ln w="57150">
            <a:noFill/>
            <a:prstDash val="lgDashDot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latin typeface="Times New Roman" panose="02020603050405020304" pitchFamily="18" charset="0"/>
              </a:rPr>
              <a:t> 4A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32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a) 3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b) 3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-145143" y="-52263"/>
            <a:ext cx="2489791" cy="20060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727109" y="35313"/>
            <a:ext cx="2208354" cy="1071045"/>
            <a:chOff x="3385738" y="601685"/>
            <a:chExt cx="1810553" cy="97124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2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057780" y="1507351"/>
            <a:ext cx="2275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51783" y="2078127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8538" y="2540165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78538" y="3136861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518216" y="2572820"/>
            <a:ext cx="56393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877534" y="3154326"/>
            <a:ext cx="36348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08819C-CD2A-4F8A-9A02-0EF9C17A7333}"/>
              </a:ext>
            </a:extLst>
          </p:cNvPr>
          <p:cNvCxnSpPr/>
          <p:nvPr/>
        </p:nvCxnSpPr>
        <p:spPr>
          <a:xfrm>
            <a:off x="2771403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1C346C-5AD7-4248-88E6-868054E091B5}"/>
              </a:ext>
            </a:extLst>
          </p:cNvPr>
          <p:cNvCxnSpPr>
            <a:cxnSpLocks/>
          </p:cNvCxnSpPr>
          <p:nvPr/>
        </p:nvCxnSpPr>
        <p:spPr>
          <a:xfrm>
            <a:off x="2768763" y="5054348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0DD2B-6F35-4256-86B6-DCC728D29CDE}"/>
              </a:ext>
            </a:extLst>
          </p:cNvPr>
          <p:cNvCxnSpPr>
            <a:cxnSpLocks/>
          </p:cNvCxnSpPr>
          <p:nvPr/>
        </p:nvCxnSpPr>
        <p:spPr>
          <a:xfrm>
            <a:off x="4581234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AD41F2-4326-4539-8483-090DED898E2E}"/>
              </a:ext>
            </a:extLst>
          </p:cNvPr>
          <p:cNvCxnSpPr/>
          <p:nvPr/>
        </p:nvCxnSpPr>
        <p:spPr>
          <a:xfrm>
            <a:off x="4589317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3E6FDC-9D0E-420A-ADC5-99B78E2AB7E1}"/>
              </a:ext>
            </a:extLst>
          </p:cNvPr>
          <p:cNvCxnSpPr>
            <a:cxnSpLocks/>
          </p:cNvCxnSpPr>
          <p:nvPr/>
        </p:nvCxnSpPr>
        <p:spPr>
          <a:xfrm>
            <a:off x="6399148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A9F641-62C8-456A-9EC4-8B106E3D2195}"/>
              </a:ext>
            </a:extLst>
          </p:cNvPr>
          <p:cNvCxnSpPr/>
          <p:nvPr/>
        </p:nvCxnSpPr>
        <p:spPr>
          <a:xfrm>
            <a:off x="6407231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CD4AD6-5FC4-4C36-B270-155D3CEEAAD1}"/>
              </a:ext>
            </a:extLst>
          </p:cNvPr>
          <p:cNvCxnSpPr>
            <a:cxnSpLocks/>
          </p:cNvCxnSpPr>
          <p:nvPr/>
        </p:nvCxnSpPr>
        <p:spPr>
          <a:xfrm>
            <a:off x="8217062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8591F0-432D-4B2E-8E26-63D937FB052B}"/>
              </a:ext>
            </a:extLst>
          </p:cNvPr>
          <p:cNvCxnSpPr/>
          <p:nvPr/>
        </p:nvCxnSpPr>
        <p:spPr>
          <a:xfrm>
            <a:off x="8225145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AAEF61-AC18-487C-8D89-86FA6264E7D3}"/>
              </a:ext>
            </a:extLst>
          </p:cNvPr>
          <p:cNvCxnSpPr>
            <a:cxnSpLocks/>
          </p:cNvCxnSpPr>
          <p:nvPr/>
        </p:nvCxnSpPr>
        <p:spPr>
          <a:xfrm>
            <a:off x="10034976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2416EA4-8083-48CE-ACC2-1E55B54B6494}"/>
              </a:ext>
            </a:extLst>
          </p:cNvPr>
          <p:cNvSpPr/>
          <p:nvPr/>
        </p:nvSpPr>
        <p:spPr>
          <a:xfrm rot="16200000">
            <a:off x="5366152" y="1678368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7CDAD1-EEC8-4DE4-B18C-2C022B7C7BD0}"/>
              </a:ext>
            </a:extLst>
          </p:cNvPr>
          <p:cNvSpPr txBox="1"/>
          <p:nvPr/>
        </p:nvSpPr>
        <p:spPr>
          <a:xfrm>
            <a:off x="4889211" y="3605978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02F575-FE86-49DC-9BB6-2EC57DD0BBCC}"/>
              </a:ext>
            </a:extLst>
          </p:cNvPr>
          <p:cNvSpPr txBox="1"/>
          <p:nvPr/>
        </p:nvSpPr>
        <p:spPr>
          <a:xfrm>
            <a:off x="5574655" y="4482662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A7F27EDA-CE3F-4EF9-8752-CD0EC2C89066}"/>
              </a:ext>
            </a:extLst>
          </p:cNvPr>
          <p:cNvSpPr/>
          <p:nvPr/>
        </p:nvSpPr>
        <p:spPr>
          <a:xfrm rot="5400000" flipV="1">
            <a:off x="5358069" y="2858702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BCD8-70B4-4CED-B292-0C34E09F4110}"/>
              </a:ext>
            </a:extLst>
          </p:cNvPr>
          <p:cNvSpPr txBox="1"/>
          <p:nvPr/>
        </p:nvSpPr>
        <p:spPr>
          <a:xfrm>
            <a:off x="4884354" y="578710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3D01A5-DAC8-46D8-B49E-4A7C4F09DE26}"/>
              </a:ext>
            </a:extLst>
          </p:cNvPr>
          <p:cNvSpPr txBox="1"/>
          <p:nvPr/>
        </p:nvSpPr>
        <p:spPr>
          <a:xfrm>
            <a:off x="1483675" y="3476208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6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/>
      <p:bldP spid="35" grpId="0"/>
      <p:bldP spid="36" grpId="0" animBg="1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43" y="394831"/>
            <a:ext cx="8512773" cy="6463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769" y="4051650"/>
            <a:ext cx="2158730" cy="2806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00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64" y="3885870"/>
            <a:ext cx="3136721" cy="2909286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9760" y="-70767"/>
            <a:ext cx="2489791" cy="2006092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54595" y="770686"/>
            <a:ext cx="7475446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u="sng" dirty="0">
                <a:solidFill>
                  <a:srgbClr val="380DE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000" dirty="0">
              <a:solidFill>
                <a:srgbClr val="380DED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a.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lớp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b.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là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	32    x         = 24 (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990099"/>
                </a:solidFill>
                <a:latin typeface="Times New Roman" panose="02020603050405020304" pitchFamily="18" charset="0"/>
              </a:rPr>
              <a:t>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12"/>
              <p:cNvSpPr txBox="1"/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Object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1875934" y="4638805"/>
            <a:ext cx="721416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:  a)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        b) 24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/>
              <p:cNvSpPr txBox="1"/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6"/>
              <p:cNvSpPr txBox="1"/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780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"/>
              <p:cNvSpPr txBox="1">
                <a:spLocks noChangeArrowheads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solidFill>
                <a:srgbClr val="B9EFF3"/>
              </a:solid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2667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None/>
                  <a:defRPr/>
                </a:pP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15 km.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ki-lô-mét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0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218579" y="-75686"/>
            <a:ext cx="2471344" cy="270135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964877" y="0"/>
            <a:ext cx="2208354" cy="1071045"/>
            <a:chOff x="3385738" y="601685"/>
            <a:chExt cx="1810553" cy="971241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26" y="594496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" y="584520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7" y="5854957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09" y="593386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" y="4474183"/>
            <a:ext cx="2369921" cy="2369921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1938964" y="1811867"/>
            <a:ext cx="1270177" cy="88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1980169" y="2580982"/>
            <a:ext cx="2607973" cy="6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V="1">
            <a:off x="3444373" y="3001830"/>
            <a:ext cx="285106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V="1">
            <a:off x="8129004" y="2998631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C70429-A02D-4BE2-A8FC-D8C36A9BD0F6}"/>
              </a:ext>
            </a:extLst>
          </p:cNvPr>
          <p:cNvCxnSpPr>
            <a:cxnSpLocks/>
          </p:cNvCxnSpPr>
          <p:nvPr/>
        </p:nvCxnSpPr>
        <p:spPr>
          <a:xfrm flipV="1">
            <a:off x="2041950" y="3538409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29A3D7-9B3F-4907-9F75-AAE9812CB9EA}"/>
              </a:ext>
            </a:extLst>
          </p:cNvPr>
          <p:cNvCxnSpPr/>
          <p:nvPr/>
        </p:nvCxnSpPr>
        <p:spPr>
          <a:xfrm>
            <a:off x="3948392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624C02-DF8E-4F12-9284-EC406724D8F5}"/>
              </a:ext>
            </a:extLst>
          </p:cNvPr>
          <p:cNvCxnSpPr/>
          <p:nvPr/>
        </p:nvCxnSpPr>
        <p:spPr>
          <a:xfrm>
            <a:off x="5766306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C6A993-A63A-4070-84D6-19D67638D5AE}"/>
              </a:ext>
            </a:extLst>
          </p:cNvPr>
          <p:cNvCxnSpPr/>
          <p:nvPr/>
        </p:nvCxnSpPr>
        <p:spPr>
          <a:xfrm>
            <a:off x="7584220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045FB8-05DF-4C30-A862-D9A672CA7D4F}"/>
              </a:ext>
            </a:extLst>
          </p:cNvPr>
          <p:cNvCxnSpPr>
            <a:cxnSpLocks/>
          </p:cNvCxnSpPr>
          <p:nvPr/>
        </p:nvCxnSpPr>
        <p:spPr>
          <a:xfrm>
            <a:off x="9394051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E4E48B0E-1017-407F-8532-E56E6BF736ED}"/>
              </a:ext>
            </a:extLst>
          </p:cNvPr>
          <p:cNvSpPr/>
          <p:nvPr/>
        </p:nvSpPr>
        <p:spPr>
          <a:xfrm rot="16200000">
            <a:off x="8261518" y="3534852"/>
            <a:ext cx="462067" cy="1768372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67A683-3522-430F-8B6C-52C15163DEB4}"/>
              </a:ext>
            </a:extLst>
          </p:cNvPr>
          <p:cNvSpPr txBox="1"/>
          <p:nvPr/>
        </p:nvSpPr>
        <p:spPr>
          <a:xfrm>
            <a:off x="7625186" y="3543761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6C8420-6440-40D1-9AB0-C5FAA921BF1A}"/>
              </a:ext>
            </a:extLst>
          </p:cNvPr>
          <p:cNvSpPr txBox="1"/>
          <p:nvPr/>
        </p:nvSpPr>
        <p:spPr>
          <a:xfrm>
            <a:off x="5984049" y="546165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km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1D19B2F0-2FD0-417D-9AC5-A1C682C3497D}"/>
              </a:ext>
            </a:extLst>
          </p:cNvPr>
          <p:cNvSpPr/>
          <p:nvPr/>
        </p:nvSpPr>
        <p:spPr>
          <a:xfrm rot="5400000" flipV="1">
            <a:off x="6535058" y="2557041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6B4C94-9D6A-400E-BCEA-DFF678BE07FC}"/>
              </a:ext>
            </a:extLst>
          </p:cNvPr>
          <p:cNvSpPr txBox="1"/>
          <p:nvPr/>
        </p:nvSpPr>
        <p:spPr>
          <a:xfrm>
            <a:off x="1954289" y="3807954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7F4B08-610F-428B-87FD-5DD3D6804E84}"/>
              </a:ext>
            </a:extLst>
          </p:cNvPr>
          <p:cNvSpPr txBox="1"/>
          <p:nvPr/>
        </p:nvSpPr>
        <p:spPr>
          <a:xfrm>
            <a:off x="1971519" y="4631387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1ABF95-E4F2-4639-B510-BF83897A121F}"/>
              </a:ext>
            </a:extLst>
          </p:cNvPr>
          <p:cNvSpPr txBox="1"/>
          <p:nvPr/>
        </p:nvSpPr>
        <p:spPr>
          <a:xfrm>
            <a:off x="9496348" y="4631386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F30707-1C42-4A85-B1B9-C6F7B009FF85}"/>
              </a:ext>
            </a:extLst>
          </p:cNvPr>
          <p:cNvCxnSpPr/>
          <p:nvPr/>
        </p:nvCxnSpPr>
        <p:spPr>
          <a:xfrm>
            <a:off x="3935692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DDDC13-6F91-4204-B70C-B7B72501C0FB}"/>
              </a:ext>
            </a:extLst>
          </p:cNvPr>
          <p:cNvCxnSpPr/>
          <p:nvPr/>
        </p:nvCxnSpPr>
        <p:spPr>
          <a:xfrm>
            <a:off x="5753606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D2A684-C4BD-4C7F-A125-B01274C7A811}"/>
              </a:ext>
            </a:extLst>
          </p:cNvPr>
          <p:cNvCxnSpPr>
            <a:cxnSpLocks/>
          </p:cNvCxnSpPr>
          <p:nvPr/>
        </p:nvCxnSpPr>
        <p:spPr>
          <a:xfrm>
            <a:off x="5758223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EB4B-D84E-45C6-BF8E-86110C50F0C2}"/>
              </a:ext>
            </a:extLst>
          </p:cNvPr>
          <p:cNvCxnSpPr>
            <a:cxnSpLocks/>
          </p:cNvCxnSpPr>
          <p:nvPr/>
        </p:nvCxnSpPr>
        <p:spPr>
          <a:xfrm>
            <a:off x="7576137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2EA486-7E48-4C96-B29F-5BD9FF908752}"/>
              </a:ext>
            </a:extLst>
          </p:cNvPr>
          <p:cNvCxnSpPr>
            <a:cxnSpLocks/>
          </p:cNvCxnSpPr>
          <p:nvPr/>
        </p:nvCxnSpPr>
        <p:spPr>
          <a:xfrm>
            <a:off x="3945752" y="4752687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1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 animBg="1"/>
      <p:bldP spid="47" grpId="0"/>
      <p:bldP spid="48" grpId="0"/>
      <p:bldP spid="49" grpId="0" animBg="1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0"/>
            <a:ext cx="9869702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941" y="1265668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3600" b="1" u="sng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10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15 - 10 = 5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km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  <a:blipFill>
                <a:blip r:embed="rId14"/>
                <a:stretch>
                  <a:fillRect l="-221" t="-2408" r="-3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34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0"/>
            <a:ext cx="10532533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55620" y="1520181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altLang="en-US" sz="3600" b="1" u="sng" dirty="0" err="1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709738"/>
                <a14:m>
                  <m:oMath xmlns:m="http://schemas.openxmlformats.org/officeDocument/2006/math"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indent="896938"/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5 (km)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 km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  <a:blipFill>
                <a:blip r:embed="rId14"/>
                <a:stretch>
                  <a:fillRect l="-2004" t="-2100" r="-267" b="-3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78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7237" r="-1736" b="6701"/>
          <a:stretch/>
        </p:blipFill>
        <p:spPr>
          <a:xfrm>
            <a:off x="-508000" y="-431048"/>
            <a:ext cx="13665200" cy="76915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9" y="5592782"/>
            <a:ext cx="3897086" cy="12652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"/>
              <p:cNvSpPr txBox="1">
                <a:spLocks noChangeArrowheads="1"/>
              </p:cNvSpPr>
              <p:nvPr/>
            </p:nvSpPr>
            <p:spPr bwMode="auto">
              <a:xfrm>
                <a:off x="1722803" y="772063"/>
                <a:ext cx="9142374" cy="2826306"/>
              </a:xfrm>
              <a:prstGeom prst="roundRect">
                <a:avLst/>
              </a:prstGeom>
              <a:noFill/>
              <a:ln w="5715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</a:pPr>
                <a:r>
                  <a:rPr lang="en-US" altLang="en-US" sz="3600" b="1" dirty="0">
                    <a:latin typeface="Times New Roman" panose="02020603050405020304" pitchFamily="18" charset="0"/>
                  </a:rPr>
                  <a:t>Có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một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kho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chứa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xăng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.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Lần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đầu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người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ta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lấy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ra 32 850</a:t>
                </a:r>
                <a:r>
                  <a:rPr lang="en-US" alt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xăng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lần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sau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lấy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ra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bằng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lần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đầu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thì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trong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kho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lại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56 200</a:t>
                </a:r>
                <a:r>
                  <a:rPr lang="en-US" alt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xăng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.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Hỏi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lúc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đầu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trong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kho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bao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nhiêu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lít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</a:rPr>
                  <a:t>xăng</a:t>
                </a:r>
                <a:r>
                  <a:rPr lang="en-US" altLang="en-US" sz="3600" b="1" dirty="0">
                    <a:latin typeface="Times New Roman" panose="02020603050405020304" pitchFamily="18" charset="0"/>
                  </a:rPr>
                  <a:t>?</a:t>
                </a:r>
                <a:endPara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2803" y="772063"/>
                <a:ext cx="9142374" cy="2826306"/>
              </a:xfrm>
              <a:prstGeom prst="roundRect">
                <a:avLst/>
              </a:prstGeom>
              <a:blipFill>
                <a:blip r:embed="rId6"/>
                <a:stretch>
                  <a:fillRect l="-416" r="-277" b="-2232"/>
                </a:stretch>
              </a:blipFill>
              <a:ln w="57150">
                <a:noFill/>
                <a:prstDash val="lgDashDot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-145143" y="-52263"/>
            <a:ext cx="2489791" cy="20060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727109" y="35313"/>
            <a:ext cx="2208354" cy="1071045"/>
            <a:chOff x="3385738" y="601685"/>
            <a:chExt cx="1810553" cy="97124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4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638532" y="1495628"/>
            <a:ext cx="33964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17892" y="2840127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907170" y="3388739"/>
            <a:ext cx="75299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968263" y="2140400"/>
            <a:ext cx="36063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5878092" y="2350081"/>
            <a:ext cx="4743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467226" y="2840127"/>
            <a:ext cx="59698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67CDAD1-EEC8-4DE4-B18C-2C022B7C7BD0}"/>
              </a:ext>
            </a:extLst>
          </p:cNvPr>
          <p:cNvSpPr txBox="1"/>
          <p:nvPr/>
        </p:nvSpPr>
        <p:spPr>
          <a:xfrm>
            <a:off x="3513117" y="5493231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02F575-FE86-49DC-9BB6-2EC57DD0BBCC}"/>
              </a:ext>
            </a:extLst>
          </p:cNvPr>
          <p:cNvSpPr txBox="1"/>
          <p:nvPr/>
        </p:nvSpPr>
        <p:spPr>
          <a:xfrm>
            <a:off x="3513117" y="4323417"/>
            <a:ext cx="3591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32 850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BCD8-70B4-4CED-B292-0C34E09F4110}"/>
              </a:ext>
            </a:extLst>
          </p:cNvPr>
          <p:cNvSpPr txBox="1"/>
          <p:nvPr/>
        </p:nvSpPr>
        <p:spPr>
          <a:xfrm>
            <a:off x="3537087" y="4889500"/>
            <a:ext cx="3762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1/3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3D01A5-DAC8-46D8-B49E-4A7C4F09DE26}"/>
              </a:ext>
            </a:extLst>
          </p:cNvPr>
          <p:cNvSpPr txBox="1"/>
          <p:nvPr/>
        </p:nvSpPr>
        <p:spPr>
          <a:xfrm>
            <a:off x="3297958" y="3579677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98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0"/>
            <a:ext cx="9869702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941" y="1265668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44564" y="741128"/>
                <a:ext cx="8263208" cy="3751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3600" b="1" u="sng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xăng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32 850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36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10 950 ( </a:t>
                </a:r>
                <a:r>
                  <a:rPr lang="en-US" altLang="en-US" sz="3600" b="1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b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xăng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32 850 + 10 950 + 56 200 = 100 000 ( </a:t>
                </a:r>
                <a:r>
                  <a:rPr lang="en-US" altLang="en-US" sz="3600" b="1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b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100 000</a:t>
                </a:r>
                <a:r>
                  <a:rPr lang="en-US" altLang="en-US" sz="3600" b="1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xăng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64" y="741128"/>
                <a:ext cx="8263208" cy="3751220"/>
              </a:xfrm>
              <a:prstGeom prst="rect">
                <a:avLst/>
              </a:prstGeom>
              <a:blipFill>
                <a:blip r:embed="rId14"/>
                <a:stretch>
                  <a:fillRect t="-2703" b="-506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757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128"/>
            <a:ext cx="5144440" cy="34658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7244" y="509751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UTM Dai Co Viet" panose="02040603050506020204" pitchFamily="18" charset="0"/>
              </a:rPr>
              <a:t>DẶN DÒ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7073" y="560553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128"/>
            <a:ext cx="5144440" cy="34658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7244" y="509751"/>
            <a:ext cx="809897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Chúc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các</a:t>
            </a:r>
            <a:r>
              <a:rPr lang="en-US" sz="13800" dirty="0">
                <a:latin typeface="UTM Dai Co Viet" panose="02040603050506020204" pitchFamily="18" charset="0"/>
              </a:rPr>
              <a:t> con </a:t>
            </a:r>
            <a:r>
              <a:rPr lang="en-US" sz="13800" dirty="0" err="1">
                <a:latin typeface="UTM Dai Co Viet" panose="02040603050506020204" pitchFamily="18" charset="0"/>
              </a:rPr>
              <a:t>học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tốt</a:t>
            </a:r>
            <a:r>
              <a:rPr lang="en-US" sz="13800" dirty="0">
                <a:latin typeface="UTM Dai Co Viet" panose="02040603050506020204" pitchFamily="18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4674" y="506655"/>
            <a:ext cx="809897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Chúc</a:t>
            </a:r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các</a:t>
            </a:r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 con </a:t>
            </a:r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học</a:t>
            </a:r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tốt</a:t>
            </a:r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666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71" y="507063"/>
            <a:ext cx="7099562" cy="2308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12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9756" y="399145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động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0558" y="399146"/>
            <a:ext cx="6851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solidFill>
                  <a:srgbClr val="FFFF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động</a:t>
            </a:r>
            <a:endParaRPr lang="en-US" sz="13800" dirty="0">
              <a:solidFill>
                <a:srgbClr val="FFFF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5264095"/>
            <a:ext cx="7888892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52" y="3916192"/>
            <a:ext cx="3058446" cy="3058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0" y="2561911"/>
            <a:ext cx="2973394" cy="2973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" b="100000" l="9954" r="95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244" y="3726801"/>
            <a:ext cx="2269387" cy="3074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2" y="5445415"/>
            <a:ext cx="681191" cy="806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" y="0"/>
            <a:ext cx="4521200" cy="452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" y="116638"/>
            <a:ext cx="6858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32" y="956504"/>
            <a:ext cx="1926334" cy="17588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71" y="2290588"/>
            <a:ext cx="1384127" cy="1892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65" y="4080333"/>
            <a:ext cx="137142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5677343"/>
            <a:ext cx="4920644" cy="1231746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3463" y="1207822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3907" y="1207822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4861" y="1210835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2336800" y="1352763"/>
            <a:ext cx="7474858" cy="169847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657787" y="2195671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950742" y="1688435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五边形 12"/>
          <p:cNvSpPr/>
          <p:nvPr/>
        </p:nvSpPr>
        <p:spPr>
          <a:xfrm rot="5400000">
            <a:off x="2034044" y="2181296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555497" y="2225155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244129" y="2225154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五边形 18"/>
          <p:cNvSpPr/>
          <p:nvPr/>
        </p:nvSpPr>
        <p:spPr>
          <a:xfrm rot="5400000">
            <a:off x="7297967" y="2226499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576898" y="1709779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83" y="1915897"/>
            <a:ext cx="1645893" cy="190479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0713" y="1904599"/>
            <a:ext cx="1215905" cy="2294808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85" y="2287695"/>
            <a:ext cx="1864906" cy="1706389"/>
          </a:xfrm>
          <a:prstGeom prst="rect">
            <a:avLst/>
          </a:prstGeom>
        </p:spPr>
      </p:pic>
      <p:sp>
        <p:nvSpPr>
          <p:cNvPr id="38" name="椭圆 33"/>
          <p:cNvSpPr/>
          <p:nvPr/>
        </p:nvSpPr>
        <p:spPr>
          <a:xfrm>
            <a:off x="3505036" y="1695265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132654" y="1718995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68" y="84908"/>
            <a:ext cx="7883252" cy="118366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36800" y="-59221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rgbClr val="53CD73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90248" y="-68591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30" name="五边形 12">
            <a:hlinkClick r:id="rId9" action="ppaction://hlinksldjump"/>
            <a:extLst>
              <a:ext uri="{FF2B5EF4-FFF2-40B4-BE49-F238E27FC236}">
                <a16:creationId xmlns:a16="http://schemas.microsoft.com/office/drawing/2014/main" id="{9D6994F6-CA39-4D43-AB1C-C2002B329982}"/>
              </a:ext>
            </a:extLst>
          </p:cNvPr>
          <p:cNvSpPr/>
          <p:nvPr/>
        </p:nvSpPr>
        <p:spPr>
          <a:xfrm rot="5400000">
            <a:off x="2033485" y="2210125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8789" y="1207822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五边形 9">
            <a:hlinkClick r:id="rId5" action="ppaction://hlinksldjump"/>
            <a:extLst>
              <a:ext uri="{FF2B5EF4-FFF2-40B4-BE49-F238E27FC236}">
                <a16:creationId xmlns:a16="http://schemas.microsoft.com/office/drawing/2014/main" id="{CED32E8C-652F-4376-96C5-0760E5B27F89}"/>
              </a:ext>
            </a:extLst>
          </p:cNvPr>
          <p:cNvSpPr/>
          <p:nvPr/>
        </p:nvSpPr>
        <p:spPr>
          <a:xfrm rot="5400000">
            <a:off x="4647632" y="2206924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五边形 18">
            <a:hlinkClick r:id="rId7" action="ppaction://hlinksldjump"/>
            <a:extLst>
              <a:ext uri="{FF2B5EF4-FFF2-40B4-BE49-F238E27FC236}">
                <a16:creationId xmlns:a16="http://schemas.microsoft.com/office/drawing/2014/main" id="{104785B3-F8F4-41E4-BDD7-A7F37D6E2A38}"/>
              </a:ext>
            </a:extLst>
          </p:cNvPr>
          <p:cNvSpPr/>
          <p:nvPr/>
        </p:nvSpPr>
        <p:spPr>
          <a:xfrm rot="5400000">
            <a:off x="7280965" y="2224025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0534" y="1220205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3237" y="1189426"/>
            <a:ext cx="440226" cy="73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3" t="10026" r="4397" b="10267"/>
          <a:stretch/>
        </p:blipFill>
        <p:spPr>
          <a:xfrm>
            <a:off x="2674442" y="4142841"/>
            <a:ext cx="2888343" cy="2612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3" grpId="0" animBg="1"/>
      <p:bldP spid="30" grpId="0" animBg="1"/>
      <p:bldP spid="30" grpId="1" animBg="1"/>
      <p:bldP spid="32" grpId="0" animBg="1"/>
      <p:bldP spid="32" grpId="1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4108579"/>
            <a:ext cx="2641600" cy="274942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" y="4537842"/>
            <a:ext cx="2438725" cy="2438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solidFill>
                <a:srgbClr val="92D050"/>
              </a:solidFill>
              <a:ln w="57150">
                <a:solidFill>
                  <a:srgbClr val="FF0000"/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sz="4400" b="1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FF0000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3389929" y="325267"/>
            <a:ext cx="1810553" cy="971241"/>
            <a:chOff x="3385738" y="601685"/>
            <a:chExt cx="1810553" cy="971241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54526" y="1730308"/>
            <a:ext cx="2753209" cy="1990916"/>
            <a:chOff x="2678906" y="1141352"/>
            <a:chExt cx="2753209" cy="19909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solidFill>
                  <a:srgbClr val="53CD73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/>
            <p:cNvGrpSpPr/>
            <p:nvPr/>
          </p:nvGrpSpPr>
          <p:grpSpPr>
            <a:xfrm>
              <a:off x="2678906" y="1141352"/>
              <a:ext cx="1442685" cy="1290125"/>
              <a:chOff x="2430886" y="1779508"/>
              <a:chExt cx="1442685" cy="1290125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2430886" y="1839236"/>
                <a:ext cx="1442685" cy="1230397"/>
                <a:chOff x="995374" y="2209801"/>
                <a:chExt cx="1114425" cy="674687"/>
              </a:xfrm>
            </p:grpSpPr>
            <p:pic>
              <p:nvPicPr>
                <p:cNvPr id="6" name="图片 2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2209801"/>
                  <a:ext cx="1114425" cy="674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文本框 29"/>
                <p:cNvSpPr txBox="1">
                  <a:spLocks noChangeArrowheads="1"/>
                </p:cNvSpPr>
                <p:nvPr/>
              </p:nvSpPr>
              <p:spPr bwMode="auto">
                <a:xfrm>
                  <a:off x="1506094" y="2316163"/>
                  <a:ext cx="503238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996443" y="1779508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198A3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97077" y="2075290"/>
            <a:ext cx="2899910" cy="1905408"/>
            <a:chOff x="7033405" y="1542115"/>
            <a:chExt cx="2899910" cy="1905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solidFill>
                  <a:srgbClr val="FF7979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7033405" y="1542115"/>
              <a:ext cx="1605525" cy="1241933"/>
              <a:chOff x="6760604" y="1950101"/>
              <a:chExt cx="1605525" cy="1241933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6760604" y="1995455"/>
                <a:ext cx="1605525" cy="1196579"/>
                <a:chOff x="862024" y="3239182"/>
                <a:chExt cx="1222375" cy="711200"/>
              </a:xfrm>
            </p:grpSpPr>
            <p:pic>
              <p:nvPicPr>
                <p:cNvPr id="5" name="图片 24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3239182"/>
                  <a:ext cx="1222375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文本框 30"/>
                <p:cNvSpPr txBox="1">
                  <a:spLocks noChangeArrowheads="1"/>
                </p:cNvSpPr>
                <p:nvPr/>
              </p:nvSpPr>
              <p:spPr bwMode="auto">
                <a:xfrm>
                  <a:off x="1402907" y="3370945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7400943" y="1950101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124587" y="3948881"/>
            <a:ext cx="2823845" cy="2030318"/>
            <a:chOff x="2659754" y="3559909"/>
            <a:chExt cx="2823845" cy="20303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solidFill>
                  <a:srgbClr val="FF79C2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/>
            <p:cNvGrpSpPr/>
            <p:nvPr/>
          </p:nvGrpSpPr>
          <p:grpSpPr>
            <a:xfrm>
              <a:off x="2659754" y="3559909"/>
              <a:ext cx="1563111" cy="1263060"/>
              <a:chOff x="2636220" y="3602947"/>
              <a:chExt cx="1563111" cy="126306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636220" y="3602947"/>
                <a:ext cx="1563111" cy="1263060"/>
                <a:chOff x="995374" y="4230237"/>
                <a:chExt cx="1161595" cy="674688"/>
              </a:xfrm>
            </p:grpSpPr>
            <p:pic>
              <p:nvPicPr>
                <p:cNvPr id="14" name="图片 3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4230237"/>
                  <a:ext cx="1114425" cy="674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文本框 35"/>
                <p:cNvSpPr txBox="1">
                  <a:spLocks noChangeArrowheads="1"/>
                </p:cNvSpPr>
                <p:nvPr/>
              </p:nvSpPr>
              <p:spPr bwMode="auto">
                <a:xfrm>
                  <a:off x="1506094" y="4336600"/>
                  <a:ext cx="650875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3216345" y="3680479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823120" y="4377430"/>
            <a:ext cx="3014701" cy="1939990"/>
            <a:chOff x="6918614" y="3141410"/>
            <a:chExt cx="3014701" cy="19399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solidFill>
                  <a:srgbClr val="62CEE4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/>
            <p:cNvGrpSpPr/>
            <p:nvPr/>
          </p:nvGrpSpPr>
          <p:grpSpPr>
            <a:xfrm>
              <a:off x="6918614" y="3141410"/>
              <a:ext cx="1676491" cy="1235233"/>
              <a:chOff x="6683327" y="3587736"/>
              <a:chExt cx="1682802" cy="134851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683327" y="3587736"/>
                <a:ext cx="1682802" cy="1348514"/>
                <a:chOff x="862024" y="5275720"/>
                <a:chExt cx="1222375" cy="709613"/>
              </a:xfrm>
            </p:grpSpPr>
            <p:pic>
              <p:nvPicPr>
                <p:cNvPr id="13" name="图片 33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5275720"/>
                  <a:ext cx="1222375" cy="70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文本框 36"/>
                <p:cNvSpPr txBox="1">
                  <a:spLocks noChangeArrowheads="1"/>
                </p:cNvSpPr>
                <p:nvPr/>
              </p:nvSpPr>
              <p:spPr bwMode="auto">
                <a:xfrm>
                  <a:off x="1402907" y="5407483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7298044" y="3657876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26BAD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/>
          </p:cNvSpPr>
          <p:nvPr/>
        </p:nvSpPr>
        <p:spPr bwMode="gray">
          <a:xfrm>
            <a:off x="1845714" y="1250974"/>
            <a:ext cx="2083329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5160742" y="1220383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 flipH="1">
            <a:off x="8891250" y="1298931"/>
            <a:ext cx="2083330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7026894" y="1250974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17377" y="153372"/>
            <a:ext cx="6082906" cy="1820571"/>
            <a:chOff x="2468877" y="2637019"/>
            <a:chExt cx="4586666" cy="1041787"/>
          </a:xfrm>
          <a:solidFill>
            <a:srgbClr val="92D050"/>
          </a:solidFill>
        </p:grpSpPr>
        <p:sp>
          <p:nvSpPr>
            <p:cNvPr id="20" name="AutoShape 19"/>
            <p:cNvSpPr>
              <a:spLocks noChangeArrowheads="1"/>
            </p:cNvSpPr>
            <p:nvPr/>
          </p:nvSpPr>
          <p:spPr bwMode="ltGray">
            <a:xfrm>
              <a:off x="2468877" y="2637019"/>
              <a:ext cx="4586666" cy="892911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zh-CN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40420" y="3381053"/>
              <a:ext cx="4344414" cy="297753"/>
            </a:xfrm>
            <a:prstGeom prst="rect">
              <a:avLst/>
            </a:prstGeom>
            <a:noFill/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50" y="5374371"/>
            <a:ext cx="595313" cy="5726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02" y="2454517"/>
            <a:ext cx="595312" cy="57266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35246" y="218337"/>
            <a:ext cx="1810553" cy="971241"/>
            <a:chOff x="3385738" y="601685"/>
            <a:chExt cx="1810553" cy="971241"/>
          </a:xfrm>
        </p:grpSpPr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858363" y="2947059"/>
            <a:ext cx="1615276" cy="2167648"/>
            <a:chOff x="2824209" y="3045149"/>
            <a:chExt cx="1615276" cy="2167648"/>
          </a:xfrm>
        </p:grpSpPr>
        <p:grpSp>
          <p:nvGrpSpPr>
            <p:cNvPr id="35" name="Group 34"/>
            <p:cNvGrpSpPr/>
            <p:nvPr/>
          </p:nvGrpSpPr>
          <p:grpSpPr>
            <a:xfrm>
              <a:off x="2824209" y="3045149"/>
              <a:ext cx="1493314" cy="1457923"/>
              <a:chOff x="2824209" y="3045149"/>
              <a:chExt cx="1493314" cy="1457923"/>
            </a:xfrm>
          </p:grpSpPr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2824209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26BAD9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540" y="4151447"/>
              <a:ext cx="980945" cy="106135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722334" y="2947059"/>
            <a:ext cx="1493314" cy="2014235"/>
            <a:chOff x="4688180" y="3045149"/>
            <a:chExt cx="1493314" cy="2014235"/>
          </a:xfrm>
        </p:grpSpPr>
        <p:grpSp>
          <p:nvGrpSpPr>
            <p:cNvPr id="36" name="Group 35"/>
            <p:cNvGrpSpPr/>
            <p:nvPr/>
          </p:nvGrpSpPr>
          <p:grpSpPr>
            <a:xfrm>
              <a:off x="4688180" y="3045149"/>
              <a:ext cx="1493314" cy="1457923"/>
              <a:chOff x="4688180" y="3045149"/>
              <a:chExt cx="1493314" cy="1457923"/>
            </a:xfrm>
          </p:grpSpPr>
          <p:sp>
            <p:nvSpPr>
              <p:cNvPr id="11" name="AutoShape 11"/>
              <p:cNvSpPr>
                <a:spLocks noChangeArrowheads="1"/>
              </p:cNvSpPr>
              <p:nvPr/>
            </p:nvSpPr>
            <p:spPr bwMode="gray">
              <a:xfrm>
                <a:off x="4688180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6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384" y="4107003"/>
              <a:ext cx="685714" cy="952381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8515421" y="2919984"/>
            <a:ext cx="1495863" cy="2077726"/>
            <a:chOff x="8481267" y="3018074"/>
            <a:chExt cx="1495863" cy="2077726"/>
          </a:xfrm>
        </p:grpSpPr>
        <p:grpSp>
          <p:nvGrpSpPr>
            <p:cNvPr id="38" name="Group 37"/>
            <p:cNvGrpSpPr/>
            <p:nvPr/>
          </p:nvGrpSpPr>
          <p:grpSpPr>
            <a:xfrm>
              <a:off x="8481267" y="3018074"/>
              <a:ext cx="1493314" cy="1457923"/>
              <a:chOff x="8479771" y="3045149"/>
              <a:chExt cx="1493314" cy="1457923"/>
            </a:xfrm>
          </p:grpSpPr>
          <p:sp>
            <p:nvSpPr>
              <p:cNvPr id="17" name="AutoShape 14"/>
              <p:cNvSpPr>
                <a:spLocks noChangeArrowheads="1"/>
              </p:cNvSpPr>
              <p:nvPr/>
            </p:nvSpPr>
            <p:spPr bwMode="gray">
              <a:xfrm>
                <a:off x="8479771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924" y="4016435"/>
              <a:ext cx="749206" cy="107936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50549" y="2918234"/>
            <a:ext cx="1618954" cy="2084076"/>
            <a:chOff x="6428693" y="3045149"/>
            <a:chExt cx="1618954" cy="2084076"/>
          </a:xfrm>
        </p:grpSpPr>
        <p:grpSp>
          <p:nvGrpSpPr>
            <p:cNvPr id="37" name="Group 36"/>
            <p:cNvGrpSpPr/>
            <p:nvPr/>
          </p:nvGrpSpPr>
          <p:grpSpPr>
            <a:xfrm>
              <a:off x="6554333" y="3045149"/>
              <a:ext cx="1493314" cy="1457923"/>
              <a:chOff x="6554333" y="3045149"/>
              <a:chExt cx="1493314" cy="1457923"/>
            </a:xfrm>
          </p:grpSpPr>
          <p:sp>
            <p:nvSpPr>
              <p:cNvPr id="14" name="AutoShape 11"/>
              <p:cNvSpPr>
                <a:spLocks noChangeArrowheads="1"/>
              </p:cNvSpPr>
              <p:nvPr/>
            </p:nvSpPr>
            <p:spPr bwMode="gray">
              <a:xfrm>
                <a:off x="6554333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E5007F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693" y="4151447"/>
              <a:ext cx="749206" cy="977778"/>
            </a:xfrm>
            <a:prstGeom prst="rect">
              <a:avLst/>
            </a:prstGeom>
          </p:spPr>
        </p:pic>
      </p:grpSp>
      <p:pic>
        <p:nvPicPr>
          <p:cNvPr id="44" name="Picture 4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0" y="218337"/>
            <a:ext cx="2438725" cy="24387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08BA859-E325-E141-9304-F8873CB674D2}"/>
                  </a:ext>
                </a:extLst>
              </p14:cNvPr>
              <p14:cNvContentPartPr/>
              <p14:nvPr/>
            </p14:nvContentPartPr>
            <p14:xfrm>
              <a:off x="3683160" y="5571360"/>
              <a:ext cx="4550400" cy="1100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08BA859-E325-E141-9304-F8873CB674D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66960" y="5555160"/>
                <a:ext cx="4582800" cy="113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0160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82550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0280" y="892348"/>
            <a:ext cx="7787118" cy="1371993"/>
            <a:chOff x="0" y="0"/>
            <a:chExt cx="4863715" cy="2466109"/>
          </a:xfrm>
          <a:solidFill>
            <a:srgbClr val="FFFFFF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grpSp>
        <p:nvGrpSpPr>
          <p:cNvPr id="14" name="Group 13"/>
          <p:cNvGrpSpPr/>
          <p:nvPr/>
        </p:nvGrpSpPr>
        <p:grpSpPr>
          <a:xfrm>
            <a:off x="661091" y="2402698"/>
            <a:ext cx="3345705" cy="1850174"/>
            <a:chOff x="344406" y="3928427"/>
            <a:chExt cx="3345705" cy="1602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FC7E17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059545" y="2402698"/>
            <a:ext cx="3142687" cy="2127010"/>
            <a:chOff x="5470705" y="2433923"/>
            <a:chExt cx="3142687" cy="1785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9AAD42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59211" y="4317003"/>
            <a:ext cx="3139112" cy="1808026"/>
            <a:chOff x="817821" y="2386918"/>
            <a:chExt cx="3139112" cy="1577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C49D11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59545" y="4317003"/>
            <a:ext cx="3103689" cy="1938654"/>
            <a:chOff x="5509701" y="3867067"/>
            <a:chExt cx="3103689" cy="1652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24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AD69AD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/>
                        </a:rPr>
                        <m:t> :</m:t>
                      </m:r>
                      <m:r>
                        <a:rPr lang="en-US" sz="4000" b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2841775" y="990348"/>
            <a:ext cx="1810553" cy="971241"/>
            <a:chOff x="3385738" y="601685"/>
            <a:chExt cx="1810553" cy="971241"/>
          </a:xfrm>
        </p:grpSpPr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42" name="Picture 4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73" y="296678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5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95" y="389932"/>
            <a:ext cx="2209524" cy="1511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9" y="2871341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233920" y="1323862"/>
            <a:ext cx="7476138" cy="2498287"/>
            <a:chOff x="2241260" y="2727523"/>
            <a:chExt cx="4912933" cy="69761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69440" y="273779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41260" y="273419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0692" y="-118541"/>
            <a:ext cx="2867025" cy="2867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161" y="4964857"/>
            <a:ext cx="3815443" cy="2237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0" y="4955592"/>
            <a:ext cx="3815443" cy="22372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81" y="5023904"/>
            <a:ext cx="3815443" cy="2237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62" y="3212057"/>
            <a:ext cx="3623693" cy="36236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5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5" y="70624"/>
            <a:ext cx="874541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39397"/>
            <a:ext cx="5410200" cy="3945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13297"/>
            <a:ext cx="2380343" cy="247152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18761" y="492818"/>
            <a:ext cx="5601239" cy="8382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3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83999"/>
              </p:ext>
            </p:extLst>
          </p:nvPr>
        </p:nvGraphicFramePr>
        <p:xfrm>
          <a:off x="2297135" y="1219994"/>
          <a:ext cx="5322865" cy="114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7" imgW="1917700" imgH="558800" progId="Equation.3">
                  <p:embed/>
                </p:oleObj>
              </mc:Choice>
              <mc:Fallback>
                <p:oleObj name="Equation" r:id="rId7" imgW="1917700" imgH="558800" progId="Equation.3">
                  <p:embed/>
                  <p:pic>
                    <p:nvPicPr>
                      <p:cNvPr id="30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35" y="1219994"/>
                        <a:ext cx="5322865" cy="1147218"/>
                      </a:xfrm>
                      <a:prstGeom prst="rect">
                        <a:avLst/>
                      </a:prstGeom>
                      <a:solidFill>
                        <a:srgbClr val="FF7979"/>
                      </a:solidFill>
                      <a:ln w="28575">
                        <a:solidFill>
                          <a:srgbClr val="0070C0"/>
                        </a:solidFill>
                        <a:prstDash val="lgDashDot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089837" y="2990197"/>
            <a:ext cx="74590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Rút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gọn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</a:p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Cho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  <a:endParaRPr lang="en-US" altLang="en-US" sz="38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400BF-82B3-4320-B2B2-CAB195314EA0}"/>
              </a:ext>
            </a:extLst>
          </p:cNvPr>
          <p:cNvSpPr/>
          <p:nvPr/>
        </p:nvSpPr>
        <p:spPr>
          <a:xfrm>
            <a:off x="359229" y="544662"/>
            <a:ext cx="11315091" cy="591329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3"/>
              <p:cNvSpPr txBox="1"/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blipFill>
                <a:blip r:embed="rId3"/>
                <a:stretch>
                  <a:fillRect b="-42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5"/>
              <p:cNvSpPr txBox="1"/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0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6"/>
              <p:cNvSpPr txBox="1"/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/>
              <p:cNvSpPr txBox="1"/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8"/>
              <p:cNvSpPr txBox="1"/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46072" y="256852"/>
            <a:ext cx="3600048" cy="10215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3CD73"/>
            </a:solidFill>
            <a:prstDash val="lgDashDot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11"/>
              <p:cNvSpPr txBox="1"/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5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688617" y="635160"/>
            <a:ext cx="356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DD4EDF4E-1EA2-4288-9960-3E2DD769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330" y="635160"/>
            <a:ext cx="48510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599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 panose="020F0302020204030204"/>
        <a:ea typeface="李旭科漫画体v1.0"/>
        <a:cs typeface=""/>
      </a:majorFont>
      <a:minorFont>
        <a:latin typeface="李旭科漫画体v1.0" panose="020F0502020204030204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</TotalTime>
  <Words>614</Words>
  <Application>Microsoft Macintosh PowerPoint</Application>
  <PresentationFormat>Widescreen</PresentationFormat>
  <Paragraphs>116</Paragraphs>
  <Slides>19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UTM Flamenco</vt:lpstr>
      <vt:lpstr>Times New Roman</vt:lpstr>
      <vt:lpstr>UTM Dai Co Viet</vt:lpstr>
      <vt:lpstr>UTM French Vanilla</vt:lpstr>
      <vt:lpstr>UTM Camellia</vt:lpstr>
      <vt:lpstr>Calibri</vt:lpstr>
      <vt:lpstr>Cambria Math</vt:lpstr>
      <vt:lpstr>李旭科漫画体v1.0</vt:lpstr>
      <vt:lpstr>Arial</vt:lpstr>
      <vt:lpstr>Wingdings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唐华</Manager>
  <Company>王zi工作室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subject>卡通教育模板</dc:subject>
  <dc:creator>花儿</dc:creator>
  <cp:lastModifiedBy>Kwon Ji Yong</cp:lastModifiedBy>
  <cp:revision>4</cp:revision>
  <dcterms:created xsi:type="dcterms:W3CDTF">2015-08-08T12:00:40Z</dcterms:created>
  <dcterms:modified xsi:type="dcterms:W3CDTF">2022-03-21T05:50:45Z</dcterms:modified>
  <cp:version>G27</cp:version>
</cp:coreProperties>
</file>