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80" r:id="rId2"/>
    <p:sldId id="287" r:id="rId3"/>
    <p:sldId id="284" r:id="rId4"/>
    <p:sldId id="288" r:id="rId5"/>
    <p:sldId id="289" r:id="rId6"/>
    <p:sldId id="290" r:id="rId7"/>
    <p:sldId id="291" r:id="rId8"/>
    <p:sldId id="292" r:id="rId9"/>
    <p:sldId id="293" r:id="rId10"/>
    <p:sldId id="294" r:id="rId11"/>
    <p:sldId id="285" r:id="rId12"/>
    <p:sldId id="295" r:id="rId13"/>
    <p:sldId id="296" r:id="rId14"/>
    <p:sldId id="297" r:id="rId15"/>
    <p:sldId id="286" r:id="rId16"/>
    <p:sldId id="298" r:id="rId17"/>
    <p:sldId id="299" r:id="rId18"/>
    <p:sldId id="312" r:id="rId19"/>
    <p:sldId id="313" r:id="rId20"/>
    <p:sldId id="310" r:id="rId21"/>
    <p:sldId id="311" r:id="rId22"/>
    <p:sldId id="314" r:id="rId23"/>
    <p:sldId id="300" r:id="rId24"/>
    <p:sldId id="301" r:id="rId25"/>
    <p:sldId id="282" r:id="rId26"/>
    <p:sldId id="304" r:id="rId27"/>
    <p:sldId id="302" r:id="rId28"/>
    <p:sldId id="303" r:id="rId29"/>
    <p:sldId id="315" r:id="rId30"/>
    <p:sldId id="317" r:id="rId31"/>
    <p:sldId id="316" r:id="rId32"/>
    <p:sldId id="318" r:id="rId33"/>
    <p:sldId id="306" r:id="rId34"/>
    <p:sldId id="307" r:id="rId35"/>
    <p:sldId id="308" r:id="rId36"/>
    <p:sldId id="305" r:id="rId37"/>
    <p:sldId id="309"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68D"/>
    <a:srgbClr val="E8290B"/>
    <a:srgbClr val="FFFFFF"/>
    <a:srgbClr val="F0E3C0"/>
    <a:srgbClr val="337CAD"/>
    <a:srgbClr val="CE3041"/>
    <a:srgbClr val="86D008"/>
    <a:srgbClr val="655700"/>
    <a:srgbClr val="EC1C2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4" autoAdjust="0"/>
    <p:restoredTop sz="92676" autoAdjust="0"/>
  </p:normalViewPr>
  <p:slideViewPr>
    <p:cSldViewPr snapToGrid="0">
      <p:cViewPr>
        <p:scale>
          <a:sx n="112" d="100"/>
          <a:sy n="112" d="100"/>
        </p:scale>
        <p:origin x="640" y="336"/>
      </p:cViewPr>
      <p:guideLst>
        <p:guide orient="horz" pos="2160"/>
        <p:guide pos="3852"/>
      </p:guideLst>
    </p:cSldViewPr>
  </p:slideViewPr>
  <p:notesTextViewPr>
    <p:cViewPr>
      <p:scale>
        <a:sx n="125" d="100"/>
        <a:sy n="125" d="100"/>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E5744-D7F3-4BFD-BD9A-6D5A09F70AFB}" type="datetimeFigureOut">
              <a:rPr lang="en-US" smtClean="0"/>
              <a:t>3/8/22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B38F8-62EC-4DA9-8BB1-392B078CBF0A}" type="slidenum">
              <a:rPr lang="en-US" smtClean="0"/>
              <a:t>‹#›</a:t>
            </a:fld>
            <a:endParaRPr lang="en-US"/>
          </a:p>
        </p:txBody>
      </p:sp>
    </p:spTree>
    <p:extLst>
      <p:ext uri="{BB962C8B-B14F-4D97-AF65-F5344CB8AC3E}">
        <p14:creationId xmlns:p14="http://schemas.microsoft.com/office/powerpoint/2010/main" val="138362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MÓN QUÀ BẤT NGỜ để sang phần Luyện tập</a:t>
            </a:r>
          </a:p>
        </p:txBody>
      </p:sp>
      <p:sp>
        <p:nvSpPr>
          <p:cNvPr id="4" name="Slide Number Placeholder 3"/>
          <p:cNvSpPr>
            <a:spLocks noGrp="1"/>
          </p:cNvSpPr>
          <p:nvPr>
            <p:ph type="sldNum" sz="quarter" idx="5"/>
          </p:nvPr>
        </p:nvSpPr>
        <p:spPr/>
        <p:txBody>
          <a:bodyPr/>
          <a:lstStyle/>
          <a:p>
            <a:fld id="{738B38F8-62EC-4DA9-8BB1-392B078CBF0A}" type="slidenum">
              <a:rPr lang="en-US" smtClean="0"/>
              <a:t>4</a:t>
            </a:fld>
            <a:endParaRPr lang="en-US"/>
          </a:p>
        </p:txBody>
      </p:sp>
    </p:spTree>
    <p:extLst>
      <p:ext uri="{BB962C8B-B14F-4D97-AF65-F5344CB8AC3E}">
        <p14:creationId xmlns:p14="http://schemas.microsoft.com/office/powerpoint/2010/main" val="118280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050">
                <a:ln w="0"/>
                <a:solidFill>
                  <a:schemeClr val="accent1">
                    <a:lumMod val="50000"/>
                  </a:schemeClr>
                </a:solidFill>
                <a:latin typeface="UTM Avo" panose="02040603050506020204" pitchFamily="18" charset="0"/>
              </a:rPr>
              <a:t>Bến Tre là tỉnh có diện tích dừa lớn nhất khu vực Đồng bằng sông Cửu Long và cả nước; sản phẩm dừa Bến Tre đã có mặt trên thị trường của hơn 90 quốc gia và vùng lãnh thổ; Cây dừa Bến Tre còn là cây chiếm giữ vị trí kỷ lục cây trồng cho ra</a:t>
            </a:r>
            <a:r>
              <a:rPr lang="en-US" sz="1050">
                <a:ln w="0"/>
                <a:solidFill>
                  <a:schemeClr val="accent1">
                    <a:lumMod val="50000"/>
                  </a:schemeClr>
                </a:solidFill>
                <a:latin typeface="UTM Avo" panose="02040603050506020204" pitchFamily="18" charset="0"/>
              </a:rPr>
              <a:t> 208</a:t>
            </a:r>
            <a:r>
              <a:rPr lang="vi-VN" sz="1050">
                <a:ln w="0"/>
                <a:solidFill>
                  <a:schemeClr val="accent1">
                    <a:lumMod val="50000"/>
                  </a:schemeClr>
                </a:solidFill>
                <a:latin typeface="UTM Avo" panose="02040603050506020204" pitchFamily="18" charset="0"/>
              </a:rPr>
              <a:t> các sản phẩm</a:t>
            </a:r>
            <a:r>
              <a:rPr lang="en-US" sz="1050">
                <a:ln w="0"/>
                <a:solidFill>
                  <a:schemeClr val="accent1">
                    <a:lumMod val="50000"/>
                  </a:schemeClr>
                </a:solidFill>
                <a:latin typeface="UTM Avo" panose="02040603050506020204" pitchFamily="18" charset="0"/>
              </a:rPr>
              <a:t> </a:t>
            </a:r>
            <a:r>
              <a:rPr lang="vi-VN" sz="1050">
                <a:ln w="0"/>
                <a:solidFill>
                  <a:schemeClr val="accent1">
                    <a:lumMod val="50000"/>
                  </a:schemeClr>
                </a:solidFill>
                <a:latin typeface="UTM Avo" panose="02040603050506020204" pitchFamily="18" charset="0"/>
              </a:rPr>
              <a:t>có thể được coi là cây trồng cho ra nhiều sản phẩm chế biến nhất cả nước hiện nay.</a:t>
            </a:r>
            <a:endParaRPr lang="en-US" sz="1050">
              <a:ln w="0"/>
              <a:solidFill>
                <a:schemeClr val="accent1">
                  <a:lumMod val="50000"/>
                </a:schemeClr>
              </a:solidFill>
              <a:latin typeface="UTM Avo" panose="02040603050506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n w="0"/>
                <a:solidFill>
                  <a:schemeClr val="accent1">
                    <a:lumMod val="50000"/>
                  </a:schemeClr>
                </a:solidFill>
                <a:latin typeface="UTM Avo" panose="02040603050506020204" pitchFamily="18" charset="0"/>
              </a:rPr>
              <a:t>Tham khảo thêm: http://dost-bentre.gov.vn/tin-tuc/2456/dua-ben-tre-cay-cho-nhieu-san-pham-nhat-viet-nam</a:t>
            </a:r>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33</a:t>
            </a:fld>
            <a:endParaRPr lang="en-US"/>
          </a:p>
        </p:txBody>
      </p:sp>
    </p:spTree>
    <p:extLst>
      <p:ext uri="{BB962C8B-B14F-4D97-AF65-F5344CB8AC3E}">
        <p14:creationId xmlns:p14="http://schemas.microsoft.com/office/powerpoint/2010/main" val="8039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lần</a:t>
            </a:r>
            <a:r>
              <a:rPr lang="en-US" dirty="0"/>
              <a:t> 1 </a:t>
            </a:r>
            <a:r>
              <a:rPr lang="en-US" dirty="0" err="1"/>
              <a:t>hiện</a:t>
            </a:r>
            <a:r>
              <a:rPr lang="en-US" dirty="0"/>
              <a:t> </a:t>
            </a:r>
            <a:r>
              <a:rPr lang="en-US" dirty="0" err="1"/>
              <a:t>câu</a:t>
            </a:r>
            <a:r>
              <a:rPr lang="en-US" dirty="0"/>
              <a:t> </a:t>
            </a:r>
            <a:r>
              <a:rPr lang="en-US" dirty="0" err="1"/>
              <a:t>hỏi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chuột</a:t>
            </a:r>
            <a:r>
              <a:rPr lang="en-US" dirty="0"/>
              <a:t> </a:t>
            </a:r>
            <a:r>
              <a:rPr lang="en-US" dirty="0" err="1"/>
              <a:t>trái</a:t>
            </a:r>
            <a:r>
              <a:rPr lang="en-US" dirty="0"/>
              <a:t> </a:t>
            </a:r>
            <a:r>
              <a:rPr lang="en-US" dirty="0" err="1"/>
              <a:t>lần</a:t>
            </a:r>
            <a:r>
              <a:rPr lang="en-US" dirty="0"/>
              <a:t> 1 </a:t>
            </a:r>
            <a:r>
              <a:rPr lang="en-US" dirty="0" err="1"/>
              <a:t>hiện</a:t>
            </a:r>
            <a:r>
              <a:rPr lang="en-US" dirty="0"/>
              <a:t> </a:t>
            </a:r>
            <a:r>
              <a:rPr lang="en-US" dirty="0" err="1"/>
              <a:t>đáp</a:t>
            </a:r>
            <a:r>
              <a:rPr lang="en-US" dirty="0"/>
              <a:t> </a:t>
            </a:r>
            <a:r>
              <a:rPr lang="en-US" dirty="0" err="1"/>
              <a:t>án</a:t>
            </a:r>
            <a:r>
              <a:rPr lang="en-US" dirty="0"/>
              <a:t> </a:t>
            </a:r>
            <a:r>
              <a:rPr lang="en-US" dirty="0" err="1"/>
              <a:t>và</a:t>
            </a:r>
            <a:r>
              <a:rPr lang="en-US" dirty="0"/>
              <a:t> </a:t>
            </a:r>
            <a:r>
              <a:rPr lang="en-US" dirty="0" err="1"/>
              <a:t>mở</a:t>
            </a:r>
            <a:r>
              <a:rPr lang="en-US" dirty="0"/>
              <a:t> </a:t>
            </a:r>
            <a:r>
              <a:rPr lang="en-US" dirty="0" err="1"/>
              <a:t>quà</a:t>
            </a:r>
            <a:r>
              <a:rPr lang="en-US" dirty="0"/>
              <a:t> </a:t>
            </a:r>
            <a:r>
              <a:rPr lang="en-US" dirty="0" err="1"/>
              <a:t>đ</a:t>
            </a:r>
            <a:r>
              <a:rPr lang="vi-VN" dirty="0"/>
              <a:t>ư</a:t>
            </a:r>
            <a:r>
              <a:rPr lang="en-US" dirty="0" err="1"/>
              <a:t>ợc</a:t>
            </a:r>
            <a:r>
              <a:rPr lang="en-US" dirty="0"/>
              <a:t> </a:t>
            </a:r>
            <a:r>
              <a:rPr lang="en-US" dirty="0" err="1"/>
              <a:t>trái</a:t>
            </a:r>
            <a:r>
              <a:rPr lang="en-US" dirty="0"/>
              <a:t> </a:t>
            </a:r>
            <a:r>
              <a:rPr lang="en-US" dirty="0" err="1"/>
              <a:t>cây</a:t>
            </a:r>
            <a:endParaRPr lang="en-US" dirty="0"/>
          </a:p>
          <a:p>
            <a:r>
              <a:rPr lang="en-US" dirty="0" err="1"/>
              <a:t>Bấm</a:t>
            </a:r>
            <a:r>
              <a:rPr lang="en-US" dirty="0"/>
              <a:t> </a:t>
            </a:r>
            <a:r>
              <a:rPr lang="en-US" dirty="0" err="1"/>
              <a:t>mũi</a:t>
            </a:r>
            <a:r>
              <a:rPr lang="en-US" dirty="0"/>
              <a:t> </a:t>
            </a:r>
            <a:r>
              <a:rPr lang="en-US" dirty="0" err="1"/>
              <a:t>tên</a:t>
            </a:r>
            <a:r>
              <a:rPr lang="en-US" dirty="0"/>
              <a:t> </a:t>
            </a:r>
            <a:r>
              <a:rPr lang="en-US" dirty="0" err="1"/>
              <a:t>hồng</a:t>
            </a:r>
            <a:r>
              <a:rPr lang="en-US" dirty="0"/>
              <a:t> quay </a:t>
            </a:r>
            <a:r>
              <a:rPr lang="en-US" dirty="0" err="1"/>
              <a:t>về</a:t>
            </a:r>
            <a:r>
              <a:rPr lang="en-US" dirty="0"/>
              <a:t> </a:t>
            </a:r>
            <a:r>
              <a:rPr lang="en-US" dirty="0" err="1"/>
              <a:t>chọn</a:t>
            </a:r>
            <a:r>
              <a:rPr lang="en-US" dirty="0"/>
              <a:t> </a:t>
            </a:r>
            <a:r>
              <a:rPr lang="en-US" dirty="0" err="1"/>
              <a:t>hộp</a:t>
            </a:r>
            <a:r>
              <a:rPr lang="en-US" dirty="0"/>
              <a:t> </a:t>
            </a:r>
            <a:r>
              <a:rPr lang="en-US" dirty="0" err="1"/>
              <a:t>quà</a:t>
            </a:r>
            <a:r>
              <a:rPr lang="en-US" dirty="0"/>
              <a:t> </a:t>
            </a:r>
            <a:r>
              <a:rPr lang="en-US" dirty="0" err="1"/>
              <a:t>khác</a:t>
            </a:r>
            <a:endParaRPr lang="en-US" dirty="0"/>
          </a:p>
        </p:txBody>
      </p:sp>
      <p:sp>
        <p:nvSpPr>
          <p:cNvPr id="4" name="Slide Number Placeholder 3"/>
          <p:cNvSpPr>
            <a:spLocks noGrp="1"/>
          </p:cNvSpPr>
          <p:nvPr>
            <p:ph type="sldNum" sz="quarter" idx="5"/>
          </p:nvPr>
        </p:nvSpPr>
        <p:spPr/>
        <p:txBody>
          <a:bodyPr/>
          <a:lstStyle/>
          <a:p>
            <a:fld id="{738B38F8-62EC-4DA9-8BB1-392B078CBF0A}" type="slidenum">
              <a:rPr lang="en-US" smtClean="0"/>
              <a:t>5</a:t>
            </a:fld>
            <a:endParaRPr lang="en-US"/>
          </a:p>
        </p:txBody>
      </p:sp>
    </p:spTree>
    <p:extLst>
      <p:ext uri="{BB962C8B-B14F-4D97-AF65-F5344CB8AC3E}">
        <p14:creationId xmlns:p14="http://schemas.microsoft.com/office/powerpoint/2010/main" val="77303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6</a:t>
            </a:fld>
            <a:endParaRPr lang="en-US"/>
          </a:p>
        </p:txBody>
      </p:sp>
    </p:spTree>
    <p:extLst>
      <p:ext uri="{BB962C8B-B14F-4D97-AF65-F5344CB8AC3E}">
        <p14:creationId xmlns:p14="http://schemas.microsoft.com/office/powerpoint/2010/main" val="143154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7</a:t>
            </a:fld>
            <a:endParaRPr lang="en-US"/>
          </a:p>
        </p:txBody>
      </p:sp>
    </p:spTree>
    <p:extLst>
      <p:ext uri="{BB962C8B-B14F-4D97-AF65-F5344CB8AC3E}">
        <p14:creationId xmlns:p14="http://schemas.microsoft.com/office/powerpoint/2010/main" val="136169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vào loa để nghe nhạc</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8</a:t>
            </a:fld>
            <a:endParaRPr lang="en-US"/>
          </a:p>
        </p:txBody>
      </p:sp>
    </p:spTree>
    <p:extLst>
      <p:ext uri="{BB962C8B-B14F-4D97-AF65-F5344CB8AC3E}">
        <p14:creationId xmlns:p14="http://schemas.microsoft.com/office/powerpoint/2010/main" val="78377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9</a:t>
            </a:fld>
            <a:endParaRPr lang="en-US"/>
          </a:p>
        </p:txBody>
      </p:sp>
    </p:spTree>
    <p:extLst>
      <p:ext uri="{BB962C8B-B14F-4D97-AF65-F5344CB8AC3E}">
        <p14:creationId xmlns:p14="http://schemas.microsoft.com/office/powerpoint/2010/main" val="148615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n w="0"/>
                <a:solidFill>
                  <a:schemeClr val="accent1">
                    <a:lumMod val="50000"/>
                  </a:schemeClr>
                </a:solidFill>
                <a:latin typeface="UTM Avo" panose="02040603050506020204" pitchFamily="18" charset="0"/>
              </a:rPr>
              <a:t>	</a:t>
            </a:r>
            <a:r>
              <a:rPr lang="vi-VN" sz="1050" dirty="0">
                <a:ln w="0"/>
                <a:solidFill>
                  <a:schemeClr val="accent1">
                    <a:lumMod val="50000"/>
                  </a:schemeClr>
                </a:solidFill>
                <a:latin typeface="UTM Avo" panose="02040603050506020204" pitchFamily="18" charset="0"/>
              </a:rPr>
              <a:t>Lục Ngạn là một huyện thuộc tỉnh Bắc Giang nổi tiếng cả nước với đặc sản vải thiều mà không vùng đất nào có được. Vải thiều Lục Ngạn khi chín có màu đỏ tươi, hạt nhỏ, cùi dày, ngọt sắc và giàu chất dinh dưỡng. Quả vải nơi đây to hơn và có hương vị đặc trưng khác hẳn vải thiều ở những vùng đất khác. Quả vải Lục Ngạn không chỉ nổi tiếng trong nước mà còn có mặt ở nhiều quốc gia trên thế giới như: Trung Quốc, Thái Lan, Mỹ, Australia và nhiều quốc gia khác.</a:t>
            </a:r>
          </a:p>
          <a:p>
            <a:endParaRPr lang="en-US" sz="1050" dirty="0"/>
          </a:p>
        </p:txBody>
      </p:sp>
      <p:sp>
        <p:nvSpPr>
          <p:cNvPr id="4" name="Slide Number Placeholder 3"/>
          <p:cNvSpPr>
            <a:spLocks noGrp="1"/>
          </p:cNvSpPr>
          <p:nvPr>
            <p:ph type="sldNum" sz="quarter" idx="5"/>
          </p:nvPr>
        </p:nvSpPr>
        <p:spPr/>
        <p:txBody>
          <a:bodyPr/>
          <a:lstStyle/>
          <a:p>
            <a:fld id="{738B38F8-62EC-4DA9-8BB1-392B078CBF0A}" type="slidenum">
              <a:rPr lang="en-US" smtClean="0"/>
              <a:t>15</a:t>
            </a:fld>
            <a:endParaRPr lang="en-US"/>
          </a:p>
        </p:txBody>
      </p:sp>
    </p:spTree>
    <p:extLst>
      <p:ext uri="{BB962C8B-B14F-4D97-AF65-F5344CB8AC3E}">
        <p14:creationId xmlns:p14="http://schemas.microsoft.com/office/powerpoint/2010/main" val="250313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23</a:t>
            </a:fld>
            <a:endParaRPr lang="en-US"/>
          </a:p>
        </p:txBody>
      </p:sp>
    </p:spTree>
    <p:extLst>
      <p:ext uri="{BB962C8B-B14F-4D97-AF65-F5344CB8AC3E}">
        <p14:creationId xmlns:p14="http://schemas.microsoft.com/office/powerpoint/2010/main" val="2866196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050">
                <a:ln w="0"/>
                <a:solidFill>
                  <a:schemeClr val="accent1">
                    <a:lumMod val="50000"/>
                  </a:schemeClr>
                </a:solidFill>
                <a:latin typeface="UTM Avo" panose="02040603050506020204" pitchFamily="18" charset="0"/>
              </a:rPr>
              <a:t>Nho đỏ không hạt Ninh Thuận từ lâu đã trở thành thương hiệu đặc trưng của vùng đất Phan Rang đầy nắng gió. Nổi bật trong đó là giống nho đỏ của vườn nho Ba Mọi (Ninh Thuận) với đặc điểm trái nho có hình cầu, trái to khoảng đầu ngón tay cái, vỏ nho rất mỏng, quả chín có màu đỏ tươi đến đỏ đậm, có vị ngọt hài hòa với vị chua nhẹ. Chùm nho thon dài, cân nặng từ 150g-350g/chùm, các trái nho khít gần nhau trên cùng 1 chùm, ít rời rạc.</a:t>
            </a:r>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24</a:t>
            </a:fld>
            <a:endParaRPr lang="en-US"/>
          </a:p>
        </p:txBody>
      </p:sp>
    </p:spTree>
    <p:extLst>
      <p:ext uri="{BB962C8B-B14F-4D97-AF65-F5344CB8AC3E}">
        <p14:creationId xmlns:p14="http://schemas.microsoft.com/office/powerpoint/2010/main" val="3662877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4" name="图片 61" descr="图片2">
            <a:extLst>
              <a:ext uri="{FF2B5EF4-FFF2-40B4-BE49-F238E27FC236}">
                <a16:creationId xmlns:a16="http://schemas.microsoft.com/office/drawing/2014/main" id="{2687FAE3-FEFD-4C18-A0AF-03FA2C96D535}"/>
              </a:ext>
            </a:extLst>
          </p:cNvPr>
          <p:cNvPicPr>
            <a:picLocks noChangeAspect="1"/>
          </p:cNvPicPr>
          <p:nvPr userDrawn="1"/>
        </p:nvPicPr>
        <p:blipFill>
          <a:blip r:embed="rId2"/>
          <a:stretch>
            <a:fillRect/>
          </a:stretch>
        </p:blipFill>
        <p:spPr>
          <a:xfrm>
            <a:off x="-285206" y="0"/>
            <a:ext cx="12762413" cy="7181850"/>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CEB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A00AC-D94B-45E3-8B1A-352B16A3B15B}"/>
              </a:ext>
            </a:extLst>
          </p:cNvPr>
          <p:cNvSpPr>
            <a:spLocks noGrp="1"/>
          </p:cNvSpPr>
          <p:nvPr>
            <p:ph type="dt" sz="half" idx="10"/>
          </p:nvPr>
        </p:nvSpPr>
        <p:spPr/>
        <p:txBody>
          <a:bodyPr/>
          <a:lstStyle/>
          <a:p>
            <a:fld id="{760FBDFE-C587-4B4C-A407-44438C67B59E}" type="datetimeFigureOut">
              <a:rPr lang="zh-CN" altLang="en-US" smtClean="0"/>
              <a:t>2022/3/8</a:t>
            </a:fld>
            <a:endParaRPr lang="zh-CN" altLang="en-US"/>
          </a:p>
        </p:txBody>
      </p:sp>
      <p:sp>
        <p:nvSpPr>
          <p:cNvPr id="3" name="Footer Placeholder 2">
            <a:extLst>
              <a:ext uri="{FF2B5EF4-FFF2-40B4-BE49-F238E27FC236}">
                <a16:creationId xmlns:a16="http://schemas.microsoft.com/office/drawing/2014/main" id="{214D3DEB-C5A3-480C-B8D5-105E7F37FFA6}"/>
              </a:ext>
            </a:extLst>
          </p:cNvPr>
          <p:cNvSpPr>
            <a:spLocks noGrp="1"/>
          </p:cNvSpPr>
          <p:nvPr>
            <p:ph type="ftr" sz="quarter" idx="11"/>
          </p:nvPr>
        </p:nvSpPr>
        <p:spPr/>
        <p:txBody>
          <a:bodyPr/>
          <a:lstStyle/>
          <a:p>
            <a:endParaRPr lang="zh-CN" altLang="en-US" dirty="0"/>
          </a:p>
        </p:txBody>
      </p:sp>
      <p:sp>
        <p:nvSpPr>
          <p:cNvPr id="4" name="Slide Number Placeholder 3">
            <a:extLst>
              <a:ext uri="{FF2B5EF4-FFF2-40B4-BE49-F238E27FC236}">
                <a16:creationId xmlns:a16="http://schemas.microsoft.com/office/drawing/2014/main" id="{BCA26EE7-0644-43CE-B3EE-B8C78342FA60}"/>
              </a:ext>
            </a:extLst>
          </p:cNvPr>
          <p:cNvSpPr>
            <a:spLocks noGrp="1"/>
          </p:cNvSpPr>
          <p:nvPr>
            <p:ph type="sldNum" sz="quarter" idx="12"/>
          </p:nvPr>
        </p:nvSpPr>
        <p:spPr/>
        <p:txBody>
          <a:bodyPr/>
          <a:lstStyle/>
          <a:p>
            <a:fld id="{49AE70B2-8BF9-45C0-BB95-33D1B9D3A854}" type="slidenum">
              <a:rPr lang="zh-CN" altLang="en-US" smtClean="0"/>
              <a:t>‹#›</a:t>
            </a:fld>
            <a:endParaRPr lang="zh-CN" altLang="en-US" dirty="0"/>
          </a:p>
        </p:txBody>
      </p:sp>
      <p:grpSp>
        <p:nvGrpSpPr>
          <p:cNvPr id="5" name="组合 16">
            <a:extLst>
              <a:ext uri="{FF2B5EF4-FFF2-40B4-BE49-F238E27FC236}">
                <a16:creationId xmlns:a16="http://schemas.microsoft.com/office/drawing/2014/main" id="{2B893813-A329-4079-ACF7-C7BD9C9B6AC9}"/>
              </a:ext>
            </a:extLst>
          </p:cNvPr>
          <p:cNvGrpSpPr/>
          <p:nvPr userDrawn="1"/>
        </p:nvGrpSpPr>
        <p:grpSpPr>
          <a:xfrm>
            <a:off x="-1872958" y="-2335474"/>
            <a:ext cx="15937916" cy="11528947"/>
            <a:chOff x="-2833" y="-2244"/>
            <a:chExt cx="24857" cy="16375"/>
          </a:xfrm>
        </p:grpSpPr>
        <p:pic>
          <p:nvPicPr>
            <p:cNvPr id="6" name="Google Shape;7152;p41">
              <a:extLst>
                <a:ext uri="{FF2B5EF4-FFF2-40B4-BE49-F238E27FC236}">
                  <a16:creationId xmlns:a16="http://schemas.microsoft.com/office/drawing/2014/main" id="{843AE9B3-2CF9-44A3-8FFB-88316286C44D}"/>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7" name="Google Shape;7248;p43">
              <a:extLst>
                <a:ext uri="{FF2B5EF4-FFF2-40B4-BE49-F238E27FC236}">
                  <a16:creationId xmlns:a16="http://schemas.microsoft.com/office/drawing/2014/main" id="{2607974B-341E-441F-8990-F6F84E8A7D6A}"/>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8" name="Google Shape;7152;p41">
              <a:extLst>
                <a:ext uri="{FF2B5EF4-FFF2-40B4-BE49-F238E27FC236}">
                  <a16:creationId xmlns:a16="http://schemas.microsoft.com/office/drawing/2014/main" id="{E081633D-D42F-43EB-A94C-A505B01E9D04}"/>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9" name="Google Shape;9712;p77">
              <a:extLst>
                <a:ext uri="{FF2B5EF4-FFF2-40B4-BE49-F238E27FC236}">
                  <a16:creationId xmlns:a16="http://schemas.microsoft.com/office/drawing/2014/main" id="{D1B728CC-5EBB-4D59-B0A3-BCA2EA8BC4FB}"/>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sp>
        <p:nvSpPr>
          <p:cNvPr id="10" name="云形 28">
            <a:extLst>
              <a:ext uri="{FF2B5EF4-FFF2-40B4-BE49-F238E27FC236}">
                <a16:creationId xmlns:a16="http://schemas.microsoft.com/office/drawing/2014/main" id="{DE26B7E3-7B7B-45FF-8C32-4707A98687A1}"/>
              </a:ext>
            </a:extLst>
          </p:cNvPr>
          <p:cNvSpPr/>
          <p:nvPr userDrawn="1"/>
        </p:nvSpPr>
        <p:spPr>
          <a:xfrm rot="234299">
            <a:off x="-20637" y="323850"/>
            <a:ext cx="12233275" cy="62103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0556042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D7D7D7"/>
        </a:solidFill>
        <a:effectLst/>
      </p:bgPr>
    </p:bg>
    <p:spTree>
      <p:nvGrpSpPr>
        <p:cNvPr id="1" name=""/>
        <p:cNvGrpSpPr/>
        <p:nvPr/>
      </p:nvGrpSpPr>
      <p:grpSpPr>
        <a:xfrm>
          <a:off x="0" y="0"/>
          <a:ext cx="0" cy="0"/>
          <a:chOff x="0" y="0"/>
          <a:chExt cx="0" cy="0"/>
        </a:xfrm>
      </p:grpSpPr>
      <p:grpSp>
        <p:nvGrpSpPr>
          <p:cNvPr id="11" name="组合 16">
            <a:extLst>
              <a:ext uri="{FF2B5EF4-FFF2-40B4-BE49-F238E27FC236}">
                <a16:creationId xmlns:a16="http://schemas.microsoft.com/office/drawing/2014/main" id="{189D0DDC-5D1B-4A38-BAA0-2BBC5D650576}"/>
              </a:ext>
            </a:extLst>
          </p:cNvPr>
          <p:cNvGrpSpPr/>
          <p:nvPr userDrawn="1"/>
        </p:nvGrpSpPr>
        <p:grpSpPr>
          <a:xfrm>
            <a:off x="-1872958" y="-2335474"/>
            <a:ext cx="15937916" cy="11528947"/>
            <a:chOff x="-2833" y="-2244"/>
            <a:chExt cx="24857" cy="16375"/>
          </a:xfrm>
        </p:grpSpPr>
        <p:pic>
          <p:nvPicPr>
            <p:cNvPr id="12" name="Google Shape;7152;p41">
              <a:extLst>
                <a:ext uri="{FF2B5EF4-FFF2-40B4-BE49-F238E27FC236}">
                  <a16:creationId xmlns:a16="http://schemas.microsoft.com/office/drawing/2014/main" id="{77500DF3-FE2D-4541-B808-9B8610D66C4A}"/>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13" name="Google Shape;7248;p43">
              <a:extLst>
                <a:ext uri="{FF2B5EF4-FFF2-40B4-BE49-F238E27FC236}">
                  <a16:creationId xmlns:a16="http://schemas.microsoft.com/office/drawing/2014/main" id="{57545497-ABC4-4288-9B27-902AFDE1E52D}"/>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14" name="Google Shape;7152;p41">
              <a:extLst>
                <a:ext uri="{FF2B5EF4-FFF2-40B4-BE49-F238E27FC236}">
                  <a16:creationId xmlns:a16="http://schemas.microsoft.com/office/drawing/2014/main" id="{F20DA732-B011-44C9-BDC1-DA2BE5111D02}"/>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15" name="Google Shape;9712;p77">
              <a:extLst>
                <a:ext uri="{FF2B5EF4-FFF2-40B4-BE49-F238E27FC236}">
                  <a16:creationId xmlns:a16="http://schemas.microsoft.com/office/drawing/2014/main" id="{75F25FA8-81D4-4E9C-808C-F9119EDFFC3E}"/>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pic>
        <p:nvPicPr>
          <p:cNvPr id="17" name="Picture 16">
            <a:extLst>
              <a:ext uri="{FF2B5EF4-FFF2-40B4-BE49-F238E27FC236}">
                <a16:creationId xmlns:a16="http://schemas.microsoft.com/office/drawing/2014/main" id="{4ED2FBA0-07A4-4211-BF73-26FE35C505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2058" y="-814295"/>
            <a:ext cx="13216115" cy="8992465"/>
          </a:xfrm>
          <a:prstGeom prst="rect">
            <a:avLst/>
          </a:prstGeom>
        </p:spPr>
      </p:pic>
    </p:spTree>
    <p:extLst>
      <p:ext uri="{BB962C8B-B14F-4D97-AF65-F5344CB8AC3E}">
        <p14:creationId xmlns:p14="http://schemas.microsoft.com/office/powerpoint/2010/main" val="14328442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1ABB1"/>
        </a:solidFill>
        <a:effectLst/>
      </p:bgPr>
    </p:bg>
    <p:spTree>
      <p:nvGrpSpPr>
        <p:cNvPr id="1" name=""/>
        <p:cNvGrpSpPr/>
        <p:nvPr/>
      </p:nvGrpSpPr>
      <p:grpSpPr>
        <a:xfrm>
          <a:off x="0" y="0"/>
          <a:ext cx="0" cy="0"/>
          <a:chOff x="0" y="0"/>
          <a:chExt cx="0" cy="0"/>
        </a:xfrm>
      </p:grpSpPr>
      <p:grpSp>
        <p:nvGrpSpPr>
          <p:cNvPr id="6" name="组合 16">
            <a:extLst>
              <a:ext uri="{FF2B5EF4-FFF2-40B4-BE49-F238E27FC236}">
                <a16:creationId xmlns:a16="http://schemas.microsoft.com/office/drawing/2014/main" id="{0557A94E-E073-4346-A1E3-8AA1443D3454}"/>
              </a:ext>
            </a:extLst>
          </p:cNvPr>
          <p:cNvGrpSpPr/>
          <p:nvPr userDrawn="1"/>
        </p:nvGrpSpPr>
        <p:grpSpPr>
          <a:xfrm>
            <a:off x="-1872958" y="-2335474"/>
            <a:ext cx="15937916" cy="11528947"/>
            <a:chOff x="-2833" y="-2244"/>
            <a:chExt cx="24857" cy="16375"/>
          </a:xfrm>
        </p:grpSpPr>
        <p:pic>
          <p:nvPicPr>
            <p:cNvPr id="7" name="Google Shape;7152;p41">
              <a:extLst>
                <a:ext uri="{FF2B5EF4-FFF2-40B4-BE49-F238E27FC236}">
                  <a16:creationId xmlns:a16="http://schemas.microsoft.com/office/drawing/2014/main" id="{A006F3B8-14A3-48BC-9553-409E0E0479D6}"/>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8" name="Google Shape;7248;p43">
              <a:extLst>
                <a:ext uri="{FF2B5EF4-FFF2-40B4-BE49-F238E27FC236}">
                  <a16:creationId xmlns:a16="http://schemas.microsoft.com/office/drawing/2014/main" id="{995FF73D-377D-4D10-B280-252A06F61242}"/>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9" name="Google Shape;7152;p41">
              <a:extLst>
                <a:ext uri="{FF2B5EF4-FFF2-40B4-BE49-F238E27FC236}">
                  <a16:creationId xmlns:a16="http://schemas.microsoft.com/office/drawing/2014/main" id="{132E6358-EFD0-484C-BFE0-21DE1720C61E}"/>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10" name="Google Shape;9712;p77">
              <a:extLst>
                <a:ext uri="{FF2B5EF4-FFF2-40B4-BE49-F238E27FC236}">
                  <a16:creationId xmlns:a16="http://schemas.microsoft.com/office/drawing/2014/main" id="{32C2422E-09FD-454E-BC61-4072E0C21C2D}"/>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pic>
        <p:nvPicPr>
          <p:cNvPr id="12" name="Picture 11">
            <a:extLst>
              <a:ext uri="{FF2B5EF4-FFF2-40B4-BE49-F238E27FC236}">
                <a16:creationId xmlns:a16="http://schemas.microsoft.com/office/drawing/2014/main" id="{A785E826-EB17-4571-963F-3D11717BB2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27" y="-38139"/>
            <a:ext cx="12329054" cy="6934278"/>
          </a:xfrm>
          <a:prstGeom prst="rect">
            <a:avLst/>
          </a:prstGeom>
        </p:spPr>
      </p:pic>
    </p:spTree>
    <p:extLst>
      <p:ext uri="{BB962C8B-B14F-4D97-AF65-F5344CB8AC3E}">
        <p14:creationId xmlns:p14="http://schemas.microsoft.com/office/powerpoint/2010/main" val="6105439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BE6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0389-0CD0-4412-A37D-E56B11FEA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6C10EC-98B1-4016-BDF5-26CB528E3349}"/>
              </a:ext>
            </a:extLst>
          </p:cNvPr>
          <p:cNvSpPr>
            <a:spLocks noGrp="1"/>
          </p:cNvSpPr>
          <p:nvPr>
            <p:ph type="dt" sz="half" idx="10"/>
          </p:nvPr>
        </p:nvSpPr>
        <p:spPr/>
        <p:txBody>
          <a:bodyPr/>
          <a:lstStyle/>
          <a:p>
            <a:fld id="{760FBDFE-C587-4B4C-A407-44438C67B59E}" type="datetimeFigureOut">
              <a:rPr lang="zh-CN" altLang="en-US" smtClean="0"/>
              <a:t>2022/3/8</a:t>
            </a:fld>
            <a:endParaRPr lang="zh-CN" altLang="en-US"/>
          </a:p>
        </p:txBody>
      </p:sp>
      <p:sp>
        <p:nvSpPr>
          <p:cNvPr id="4" name="Footer Placeholder 3">
            <a:extLst>
              <a:ext uri="{FF2B5EF4-FFF2-40B4-BE49-F238E27FC236}">
                <a16:creationId xmlns:a16="http://schemas.microsoft.com/office/drawing/2014/main" id="{D274114E-652C-41D3-9C78-8CEE8DABAA8F}"/>
              </a:ext>
            </a:extLst>
          </p:cNvPr>
          <p:cNvSpPr>
            <a:spLocks noGrp="1"/>
          </p:cNvSpPr>
          <p:nvPr>
            <p:ph type="ftr" sz="quarter" idx="11"/>
          </p:nvPr>
        </p:nvSpPr>
        <p:spPr/>
        <p:txBody>
          <a:bodyPr/>
          <a:lstStyle/>
          <a:p>
            <a:endParaRPr lang="zh-CN" altLang="en-US" dirty="0"/>
          </a:p>
        </p:txBody>
      </p:sp>
      <p:sp>
        <p:nvSpPr>
          <p:cNvPr id="5" name="Slide Number Placeholder 4">
            <a:extLst>
              <a:ext uri="{FF2B5EF4-FFF2-40B4-BE49-F238E27FC236}">
                <a16:creationId xmlns:a16="http://schemas.microsoft.com/office/drawing/2014/main" id="{8AF2EEAD-6C4F-4A9F-82B2-A58D95D32AE5}"/>
              </a:ext>
            </a:extLst>
          </p:cNvPr>
          <p:cNvSpPr>
            <a:spLocks noGrp="1"/>
          </p:cNvSpPr>
          <p:nvPr>
            <p:ph type="sldNum" sz="quarter" idx="12"/>
          </p:nvPr>
        </p:nvSpPr>
        <p:spPr/>
        <p:txBody>
          <a:bodyPr/>
          <a:lstStyle/>
          <a:p>
            <a:fld id="{49AE70B2-8BF9-45C0-BB95-33D1B9D3A854}" type="slidenum">
              <a:rPr lang="zh-CN" altLang="en-US" smtClean="0"/>
              <a:t>‹#›</a:t>
            </a:fld>
            <a:endParaRPr lang="zh-CN" altLang="en-US" dirty="0"/>
          </a:p>
        </p:txBody>
      </p:sp>
      <p:pic>
        <p:nvPicPr>
          <p:cNvPr id="9" name="图片 7">
            <a:extLst>
              <a:ext uri="{FF2B5EF4-FFF2-40B4-BE49-F238E27FC236}">
                <a16:creationId xmlns:a16="http://schemas.microsoft.com/office/drawing/2014/main" id="{03B18199-BB59-4530-B229-83B27D1ECE60}"/>
              </a:ext>
            </a:extLst>
          </p:cNvPr>
          <p:cNvPicPr>
            <a:picLocks noChangeAspect="1"/>
          </p:cNvPicPr>
          <p:nvPr userDrawn="1"/>
        </p:nvPicPr>
        <p:blipFill>
          <a:blip r:embed="rId2">
            <a:duotone>
              <a:schemeClr val="bg2">
                <a:shade val="45000"/>
                <a:satMod val="135000"/>
              </a:schemeClr>
              <a:prstClr val="white"/>
            </a:duotone>
          </a:blip>
          <a:stretch>
            <a:fillRect/>
          </a:stretch>
        </p:blipFill>
        <p:spPr>
          <a:xfrm rot="464177">
            <a:off x="163658" y="-328483"/>
            <a:ext cx="11858684" cy="7514967"/>
          </a:xfrm>
          <a:prstGeom prst="rect">
            <a:avLst/>
          </a:prstGeom>
        </p:spPr>
      </p:pic>
      <p:pic>
        <p:nvPicPr>
          <p:cNvPr id="7" name="图片 8">
            <a:extLst>
              <a:ext uri="{FF2B5EF4-FFF2-40B4-BE49-F238E27FC236}">
                <a16:creationId xmlns:a16="http://schemas.microsoft.com/office/drawing/2014/main" id="{7770BCA4-A10F-45F6-850D-52243961129C}"/>
              </a:ext>
            </a:extLst>
          </p:cNvPr>
          <p:cNvPicPr>
            <a:picLocks noChangeAspect="1"/>
          </p:cNvPicPr>
          <p:nvPr userDrawn="1"/>
        </p:nvPicPr>
        <p:blipFill>
          <a:blip r:embed="rId3"/>
          <a:stretch>
            <a:fillRect/>
          </a:stretch>
        </p:blipFill>
        <p:spPr>
          <a:xfrm>
            <a:off x="7578183" y="-114401"/>
            <a:ext cx="4896000" cy="6428801"/>
          </a:xfrm>
          <a:prstGeom prst="rect">
            <a:avLst/>
          </a:prstGeom>
        </p:spPr>
      </p:pic>
      <p:pic>
        <p:nvPicPr>
          <p:cNvPr id="8" name="图片 9">
            <a:extLst>
              <a:ext uri="{FF2B5EF4-FFF2-40B4-BE49-F238E27FC236}">
                <a16:creationId xmlns:a16="http://schemas.microsoft.com/office/drawing/2014/main" id="{E6C904BD-9FB3-4635-9DC8-5F553DCD846B}"/>
              </a:ext>
            </a:extLst>
          </p:cNvPr>
          <p:cNvPicPr>
            <a:picLocks noChangeAspect="1"/>
          </p:cNvPicPr>
          <p:nvPr userDrawn="1"/>
        </p:nvPicPr>
        <p:blipFill>
          <a:blip r:embed="rId4"/>
          <a:stretch>
            <a:fillRect/>
          </a:stretch>
        </p:blipFill>
        <p:spPr>
          <a:xfrm>
            <a:off x="-99506" y="226800"/>
            <a:ext cx="3071402" cy="6858000"/>
          </a:xfrm>
          <a:prstGeom prst="rect">
            <a:avLst/>
          </a:prstGeom>
        </p:spPr>
      </p:pic>
    </p:spTree>
    <p:extLst>
      <p:ext uri="{BB962C8B-B14F-4D97-AF65-F5344CB8AC3E}">
        <p14:creationId xmlns:p14="http://schemas.microsoft.com/office/powerpoint/2010/main" val="3149707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D7D7D7"/>
        </a:solidFill>
        <a:effectLst/>
      </p:bgPr>
    </p:bg>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3B18199-BB59-4530-B229-83B27D1ECE60}"/>
              </a:ext>
            </a:extLst>
          </p:cNvPr>
          <p:cNvPicPr>
            <a:picLocks noChangeAspect="1"/>
          </p:cNvPicPr>
          <p:nvPr userDrawn="1"/>
        </p:nvPicPr>
        <p:blipFill>
          <a:blip r:embed="rId2">
            <a:duotone>
              <a:schemeClr val="bg2">
                <a:shade val="45000"/>
                <a:satMod val="135000"/>
              </a:schemeClr>
              <a:prstClr val="white"/>
            </a:duotone>
          </a:blip>
          <a:stretch>
            <a:fillRect/>
          </a:stretch>
        </p:blipFill>
        <p:spPr>
          <a:xfrm rot="464177">
            <a:off x="163658" y="-328483"/>
            <a:ext cx="11858684" cy="7514967"/>
          </a:xfrm>
          <a:prstGeom prst="rect">
            <a:avLst/>
          </a:prstGeom>
        </p:spPr>
      </p:pic>
      <p:pic>
        <p:nvPicPr>
          <p:cNvPr id="10" name="Picture 9">
            <a:extLst>
              <a:ext uri="{FF2B5EF4-FFF2-40B4-BE49-F238E27FC236}">
                <a16:creationId xmlns:a16="http://schemas.microsoft.com/office/drawing/2014/main" id="{F95508A1-5F93-4F57-A665-4CB2F227F7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183" y="5116324"/>
            <a:ext cx="3096676" cy="1741676"/>
          </a:xfrm>
          <a:prstGeom prst="rect">
            <a:avLst/>
          </a:prstGeom>
        </p:spPr>
      </p:pic>
      <p:pic>
        <p:nvPicPr>
          <p:cNvPr id="12" name="Picture 11">
            <a:extLst>
              <a:ext uri="{FF2B5EF4-FFF2-40B4-BE49-F238E27FC236}">
                <a16:creationId xmlns:a16="http://schemas.microsoft.com/office/drawing/2014/main" id="{F277C88D-E8A0-460B-81CC-82CCC4B61F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87904" y="0"/>
            <a:ext cx="3486279" cy="1960802"/>
          </a:xfrm>
          <a:prstGeom prst="rect">
            <a:avLst/>
          </a:prstGeom>
        </p:spPr>
      </p:pic>
    </p:spTree>
    <p:extLst>
      <p:ext uri="{BB962C8B-B14F-4D97-AF65-F5344CB8AC3E}">
        <p14:creationId xmlns:p14="http://schemas.microsoft.com/office/powerpoint/2010/main" val="3321165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8955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2022/3/8</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23" name="Rectangle 22">
            <a:extLst>
              <a:ext uri="{FF2B5EF4-FFF2-40B4-BE49-F238E27FC236}">
                <a16:creationId xmlns:a16="http://schemas.microsoft.com/office/drawing/2014/main" id="{57D9A1A0-230F-4976-A12A-105A835A82EF}"/>
              </a:ext>
            </a:extLst>
          </p:cNvPr>
          <p:cNvSpPr/>
          <p:nvPr userDrawn="1"/>
        </p:nvSpPr>
        <p:spPr>
          <a:xfrm rot="16200000">
            <a:off x="-321081" y="319384"/>
            <a:ext cx="1042273" cy="400110"/>
          </a:xfrm>
          <a:prstGeom prst="rect">
            <a:avLst/>
          </a:prstGeom>
          <a:noFill/>
        </p:spPr>
        <p:txBody>
          <a:bodyPr wrap="none" lIns="91440" tIns="45720" rIns="91440" bIns="45720">
            <a:spAutoFit/>
          </a:bodyPr>
          <a:lstStyle/>
          <a:p>
            <a:pPr algn="ctr"/>
            <a:r>
              <a:rPr lang="en-US" sz="2000" b="1" cap="none" spc="0">
                <a:ln w="0"/>
                <a:solidFill>
                  <a:srgbClr val="FFFFFF"/>
                </a:solidFill>
                <a:effectLst>
                  <a:outerShdw blurRad="38100" dist="19050" dir="2700000" algn="tl" rotWithShape="0">
                    <a:schemeClr val="dk1">
                      <a:alpha val="40000"/>
                    </a:schemeClr>
                  </a:outerShdw>
                </a:effectLst>
              </a:rPr>
              <a:t>KTUTS</a:t>
            </a:r>
          </a:p>
        </p:txBody>
      </p:sp>
      <p:sp>
        <p:nvSpPr>
          <p:cNvPr id="24" name="Rectangle 23">
            <a:extLst>
              <a:ext uri="{FF2B5EF4-FFF2-40B4-BE49-F238E27FC236}">
                <a16:creationId xmlns:a16="http://schemas.microsoft.com/office/drawing/2014/main" id="{EAF3D614-C905-465F-84D9-43DEF4FC85D9}"/>
              </a:ext>
            </a:extLst>
          </p:cNvPr>
          <p:cNvSpPr/>
          <p:nvPr userDrawn="1"/>
        </p:nvSpPr>
        <p:spPr>
          <a:xfrm rot="5400000" flipH="1">
            <a:off x="11418563" y="6049545"/>
            <a:ext cx="1042273" cy="400110"/>
          </a:xfrm>
          <a:prstGeom prst="rect">
            <a:avLst/>
          </a:prstGeom>
          <a:noFill/>
        </p:spPr>
        <p:txBody>
          <a:bodyPr wrap="none" lIns="91440" tIns="45720" rIns="91440" bIns="45720">
            <a:spAutoFit/>
          </a:bodyPr>
          <a:lstStyle/>
          <a:p>
            <a:pPr algn="ctr"/>
            <a:r>
              <a:rPr lang="en-US" sz="2000" b="1" cap="none" spc="0">
                <a:ln w="0"/>
                <a:solidFill>
                  <a:srgbClr val="FFFFFF"/>
                </a:solidFill>
                <a:effectLst>
                  <a:outerShdw blurRad="38100" dist="19050" dir="2700000" algn="tl" rotWithShape="0">
                    <a:schemeClr val="dk1">
                      <a:alpha val="40000"/>
                    </a:schemeClr>
                  </a:outerShdw>
                </a:effectLst>
              </a:rPr>
              <a:t>KTUTS</a:t>
            </a:r>
          </a:p>
        </p:txBody>
      </p:sp>
      <p:pic>
        <p:nvPicPr>
          <p:cNvPr id="13" name="Picture 12" descr="A picture containing diagram&#10;&#10;Description automatically generated">
            <a:extLst>
              <a:ext uri="{FF2B5EF4-FFF2-40B4-BE49-F238E27FC236}">
                <a16:creationId xmlns:a16="http://schemas.microsoft.com/office/drawing/2014/main" id="{A1C42501-CA48-4E45-A73B-A3FC930448B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D2783AD-50EF-48B4-862F-DAAE6CDF53C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84D26C19-18A2-4CAF-B8FB-FE2D51F967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1EDF4F25-EAAC-47F8-8C48-E1BD1F6FE3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7" name="TextBox 16">
            <a:extLst>
              <a:ext uri="{FF2B5EF4-FFF2-40B4-BE49-F238E27FC236}">
                <a16:creationId xmlns:a16="http://schemas.microsoft.com/office/drawing/2014/main" id="{79F33F2C-D698-46A7-9AA1-F6162A1480AC}"/>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358128C7-8BCE-4377-B7BC-6D738FF6966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custDataLst>
      <p:tags r:id="rId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5" r:id="rId7"/>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60.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86.png"/><Relationship Id="rId4" Type="http://schemas.openxmlformats.org/officeDocument/2006/relationships/image" Target="../media/image4.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1.xml"/><Relationship Id="rId3" Type="http://schemas.openxmlformats.org/officeDocument/2006/relationships/image" Target="../media/image26.png"/><Relationship Id="rId7" Type="http://schemas.openxmlformats.org/officeDocument/2006/relationships/slide" Target="slide8.xml"/><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slide" Target="slide6.xml"/><Relationship Id="rId5" Type="http://schemas.openxmlformats.org/officeDocument/2006/relationships/slide" Target="slide7.xm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4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6">
            <a:extLst>
              <a:ext uri="{FF2B5EF4-FFF2-40B4-BE49-F238E27FC236}">
                <a16:creationId xmlns:a16="http://schemas.microsoft.com/office/drawing/2014/main" id="{23EB8B10-B375-462D-885D-2971FCCD245E}"/>
              </a:ext>
            </a:extLst>
          </p:cNvPr>
          <p:cNvGrpSpPr/>
          <p:nvPr/>
        </p:nvGrpSpPr>
        <p:grpSpPr>
          <a:xfrm>
            <a:off x="-1798955" y="-1424940"/>
            <a:ext cx="15784195" cy="10398125"/>
            <a:chOff x="-2833" y="-2244"/>
            <a:chExt cx="24857" cy="16375"/>
          </a:xfrm>
        </p:grpSpPr>
        <p:pic>
          <p:nvPicPr>
            <p:cNvPr id="28" name="Google Shape;7152;p41">
              <a:extLst>
                <a:ext uri="{FF2B5EF4-FFF2-40B4-BE49-F238E27FC236}">
                  <a16:creationId xmlns:a16="http://schemas.microsoft.com/office/drawing/2014/main" id="{C35E357E-9EC7-48DA-876D-F2E83BFA1564}"/>
                </a:ext>
              </a:extLst>
            </p:cNvPr>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9" name="Google Shape;7248;p43">
              <a:extLst>
                <a:ext uri="{FF2B5EF4-FFF2-40B4-BE49-F238E27FC236}">
                  <a16:creationId xmlns:a16="http://schemas.microsoft.com/office/drawing/2014/main" id="{5B5F0D4D-AF4A-4C33-B612-C3B68EA45444}"/>
                </a:ext>
              </a:extLst>
            </p:cNvPr>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30" name="Google Shape;7152;p41">
              <a:extLst>
                <a:ext uri="{FF2B5EF4-FFF2-40B4-BE49-F238E27FC236}">
                  <a16:creationId xmlns:a16="http://schemas.microsoft.com/office/drawing/2014/main" id="{228DDEE7-44D5-4124-9EE2-ED9D3834FA06}"/>
                </a:ext>
              </a:extLst>
            </p:cNvPr>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31" name="Google Shape;9712;p77">
              <a:extLst>
                <a:ext uri="{FF2B5EF4-FFF2-40B4-BE49-F238E27FC236}">
                  <a16:creationId xmlns:a16="http://schemas.microsoft.com/office/drawing/2014/main" id="{96B06581-86D8-4FAA-833A-6CD42F52092C}"/>
                </a:ext>
              </a:extLst>
            </p:cNvPr>
            <p:cNvPicPr preferRelativeResize="0"/>
            <p:nvPr/>
          </p:nvPicPr>
          <p:blipFill>
            <a:blip r:embed="rId5">
              <a:alphaModFix amt="58999"/>
            </a:blip>
            <a:stretch>
              <a:fillRect/>
            </a:stretch>
          </p:blipFill>
          <p:spPr>
            <a:xfrm>
              <a:off x="9048" y="4575"/>
              <a:ext cx="12976" cy="9556"/>
            </a:xfrm>
            <a:prstGeom prst="rect">
              <a:avLst/>
            </a:prstGeom>
            <a:noFill/>
            <a:ln>
              <a:noFill/>
            </a:ln>
          </p:spPr>
        </p:pic>
      </p:grpSp>
      <p:pic>
        <p:nvPicPr>
          <p:cNvPr id="27" name="图片 8">
            <a:extLst>
              <a:ext uri="{FF2B5EF4-FFF2-40B4-BE49-F238E27FC236}">
                <a16:creationId xmlns:a16="http://schemas.microsoft.com/office/drawing/2014/main" id="{E45AD501-1488-4302-B70E-E36744465171}"/>
              </a:ext>
            </a:extLst>
          </p:cNvPr>
          <p:cNvPicPr>
            <a:picLocks noChangeAspect="1"/>
          </p:cNvPicPr>
          <p:nvPr/>
        </p:nvPicPr>
        <p:blipFill>
          <a:blip r:embed="rId6"/>
          <a:stretch>
            <a:fillRect/>
          </a:stretch>
        </p:blipFill>
        <p:spPr>
          <a:xfrm>
            <a:off x="3910998" y="278013"/>
            <a:ext cx="4602133" cy="3652731"/>
          </a:xfrm>
          <a:prstGeom prst="rect">
            <a:avLst/>
          </a:prstGeom>
        </p:spPr>
      </p:pic>
      <p:pic>
        <p:nvPicPr>
          <p:cNvPr id="37" name="图片 7" descr="微信截图_20211013144348">
            <a:extLst>
              <a:ext uri="{FF2B5EF4-FFF2-40B4-BE49-F238E27FC236}">
                <a16:creationId xmlns:a16="http://schemas.microsoft.com/office/drawing/2014/main" id="{4EA8FD5F-78F2-49B0-B20B-C1B6F477B477}"/>
              </a:ext>
            </a:extLst>
          </p:cNvPr>
          <p:cNvPicPr>
            <a:picLocks noChangeAspect="1"/>
          </p:cNvPicPr>
          <p:nvPr/>
        </p:nvPicPr>
        <p:blipFill>
          <a:blip r:embed="rId7"/>
          <a:stretch>
            <a:fillRect/>
          </a:stretch>
        </p:blipFill>
        <p:spPr>
          <a:xfrm>
            <a:off x="8967451" y="489279"/>
            <a:ext cx="1795817" cy="2437214"/>
          </a:xfrm>
          <a:prstGeom prst="rect">
            <a:avLst/>
          </a:prstGeom>
        </p:spPr>
      </p:pic>
      <p:pic>
        <p:nvPicPr>
          <p:cNvPr id="38" name="图片 8" descr="微信截图_20211013144355">
            <a:extLst>
              <a:ext uri="{FF2B5EF4-FFF2-40B4-BE49-F238E27FC236}">
                <a16:creationId xmlns:a16="http://schemas.microsoft.com/office/drawing/2014/main" id="{0D8BBEAA-4FD5-47A3-85C0-BB4ABDB19DBE}"/>
              </a:ext>
            </a:extLst>
          </p:cNvPr>
          <p:cNvPicPr>
            <a:picLocks noChangeAspect="1"/>
          </p:cNvPicPr>
          <p:nvPr/>
        </p:nvPicPr>
        <p:blipFill>
          <a:blip r:embed="rId8"/>
          <a:stretch>
            <a:fillRect/>
          </a:stretch>
        </p:blipFill>
        <p:spPr>
          <a:xfrm rot="20400000">
            <a:off x="459735" y="3732025"/>
            <a:ext cx="1557056" cy="2875455"/>
          </a:xfrm>
          <a:prstGeom prst="rect">
            <a:avLst/>
          </a:prstGeom>
        </p:spPr>
      </p:pic>
      <p:pic>
        <p:nvPicPr>
          <p:cNvPr id="39" name="图片 10" descr="D:\PPT\包海外\微信截图_20211013151852.png微信截图_20211013151852">
            <a:extLst>
              <a:ext uri="{FF2B5EF4-FFF2-40B4-BE49-F238E27FC236}">
                <a16:creationId xmlns:a16="http://schemas.microsoft.com/office/drawing/2014/main" id="{5A017A26-D0DE-4FC2-B067-CE3776933126}"/>
              </a:ext>
            </a:extLst>
          </p:cNvPr>
          <p:cNvPicPr>
            <a:picLocks noChangeAspect="1"/>
          </p:cNvPicPr>
          <p:nvPr/>
        </p:nvPicPr>
        <p:blipFill>
          <a:blip r:embed="rId9"/>
          <a:srcRect/>
          <a:stretch>
            <a:fillRect/>
          </a:stretch>
        </p:blipFill>
        <p:spPr>
          <a:xfrm rot="16915933">
            <a:off x="1049311" y="829737"/>
            <a:ext cx="2290445" cy="2203450"/>
          </a:xfrm>
          <a:prstGeom prst="rect">
            <a:avLst/>
          </a:prstGeom>
        </p:spPr>
      </p:pic>
      <p:pic>
        <p:nvPicPr>
          <p:cNvPr id="40" name="图片 63" descr="微信截图_20211013153446">
            <a:extLst>
              <a:ext uri="{FF2B5EF4-FFF2-40B4-BE49-F238E27FC236}">
                <a16:creationId xmlns:a16="http://schemas.microsoft.com/office/drawing/2014/main" id="{2A501431-94A1-40E1-A520-BE341DF3983B}"/>
              </a:ext>
            </a:extLst>
          </p:cNvPr>
          <p:cNvPicPr>
            <a:picLocks noChangeAspect="1"/>
          </p:cNvPicPr>
          <p:nvPr/>
        </p:nvPicPr>
        <p:blipFill>
          <a:blip r:embed="rId10"/>
          <a:srcRect t="4380"/>
          <a:stretch>
            <a:fillRect/>
          </a:stretch>
        </p:blipFill>
        <p:spPr>
          <a:xfrm rot="2303846">
            <a:off x="9650777" y="4237465"/>
            <a:ext cx="2170151" cy="3057622"/>
          </a:xfrm>
          <a:prstGeom prst="rect">
            <a:avLst/>
          </a:prstGeom>
        </p:spPr>
      </p:pic>
      <p:pic>
        <p:nvPicPr>
          <p:cNvPr id="4" name="Picture 3">
            <a:extLst>
              <a:ext uri="{FF2B5EF4-FFF2-40B4-BE49-F238E27FC236}">
                <a16:creationId xmlns:a16="http://schemas.microsoft.com/office/drawing/2014/main" id="{6E3479D6-4DA3-4619-9B95-04BEC1B71D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3367" y="1284586"/>
            <a:ext cx="2853175" cy="1999661"/>
          </a:xfrm>
          <a:prstGeom prst="rect">
            <a:avLst/>
          </a:prstGeom>
        </p:spPr>
      </p:pic>
      <p:pic>
        <p:nvPicPr>
          <p:cNvPr id="6" name="Picture 5">
            <a:extLst>
              <a:ext uri="{FF2B5EF4-FFF2-40B4-BE49-F238E27FC236}">
                <a16:creationId xmlns:a16="http://schemas.microsoft.com/office/drawing/2014/main" id="{371EEC88-7582-4541-AA9D-2B2FCDB34B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026" y="3891003"/>
            <a:ext cx="9352075" cy="2987299"/>
          </a:xfrm>
          <a:prstGeom prst="rect">
            <a:avLst/>
          </a:prstGeom>
        </p:spPr>
      </p:pic>
      <p:pic>
        <p:nvPicPr>
          <p:cNvPr id="8" name="Picture 7">
            <a:extLst>
              <a:ext uri="{FF2B5EF4-FFF2-40B4-BE49-F238E27FC236}">
                <a16:creationId xmlns:a16="http://schemas.microsoft.com/office/drawing/2014/main" id="{2DFE061D-D3CE-4241-91CC-C63014DB1B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7943" y="4936534"/>
            <a:ext cx="8516850" cy="1786283"/>
          </a:xfrm>
          <a:prstGeom prst="rect">
            <a:avLst/>
          </a:prstGeom>
        </p:spPr>
      </p:pic>
    </p:spTree>
    <p:custDataLst>
      <p:tags r:id="rId1"/>
    </p:custDataLst>
    <p:extLst>
      <p:ext uri="{BB962C8B-B14F-4D97-AF65-F5344CB8AC3E}">
        <p14:creationId xmlns:p14="http://schemas.microsoft.com/office/powerpoint/2010/main" val="416182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6" presetClass="entr" presetSubtype="21"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9"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3"/>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par>
                          <p:cTn id="27" fill="hold">
                            <p:stCondLst>
                              <p:cond delay="1000"/>
                            </p:stCondLst>
                            <p:childTnLst>
                              <p:par>
                                <p:cTn id="28" presetID="26" presetClass="emph" presetSubtype="0" fill="hold"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657426"/>
            <a:ext cx="4895892" cy="1862048"/>
          </a:xfrm>
          <a:prstGeom prst="rect">
            <a:avLst/>
          </a:prstGeom>
          <a:noFill/>
        </p:spPr>
        <p:txBody>
          <a:bodyPr wrap="none" lIns="91440" tIns="45720" rIns="91440" bIns="45720">
            <a:prstTxWarp prst="textArchUp">
              <a:avLst/>
            </a:prstTxWarp>
            <a:spAutoFit/>
          </a:bodyPr>
          <a:lstStyle/>
          <a:p>
            <a:pPr algn="ctr"/>
            <a:r>
              <a:rPr lang="en-US" sz="115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Luyện</a:t>
            </a:r>
            <a:r>
              <a:rPr lang="en-US" sz="115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115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tập</a:t>
            </a:r>
            <a:endParaRPr lang="en-US" sz="1150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D1285062-8F11-4EEA-A256-8430A80C0050}"/>
              </a:ext>
            </a:extLst>
          </p:cNvPr>
          <p:cNvSpPr/>
          <p:nvPr/>
        </p:nvSpPr>
        <p:spPr>
          <a:xfrm>
            <a:off x="10309753" y="8689549"/>
            <a:ext cx="1882247" cy="1938992"/>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4064676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dissolve">
                                      <p:cBhvr>
                                        <p:cTn id="31" dur="500"/>
                                        <p:tgtEl>
                                          <p:spTgt spid="9">
                                            <p:bg/>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dissolve">
                                      <p:cBhvr>
                                        <p:cTn id="3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P spid="9"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2517761" y="2288984"/>
                <a:ext cx="7596951" cy="1523109"/>
              </a:xfrm>
              <a:prstGeom prst="rect">
                <a:avLst/>
              </a:prstGeom>
              <a:noFill/>
            </p:spPr>
            <p:txBody>
              <a:bodyPr wrap="none" lIns="91440" tIns="45720" rIns="91440" bIns="45720">
                <a:spAutoFit/>
              </a:bodyPr>
              <a:lstStyle/>
              <a:p>
                <a:pPr algn="ctr"/>
                <a:r>
                  <a:rPr lang="en-US" sz="5400" b="1">
                    <a:ln w="0"/>
                    <a:solidFill>
                      <a:schemeClr val="accent1">
                        <a:lumMod val="50000"/>
                      </a:schemeClr>
                    </a:solidFill>
                    <a:effectLst/>
                    <a:latin typeface="UTM Avo" panose="02040603050506020204" pitchFamily="18" charset="0"/>
                  </a:rPr>
                  <a:t>a)</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+ 1</m:t>
                        </m:r>
                      </m:num>
                      <m:den>
                        <m:r>
                          <m:rPr>
                            <m:nor/>
                          </m:rPr>
                          <a:rPr lang="en-US" sz="5400" b="1" i="0" smtClean="0">
                            <a:ln w="0"/>
                            <a:solidFill>
                              <a:schemeClr val="accent1">
                                <a:lumMod val="50000"/>
                              </a:schemeClr>
                            </a:solidFill>
                            <a:latin typeface="UTM Avo" panose="02040603050506020204" pitchFamily="18" charset="0"/>
                          </a:rPr>
                          <m:t>6 + 3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6</m:t>
                        </m:r>
                      </m:num>
                      <m:den>
                        <m:r>
                          <m:rPr>
                            <m:nor/>
                          </m:rPr>
                          <a:rPr lang="en-US" sz="5400" b="1" i="0" smtClean="0">
                            <a:ln w="0"/>
                            <a:solidFill>
                              <a:schemeClr val="accent1">
                                <a:lumMod val="50000"/>
                              </a:schemeClr>
                            </a:solidFill>
                            <a:latin typeface="UTM Avo" panose="02040603050506020204" pitchFamily="18" charset="0"/>
                          </a:rPr>
                          <m:t>9</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2</m:t>
                        </m:r>
                      </m:num>
                      <m:den>
                        <m:r>
                          <m:rPr>
                            <m:nor/>
                          </m:rPr>
                          <a:rPr lang="en-US" sz="5400" b="1" i="0" smtClean="0">
                            <a:ln w="0"/>
                            <a:solidFill>
                              <a:schemeClr val="accent1">
                                <a:lumMod val="50000"/>
                              </a:schemeClr>
                            </a:solidFill>
                            <a:latin typeface="UTM Avo" panose="02040603050506020204" pitchFamily="18" charset="0"/>
                          </a:rPr>
                          <m:t>3</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2517761" y="2288984"/>
                <a:ext cx="7596951" cy="1523109"/>
              </a:xfrm>
              <a:prstGeom prst="rect">
                <a:avLst/>
              </a:prstGeom>
              <a:blipFill>
                <a:blip r:embed="rId3"/>
                <a:stretch>
                  <a:fillRect l="-2087" b="-72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0" name="Picture 9">
            <a:extLst>
              <a:ext uri="{FF2B5EF4-FFF2-40B4-BE49-F238E27FC236}">
                <a16:creationId xmlns:a16="http://schemas.microsoft.com/office/drawing/2014/main" id="{3AB77867-4148-42A6-AB9C-618CA87E3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12" name="Picture 11">
            <a:extLst>
              <a:ext uri="{FF2B5EF4-FFF2-40B4-BE49-F238E27FC236}">
                <a16:creationId xmlns:a16="http://schemas.microsoft.com/office/drawing/2014/main" id="{BD1BFA1A-F07B-4D8A-A743-8A6D7D9869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14976648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3388190" y="2288984"/>
                <a:ext cx="5856090"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b)</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5 − 1</m:t>
                        </m:r>
                      </m:num>
                      <m:den>
                        <m:r>
                          <m:rPr>
                            <m:nor/>
                          </m:rPr>
                          <a:rPr lang="en-US" sz="5400" b="1" i="0" smtClean="0">
                            <a:ln w="0"/>
                            <a:solidFill>
                              <a:schemeClr val="accent1">
                                <a:lumMod val="50000"/>
                              </a:schemeClr>
                            </a:solidFill>
                            <a:latin typeface="UTM Avo" panose="02040603050506020204" pitchFamily="18" charset="0"/>
                          </a:rPr>
                          <m:t>6 − 3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4</m:t>
                        </m:r>
                      </m:num>
                      <m:den>
                        <m:r>
                          <m:rPr>
                            <m:nor/>
                          </m:rPr>
                          <a:rPr lang="en-US" sz="5400" b="1" i="0" smtClean="0">
                            <a:ln w="0"/>
                            <a:solidFill>
                              <a:schemeClr val="accent1">
                                <a:lumMod val="50000"/>
                              </a:schemeClr>
                            </a:solidFill>
                            <a:latin typeface="UTM Avo" panose="02040603050506020204" pitchFamily="18" charset="0"/>
                          </a:rPr>
                          <m:t>3</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3388190" y="2288984"/>
                <a:ext cx="5856090" cy="1513684"/>
              </a:xfrm>
              <a:prstGeom prst="rect">
                <a:avLst/>
              </a:prstGeom>
              <a:blipFill>
                <a:blip r:embed="rId3"/>
                <a:stretch>
                  <a:fillRect l="-5208" b="-72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C07E7CF9-20E8-45FE-A822-1B441A089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40A2EA13-98EF-45EA-AD48-0D5031DC78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25447789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2945762" y="2288984"/>
                <a:ext cx="6740948"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c)</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1</m:t>
                        </m:r>
                      </m:num>
                      <m:den>
                        <m:r>
                          <m:rPr>
                            <m:nor/>
                          </m:rPr>
                          <a:rPr lang="en-US" sz="5400" b="1" i="0" smtClean="0">
                            <a:ln w="0"/>
                            <a:solidFill>
                              <a:schemeClr val="accent1">
                                <a:lumMod val="50000"/>
                              </a:schemeClr>
                            </a:solidFill>
                            <a:latin typeface="UTM Avo" panose="02040603050506020204" pitchFamily="18" charset="0"/>
                          </a:rPr>
                          <m:t>6 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m:t>
                        </m:r>
                      </m:num>
                      <m:den>
                        <m:r>
                          <m:rPr>
                            <m:nor/>
                          </m:rPr>
                          <a:rPr lang="en-US" sz="5400" b="1" i="0" smtClean="0">
                            <a:ln w="0"/>
                            <a:solidFill>
                              <a:schemeClr val="accent1">
                                <a:lumMod val="50000"/>
                              </a:schemeClr>
                            </a:solidFill>
                            <a:latin typeface="UTM Avo" panose="02040603050506020204" pitchFamily="18" charset="0"/>
                          </a:rPr>
                          <m:t>18</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2945762" y="2288984"/>
                <a:ext cx="6740948" cy="1513684"/>
              </a:xfrm>
              <a:prstGeom prst="rect">
                <a:avLst/>
              </a:prstGeom>
              <a:blipFill>
                <a:blip r:embed="rId3"/>
                <a:stretch>
                  <a:fillRect l="-4340" b="-72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316235" y="4498920"/>
            <a:ext cx="2557111" cy="1015663"/>
          </a:xfrm>
          <a:prstGeom prst="rect">
            <a:avLst/>
          </a:prstGeom>
          <a:noFill/>
        </p:spPr>
        <p:txBody>
          <a:bodyPr wrap="none" lIns="91440" tIns="45720" rIns="91440" bIns="45720">
            <a:spAutoFit/>
          </a:bodyPr>
          <a:lstStyle/>
          <a:p>
            <a:pPr algn="ctr"/>
            <a:r>
              <a:rPr lang="en-US" sz="6000" b="1">
                <a:ln w="0"/>
                <a:solidFill>
                  <a:srgbClr val="86D008"/>
                </a:solidFill>
                <a:effectLst>
                  <a:outerShdw blurRad="38100" dist="19050" dir="2700000" algn="tl" rotWithShape="0">
                    <a:schemeClr val="dk1">
                      <a:alpha val="40000"/>
                    </a:schemeClr>
                  </a:outerShdw>
                </a:effectLst>
                <a:latin typeface="UTM Avo" panose="02040603050506020204" pitchFamily="18" charset="0"/>
              </a:rPr>
              <a:t>ĐÚNG</a:t>
            </a:r>
            <a:endParaRPr lang="en-US" sz="6000" b="1" cap="none" spc="0">
              <a:ln w="0"/>
              <a:solidFill>
                <a:srgbClr val="86D008"/>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19861AFB-68DF-4783-96DF-7AD9AE4DC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1516E495-FCDF-493E-BCCF-D4F3A3E13B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42217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5"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1795609" y="2288984"/>
                <a:ext cx="9041257"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d)</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 </m:t>
                    </m:r>
                  </m:oMath>
                </a14:m>
                <a:r>
                  <a:rPr lang="en-US" sz="5400" b="1" i="0">
                    <a:ln w="0"/>
                    <a:solidFill>
                      <a:schemeClr val="accent1">
                        <a:lumMod val="50000"/>
                      </a:schemeClr>
                    </a:solidFill>
                    <a:latin typeface="+mj-lt"/>
                  </a:rPr>
                  <a:t>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5</m:t>
                        </m:r>
                      </m:num>
                      <m:den>
                        <m:r>
                          <m:rPr>
                            <m:nor/>
                          </m:rPr>
                          <a:rPr lang="en-US" sz="5400" b="1">
                            <a:ln w="0"/>
                            <a:solidFill>
                              <a:schemeClr val="accent1">
                                <a:lumMod val="50000"/>
                              </a:schemeClr>
                            </a:solidFill>
                            <a:latin typeface="UTM Avo" panose="02040603050506020204" pitchFamily="18" charset="0"/>
                          </a:rPr>
                          <m:t>6</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5</m:t>
                        </m:r>
                      </m:num>
                      <m:den>
                        <m:r>
                          <m:rPr>
                            <m:nor/>
                          </m:rPr>
                          <a:rPr lang="en-US" sz="5400" b="1" i="0" smtClean="0">
                            <a:ln w="0"/>
                            <a:solidFill>
                              <a:schemeClr val="accent1">
                                <a:lumMod val="50000"/>
                              </a:schemeClr>
                            </a:solidFill>
                            <a:latin typeface="UTM Avo" panose="02040603050506020204" pitchFamily="18" charset="0"/>
                          </a:rPr>
                          <m:t>3 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6</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m:t>
                        </m:r>
                      </m:num>
                      <m:den>
                        <m:r>
                          <m:rPr>
                            <m:nor/>
                          </m:rPr>
                          <a:rPr lang="en-US" sz="5400" b="1" i="0" smtClean="0">
                            <a:ln w="0"/>
                            <a:solidFill>
                              <a:schemeClr val="accent1">
                                <a:lumMod val="50000"/>
                              </a:schemeClr>
                            </a:solidFill>
                            <a:latin typeface="UTM Avo" panose="02040603050506020204" pitchFamily="18" charset="0"/>
                          </a:rPr>
                          <m:t>18</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1795609" y="2288984"/>
                <a:ext cx="9041257" cy="1513684"/>
              </a:xfrm>
              <a:prstGeom prst="rect">
                <a:avLst/>
              </a:prstGeom>
              <a:blipFill>
                <a:blip r:embed="rId3"/>
                <a:stretch>
                  <a:fillRect l="-1821" b="-763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D4329561-3C0E-4EE1-B28A-903E5C860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9CB9D0A1-164D-43AA-BCEE-2243144ECE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236112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1D18D-A32A-4203-A5EE-4BF986C363D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2356" y="-254526"/>
            <a:ext cx="6877050" cy="6877050"/>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235" y="1508018"/>
            <a:ext cx="4843820" cy="484382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1704992" y="1203903"/>
            <a:ext cx="8782017"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	Vải thiều </a:t>
            </a:r>
            <a:r>
              <a:rPr lang="vi-VN" sz="3600" b="1">
                <a:ln w="0"/>
                <a:solidFill>
                  <a:srgbClr val="CE3041"/>
                </a:solidFill>
                <a:latin typeface="UTM Avo" panose="02040603050506020204" pitchFamily="18" charset="0"/>
              </a:rPr>
              <a:t>Lục Ngạn</a:t>
            </a:r>
            <a:r>
              <a:rPr lang="en-US" sz="3600" b="1">
                <a:ln w="0"/>
                <a:solidFill>
                  <a:srgbClr val="CE3041"/>
                </a:solidFill>
                <a:latin typeface="UTM Avo" panose="02040603050506020204" pitchFamily="18" charset="0"/>
              </a:rPr>
              <a:t> -</a:t>
            </a:r>
            <a:r>
              <a:rPr lang="vi-VN" sz="3600" b="1">
                <a:ln w="0"/>
                <a:solidFill>
                  <a:srgbClr val="CE3041"/>
                </a:solidFill>
                <a:latin typeface="UTM Avo" panose="02040603050506020204" pitchFamily="18" charset="0"/>
              </a:rPr>
              <a:t> Bắc Giang</a:t>
            </a:r>
          </a:p>
        </p:txBody>
      </p:sp>
    </p:spTree>
    <p:extLst>
      <p:ext uri="{BB962C8B-B14F-4D97-AF65-F5344CB8AC3E}">
        <p14:creationId xmlns:p14="http://schemas.microsoft.com/office/powerpoint/2010/main" val="27755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D3C306-C4AD-4D2C-B3A1-B89AE6B81D8A}"/>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353851" y="0"/>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664044" y="937126"/>
            <a:ext cx="2404826" cy="830997"/>
          </a:xfrm>
          <a:prstGeom prst="rect">
            <a:avLst/>
          </a:prstGeom>
          <a:noFill/>
        </p:spPr>
        <p:txBody>
          <a:bodyPr wrap="none" lIns="91440" tIns="45720" rIns="91440" bIns="45720">
            <a:spAutoFit/>
          </a:bodyPr>
          <a:lstStyle/>
          <a:p>
            <a:pPr algn="ctr"/>
            <a:r>
              <a:rPr lang="en-US" sz="4800" b="1"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2</a:t>
            </a:r>
            <a:r>
              <a:rPr lang="en-US" sz="4800" b="1" i="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 </a:t>
            </a:r>
            <a:r>
              <a:rPr lang="en-US" sz="4800" b="1" i="0" dirty="0" err="1">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Tính</a:t>
            </a:r>
            <a:r>
              <a:rPr lang="en-US" sz="4800" b="1" i="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a:t>
            </a:r>
            <a:endParaRPr lang="en-US" sz="4800" b="1" cap="none" spc="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353143" y="1982384"/>
                <a:ext cx="4001416" cy="1503873"/>
              </a:xfrm>
              <a:prstGeom prst="rect">
                <a:avLst/>
              </a:prstGeom>
              <a:noFill/>
            </p:spPr>
            <p:txBody>
              <a:bodyPr wrap="none" lIns="91440" tIns="45720" rIns="91440" bIns="45720">
                <a:spAutoFit/>
              </a:bodyPr>
              <a:lstStyle/>
              <a:p>
                <a:pPr algn="ctr"/>
                <a:r>
                  <a:rPr lang="en-US" sz="5400" b="1" dirty="0">
                    <a:ln w="0"/>
                    <a:solidFill>
                      <a:schemeClr val="accent1">
                        <a:lumMod val="50000"/>
                      </a:schemeClr>
                    </a:solidFill>
                    <a:effectLst/>
                    <a:latin typeface="UTM Avo" panose="02040603050506020204" pitchFamily="18" charset="0"/>
                  </a:rPr>
                  <a:t>a)</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vi-VN" sz="5400" b="1" i="0" smtClean="0">
                            <a:ln w="0"/>
                            <a:solidFill>
                              <a:schemeClr val="accent1">
                                <a:lumMod val="50000"/>
                              </a:schemeClr>
                            </a:solidFill>
                            <a:effectLst/>
                            <a:latin typeface="UTM Avo" panose="02040603050506020204" pitchFamily="18"/>
                          </a:rPr>
                          <m:t>1</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dirty="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vi-VN" sz="5400" b="1" i="0" smtClean="0">
                            <a:ln w="0"/>
                            <a:solidFill>
                              <a:schemeClr val="accent1">
                                <a:lumMod val="50000"/>
                              </a:schemeClr>
                            </a:solidFill>
                            <a:latin typeface="UTM Avo" panose="02040603050506020204" pitchFamily="18"/>
                          </a:rPr>
                          <m:t>4</m:t>
                        </m:r>
                      </m:den>
                    </m:f>
                    <m:r>
                      <m:rPr>
                        <m:nor/>
                      </m:rPr>
                      <a:rPr lang="en-US" sz="5400" b="1" dirty="0">
                        <a:ln w="0"/>
                        <a:solidFill>
                          <a:schemeClr val="accent1">
                            <a:lumMod val="50000"/>
                          </a:schemeClr>
                        </a:solidFill>
                        <a:latin typeface="UTM Avo" panose="02040603050506020204" pitchFamily="18" charset="0"/>
                      </a:rPr>
                      <m:t>x</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vi-VN" sz="5400" b="1" i="0" smtClean="0">
                            <a:ln w="0"/>
                            <a:solidFill>
                              <a:schemeClr val="accent1">
                                <a:lumMod val="50000"/>
                              </a:schemeClr>
                            </a:solidFill>
                            <a:latin typeface="UTM Avo" panose="02040603050506020204" pitchFamily="18"/>
                          </a:rPr>
                          <m:t>6</m:t>
                        </m:r>
                      </m:den>
                    </m:f>
                  </m:oMath>
                </a14:m>
                <a:endParaRPr lang="en-US" sz="5400" b="1" cap="none" spc="0" dirty="0">
                  <a:ln w="0"/>
                  <a:solidFill>
                    <a:schemeClr val="accent1">
                      <a:lumMod val="50000"/>
                    </a:schemeClr>
                  </a:solidFill>
                  <a:effectLst/>
                  <a:latin typeface="UTM Avo" panose="02040603050506020204" pitchFamily="18" charset="0"/>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353143" y="1982384"/>
                <a:ext cx="4001416" cy="1503873"/>
              </a:xfrm>
              <a:prstGeom prst="rect">
                <a:avLst/>
              </a:prstGeom>
              <a:blipFill>
                <a:blip r:embed="rId3"/>
                <a:stretch>
                  <a:fillRect l="-6962" r="-3481" b="-14286"/>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17289919-AEBB-47E3-9EEE-F4E4765B9C6E}"/>
                  </a:ext>
                </a:extLst>
              </p:cNvPr>
              <p:cNvSpPr/>
              <p:nvPr/>
            </p:nvSpPr>
            <p:spPr>
              <a:xfrm>
                <a:off x="4068603" y="4472544"/>
                <a:ext cx="3748142" cy="1503873"/>
              </a:xfrm>
              <a:prstGeom prst="rect">
                <a:avLst/>
              </a:prstGeom>
              <a:noFill/>
            </p:spPr>
            <p:txBody>
              <a:bodyPr wrap="none" lIns="91440" tIns="45720" rIns="91440" bIns="45720">
                <a:spAutoFit/>
              </a:bodyPr>
              <a:lstStyle/>
              <a:p>
                <a:pPr algn="ctr"/>
                <a:r>
                  <a:rPr lang="en-US" sz="5400" b="1" dirty="0">
                    <a:ln w="0"/>
                    <a:solidFill>
                      <a:schemeClr val="accent1">
                        <a:lumMod val="50000"/>
                      </a:schemeClr>
                    </a:solidFill>
                    <a:effectLst/>
                    <a:latin typeface="UTM Avo" panose="02040603050506020204" pitchFamily="18" charset="0"/>
                  </a:rPr>
                  <a:t>c)</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vi-VN" sz="5400" b="1" i="0" smtClean="0">
                            <a:ln w="0"/>
                            <a:solidFill>
                              <a:schemeClr val="accent1">
                                <a:lumMod val="50000"/>
                              </a:schemeClr>
                            </a:solidFill>
                            <a:effectLst/>
                            <a:latin typeface="UTM Avo" panose="02040603050506020204" pitchFamily="18"/>
                          </a:rPr>
                          <m:t>1</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dirty="0">
                    <a:ln w="0"/>
                    <a:solidFill>
                      <a:schemeClr val="accent1">
                        <a:lumMod val="50000"/>
                      </a:schemeClr>
                    </a:solidFill>
                    <a:effectLst/>
                    <a:latin typeface="UTM Avo" panose="02040603050506020204" pitchFamily="18" charset="0"/>
                  </a:rPr>
                  <a:t> </a:t>
                </a:r>
                <a:r>
                  <a:rPr lang="en-US" sz="5400" b="1" dirty="0">
                    <a:ln w="0"/>
                    <a:solidFill>
                      <a:schemeClr val="accent1">
                        <a:lumMod val="50000"/>
                      </a:schemeClr>
                    </a:solidFill>
                    <a:latin typeface="UTM Avo" panose="02040603050506020204" pitchFamily="18" charset="0"/>
                  </a:rPr>
                  <a:t>:</a:t>
                </a:r>
                <a:r>
                  <a:rPr lang="en-US" sz="5400" b="1" cap="none" spc="0" dirty="0">
                    <a:ln w="0"/>
                    <a:solidFill>
                      <a:schemeClr val="accent1">
                        <a:lumMod val="50000"/>
                      </a:schemeClr>
                    </a:solidFill>
                    <a:effectLst/>
                    <a:latin typeface="UTM Avo" panose="02040603050506020204" pitchFamily="18" charset="0"/>
                  </a:rPr>
                  <a:t>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vi-VN" sz="5400" b="1" i="0" smtClean="0">
                            <a:ln w="0"/>
                            <a:solidFill>
                              <a:schemeClr val="accent1">
                                <a:lumMod val="50000"/>
                              </a:schemeClr>
                            </a:solidFill>
                            <a:latin typeface="UTM Avo" panose="02040603050506020204" pitchFamily="18"/>
                          </a:rPr>
                          <m:t>4</m:t>
                        </m:r>
                      </m:den>
                    </m:f>
                    <m:r>
                      <m:rPr>
                        <m:nor/>
                      </m:rPr>
                      <a:rPr lang="en-US" sz="5400" b="1" dirty="0">
                        <a:ln w="0"/>
                        <a:solidFill>
                          <a:schemeClr val="accent1">
                            <a:lumMod val="50000"/>
                          </a:schemeClr>
                        </a:solidFill>
                        <a:latin typeface="UTM Avo" panose="02040603050506020204" pitchFamily="18" charset="0"/>
                      </a:rPr>
                      <m:t>x</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vi-VN" sz="5400" b="1" i="0" smtClean="0">
                            <a:ln w="0"/>
                            <a:solidFill>
                              <a:schemeClr val="accent1">
                                <a:lumMod val="50000"/>
                              </a:schemeClr>
                            </a:solidFill>
                            <a:latin typeface="UTM Avo" panose="02040603050506020204" pitchFamily="18"/>
                          </a:rPr>
                          <m:t>6</m:t>
                        </m:r>
                      </m:den>
                    </m:f>
                  </m:oMath>
                </a14:m>
                <a:endParaRPr lang="en-US" sz="5400" b="1" cap="none" spc="0" dirty="0">
                  <a:ln w="0"/>
                  <a:solidFill>
                    <a:schemeClr val="accent1">
                      <a:lumMod val="50000"/>
                    </a:schemeClr>
                  </a:solidFill>
                  <a:effectLst/>
                  <a:latin typeface="UTM Avo" panose="02040603050506020204" pitchFamily="18" charset="0"/>
                </a:endParaRPr>
              </a:p>
            </p:txBody>
          </p:sp>
        </mc:Choice>
        <mc:Fallback>
          <p:sp>
            <p:nvSpPr>
              <p:cNvPr id="5" name="Rectangle 4">
                <a:extLst>
                  <a:ext uri="{FF2B5EF4-FFF2-40B4-BE49-F238E27FC236}">
                    <a16:creationId xmlns:a16="http://schemas.microsoft.com/office/drawing/2014/main" id="{17289919-AEBB-47E3-9EEE-F4E4765B9C6E}"/>
                  </a:ext>
                </a:extLst>
              </p:cNvPr>
              <p:cNvSpPr>
                <a:spLocks noRot="1" noChangeAspect="1" noMove="1" noResize="1" noEditPoints="1" noAdjustHandles="1" noChangeArrowheads="1" noChangeShapeType="1" noTextEdit="1"/>
              </p:cNvSpPr>
              <p:nvPr/>
            </p:nvSpPr>
            <p:spPr>
              <a:xfrm>
                <a:off x="4068603" y="4472544"/>
                <a:ext cx="3748142" cy="1503873"/>
              </a:xfrm>
              <a:prstGeom prst="rect">
                <a:avLst/>
              </a:prstGeom>
              <a:blipFill>
                <a:blip r:embed="rId4"/>
                <a:stretch>
                  <a:fillRect l="-7770" r="-3716" b="-14286"/>
                </a:stretch>
              </a:blipFill>
            </p:spPr>
            <p:txBody>
              <a:bodyPr/>
              <a:lstStyle/>
              <a:p>
                <a:r>
                  <a:rPr lang="en-VN">
                    <a:noFill/>
                  </a:rPr>
                  <a:t> </a:t>
                </a:r>
              </a:p>
            </p:txBody>
          </p:sp>
        </mc:Fallback>
      </mc:AlternateContent>
      <p:pic>
        <p:nvPicPr>
          <p:cNvPr id="7" name="Picture 6">
            <a:extLst>
              <a:ext uri="{FF2B5EF4-FFF2-40B4-BE49-F238E27FC236}">
                <a16:creationId xmlns:a16="http://schemas.microsoft.com/office/drawing/2014/main" id="{106ACE68-0F9C-4BCE-8D45-99D7732FC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366" y="-271303"/>
            <a:ext cx="3247854" cy="3247854"/>
          </a:xfrm>
          <a:prstGeom prst="rect">
            <a:avLst/>
          </a:prstGeom>
        </p:spPr>
      </p:pic>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EA268140-79F2-174B-8301-6F5793D6F679}"/>
                  </a:ext>
                </a:extLst>
              </p:cNvPr>
              <p:cNvSpPr/>
              <p:nvPr/>
            </p:nvSpPr>
            <p:spPr>
              <a:xfrm>
                <a:off x="7006151" y="1925127"/>
                <a:ext cx="3703258" cy="1504194"/>
              </a:xfrm>
              <a:prstGeom prst="rect">
                <a:avLst/>
              </a:prstGeom>
              <a:noFill/>
            </p:spPr>
            <p:txBody>
              <a:bodyPr wrap="none" lIns="91440" tIns="45720" rIns="91440" bIns="45720">
                <a:spAutoFit/>
              </a:bodyPr>
              <a:lstStyle/>
              <a:p>
                <a:pPr algn="ctr"/>
                <a:r>
                  <a:rPr lang="en-US" sz="5400" b="1" dirty="0">
                    <a:ln w="0"/>
                    <a:solidFill>
                      <a:schemeClr val="accent1">
                        <a:lumMod val="50000"/>
                      </a:schemeClr>
                    </a:solidFill>
                    <a:latin typeface="UTM Avo" panose="02040603050506020204" pitchFamily="18" charset="0"/>
                  </a:rPr>
                  <a:t>b</a:t>
                </a:r>
                <a:r>
                  <a:rPr lang="en-US" sz="5400" b="1" dirty="0">
                    <a:ln w="0"/>
                    <a:solidFill>
                      <a:schemeClr val="accent1">
                        <a:lumMod val="50000"/>
                      </a:schemeClr>
                    </a:solidFill>
                    <a:effectLst/>
                    <a:latin typeface="UTM Avo" panose="02040603050506020204" pitchFamily="18" charset="0"/>
                  </a:rPr>
                  <a:t>)</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vi-VN" sz="5400" b="1" i="0" smtClean="0">
                            <a:ln w="0"/>
                            <a:solidFill>
                              <a:schemeClr val="accent1">
                                <a:lumMod val="50000"/>
                              </a:schemeClr>
                            </a:solidFill>
                            <a:effectLst/>
                            <a:latin typeface="UTM Avo" panose="02040603050506020204" pitchFamily="18"/>
                          </a:rPr>
                          <m:t>1</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dirty="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vi-VN" sz="5400" b="1" i="0" smtClean="0">
                            <a:ln w="0"/>
                            <a:solidFill>
                              <a:schemeClr val="accent1">
                                <a:lumMod val="50000"/>
                              </a:schemeClr>
                            </a:solidFill>
                            <a:latin typeface="UTM Avo" panose="02040603050506020204" pitchFamily="18"/>
                          </a:rPr>
                          <m:t>4</m:t>
                        </m:r>
                      </m:den>
                    </m:f>
                    <m:r>
                      <m:rPr>
                        <m:nor/>
                      </m:rPr>
                      <a:rPr lang="vi-VN" sz="5400" b="1" i="0" smtClean="0">
                        <a:ln w="0"/>
                        <a:solidFill>
                          <a:schemeClr val="accent1">
                            <a:lumMod val="50000"/>
                          </a:schemeClr>
                        </a:solidFill>
                        <a:latin typeface="UTM Avo" panose="02040603050506020204" pitchFamily="18"/>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vi-VN" sz="5400" b="1" i="0" smtClean="0">
                            <a:ln w="0"/>
                            <a:solidFill>
                              <a:schemeClr val="accent1">
                                <a:lumMod val="50000"/>
                              </a:schemeClr>
                            </a:solidFill>
                            <a:latin typeface="UTM Avo" panose="02040603050506020204" pitchFamily="18"/>
                          </a:rPr>
                          <m:t>6</m:t>
                        </m:r>
                      </m:den>
                    </m:f>
                  </m:oMath>
                </a14:m>
                <a:endParaRPr lang="en-US" sz="5400" b="1" cap="none" spc="0" dirty="0">
                  <a:ln w="0"/>
                  <a:solidFill>
                    <a:schemeClr val="accent1">
                      <a:lumMod val="50000"/>
                    </a:schemeClr>
                  </a:solidFill>
                  <a:effectLst/>
                  <a:latin typeface="UTM Avo" panose="02040603050506020204" pitchFamily="18" charset="0"/>
                </a:endParaRPr>
              </a:p>
            </p:txBody>
          </p:sp>
        </mc:Choice>
        <mc:Fallback>
          <p:sp>
            <p:nvSpPr>
              <p:cNvPr id="8" name="Rectangle 7">
                <a:extLst>
                  <a:ext uri="{FF2B5EF4-FFF2-40B4-BE49-F238E27FC236}">
                    <a16:creationId xmlns:a16="http://schemas.microsoft.com/office/drawing/2014/main" id="{EA268140-79F2-174B-8301-6F5793D6F679}"/>
                  </a:ext>
                </a:extLst>
              </p:cNvPr>
              <p:cNvSpPr>
                <a:spLocks noRot="1" noChangeAspect="1" noMove="1" noResize="1" noEditPoints="1" noAdjustHandles="1" noChangeArrowheads="1" noChangeShapeType="1" noTextEdit="1"/>
              </p:cNvSpPr>
              <p:nvPr/>
            </p:nvSpPr>
            <p:spPr>
              <a:xfrm>
                <a:off x="7006151" y="1925127"/>
                <a:ext cx="3703258" cy="1504194"/>
              </a:xfrm>
              <a:prstGeom prst="rect">
                <a:avLst/>
              </a:prstGeom>
              <a:blipFill>
                <a:blip r:embed="rId6"/>
                <a:stretch>
                  <a:fillRect l="-8532" r="-4437" b="-13333"/>
                </a:stretch>
              </a:blipFill>
            </p:spPr>
            <p:txBody>
              <a:bodyPr/>
              <a:lstStyle/>
              <a:p>
                <a:r>
                  <a:rPr lang="en-VN">
                    <a:noFill/>
                  </a:rPr>
                  <a:t> </a:t>
                </a:r>
              </a:p>
            </p:txBody>
          </p:sp>
        </mc:Fallback>
      </mc:AlternateContent>
    </p:spTree>
    <p:extLst>
      <p:ext uri="{BB962C8B-B14F-4D97-AF65-F5344CB8AC3E}">
        <p14:creationId xmlns:p14="http://schemas.microsoft.com/office/powerpoint/2010/main" val="3314524802"/>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72000" fill="hold" grpId="0" nodeType="click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72000" fill="hold" grpId="0" nodeType="clickEffect">
                                  <p:stCondLst>
                                    <p:cond delay="0"/>
                                  </p:stCondLst>
                                  <p:iterate type="wd">
                                    <p:tmPct val="10000"/>
                                  </p:iterate>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2B67B1-E86A-4C3E-A5CB-701320D017E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33510" y="-1103709"/>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2</a:t>
            </a:r>
            <a:r>
              <a:rPr lang="en-US" sz="4800" b="1" i="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 </a:t>
            </a:r>
            <a:r>
              <a:rPr lang="en-US" sz="4800" b="1" i="0" dirty="0" err="1">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Tính</a:t>
            </a:r>
            <a:endParaRPr lang="en-US" sz="4800" b="1" cap="none" spc="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3102057" y="1395757"/>
                <a:ext cx="4390946" cy="3294813"/>
              </a:xfrm>
              <a:prstGeom prst="rect">
                <a:avLst/>
              </a:prstGeom>
              <a:noFill/>
            </p:spPr>
            <p:txBody>
              <a:bodyPr wrap="none" lIns="91440" tIns="45720" rIns="91440" bIns="45720">
                <a:spAutoFit/>
              </a:bodyPr>
              <a:lstStyle/>
              <a:p>
                <a:pPr algn="ctr">
                  <a:lnSpc>
                    <a:spcPct val="150000"/>
                  </a:lnSpc>
                </a:pPr>
                <a:r>
                  <a:rPr lang="en-US" sz="5400" b="1" dirty="0">
                    <a:ln w="0"/>
                    <a:solidFill>
                      <a:srgbClr val="16468D"/>
                    </a:solidFill>
                    <a:effectLst/>
                    <a:latin typeface="UTM Avo" panose="02040603050506020204" pitchFamily="18"/>
                  </a:rPr>
                  <a:t>a)</a:t>
                </a:r>
                <a14:m>
                  <m:oMath xmlns:m="http://schemas.openxmlformats.org/officeDocument/2006/math">
                    <m:r>
                      <a:rPr lang="en-US" sz="5400" b="1" i="1" smtClean="0">
                        <a:ln w="0"/>
                        <a:solidFill>
                          <a:srgbClr val="16468D"/>
                        </a:solidFill>
                        <a:effectLst/>
                        <a:latin typeface="UTM Avo" panose="02040603050506020204" pitchFamily="18"/>
                      </a:rPr>
                      <m:t> </m:t>
                    </m:r>
                    <m:f>
                      <m:fPr>
                        <m:ctrlPr>
                          <a:rPr lang="en-US" sz="5400" b="1" i="1" smtClean="0">
                            <a:ln w="0"/>
                            <a:solidFill>
                              <a:srgbClr val="16468D"/>
                            </a:solidFill>
                            <a:effectLst/>
                            <a:latin typeface="UTM Avo" panose="02040603050506020204" pitchFamily="18"/>
                          </a:rPr>
                        </m:ctrlPr>
                      </m:fPr>
                      <m:num>
                        <m:r>
                          <m:rPr>
                            <m:nor/>
                          </m:rPr>
                          <a:rPr lang="vi-VN" sz="5400" b="1" i="0" smtClean="0">
                            <a:ln w="0"/>
                            <a:solidFill>
                              <a:srgbClr val="16468D"/>
                            </a:solidFill>
                            <a:effectLst/>
                            <a:latin typeface="UTM Avo" panose="02040603050506020204" pitchFamily="18"/>
                          </a:rPr>
                          <m:t>1</m:t>
                        </m:r>
                      </m:num>
                      <m:den>
                        <m:r>
                          <m:rPr>
                            <m:nor/>
                          </m:rPr>
                          <a:rPr lang="en-US" sz="5400" b="1" i="0" smtClean="0">
                            <a:ln w="0"/>
                            <a:solidFill>
                              <a:srgbClr val="16468D"/>
                            </a:solidFill>
                            <a:effectLst/>
                            <a:latin typeface="UTM Avo" panose="02040603050506020204" pitchFamily="18"/>
                          </a:rPr>
                          <m:t>2</m:t>
                        </m:r>
                      </m:den>
                    </m:f>
                  </m:oMath>
                </a14:m>
                <a:r>
                  <a:rPr lang="en-US" sz="5400" b="1" cap="none" spc="0" dirty="0">
                    <a:ln w="0"/>
                    <a:solidFill>
                      <a:srgbClr val="16468D"/>
                    </a:solidFill>
                    <a:effectLst/>
                    <a:latin typeface="UTM Avo" panose="02040603050506020204" pitchFamily="18"/>
                  </a:rPr>
                  <a:t> x </a:t>
                </a:r>
                <a14:m>
                  <m:oMath xmlns:m="http://schemas.openxmlformats.org/officeDocument/2006/math">
                    <m:f>
                      <m:fPr>
                        <m:ctrlPr>
                          <a:rPr lang="en-US" sz="5400" b="1" i="1">
                            <a:ln w="0"/>
                            <a:solidFill>
                              <a:srgbClr val="16468D"/>
                            </a:solidFill>
                            <a:latin typeface="UTM Avo" panose="02040603050506020204" pitchFamily="18"/>
                          </a:rPr>
                        </m:ctrlPr>
                      </m:fPr>
                      <m:num>
                        <m:r>
                          <m:rPr>
                            <m:nor/>
                          </m:rPr>
                          <a:rPr lang="en-US" sz="5400" b="1" i="0" smtClean="0">
                            <a:ln w="0"/>
                            <a:solidFill>
                              <a:srgbClr val="16468D"/>
                            </a:solidFill>
                            <a:latin typeface="UTM Avo" panose="02040603050506020204" pitchFamily="18"/>
                          </a:rPr>
                          <m:t>1</m:t>
                        </m:r>
                      </m:num>
                      <m:den>
                        <m:r>
                          <m:rPr>
                            <m:nor/>
                          </m:rPr>
                          <a:rPr lang="vi-VN" sz="5400" b="1" i="0" smtClean="0">
                            <a:ln w="0"/>
                            <a:solidFill>
                              <a:srgbClr val="16468D"/>
                            </a:solidFill>
                            <a:latin typeface="UTM Avo" panose="02040603050506020204" pitchFamily="18"/>
                          </a:rPr>
                          <m:t>4</m:t>
                        </m:r>
                      </m:den>
                    </m:f>
                    <m:r>
                      <m:rPr>
                        <m:nor/>
                      </m:rPr>
                      <a:rPr lang="vi-VN" sz="5400" b="1" i="0" smtClean="0">
                        <a:ln w="0"/>
                        <a:solidFill>
                          <a:srgbClr val="16468D"/>
                        </a:solidFill>
                        <a:latin typeface="UTM Avo" panose="02040603050506020204" pitchFamily="18"/>
                      </a:rPr>
                      <m:t> </m:t>
                    </m:r>
                    <m:r>
                      <m:rPr>
                        <m:nor/>
                      </m:rPr>
                      <a:rPr lang="en-US" sz="5400" b="1" dirty="0">
                        <a:ln w="0"/>
                        <a:solidFill>
                          <a:srgbClr val="16468D"/>
                        </a:solidFill>
                        <a:latin typeface="UTM Avo" panose="02040603050506020204" pitchFamily="18"/>
                      </a:rPr>
                      <m:t>x</m:t>
                    </m:r>
                    <m:r>
                      <m:rPr>
                        <m:nor/>
                      </m:rPr>
                      <a:rPr lang="vi-VN" sz="5400" b="1" i="0" dirty="0" smtClean="0">
                        <a:ln w="0"/>
                        <a:solidFill>
                          <a:srgbClr val="16468D"/>
                        </a:solidFill>
                        <a:latin typeface="UTM Avo" panose="02040603050506020204" pitchFamily="18"/>
                      </a:rPr>
                      <m:t> </m:t>
                    </m:r>
                    <m:f>
                      <m:fPr>
                        <m:ctrlPr>
                          <a:rPr lang="en-US" sz="5400" b="1" i="1">
                            <a:ln w="0"/>
                            <a:solidFill>
                              <a:srgbClr val="16468D"/>
                            </a:solidFill>
                            <a:latin typeface="UTM Avo" panose="02040603050506020204" pitchFamily="18"/>
                          </a:rPr>
                        </m:ctrlPr>
                      </m:fPr>
                      <m:num>
                        <m:r>
                          <m:rPr>
                            <m:nor/>
                          </m:rPr>
                          <a:rPr lang="en-US" sz="5400" b="1">
                            <a:ln w="0"/>
                            <a:solidFill>
                              <a:srgbClr val="16468D"/>
                            </a:solidFill>
                            <a:latin typeface="UTM Avo" panose="02040603050506020204" pitchFamily="18"/>
                          </a:rPr>
                          <m:t>1</m:t>
                        </m:r>
                      </m:num>
                      <m:den>
                        <m:r>
                          <m:rPr>
                            <m:nor/>
                          </m:rPr>
                          <a:rPr lang="vi-VN" sz="5400" b="1" i="0" smtClean="0">
                            <a:ln w="0"/>
                            <a:solidFill>
                              <a:srgbClr val="16468D"/>
                            </a:solidFill>
                            <a:latin typeface="UTM Avo" panose="02040603050506020204" pitchFamily="18"/>
                          </a:rPr>
                          <m:t>6</m:t>
                        </m:r>
                      </m:den>
                    </m:f>
                  </m:oMath>
                </a14:m>
                <a:endParaRPr lang="en-US" sz="5400" b="1" i="1" dirty="0">
                  <a:ln w="0"/>
                  <a:solidFill>
                    <a:srgbClr val="16468D"/>
                  </a:solidFill>
                  <a:latin typeface="UTM Avo" panose="02040603050506020204" pitchFamily="18"/>
                </a:endParaRPr>
              </a:p>
              <a:p>
                <a:pPr algn="ctr">
                  <a:lnSpc>
                    <a:spcPct val="150000"/>
                  </a:lnSpc>
                </a:pPr>
                <a:endParaRPr lang="en-US" sz="5400" b="1" cap="none" spc="0" dirty="0">
                  <a:ln w="0"/>
                  <a:solidFill>
                    <a:srgbClr val="16468D"/>
                  </a:solidFill>
                  <a:effectLst/>
                  <a:latin typeface="UTM Avo" panose="02040603050506020204" pitchFamily="18"/>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3102057" y="1395757"/>
                <a:ext cx="4390946" cy="3294813"/>
              </a:xfrm>
              <a:prstGeom prst="rect">
                <a:avLst/>
              </a:prstGeom>
              <a:blipFill>
                <a:blip r:embed="rId3"/>
                <a:stretch>
                  <a:fillRect l="-6936" r="-3468"/>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410C3431-8FC0-4D5F-B365-17DF437372C0}"/>
                  </a:ext>
                </a:extLst>
              </p:cNvPr>
              <p:cNvSpPr/>
              <p:nvPr/>
            </p:nvSpPr>
            <p:spPr>
              <a:xfrm>
                <a:off x="3566117" y="3043164"/>
                <a:ext cx="5421677" cy="2046714"/>
              </a:xfrm>
              <a:prstGeom prst="rect">
                <a:avLst/>
              </a:prstGeom>
              <a:noFill/>
            </p:spPr>
            <p:txBody>
              <a:bodyPr wrap="none" lIns="91440" tIns="45720" rIns="91440" bIns="45720">
                <a:spAutoFit/>
              </a:bodyPr>
              <a:lstStyle/>
              <a:p>
                <a:pPr algn="ctr">
                  <a:lnSpc>
                    <a:spcPct val="150000"/>
                  </a:lnSpc>
                </a:pPr>
                <a14:m>
                  <m:oMath xmlns:m="http://schemas.openxmlformats.org/officeDocument/2006/math">
                    <m:r>
                      <m:rPr>
                        <m:nor/>
                      </m:rPr>
                      <a:rPr lang="en-US" sz="5400" b="1" smtClean="0">
                        <a:ln w="0"/>
                        <a:solidFill>
                          <a:srgbClr val="CE3041"/>
                        </a:solidFill>
                        <a:latin typeface="UTM Avo" panose="02040603050506020204" pitchFamily="18" charset="0"/>
                      </a:rPr>
                      <m:t>=</m:t>
                    </m:r>
                    <m:f>
                      <m:fPr>
                        <m:ctrlPr>
                          <a:rPr lang="en-US" sz="5400" b="1" i="1">
                            <a:ln w="0"/>
                            <a:solidFill>
                              <a:srgbClr val="CE3041"/>
                            </a:solidFill>
                            <a:latin typeface="Cambria Math" panose="02040503050406030204" pitchFamily="18" charset="0"/>
                          </a:rPr>
                        </m:ctrlPr>
                      </m:fPr>
                      <m:num>
                        <m:r>
                          <m:rPr>
                            <m:nor/>
                          </m:rPr>
                          <a:rPr lang="vi-VN" sz="5400" b="1" i="0" smtClean="0">
                            <a:ln w="0"/>
                            <a:solidFill>
                              <a:srgbClr val="CE3041"/>
                            </a:solidFill>
                            <a:latin typeface="UTM Avo" panose="02040603050506020204" pitchFamily="18"/>
                          </a:rPr>
                          <m:t>1 </m:t>
                        </m:r>
                        <m:r>
                          <m:rPr>
                            <m:nor/>
                          </m:rPr>
                          <a:rPr lang="en-US" sz="5400" b="1" i="0" smtClean="0">
                            <a:ln w="0"/>
                            <a:solidFill>
                              <a:srgbClr val="CE3041"/>
                            </a:solidFill>
                            <a:latin typeface="UTM Avo" panose="02040603050506020204" pitchFamily="18"/>
                          </a:rPr>
                          <m:t>x</m:t>
                        </m:r>
                        <m:r>
                          <m:rPr>
                            <m:nor/>
                          </m:rPr>
                          <a:rPr lang="vi-VN" sz="5400" b="1" i="0" smtClean="0">
                            <a:ln w="0"/>
                            <a:solidFill>
                              <a:srgbClr val="CE3041"/>
                            </a:solidFill>
                            <a:latin typeface="UTM Avo" panose="02040603050506020204" pitchFamily="18"/>
                          </a:rPr>
                          <m:t> </m:t>
                        </m:r>
                        <m:r>
                          <m:rPr>
                            <m:nor/>
                          </m:rPr>
                          <a:rPr lang="en-US" sz="5400" b="1" i="0" smtClean="0">
                            <a:ln w="0"/>
                            <a:solidFill>
                              <a:srgbClr val="CE3041"/>
                            </a:solidFill>
                            <a:latin typeface="UTM Avo" panose="02040603050506020204" pitchFamily="18"/>
                          </a:rPr>
                          <m:t>1</m:t>
                        </m:r>
                        <m:r>
                          <m:rPr>
                            <m:nor/>
                          </m:rPr>
                          <a:rPr lang="vi-VN" sz="5400" b="1" i="0" smtClean="0">
                            <a:ln w="0"/>
                            <a:solidFill>
                              <a:srgbClr val="CE3041"/>
                            </a:solidFill>
                            <a:latin typeface="UTM Avo" panose="02040603050506020204" pitchFamily="18"/>
                          </a:rPr>
                          <m:t> </m:t>
                        </m:r>
                        <m:r>
                          <m:rPr>
                            <m:nor/>
                          </m:rPr>
                          <a:rPr lang="en-US" sz="5400" b="1" dirty="0">
                            <a:ln w="0"/>
                            <a:solidFill>
                              <a:srgbClr val="CE3041"/>
                            </a:solidFill>
                            <a:latin typeface="UTM Avo" panose="02040603050506020204" pitchFamily="18"/>
                          </a:rPr>
                          <m:t>x</m:t>
                        </m:r>
                        <m:r>
                          <m:rPr>
                            <m:nor/>
                          </m:rPr>
                          <a:rPr lang="vi-VN" sz="5400" b="1" i="0" dirty="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a:rPr>
                          <m:t>1</m:t>
                        </m:r>
                      </m:num>
                      <m:den>
                        <m:r>
                          <m:rPr>
                            <m:nor/>
                          </m:rPr>
                          <a:rPr lang="en-US" sz="5400" b="1">
                            <a:ln w="0"/>
                            <a:solidFill>
                              <a:srgbClr val="CE3041"/>
                            </a:solidFill>
                            <a:latin typeface="UTM Avo" panose="02040603050506020204" pitchFamily="18" charset="0"/>
                          </a:rPr>
                          <m:t>2</m:t>
                        </m:r>
                        <m:r>
                          <m:rPr>
                            <m:nor/>
                          </m:rPr>
                          <a:rPr lang="en-US" sz="5400" b="1" i="0" smtClean="0">
                            <a:ln w="0"/>
                            <a:solidFill>
                              <a:srgbClr val="CE3041"/>
                            </a:solidFill>
                            <a:latin typeface="UTM Avo" panose="02040603050506020204" pitchFamily="18" charset="0"/>
                          </a:rPr>
                          <m:t> </m:t>
                        </m:r>
                        <m:r>
                          <m:rPr>
                            <m:nor/>
                          </m:rPr>
                          <a:rPr lang="en-US" sz="5400" b="1">
                            <a:ln w="0"/>
                            <a:solidFill>
                              <a:srgbClr val="CE3041"/>
                            </a:solidFill>
                            <a:latin typeface="UTM Avo" panose="02040603050506020204" pitchFamily="18" charset="0"/>
                          </a:rPr>
                          <m:t>x</m:t>
                        </m:r>
                        <m:r>
                          <m:rPr>
                            <m:nor/>
                          </m:rPr>
                          <a:rPr lang="vi-VN" sz="5400" b="1" i="0" smtClean="0">
                            <a:ln w="0"/>
                            <a:solidFill>
                              <a:srgbClr val="CE3041"/>
                            </a:solidFill>
                            <a:latin typeface="UTM Avo" panose="02040603050506020204" pitchFamily="18" charset="0"/>
                          </a:rPr>
                          <m:t> </m:t>
                        </m:r>
                        <m:r>
                          <m:rPr>
                            <m:nor/>
                          </m:rPr>
                          <a:rPr lang="vi-VN" sz="5400" b="1">
                            <a:ln w="0"/>
                            <a:solidFill>
                              <a:srgbClr val="CE3041"/>
                            </a:solidFill>
                            <a:latin typeface="UTM Avo" panose="02040603050506020204" pitchFamily="18"/>
                          </a:rPr>
                          <m:t>4</m:t>
                        </m:r>
                        <m:r>
                          <m:rPr>
                            <m:nor/>
                          </m:rPr>
                          <a:rPr lang="vi-VN"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charset="0"/>
                          </a:rPr>
                          <m:t>x</m:t>
                        </m:r>
                        <m:r>
                          <m:rPr>
                            <m:nor/>
                          </m:rPr>
                          <a:rPr lang="vi-VN" sz="5400" b="1" i="0" smtClean="0">
                            <a:ln w="0"/>
                            <a:solidFill>
                              <a:srgbClr val="CE3041"/>
                            </a:solidFill>
                            <a:latin typeface="UTM Avo" panose="02040603050506020204" pitchFamily="18" charset="0"/>
                          </a:rPr>
                          <m:t> 6</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m:t>
                        </m:r>
                      </m:num>
                      <m:den>
                        <m:r>
                          <m:rPr>
                            <m:nor/>
                          </m:rPr>
                          <a:rPr lang="vi-VN" sz="5400" b="1" i="0" smtClean="0">
                            <a:ln w="0"/>
                            <a:solidFill>
                              <a:srgbClr val="CE3041"/>
                            </a:solidFill>
                            <a:latin typeface="UTM Avo" panose="02040603050506020204" pitchFamily="18"/>
                          </a:rPr>
                          <m:t>48</m:t>
                        </m:r>
                      </m:den>
                    </m:f>
                  </m:oMath>
                </a14:m>
                <a:endParaRPr lang="en-US" sz="5400" b="1" cap="none" spc="0" dirty="0">
                  <a:ln w="0"/>
                  <a:solidFill>
                    <a:srgbClr val="CE3041"/>
                  </a:solidFill>
                  <a:effectLst/>
                  <a:latin typeface="UTM Avo" panose="02040603050506020204" pitchFamily="18" charset="0"/>
                </a:endParaRPr>
              </a:p>
            </p:txBody>
          </p:sp>
        </mc:Choice>
        <mc:Fallback>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3566117" y="3043164"/>
                <a:ext cx="5421677" cy="2046714"/>
              </a:xfrm>
              <a:prstGeom prst="rect">
                <a:avLst/>
              </a:prstGeom>
              <a:blipFill>
                <a:blip r:embed="rId4"/>
                <a:stretch>
                  <a:fillRect l="-701" r="-2804" b="-20370"/>
                </a:stretch>
              </a:blipFill>
            </p:spPr>
            <p:txBody>
              <a:bodyPr/>
              <a:lstStyle/>
              <a:p>
                <a:r>
                  <a:rPr lang="en-VN">
                    <a:noFill/>
                  </a:rPr>
                  <a:t> </a:t>
                </a:r>
              </a:p>
            </p:txBody>
          </p:sp>
        </mc:Fallback>
      </mc:AlternateContent>
    </p:spTree>
    <p:extLst>
      <p:ext uri="{BB962C8B-B14F-4D97-AF65-F5344CB8AC3E}">
        <p14:creationId xmlns:p14="http://schemas.microsoft.com/office/powerpoint/2010/main" val="3292756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2B67B1-E86A-4C3E-A5CB-701320D017E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33510" y="-1103709"/>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2</a:t>
            </a:r>
            <a:r>
              <a:rPr lang="en-US" sz="4800" b="1" i="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 </a:t>
            </a:r>
            <a:r>
              <a:rPr lang="en-US" sz="4800" b="1" i="0" dirty="0" err="1">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Tính</a:t>
            </a:r>
            <a:endParaRPr lang="en-US" sz="4800" b="1" cap="none" spc="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3215068" y="1395757"/>
                <a:ext cx="4164923" cy="3294813"/>
              </a:xfrm>
              <a:prstGeom prst="rect">
                <a:avLst/>
              </a:prstGeom>
              <a:noFill/>
            </p:spPr>
            <p:txBody>
              <a:bodyPr wrap="none" lIns="91440" tIns="45720" rIns="91440" bIns="45720">
                <a:spAutoFit/>
              </a:bodyPr>
              <a:lstStyle/>
              <a:p>
                <a:pPr algn="ctr">
                  <a:lnSpc>
                    <a:spcPct val="150000"/>
                  </a:lnSpc>
                </a:pPr>
                <a:r>
                  <a:rPr lang="en-US" sz="5400" b="1" dirty="0">
                    <a:ln w="0"/>
                    <a:solidFill>
                      <a:srgbClr val="16468D"/>
                    </a:solidFill>
                    <a:latin typeface="UTM Avo" panose="02040603050506020204" pitchFamily="18"/>
                  </a:rPr>
                  <a:t>b</a:t>
                </a:r>
                <a:r>
                  <a:rPr lang="en-US" sz="5400" b="1" dirty="0">
                    <a:ln w="0"/>
                    <a:solidFill>
                      <a:srgbClr val="16468D"/>
                    </a:solidFill>
                    <a:effectLst/>
                    <a:latin typeface="UTM Avo" panose="02040603050506020204" pitchFamily="18"/>
                  </a:rPr>
                  <a:t>)</a:t>
                </a:r>
                <a14:m>
                  <m:oMath xmlns:m="http://schemas.openxmlformats.org/officeDocument/2006/math">
                    <m:r>
                      <a:rPr lang="en-US" sz="5400" b="1" i="1" smtClean="0">
                        <a:ln w="0"/>
                        <a:solidFill>
                          <a:srgbClr val="16468D"/>
                        </a:solidFill>
                        <a:effectLst/>
                        <a:latin typeface="Cambria Math" panose="02040503050406030204" pitchFamily="18" charset="0"/>
                      </a:rPr>
                      <m:t> </m:t>
                    </m:r>
                    <m:f>
                      <m:fPr>
                        <m:ctrlPr>
                          <a:rPr lang="en-US" sz="5400" b="1" i="1" smtClean="0">
                            <a:ln w="0"/>
                            <a:solidFill>
                              <a:srgbClr val="16468D"/>
                            </a:solidFill>
                            <a:effectLst/>
                            <a:latin typeface="Cambria Math" panose="02040503050406030204" pitchFamily="18" charset="0"/>
                          </a:rPr>
                        </m:ctrlPr>
                      </m:fPr>
                      <m:num>
                        <m:r>
                          <m:rPr>
                            <m:nor/>
                          </m:rPr>
                          <a:rPr lang="vi-VN" sz="5400" b="1" i="0" smtClean="0">
                            <a:ln w="0"/>
                            <a:solidFill>
                              <a:srgbClr val="16468D"/>
                            </a:solidFill>
                            <a:effectLst/>
                            <a:latin typeface="UTM Avo" panose="02040603050506020204" pitchFamily="18"/>
                          </a:rPr>
                          <m:t>1</m:t>
                        </m:r>
                      </m:num>
                      <m:den>
                        <m:r>
                          <m:rPr>
                            <m:nor/>
                          </m:rPr>
                          <a:rPr lang="en-US" sz="5400" b="1" i="0" smtClean="0">
                            <a:ln w="0"/>
                            <a:solidFill>
                              <a:srgbClr val="16468D"/>
                            </a:solidFill>
                            <a:effectLst/>
                            <a:latin typeface="UTM Avo" panose="02040603050506020204" pitchFamily="18"/>
                          </a:rPr>
                          <m:t>2</m:t>
                        </m:r>
                      </m:den>
                    </m:f>
                  </m:oMath>
                </a14:m>
                <a:r>
                  <a:rPr lang="en-US" sz="5400" b="1" cap="none" spc="0" dirty="0">
                    <a:ln w="0"/>
                    <a:solidFill>
                      <a:srgbClr val="16468D"/>
                    </a:solidFill>
                    <a:effectLst/>
                    <a:latin typeface="UTM Avo" panose="02040603050506020204" pitchFamily="18"/>
                  </a:rPr>
                  <a:t> x </a:t>
                </a:r>
                <a14:m>
                  <m:oMath xmlns:m="http://schemas.openxmlformats.org/officeDocument/2006/math">
                    <m:f>
                      <m:fPr>
                        <m:ctrlPr>
                          <a:rPr lang="en-US" sz="5400" b="1" i="1">
                            <a:ln w="0"/>
                            <a:solidFill>
                              <a:srgbClr val="16468D"/>
                            </a:solidFill>
                            <a:latin typeface="Cambria Math" panose="02040503050406030204" pitchFamily="18" charset="0"/>
                          </a:rPr>
                        </m:ctrlPr>
                      </m:fPr>
                      <m:num>
                        <m:r>
                          <m:rPr>
                            <m:nor/>
                          </m:rPr>
                          <a:rPr lang="en-US" sz="5400" b="1" i="0" smtClean="0">
                            <a:ln w="0"/>
                            <a:solidFill>
                              <a:srgbClr val="16468D"/>
                            </a:solidFill>
                            <a:latin typeface="UTM Avo" panose="02040603050506020204" pitchFamily="18"/>
                          </a:rPr>
                          <m:t>1</m:t>
                        </m:r>
                      </m:num>
                      <m:den>
                        <m:r>
                          <m:rPr>
                            <m:nor/>
                          </m:rPr>
                          <a:rPr lang="vi-VN" sz="5400" b="1" i="0" smtClean="0">
                            <a:ln w="0"/>
                            <a:solidFill>
                              <a:srgbClr val="16468D"/>
                            </a:solidFill>
                            <a:latin typeface="UTM Avo" panose="02040603050506020204" pitchFamily="18"/>
                          </a:rPr>
                          <m:t>4</m:t>
                        </m:r>
                      </m:den>
                    </m:f>
                    <m:r>
                      <m:rPr>
                        <m:nor/>
                      </m:rPr>
                      <a:rPr lang="vi-VN" sz="5400" b="1" i="0" smtClean="0">
                        <a:ln w="0"/>
                        <a:solidFill>
                          <a:srgbClr val="16468D"/>
                        </a:solidFill>
                        <a:latin typeface="UTM Avo" panose="02040603050506020204" pitchFamily="18"/>
                      </a:rPr>
                      <m:t> </m:t>
                    </m:r>
                    <m:r>
                      <m:rPr>
                        <m:nor/>
                      </m:rPr>
                      <a:rPr lang="vi-VN" sz="5400" b="1" i="0" smtClean="0">
                        <a:ln w="0"/>
                        <a:solidFill>
                          <a:srgbClr val="16468D"/>
                        </a:solidFill>
                        <a:latin typeface="UTM Avo" panose="02040603050506020204" pitchFamily="18"/>
                      </a:rPr>
                      <m:t>:</m:t>
                    </m:r>
                    <m:r>
                      <m:rPr>
                        <m:nor/>
                      </m:rPr>
                      <a:rPr lang="vi-VN" sz="5400" b="1" i="0" dirty="0" smtClean="0">
                        <a:ln w="0"/>
                        <a:solidFill>
                          <a:srgbClr val="16468D"/>
                        </a:solidFill>
                        <a:latin typeface="UTM Avo" panose="02040603050506020204" pitchFamily="18"/>
                      </a:rPr>
                      <m:t> </m:t>
                    </m:r>
                    <m:f>
                      <m:fPr>
                        <m:ctrlPr>
                          <a:rPr lang="en-US" sz="5400" b="1" i="1">
                            <a:ln w="0"/>
                            <a:solidFill>
                              <a:srgbClr val="16468D"/>
                            </a:solidFill>
                            <a:latin typeface="Cambria Math" panose="02040503050406030204" pitchFamily="18" charset="0"/>
                          </a:rPr>
                        </m:ctrlPr>
                      </m:fPr>
                      <m:num>
                        <m:r>
                          <m:rPr>
                            <m:nor/>
                          </m:rPr>
                          <a:rPr lang="en-US" sz="5400" b="1">
                            <a:ln w="0"/>
                            <a:solidFill>
                              <a:srgbClr val="16468D"/>
                            </a:solidFill>
                            <a:latin typeface="UTM Avo" panose="02040603050506020204" pitchFamily="18"/>
                          </a:rPr>
                          <m:t>1</m:t>
                        </m:r>
                      </m:num>
                      <m:den>
                        <m:r>
                          <m:rPr>
                            <m:nor/>
                          </m:rPr>
                          <a:rPr lang="vi-VN" sz="5400" b="1" i="0" smtClean="0">
                            <a:ln w="0"/>
                            <a:solidFill>
                              <a:srgbClr val="16468D"/>
                            </a:solidFill>
                            <a:latin typeface="UTM Avo" panose="02040603050506020204" pitchFamily="18"/>
                          </a:rPr>
                          <m:t>6</m:t>
                        </m:r>
                      </m:den>
                    </m:f>
                  </m:oMath>
                </a14:m>
                <a:endParaRPr lang="en-US" sz="5400" b="1" i="1" dirty="0">
                  <a:ln w="0"/>
                  <a:solidFill>
                    <a:srgbClr val="16468D"/>
                  </a:solidFill>
                  <a:latin typeface="UTM Avo" panose="02040603050506020204" pitchFamily="18"/>
                </a:endParaRPr>
              </a:p>
              <a:p>
                <a:pPr algn="ctr">
                  <a:lnSpc>
                    <a:spcPct val="150000"/>
                  </a:lnSpc>
                </a:pPr>
                <a:endParaRPr lang="en-US" sz="5400" b="1" cap="none" spc="0" dirty="0">
                  <a:ln w="0"/>
                  <a:solidFill>
                    <a:srgbClr val="16468D"/>
                  </a:solidFill>
                  <a:effectLst/>
                  <a:latin typeface="UTM Avo" panose="02040603050506020204" pitchFamily="18"/>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3215068" y="1395757"/>
                <a:ext cx="4164923" cy="3294813"/>
              </a:xfrm>
              <a:prstGeom prst="rect">
                <a:avLst/>
              </a:prstGeom>
              <a:blipFill>
                <a:blip r:embed="rId3"/>
                <a:stretch>
                  <a:fillRect l="-6970" r="-3636"/>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E1470DB0-C1E6-594F-AFE0-ADA3DC9A4303}"/>
                  </a:ext>
                </a:extLst>
              </p:cNvPr>
              <p:cNvSpPr/>
              <p:nvPr/>
            </p:nvSpPr>
            <p:spPr>
              <a:xfrm>
                <a:off x="1988945" y="3013143"/>
                <a:ext cx="8214107" cy="2046714"/>
              </a:xfrm>
              <a:prstGeom prst="rect">
                <a:avLst/>
              </a:prstGeom>
              <a:noFill/>
            </p:spPr>
            <p:txBody>
              <a:bodyPr wrap="none" lIns="91440" tIns="45720" rIns="91440" bIns="45720">
                <a:spAutoFit/>
              </a:bodyPr>
              <a:lstStyle/>
              <a:p>
                <a:pPr algn="ctr">
                  <a:lnSpc>
                    <a:spcPct val="150000"/>
                  </a:lnSpc>
                </a:pPr>
                <a14:m>
                  <m:oMath xmlns:m="http://schemas.openxmlformats.org/officeDocument/2006/math">
                    <m:r>
                      <m:rPr>
                        <m:nor/>
                      </m:rPr>
                      <a:rPr lang="en-US" sz="5400" b="1" smtClean="0">
                        <a:ln w="0"/>
                        <a:solidFill>
                          <a:srgbClr val="CE3041"/>
                        </a:solidFill>
                        <a:latin typeface="UTM Avo" panose="02040603050506020204" pitchFamily="18" charset="0"/>
                      </a:rPr>
                      <m:t>=</m:t>
                    </m:r>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1</m:t>
                        </m:r>
                        <m:r>
                          <m:rPr>
                            <m:nor/>
                          </m:rPr>
                          <a:rPr lang="en-US" sz="5400" b="1" i="0" smtClean="0">
                            <a:ln w="0"/>
                            <a:solidFill>
                              <a:srgbClr val="CE3041"/>
                            </a:solidFill>
                            <a:latin typeface="UTM Avo" panose="02040603050506020204" pitchFamily="18"/>
                          </a:rPr>
                          <m:t> </m:t>
                        </m:r>
                        <m:r>
                          <m:rPr>
                            <m:nor/>
                          </m:rPr>
                          <a:rPr lang="en-US" sz="5400" b="1" i="0" smtClean="0">
                            <a:ln w="0"/>
                            <a:solidFill>
                              <a:srgbClr val="CE3041"/>
                            </a:solidFill>
                            <a:latin typeface="UTM Avo" panose="02040603050506020204" pitchFamily="18"/>
                          </a:rPr>
                          <m:t>x</m:t>
                        </m:r>
                        <m:r>
                          <m:rPr>
                            <m:nor/>
                          </m:rPr>
                          <a:rPr lang="en-US" sz="5400" b="1" i="0" smtClean="0">
                            <a:ln w="0"/>
                            <a:solidFill>
                              <a:srgbClr val="CE3041"/>
                            </a:solidFill>
                            <a:latin typeface="UTM Avo" panose="02040603050506020204" pitchFamily="18"/>
                          </a:rPr>
                          <m:t> 1</m:t>
                        </m:r>
                      </m:num>
                      <m:den>
                        <m:r>
                          <m:rPr>
                            <m:nor/>
                          </m:rPr>
                          <a:rPr lang="en-US" sz="5400" b="1">
                            <a:ln w="0"/>
                            <a:solidFill>
                              <a:srgbClr val="CE3041"/>
                            </a:solidFill>
                            <a:latin typeface="UTM Avo" panose="02040603050506020204" pitchFamily="18"/>
                          </a:rPr>
                          <m:t>2</m:t>
                        </m:r>
                        <m:r>
                          <m:rPr>
                            <m:nor/>
                          </m:rPr>
                          <a:rPr lang="en-US"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a:rPr>
                          <m:t>x</m:t>
                        </m:r>
                        <m:r>
                          <m:rPr>
                            <m:nor/>
                          </m:rPr>
                          <a:rPr lang="vi-VN"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charset="0"/>
                          </a:rPr>
                          <m:t>4</m:t>
                        </m:r>
                      </m:den>
                    </m:f>
                    <m:r>
                      <m:rPr>
                        <m:nor/>
                      </m:rPr>
                      <a:rPr lang="vi-VN" sz="5400" b="1">
                        <a:ln w="0"/>
                        <a:solidFill>
                          <a:srgbClr val="CE3041"/>
                        </a:solidFill>
                        <a:latin typeface="UTM Avo" panose="02040603050506020204" pitchFamily="18"/>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vi-VN" sz="5400" b="1" i="0" smtClean="0">
                            <a:ln w="0"/>
                            <a:solidFill>
                              <a:srgbClr val="CE3041"/>
                            </a:solidFill>
                            <a:latin typeface="UTM Avo" panose="02040603050506020204" pitchFamily="18"/>
                          </a:rPr>
                          <m:t>6</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1</m:t>
                        </m:r>
                      </m:num>
                      <m:den>
                        <m:r>
                          <m:rPr>
                            <m:nor/>
                          </m:rPr>
                          <a:rPr lang="vi-VN" sz="5400" b="1" i="0" smtClean="0">
                            <a:ln w="0"/>
                            <a:solidFill>
                              <a:srgbClr val="CE3041"/>
                            </a:solidFill>
                            <a:latin typeface="UTM Avo" panose="02040603050506020204" pitchFamily="18"/>
                          </a:rPr>
                          <m:t>8</m:t>
                        </m:r>
                      </m:den>
                    </m:f>
                    <m:r>
                      <m:rPr>
                        <m:nor/>
                      </m:rPr>
                      <a:rPr lang="en-US" sz="5400" b="1">
                        <a:ln w="0"/>
                        <a:solidFill>
                          <a:srgbClr val="CE3041"/>
                        </a:solidFill>
                        <a:latin typeface="UTM Avo" panose="02040603050506020204" pitchFamily="18"/>
                      </a:rPr>
                      <m:t>x</m:t>
                    </m:r>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6</m:t>
                        </m:r>
                      </m:num>
                      <m:den>
                        <m:r>
                          <m:rPr>
                            <m:nor/>
                          </m:rPr>
                          <a:rPr lang="vi-VN" sz="5400" b="1" i="0" smtClean="0">
                            <a:ln w="0"/>
                            <a:solidFill>
                              <a:srgbClr val="CE3041"/>
                            </a:solidFill>
                            <a:latin typeface="UTM Avo" panose="02040603050506020204" pitchFamily="18"/>
                          </a:rPr>
                          <m:t>1</m:t>
                        </m:r>
                      </m:den>
                    </m:f>
                  </m:oMath>
                </a14:m>
                <a:r>
                  <a:rPr lang="en-US" sz="5400" b="1" cap="none" spc="0" dirty="0">
                    <a:ln w="0"/>
                    <a:solidFill>
                      <a:srgbClr val="CE3041"/>
                    </a:solidFill>
                    <a:effectLst/>
                    <a:latin typeface="UTM Avo" panose="02040603050506020204" pitchFamily="18"/>
                  </a:rPr>
                  <a:t> </a:t>
                </a:r>
                <a:r>
                  <a:rPr lang="en-US" sz="5400" b="1" cap="none" spc="0" dirty="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6</m:t>
                        </m:r>
                      </m:num>
                      <m:den>
                        <m:r>
                          <m:rPr>
                            <m:nor/>
                          </m:rPr>
                          <a:rPr lang="vi-VN" sz="5400" b="1" i="0" smtClean="0">
                            <a:ln w="0"/>
                            <a:solidFill>
                              <a:srgbClr val="CE3041"/>
                            </a:solidFill>
                            <a:latin typeface="UTM Avo" panose="02040603050506020204" pitchFamily="18"/>
                          </a:rPr>
                          <m:t>8</m:t>
                        </m:r>
                      </m:den>
                    </m:f>
                  </m:oMath>
                </a14:m>
                <a:r>
                  <a:rPr lang="en-US" sz="5400" b="1" cap="none" spc="0" dirty="0">
                    <a:ln w="0"/>
                    <a:solidFill>
                      <a:srgbClr val="CE3041"/>
                    </a:solidFill>
                    <a:effectLst/>
                    <a:latin typeface="UTM Avo" panose="02040603050506020204" pitchFamily="18"/>
                  </a:rPr>
                  <a:t> </a:t>
                </a:r>
                <a:r>
                  <a:rPr lang="en-US" sz="5400" b="1" cap="none" spc="0" dirty="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3</m:t>
                        </m:r>
                      </m:num>
                      <m:den>
                        <m:r>
                          <m:rPr>
                            <m:nor/>
                          </m:rPr>
                          <a:rPr lang="vi-VN" sz="5400" b="1" i="0" smtClean="0">
                            <a:ln w="0"/>
                            <a:solidFill>
                              <a:srgbClr val="CE3041"/>
                            </a:solidFill>
                            <a:latin typeface="UTM Avo" panose="02040603050506020204" pitchFamily="18"/>
                          </a:rPr>
                          <m:t>4</m:t>
                        </m:r>
                      </m:den>
                    </m:f>
                  </m:oMath>
                </a14:m>
                <a:endParaRPr lang="en-US" sz="5400" b="1" cap="none" spc="0" dirty="0">
                  <a:ln w="0"/>
                  <a:solidFill>
                    <a:srgbClr val="CE3041"/>
                  </a:solidFill>
                  <a:effectLst/>
                  <a:latin typeface="UTM Avo" panose="02040603050506020204" pitchFamily="18" charset="0"/>
                </a:endParaRPr>
              </a:p>
            </p:txBody>
          </p:sp>
        </mc:Choice>
        <mc:Fallback>
          <p:sp>
            <p:nvSpPr>
              <p:cNvPr id="7" name="Rectangle 6">
                <a:extLst>
                  <a:ext uri="{FF2B5EF4-FFF2-40B4-BE49-F238E27FC236}">
                    <a16:creationId xmlns:a16="http://schemas.microsoft.com/office/drawing/2014/main" id="{E1470DB0-C1E6-594F-AFE0-ADA3DC9A4303}"/>
                  </a:ext>
                </a:extLst>
              </p:cNvPr>
              <p:cNvSpPr>
                <a:spLocks noRot="1" noChangeAspect="1" noMove="1" noResize="1" noEditPoints="1" noAdjustHandles="1" noChangeArrowheads="1" noChangeShapeType="1" noTextEdit="1"/>
              </p:cNvSpPr>
              <p:nvPr/>
            </p:nvSpPr>
            <p:spPr>
              <a:xfrm>
                <a:off x="1988945" y="3013143"/>
                <a:ext cx="8214107" cy="2046714"/>
              </a:xfrm>
              <a:prstGeom prst="rect">
                <a:avLst/>
              </a:prstGeom>
              <a:blipFill>
                <a:blip r:embed="rId4"/>
                <a:stretch>
                  <a:fillRect l="-309" r="-1543" b="-20370"/>
                </a:stretch>
              </a:blipFill>
            </p:spPr>
            <p:txBody>
              <a:bodyPr/>
              <a:lstStyle/>
              <a:p>
                <a:r>
                  <a:rPr lang="en-VN">
                    <a:noFill/>
                  </a:rPr>
                  <a:t> </a:t>
                </a:r>
              </a:p>
            </p:txBody>
          </p:sp>
        </mc:Fallback>
      </mc:AlternateContent>
    </p:spTree>
    <p:extLst>
      <p:ext uri="{BB962C8B-B14F-4D97-AF65-F5344CB8AC3E}">
        <p14:creationId xmlns:p14="http://schemas.microsoft.com/office/powerpoint/2010/main" val="21311109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2B67B1-E86A-4C3E-A5CB-701320D017E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33510" y="-1103709"/>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2</a:t>
            </a:r>
            <a:r>
              <a:rPr lang="en-US" sz="4800" b="1" i="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 </a:t>
            </a:r>
            <a:r>
              <a:rPr lang="en-US" sz="4800" b="1" i="0" dirty="0" err="1">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Tính</a:t>
            </a:r>
            <a:endParaRPr lang="en-US" sz="4800" b="1" cap="none" spc="0" dirty="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3441893" y="1395757"/>
                <a:ext cx="3711272" cy="3294813"/>
              </a:xfrm>
              <a:prstGeom prst="rect">
                <a:avLst/>
              </a:prstGeom>
              <a:noFill/>
            </p:spPr>
            <p:txBody>
              <a:bodyPr wrap="none" lIns="91440" tIns="45720" rIns="91440" bIns="45720">
                <a:spAutoFit/>
              </a:bodyPr>
              <a:lstStyle/>
              <a:p>
                <a:pPr algn="ctr">
                  <a:lnSpc>
                    <a:spcPct val="150000"/>
                  </a:lnSpc>
                </a:pPr>
                <a:r>
                  <a:rPr lang="en-US" sz="5400" b="1" dirty="0">
                    <a:ln w="0"/>
                    <a:solidFill>
                      <a:srgbClr val="16468D"/>
                    </a:solidFill>
                    <a:latin typeface="UTM Avo" panose="02040603050506020204" pitchFamily="18"/>
                  </a:rPr>
                  <a:t>c</a:t>
                </a:r>
                <a:r>
                  <a:rPr lang="en-US" sz="5400" b="1" dirty="0">
                    <a:ln w="0"/>
                    <a:solidFill>
                      <a:srgbClr val="16468D"/>
                    </a:solidFill>
                    <a:effectLst/>
                    <a:latin typeface="UTM Avo" panose="02040603050506020204" pitchFamily="18"/>
                  </a:rPr>
                  <a:t>)</a:t>
                </a:r>
                <a14:m>
                  <m:oMath xmlns:m="http://schemas.openxmlformats.org/officeDocument/2006/math">
                    <m:r>
                      <a:rPr lang="en-US" sz="5400" b="1" i="1" smtClean="0">
                        <a:ln w="0"/>
                        <a:solidFill>
                          <a:srgbClr val="16468D"/>
                        </a:solidFill>
                        <a:effectLst/>
                        <a:latin typeface="Cambria Math" panose="02040503050406030204" pitchFamily="18" charset="0"/>
                      </a:rPr>
                      <m:t> </m:t>
                    </m:r>
                    <m:f>
                      <m:fPr>
                        <m:ctrlPr>
                          <a:rPr lang="en-US" sz="5400" b="1" i="1" smtClean="0">
                            <a:ln w="0"/>
                            <a:solidFill>
                              <a:srgbClr val="16468D"/>
                            </a:solidFill>
                            <a:effectLst/>
                            <a:latin typeface="Cambria Math" panose="02040503050406030204" pitchFamily="18" charset="0"/>
                          </a:rPr>
                        </m:ctrlPr>
                      </m:fPr>
                      <m:num>
                        <m:r>
                          <m:rPr>
                            <m:nor/>
                          </m:rPr>
                          <a:rPr lang="vi-VN" sz="5400" b="1" i="0" smtClean="0">
                            <a:ln w="0"/>
                            <a:solidFill>
                              <a:srgbClr val="16468D"/>
                            </a:solidFill>
                            <a:effectLst/>
                            <a:latin typeface="UTM Avo" panose="02040603050506020204" pitchFamily="18"/>
                          </a:rPr>
                          <m:t>1</m:t>
                        </m:r>
                      </m:num>
                      <m:den>
                        <m:r>
                          <m:rPr>
                            <m:nor/>
                          </m:rPr>
                          <a:rPr lang="en-US" sz="5400" b="1" i="0" smtClean="0">
                            <a:ln w="0"/>
                            <a:solidFill>
                              <a:srgbClr val="16468D"/>
                            </a:solidFill>
                            <a:effectLst/>
                            <a:latin typeface="UTM Avo" panose="02040603050506020204" pitchFamily="18"/>
                          </a:rPr>
                          <m:t>2</m:t>
                        </m:r>
                      </m:den>
                    </m:f>
                  </m:oMath>
                </a14:m>
                <a:r>
                  <a:rPr lang="en-US" sz="5400" b="1" cap="none" spc="0" dirty="0">
                    <a:ln w="0"/>
                    <a:solidFill>
                      <a:srgbClr val="16468D"/>
                    </a:solidFill>
                    <a:effectLst/>
                    <a:latin typeface="UTM Avo" panose="02040603050506020204" pitchFamily="18"/>
                  </a:rPr>
                  <a:t> </a:t>
                </a:r>
                <a14:m>
                  <m:oMath xmlns:m="http://schemas.openxmlformats.org/officeDocument/2006/math">
                    <m:r>
                      <m:rPr>
                        <m:nor/>
                      </m:rPr>
                      <a:rPr lang="vi-VN" sz="5400" b="1">
                        <a:ln w="0"/>
                        <a:solidFill>
                          <a:srgbClr val="16468D"/>
                        </a:solidFill>
                        <a:latin typeface="UTM Avo" panose="02040603050506020204" pitchFamily="18"/>
                      </a:rPr>
                      <m:t>:</m:t>
                    </m:r>
                  </m:oMath>
                </a14:m>
                <a:r>
                  <a:rPr lang="en-US" sz="5400" b="1" cap="none" spc="0" dirty="0">
                    <a:ln w="0"/>
                    <a:solidFill>
                      <a:srgbClr val="16468D"/>
                    </a:solidFill>
                    <a:effectLst/>
                    <a:latin typeface="UTM Avo" panose="02040603050506020204" pitchFamily="18"/>
                  </a:rPr>
                  <a:t> </a:t>
                </a:r>
                <a14:m>
                  <m:oMath xmlns:m="http://schemas.openxmlformats.org/officeDocument/2006/math">
                    <m:f>
                      <m:fPr>
                        <m:ctrlPr>
                          <a:rPr lang="en-US" sz="5400" b="1" i="1">
                            <a:ln w="0"/>
                            <a:solidFill>
                              <a:srgbClr val="16468D"/>
                            </a:solidFill>
                            <a:latin typeface="Cambria Math" panose="02040503050406030204" pitchFamily="18" charset="0"/>
                          </a:rPr>
                        </m:ctrlPr>
                      </m:fPr>
                      <m:num>
                        <m:r>
                          <m:rPr>
                            <m:nor/>
                          </m:rPr>
                          <a:rPr lang="en-US" sz="5400" b="1" i="0" smtClean="0">
                            <a:ln w="0"/>
                            <a:solidFill>
                              <a:srgbClr val="16468D"/>
                            </a:solidFill>
                            <a:latin typeface="UTM Avo" panose="02040603050506020204" pitchFamily="18"/>
                          </a:rPr>
                          <m:t>1</m:t>
                        </m:r>
                      </m:num>
                      <m:den>
                        <m:r>
                          <m:rPr>
                            <m:nor/>
                          </m:rPr>
                          <a:rPr lang="vi-VN" sz="5400" b="1" i="0" smtClean="0">
                            <a:ln w="0"/>
                            <a:solidFill>
                              <a:srgbClr val="16468D"/>
                            </a:solidFill>
                            <a:latin typeface="UTM Avo" panose="02040603050506020204" pitchFamily="18"/>
                          </a:rPr>
                          <m:t>4</m:t>
                        </m:r>
                      </m:den>
                    </m:f>
                    <m:r>
                      <m:rPr>
                        <m:nor/>
                      </m:rPr>
                      <a:rPr lang="en-US" sz="5400" b="1">
                        <a:ln w="0"/>
                        <a:solidFill>
                          <a:srgbClr val="16468D"/>
                        </a:solidFill>
                        <a:latin typeface="UTM Avo" panose="02040603050506020204" pitchFamily="18"/>
                      </a:rPr>
                      <m:t>x</m:t>
                    </m:r>
                    <m:f>
                      <m:fPr>
                        <m:ctrlPr>
                          <a:rPr lang="en-US" sz="5400" b="1" i="1">
                            <a:ln w="0"/>
                            <a:solidFill>
                              <a:srgbClr val="16468D"/>
                            </a:solidFill>
                            <a:latin typeface="Cambria Math" panose="02040503050406030204" pitchFamily="18" charset="0"/>
                          </a:rPr>
                        </m:ctrlPr>
                      </m:fPr>
                      <m:num>
                        <m:r>
                          <m:rPr>
                            <m:nor/>
                          </m:rPr>
                          <a:rPr lang="en-US" sz="5400" b="1">
                            <a:ln w="0"/>
                            <a:solidFill>
                              <a:srgbClr val="16468D"/>
                            </a:solidFill>
                            <a:latin typeface="UTM Avo" panose="02040603050506020204" pitchFamily="18"/>
                          </a:rPr>
                          <m:t>1</m:t>
                        </m:r>
                      </m:num>
                      <m:den>
                        <m:r>
                          <m:rPr>
                            <m:nor/>
                          </m:rPr>
                          <a:rPr lang="vi-VN" sz="5400" b="1" i="0" smtClean="0">
                            <a:ln w="0"/>
                            <a:solidFill>
                              <a:srgbClr val="16468D"/>
                            </a:solidFill>
                            <a:latin typeface="UTM Avo" panose="02040603050506020204" pitchFamily="18"/>
                          </a:rPr>
                          <m:t>6</m:t>
                        </m:r>
                      </m:den>
                    </m:f>
                  </m:oMath>
                </a14:m>
                <a:endParaRPr lang="en-US" sz="5400" b="1" i="1" dirty="0">
                  <a:ln w="0"/>
                  <a:solidFill>
                    <a:srgbClr val="16468D"/>
                  </a:solidFill>
                  <a:latin typeface="UTM Avo" panose="02040603050506020204" pitchFamily="18"/>
                </a:endParaRPr>
              </a:p>
              <a:p>
                <a:pPr algn="ctr">
                  <a:lnSpc>
                    <a:spcPct val="150000"/>
                  </a:lnSpc>
                </a:pPr>
                <a:endParaRPr lang="en-US" sz="5400" b="1" cap="none" spc="0" dirty="0">
                  <a:ln w="0"/>
                  <a:solidFill>
                    <a:srgbClr val="16468D"/>
                  </a:solidFill>
                  <a:effectLst/>
                  <a:latin typeface="UTM Avo" panose="02040603050506020204" pitchFamily="18"/>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3441893" y="1395757"/>
                <a:ext cx="3711272" cy="3294813"/>
              </a:xfrm>
              <a:prstGeom prst="rect">
                <a:avLst/>
              </a:prstGeom>
              <a:blipFill>
                <a:blip r:embed="rId3"/>
                <a:stretch>
                  <a:fillRect l="-8532" r="-4096"/>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E1470DB0-C1E6-594F-AFE0-ADA3DC9A4303}"/>
                  </a:ext>
                </a:extLst>
              </p:cNvPr>
              <p:cNvSpPr/>
              <p:nvPr/>
            </p:nvSpPr>
            <p:spPr>
              <a:xfrm>
                <a:off x="983866" y="3013143"/>
                <a:ext cx="10224274" cy="2046651"/>
              </a:xfrm>
              <a:prstGeom prst="rect">
                <a:avLst/>
              </a:prstGeom>
              <a:noFill/>
            </p:spPr>
            <p:txBody>
              <a:bodyPr wrap="none" lIns="91440" tIns="45720" rIns="91440" bIns="45720">
                <a:spAutoFit/>
              </a:bodyPr>
              <a:lstStyle/>
              <a:p>
                <a:pPr algn="ctr">
                  <a:lnSpc>
                    <a:spcPct val="150000"/>
                  </a:lnSpc>
                </a:pPr>
                <a14:m>
                  <m:oMath xmlns:m="http://schemas.openxmlformats.org/officeDocument/2006/math">
                    <m:r>
                      <m:rPr>
                        <m:nor/>
                      </m:rPr>
                      <a:rPr lang="en-US" sz="5400" b="1" smtClean="0">
                        <a:ln w="0"/>
                        <a:solidFill>
                          <a:srgbClr val="CE3041"/>
                        </a:solidFill>
                        <a:latin typeface="UTM Avo" panose="02040603050506020204" pitchFamily="18" charset="0"/>
                      </a:rPr>
                      <m:t>=</m:t>
                    </m:r>
                    <m:f>
                      <m:fPr>
                        <m:ctrlPr>
                          <a:rPr lang="en-US" sz="5400" b="1" i="1" smtClean="0">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a:rPr>
                          <m:t>1</m:t>
                        </m:r>
                      </m:num>
                      <m:den>
                        <m:r>
                          <m:rPr>
                            <m:nor/>
                          </m:rPr>
                          <a:rPr lang="en-US" sz="5400" b="1">
                            <a:ln w="0"/>
                            <a:solidFill>
                              <a:srgbClr val="CE3041"/>
                            </a:solidFill>
                            <a:latin typeface="UTM Avo" panose="02040603050506020204" pitchFamily="18"/>
                          </a:rPr>
                          <m:t>2</m:t>
                        </m:r>
                      </m:den>
                    </m:f>
                    <m:r>
                      <m:rPr>
                        <m:nor/>
                      </m:rPr>
                      <a:rPr lang="en-US" sz="5400" b="1">
                        <a:ln w="0"/>
                        <a:solidFill>
                          <a:srgbClr val="CE3041"/>
                        </a:solidFill>
                        <a:latin typeface="UTM Avo" panose="02040603050506020204" pitchFamily="18"/>
                      </a:rPr>
                      <m:t>x</m:t>
                    </m:r>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4</m:t>
                        </m:r>
                      </m:num>
                      <m:den>
                        <m:r>
                          <m:rPr>
                            <m:nor/>
                          </m:rPr>
                          <a:rPr lang="vi-VN" sz="5400" b="1" i="0" smtClean="0">
                            <a:ln w="0"/>
                            <a:solidFill>
                              <a:srgbClr val="CE3041"/>
                            </a:solidFill>
                            <a:latin typeface="UTM Avo" panose="02040603050506020204" pitchFamily="18"/>
                          </a:rPr>
                          <m:t>1</m:t>
                        </m:r>
                      </m:den>
                    </m:f>
                  </m:oMath>
                </a14:m>
                <a:r>
                  <a:rPr lang="en-US" sz="5400" b="1" cap="none" spc="0" dirty="0">
                    <a:ln w="0"/>
                    <a:solidFill>
                      <a:srgbClr val="CE3041"/>
                    </a:solidFill>
                    <a:effectLst/>
                    <a:latin typeface="UTM Avo" panose="02040603050506020204" pitchFamily="18"/>
                  </a:rPr>
                  <a:t> </a:t>
                </a:r>
                <a14:m>
                  <m:oMath xmlns:m="http://schemas.openxmlformats.org/officeDocument/2006/math">
                    <m:r>
                      <m:rPr>
                        <m:nor/>
                      </m:rPr>
                      <a:rPr lang="en-US" sz="5400" b="1">
                        <a:ln w="0"/>
                        <a:solidFill>
                          <a:srgbClr val="CE3041"/>
                        </a:solidFill>
                        <a:latin typeface="UTM Avo" panose="02040603050506020204" pitchFamily="18"/>
                      </a:rPr>
                      <m:t>x</m:t>
                    </m:r>
                    <m:f>
                      <m:fPr>
                        <m:ctrlPr>
                          <a:rPr lang="en-US" sz="5400" b="1" i="1">
                            <a:ln w="0"/>
                            <a:solidFill>
                              <a:srgbClr val="CE3041"/>
                            </a:solidFill>
                            <a:latin typeface="UTM Avo" panose="02040603050506020204" pitchFamily="18"/>
                          </a:rPr>
                        </m:ctrlPr>
                      </m:fPr>
                      <m:num>
                        <m:r>
                          <m:rPr>
                            <m:nor/>
                          </m:rPr>
                          <a:rPr lang="en-US" sz="5400" b="1">
                            <a:ln w="0"/>
                            <a:solidFill>
                              <a:srgbClr val="CE3041"/>
                            </a:solidFill>
                            <a:latin typeface="UTM Avo" panose="02040603050506020204" pitchFamily="18"/>
                          </a:rPr>
                          <m:t>1</m:t>
                        </m:r>
                      </m:num>
                      <m:den>
                        <m:r>
                          <m:rPr>
                            <m:nor/>
                          </m:rPr>
                          <a:rPr lang="vi-VN" sz="5400" b="1" i="0" smtClean="0">
                            <a:ln w="0"/>
                            <a:solidFill>
                              <a:srgbClr val="CE3041"/>
                            </a:solidFill>
                            <a:latin typeface="UTM Avo" panose="02040603050506020204" pitchFamily="18"/>
                          </a:rPr>
                          <m:t>6</m:t>
                        </m:r>
                      </m:den>
                    </m:f>
                    <m:r>
                      <a:rPr lang="vi-VN" sz="5400" b="1" i="1" smtClean="0">
                        <a:ln w="0"/>
                        <a:solidFill>
                          <a:srgbClr val="CE3041"/>
                        </a:solidFill>
                        <a:latin typeface="UTM Avo" panose="02040603050506020204" pitchFamily="18"/>
                      </a:rPr>
                      <m:t> </m:t>
                    </m:r>
                  </m:oMath>
                </a14:m>
                <a:r>
                  <a:rPr lang="en-US" sz="5400" b="1" cap="none" spc="0" dirty="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1</m:t>
                        </m:r>
                        <m:r>
                          <m:rPr>
                            <m:nor/>
                          </m:rPr>
                          <a:rPr lang="vi-VN"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a:rPr>
                          <m:t>x</m:t>
                        </m:r>
                        <m:r>
                          <m:rPr>
                            <m:nor/>
                          </m:rPr>
                          <a:rPr lang="vi-VN" sz="5400" b="1" i="0" smtClean="0">
                            <a:ln w="0"/>
                            <a:solidFill>
                              <a:srgbClr val="CE3041"/>
                            </a:solidFill>
                            <a:latin typeface="UTM Avo" panose="02040603050506020204" pitchFamily="18"/>
                          </a:rPr>
                          <m:t> </m:t>
                        </m:r>
                        <m:r>
                          <m:rPr>
                            <m:nor/>
                          </m:rPr>
                          <a:rPr lang="vi-VN" sz="5400" b="1">
                            <a:ln w="0"/>
                            <a:solidFill>
                              <a:srgbClr val="CE3041"/>
                            </a:solidFill>
                            <a:latin typeface="UTM Avo" panose="02040603050506020204" pitchFamily="18"/>
                          </a:rPr>
                          <m:t>4</m:t>
                        </m:r>
                        <m:r>
                          <m:rPr>
                            <m:nor/>
                          </m:rPr>
                          <a:rPr lang="vi-VN"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a:rPr>
                          <m:t>x</m:t>
                        </m:r>
                        <m:r>
                          <m:rPr>
                            <m:nor/>
                          </m:rPr>
                          <a:rPr lang="vi-VN"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a:rPr>
                          <m:t>1</m:t>
                        </m:r>
                      </m:num>
                      <m:den>
                        <m:r>
                          <m:rPr>
                            <m:nor/>
                          </m:rPr>
                          <a:rPr lang="vi-VN" sz="5400" b="1" i="0" smtClean="0">
                            <a:ln w="0"/>
                            <a:solidFill>
                              <a:srgbClr val="CE3041"/>
                            </a:solidFill>
                            <a:latin typeface="UTM Avo" panose="02040603050506020204" pitchFamily="18"/>
                          </a:rPr>
                          <m:t>2 </m:t>
                        </m:r>
                        <m:r>
                          <m:rPr>
                            <m:nor/>
                          </m:rPr>
                          <a:rPr lang="en-US" sz="5400" b="1">
                            <a:ln w="0"/>
                            <a:solidFill>
                              <a:srgbClr val="CE3041"/>
                            </a:solidFill>
                            <a:latin typeface="UTM Avo" panose="02040603050506020204" pitchFamily="18"/>
                          </a:rPr>
                          <m:t>x</m:t>
                        </m:r>
                        <m:r>
                          <m:rPr>
                            <m:nor/>
                          </m:rPr>
                          <a:rPr lang="vi-VN"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a:rPr>
                          <m:t>1</m:t>
                        </m:r>
                        <m:r>
                          <m:rPr>
                            <m:nor/>
                          </m:rPr>
                          <a:rPr lang="vi-VN" sz="5400" b="1" i="0" smtClean="0">
                            <a:ln w="0"/>
                            <a:solidFill>
                              <a:srgbClr val="CE3041"/>
                            </a:solidFill>
                            <a:latin typeface="UTM Avo" panose="02040603050506020204" pitchFamily="18"/>
                          </a:rPr>
                          <m:t> </m:t>
                        </m:r>
                        <m:r>
                          <m:rPr>
                            <m:nor/>
                          </m:rPr>
                          <a:rPr lang="en-US" sz="5400" b="1">
                            <a:ln w="0"/>
                            <a:solidFill>
                              <a:srgbClr val="CE3041"/>
                            </a:solidFill>
                            <a:latin typeface="UTM Avo" panose="02040603050506020204" pitchFamily="18"/>
                          </a:rPr>
                          <m:t>x</m:t>
                        </m:r>
                        <m:r>
                          <m:rPr>
                            <m:nor/>
                          </m:rPr>
                          <a:rPr lang="vi-VN" sz="5400" b="1" i="0" smtClean="0">
                            <a:ln w="0"/>
                            <a:solidFill>
                              <a:srgbClr val="CE3041"/>
                            </a:solidFill>
                            <a:latin typeface="UTM Avo" panose="02040603050506020204" pitchFamily="18"/>
                          </a:rPr>
                          <m:t> </m:t>
                        </m:r>
                        <m:r>
                          <m:rPr>
                            <m:nor/>
                          </m:rPr>
                          <a:rPr lang="vi-VN" sz="5400" b="1">
                            <a:ln w="0"/>
                            <a:solidFill>
                              <a:srgbClr val="CE3041"/>
                            </a:solidFill>
                            <a:latin typeface="UTM Avo" panose="02040603050506020204" pitchFamily="18"/>
                          </a:rPr>
                          <m:t>6</m:t>
                        </m:r>
                      </m:den>
                    </m:f>
                  </m:oMath>
                </a14:m>
                <a:r>
                  <a:rPr lang="en-US" sz="5400" b="1" cap="none" spc="0" dirty="0">
                    <a:ln w="0"/>
                    <a:solidFill>
                      <a:srgbClr val="CE3041"/>
                    </a:solidFill>
                    <a:effectLst/>
                    <a:latin typeface="UTM Avo" panose="02040603050506020204" pitchFamily="18"/>
                  </a:rPr>
                  <a:t> </a:t>
                </a:r>
                <a:r>
                  <a:rPr lang="en-US" sz="5400" b="1" cap="none" spc="0" dirty="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4</m:t>
                        </m:r>
                      </m:num>
                      <m:den>
                        <m:r>
                          <m:rPr>
                            <m:nor/>
                          </m:rPr>
                          <a:rPr lang="vi-VN" sz="5400" b="1" i="0" smtClean="0">
                            <a:ln w="0"/>
                            <a:solidFill>
                              <a:srgbClr val="CE3041"/>
                            </a:solidFill>
                            <a:latin typeface="UTM Avo" panose="02040603050506020204" pitchFamily="18"/>
                          </a:rPr>
                          <m:t>12</m:t>
                        </m:r>
                      </m:den>
                    </m:f>
                  </m:oMath>
                </a14:m>
                <a:r>
                  <a:rPr lang="en-US" sz="5400" b="1" cap="none" spc="0" dirty="0">
                    <a:ln w="0"/>
                    <a:solidFill>
                      <a:srgbClr val="CE3041"/>
                    </a:solidFill>
                    <a:effectLst/>
                    <a:latin typeface="UTM Avo" panose="02040603050506020204" pitchFamily="18"/>
                  </a:rPr>
                  <a:t> </a:t>
                </a:r>
                <a:r>
                  <a:rPr lang="en-US" sz="5400" b="1" cap="none" spc="0" dirty="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UTM Avo" panose="02040603050506020204" pitchFamily="18"/>
                          </a:rPr>
                        </m:ctrlPr>
                      </m:fPr>
                      <m:num>
                        <m:r>
                          <m:rPr>
                            <m:nor/>
                          </m:rPr>
                          <a:rPr lang="vi-VN" sz="5400" b="1" i="0" smtClean="0">
                            <a:ln w="0"/>
                            <a:solidFill>
                              <a:srgbClr val="CE3041"/>
                            </a:solidFill>
                            <a:latin typeface="UTM Avo" panose="02040603050506020204" pitchFamily="18"/>
                          </a:rPr>
                          <m:t>1</m:t>
                        </m:r>
                      </m:num>
                      <m:den>
                        <m:r>
                          <m:rPr>
                            <m:nor/>
                          </m:rPr>
                          <a:rPr lang="vi-VN" sz="5400" b="1" i="0" smtClean="0">
                            <a:ln w="0"/>
                            <a:solidFill>
                              <a:srgbClr val="CE3041"/>
                            </a:solidFill>
                            <a:latin typeface="UTM Avo" panose="02040603050506020204" pitchFamily="18"/>
                          </a:rPr>
                          <m:t>3</m:t>
                        </m:r>
                      </m:den>
                    </m:f>
                  </m:oMath>
                </a14:m>
                <a:endParaRPr lang="en-US" sz="5400" b="1" cap="none" spc="0" dirty="0">
                  <a:ln w="0"/>
                  <a:solidFill>
                    <a:srgbClr val="CE3041"/>
                  </a:solidFill>
                  <a:effectLst/>
                  <a:latin typeface="UTM Avo" panose="02040603050506020204" pitchFamily="18"/>
                </a:endParaRPr>
              </a:p>
            </p:txBody>
          </p:sp>
        </mc:Choice>
        <mc:Fallback>
          <p:sp>
            <p:nvSpPr>
              <p:cNvPr id="7" name="Rectangle 6">
                <a:extLst>
                  <a:ext uri="{FF2B5EF4-FFF2-40B4-BE49-F238E27FC236}">
                    <a16:creationId xmlns:a16="http://schemas.microsoft.com/office/drawing/2014/main" id="{E1470DB0-C1E6-594F-AFE0-ADA3DC9A4303}"/>
                  </a:ext>
                </a:extLst>
              </p:cNvPr>
              <p:cNvSpPr>
                <a:spLocks noRot="1" noChangeAspect="1" noMove="1" noResize="1" noEditPoints="1" noAdjustHandles="1" noChangeArrowheads="1" noChangeShapeType="1" noTextEdit="1"/>
              </p:cNvSpPr>
              <p:nvPr/>
            </p:nvSpPr>
            <p:spPr>
              <a:xfrm>
                <a:off x="983866" y="3013143"/>
                <a:ext cx="10224274" cy="2046651"/>
              </a:xfrm>
              <a:prstGeom prst="rect">
                <a:avLst/>
              </a:prstGeom>
              <a:blipFill>
                <a:blip r:embed="rId4"/>
                <a:stretch>
                  <a:fillRect r="-993" b="-20370"/>
                </a:stretch>
              </a:blipFill>
            </p:spPr>
            <p:txBody>
              <a:bodyPr/>
              <a:lstStyle/>
              <a:p>
                <a:r>
                  <a:rPr lang="en-VN">
                    <a:noFill/>
                  </a:rPr>
                  <a:t> </a:t>
                </a:r>
              </a:p>
            </p:txBody>
          </p:sp>
        </mc:Fallback>
      </mc:AlternateContent>
    </p:spTree>
    <p:extLst>
      <p:ext uri="{BB962C8B-B14F-4D97-AF65-F5344CB8AC3E}">
        <p14:creationId xmlns:p14="http://schemas.microsoft.com/office/powerpoint/2010/main" val="4001276146"/>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685290" y="1557635"/>
            <a:ext cx="3376245"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Aquarelle" panose="02040603050506020204" pitchFamily="18"/>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046628" y="4500776"/>
            <a:ext cx="3315331" cy="1015663"/>
          </a:xfrm>
          <a:prstGeom prst="rect">
            <a:avLst/>
          </a:prstGeom>
          <a:noFill/>
        </p:spPr>
        <p:txBody>
          <a:bodyPr wrap="none" lIns="91440" tIns="45720" rIns="91440" bIns="45720">
            <a:spAutoFit/>
          </a:bodyPr>
          <a:lstStyle/>
          <a:p>
            <a:pPr algn="ct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Luyện</a:t>
            </a:r>
            <a:r>
              <a:rPr lang="en-US" sz="60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tập</a:t>
            </a:r>
            <a:endParaRPr lang="en-US" sz="60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192834" y="2745907"/>
            <a:ext cx="2523448" cy="1015663"/>
          </a:xfrm>
          <a:prstGeom prst="rect">
            <a:avLst/>
          </a:prstGeom>
          <a:noFill/>
        </p:spPr>
        <p:txBody>
          <a:bodyPr wrap="none" lIns="91440" tIns="45720" rIns="91440" bIns="45720">
            <a:spAutoFit/>
          </a:bodyPr>
          <a:lstStyle/>
          <a:p>
            <a:pPr algn="ct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Dặn</a:t>
            </a:r>
            <a:r>
              <a:rPr lang="en-US" sz="60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dò</a:t>
            </a:r>
            <a:endParaRPr lang="en-US" sz="60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Tree>
    <p:extLst>
      <p:ext uri="{BB962C8B-B14F-4D97-AF65-F5344CB8AC3E}">
        <p14:creationId xmlns:p14="http://schemas.microsoft.com/office/powerpoint/2010/main" val="50666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500"/>
                                        <p:tgtEl>
                                          <p:spTgt spid="9">
                                            <p:txEl>
                                              <p:pRg st="0" end="0"/>
                                            </p:txEl>
                                          </p:spTgt>
                                        </p:tgtEl>
                                      </p:cBhvr>
                                    </p:animEffect>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dissolve">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D3C306-C4AD-4D2C-B3A1-B89AE6B81D8A}"/>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353851" y="0"/>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465637" y="2099793"/>
                <a:ext cx="3943708" cy="1513684"/>
              </a:xfrm>
              <a:prstGeom prst="rect">
                <a:avLst/>
              </a:prstGeom>
              <a:noFill/>
            </p:spPr>
            <p:txBody>
              <a:bodyPr wrap="none" lIns="91440" tIns="45720" rIns="91440" bIns="45720">
                <a:spAutoFit/>
              </a:bodyPr>
              <a:lstStyle/>
              <a:p>
                <a:pPr algn="ctr"/>
                <a:r>
                  <a:rPr lang="en-US" sz="5400" b="1" dirty="0">
                    <a:ln w="0"/>
                    <a:solidFill>
                      <a:schemeClr val="accent1">
                        <a:lumMod val="50000"/>
                      </a:schemeClr>
                    </a:solidFill>
                    <a:effectLst/>
                    <a:latin typeface="UTM Avo" panose="02040603050506020204" pitchFamily="18" charset="0"/>
                  </a:rPr>
                  <a:t>a)</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dirty="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dirty="0">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dirty="0">
                  <a:ln w="0"/>
                  <a:solidFill>
                    <a:schemeClr val="accent1">
                      <a:lumMod val="50000"/>
                    </a:schemeClr>
                  </a:solidFill>
                  <a:effectLst/>
                  <a:latin typeface="UTM Avo" panose="02040603050506020204" pitchFamily="18" charset="0"/>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465637" y="2099793"/>
                <a:ext cx="3943708" cy="1513684"/>
              </a:xfrm>
              <a:prstGeom prst="rect">
                <a:avLst/>
              </a:prstGeom>
              <a:blipFill>
                <a:blip r:embed="rId3"/>
                <a:stretch>
                  <a:fillRect l="-7692" r="-3526" b="-14167"/>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17289919-AEBB-47E3-9EEE-F4E4765B9C6E}"/>
                  </a:ext>
                </a:extLst>
              </p:cNvPr>
              <p:cNvSpPr/>
              <p:nvPr/>
            </p:nvSpPr>
            <p:spPr>
              <a:xfrm>
                <a:off x="4290651" y="4536154"/>
                <a:ext cx="3433953" cy="1513684"/>
              </a:xfrm>
              <a:prstGeom prst="rect">
                <a:avLst/>
              </a:prstGeom>
              <a:noFill/>
            </p:spPr>
            <p:txBody>
              <a:bodyPr wrap="none" lIns="91440" tIns="45720" rIns="91440" bIns="45720">
                <a:spAutoFit/>
              </a:bodyPr>
              <a:lstStyle/>
              <a:p>
                <a:pPr algn="ctr"/>
                <a:r>
                  <a:rPr lang="en-US" sz="5400" b="1" dirty="0">
                    <a:ln w="0"/>
                    <a:solidFill>
                      <a:schemeClr val="accent1">
                        <a:lumMod val="50000"/>
                      </a:schemeClr>
                    </a:solidFill>
                    <a:effectLst/>
                    <a:latin typeface="UTM Avo" panose="02040603050506020204" pitchFamily="18" charset="0"/>
                  </a:rPr>
                  <a:t>c)</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dirty="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dirty="0">
                  <a:ln w="0"/>
                  <a:solidFill>
                    <a:schemeClr val="accent1">
                      <a:lumMod val="50000"/>
                    </a:schemeClr>
                  </a:solidFill>
                  <a:effectLst/>
                  <a:latin typeface="UTM Avo" panose="02040603050506020204" pitchFamily="18" charset="0"/>
                </a:endParaRPr>
              </a:p>
            </p:txBody>
          </p:sp>
        </mc:Choice>
        <mc:Fallback>
          <p:sp>
            <p:nvSpPr>
              <p:cNvPr id="5" name="Rectangle 4">
                <a:extLst>
                  <a:ext uri="{FF2B5EF4-FFF2-40B4-BE49-F238E27FC236}">
                    <a16:creationId xmlns:a16="http://schemas.microsoft.com/office/drawing/2014/main" id="{17289919-AEBB-47E3-9EEE-F4E4765B9C6E}"/>
                  </a:ext>
                </a:extLst>
              </p:cNvPr>
              <p:cNvSpPr>
                <a:spLocks noRot="1" noChangeAspect="1" noMove="1" noResize="1" noEditPoints="1" noAdjustHandles="1" noChangeArrowheads="1" noChangeShapeType="1" noTextEdit="1"/>
              </p:cNvSpPr>
              <p:nvPr/>
            </p:nvSpPr>
            <p:spPr>
              <a:xfrm>
                <a:off x="4290651" y="4536154"/>
                <a:ext cx="3433953" cy="1513684"/>
              </a:xfrm>
              <a:prstGeom prst="rect">
                <a:avLst/>
              </a:prstGeom>
              <a:blipFill>
                <a:blip r:embed="rId4"/>
                <a:stretch>
                  <a:fillRect l="-8824" r="-4412" b="-13333"/>
                </a:stretch>
              </a:blipFill>
            </p:spPr>
            <p:txBody>
              <a:bodyPr/>
              <a:lstStyle/>
              <a:p>
                <a:r>
                  <a:rPr lang="en-VN">
                    <a:noFill/>
                  </a:rPr>
                  <a:t> </a:t>
                </a:r>
              </a:p>
            </p:txBody>
          </p:sp>
        </mc:Fallback>
      </mc:AlternateContent>
      <p:pic>
        <p:nvPicPr>
          <p:cNvPr id="7" name="Picture 6">
            <a:extLst>
              <a:ext uri="{FF2B5EF4-FFF2-40B4-BE49-F238E27FC236}">
                <a16:creationId xmlns:a16="http://schemas.microsoft.com/office/drawing/2014/main" id="{106ACE68-0F9C-4BCE-8D45-99D7732FC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834" y="-305593"/>
            <a:ext cx="3247854" cy="3247854"/>
          </a:xfrm>
          <a:prstGeom prst="rect">
            <a:avLst/>
          </a:prstGeom>
        </p:spPr>
      </p:pic>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B16979B5-12DA-C847-8EAB-081F602E410B}"/>
                  </a:ext>
                </a:extLst>
              </p:cNvPr>
              <p:cNvSpPr/>
              <p:nvPr/>
            </p:nvSpPr>
            <p:spPr>
              <a:xfrm>
                <a:off x="6779493" y="2099793"/>
                <a:ext cx="3935693" cy="1513684"/>
              </a:xfrm>
              <a:prstGeom prst="rect">
                <a:avLst/>
              </a:prstGeom>
              <a:noFill/>
            </p:spPr>
            <p:txBody>
              <a:bodyPr wrap="none" lIns="91440" tIns="45720" rIns="91440" bIns="45720">
                <a:spAutoFit/>
              </a:bodyPr>
              <a:lstStyle/>
              <a:p>
                <a:pPr algn="ctr"/>
                <a:r>
                  <a:rPr lang="en-US" sz="5400" b="1" dirty="0">
                    <a:ln w="0"/>
                    <a:solidFill>
                      <a:schemeClr val="accent1">
                        <a:lumMod val="50000"/>
                      </a:schemeClr>
                    </a:solidFill>
                    <a:latin typeface="UTM Avo" panose="02040603050506020204" pitchFamily="18" charset="0"/>
                  </a:rPr>
                  <a:t>b</a:t>
                </a:r>
                <a:r>
                  <a:rPr lang="en-US" sz="5400" b="1" dirty="0">
                    <a:ln w="0"/>
                    <a:solidFill>
                      <a:schemeClr val="accent1">
                        <a:lumMod val="50000"/>
                      </a:schemeClr>
                    </a:solidFill>
                    <a:effectLst/>
                    <a:latin typeface="UTM Avo" panose="02040603050506020204" pitchFamily="18" charset="0"/>
                  </a:rPr>
                  <a:t>)</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dirty="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dirty="0">
                        <a:ln w="0"/>
                        <a:solidFill>
                          <a:schemeClr val="accent1">
                            <a:lumMod val="50000"/>
                          </a:schemeClr>
                        </a:solidFill>
                        <a:latin typeface="UTM Avo" panose="02040603050506020204" pitchFamily="18" charset="0"/>
                      </a:rPr>
                      <m:t>x</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dirty="0">
                  <a:ln w="0"/>
                  <a:solidFill>
                    <a:schemeClr val="accent1">
                      <a:lumMod val="50000"/>
                    </a:schemeClr>
                  </a:solidFill>
                  <a:effectLst/>
                  <a:latin typeface="UTM Avo" panose="02040603050506020204" pitchFamily="18" charset="0"/>
                </a:endParaRPr>
              </a:p>
            </p:txBody>
          </p:sp>
        </mc:Choice>
        <mc:Fallback>
          <p:sp>
            <p:nvSpPr>
              <p:cNvPr id="8" name="Rectangle 7">
                <a:extLst>
                  <a:ext uri="{FF2B5EF4-FFF2-40B4-BE49-F238E27FC236}">
                    <a16:creationId xmlns:a16="http://schemas.microsoft.com/office/drawing/2014/main" id="{B16979B5-12DA-C847-8EAB-081F602E410B}"/>
                  </a:ext>
                </a:extLst>
              </p:cNvPr>
              <p:cNvSpPr>
                <a:spLocks noRot="1" noChangeAspect="1" noMove="1" noResize="1" noEditPoints="1" noAdjustHandles="1" noChangeArrowheads="1" noChangeShapeType="1" noTextEdit="1"/>
              </p:cNvSpPr>
              <p:nvPr/>
            </p:nvSpPr>
            <p:spPr>
              <a:xfrm>
                <a:off x="6779493" y="2099793"/>
                <a:ext cx="3935693" cy="1513684"/>
              </a:xfrm>
              <a:prstGeom prst="rect">
                <a:avLst/>
              </a:prstGeom>
              <a:blipFill>
                <a:blip r:embed="rId6"/>
                <a:stretch>
                  <a:fillRect l="-7717" r="-3859" b="-14167"/>
                </a:stretch>
              </a:blipFill>
            </p:spPr>
            <p:txBody>
              <a:bodyPr/>
              <a:lstStyle/>
              <a:p>
                <a:r>
                  <a:rPr lang="en-VN">
                    <a:noFill/>
                  </a:rPr>
                  <a:t> </a:t>
                </a:r>
              </a:p>
            </p:txBody>
          </p:sp>
        </mc:Fallback>
      </mc:AlternateContent>
    </p:spTree>
    <p:extLst>
      <p:ext uri="{BB962C8B-B14F-4D97-AF65-F5344CB8AC3E}">
        <p14:creationId xmlns:p14="http://schemas.microsoft.com/office/powerpoint/2010/main" val="2838962358"/>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72000" fill="hold" grpId="0" nodeType="click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72000" fill="hold" grpId="0" nodeType="clickEffect">
                                  <p:stCondLst>
                                    <p:cond delay="0"/>
                                  </p:stCondLst>
                                  <p:iterate type="wd">
                                    <p:tmPct val="10000"/>
                                  </p:iterate>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2B67B1-E86A-4C3E-A5CB-701320D017E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33510" y="-1103709"/>
            <a:ext cx="6972515" cy="6972515"/>
          </a:xfrm>
          <a:prstGeom prst="rect">
            <a:avLst/>
          </a:prstGeom>
        </p:spPr>
      </p:pic>
      <p:sp>
        <p:nvSpPr>
          <p:cNvPr id="2" name="Oval 1">
            <a:extLst>
              <a:ext uri="{FF2B5EF4-FFF2-40B4-BE49-F238E27FC236}">
                <a16:creationId xmlns:a16="http://schemas.microsoft.com/office/drawing/2014/main" id="{0EF29379-871F-4D6C-88D9-086E7A3F46C5}"/>
              </a:ext>
            </a:extLst>
          </p:cNvPr>
          <p:cNvSpPr/>
          <p:nvPr/>
        </p:nvSpPr>
        <p:spPr>
          <a:xfrm>
            <a:off x="4543615" y="4019634"/>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E4DF15-72C4-4493-84EE-2153D1DE9A1A}"/>
              </a:ext>
            </a:extLst>
          </p:cNvPr>
          <p:cNvSpPr/>
          <p:nvPr/>
        </p:nvSpPr>
        <p:spPr>
          <a:xfrm>
            <a:off x="5806093" y="4019634"/>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3971888" y="728026"/>
                <a:ext cx="4123244" cy="3309047"/>
              </a:xfrm>
              <a:prstGeom prst="rect">
                <a:avLst/>
              </a:prstGeom>
              <a:noFill/>
            </p:spPr>
            <p:txBody>
              <a:bodyPr wrap="none" lIns="91440" tIns="45720" rIns="91440" bIns="45720">
                <a:spAutoFit/>
              </a:bodyPr>
              <a:lstStyle/>
              <a:p>
                <a:pPr algn="ctr">
                  <a:lnSpc>
                    <a:spcPct val="150000"/>
                  </a:lnSpc>
                </a:pPr>
                <a:r>
                  <a:rPr lang="en-US" sz="5400" b="1" dirty="0">
                    <a:ln w="0"/>
                    <a:solidFill>
                      <a:srgbClr val="16468D"/>
                    </a:solidFill>
                    <a:effectLst/>
                    <a:latin typeface="UTM Avo" panose="02040603050506020204" pitchFamily="18" charset="0"/>
                  </a:rPr>
                  <a:t>a)</a:t>
                </a:r>
                <a14:m>
                  <m:oMath xmlns:m="http://schemas.openxmlformats.org/officeDocument/2006/math">
                    <m:r>
                      <a:rPr lang="en-US" sz="5400" b="1" i="1" smtClean="0">
                        <a:ln w="0"/>
                        <a:solidFill>
                          <a:srgbClr val="16468D"/>
                        </a:solidFill>
                        <a:effectLst/>
                        <a:latin typeface="Cambria Math" panose="02040503050406030204" pitchFamily="18" charset="0"/>
                      </a:rPr>
                      <m:t> </m:t>
                    </m:r>
                    <m:f>
                      <m:fPr>
                        <m:ctrlPr>
                          <a:rPr lang="en-US" sz="5400" b="1" i="1" smtClean="0">
                            <a:ln w="0"/>
                            <a:solidFill>
                              <a:srgbClr val="16468D"/>
                            </a:solidFill>
                            <a:effectLst/>
                            <a:latin typeface="Cambria Math" panose="02040503050406030204" pitchFamily="18" charset="0"/>
                          </a:rPr>
                        </m:ctrlPr>
                      </m:fPr>
                      <m:num>
                        <m:r>
                          <m:rPr>
                            <m:nor/>
                          </m:rPr>
                          <a:rPr lang="en-US" sz="5400" b="1" i="0" smtClean="0">
                            <a:ln w="0"/>
                            <a:solidFill>
                              <a:srgbClr val="16468D"/>
                            </a:solidFill>
                            <a:effectLst/>
                            <a:latin typeface="UTM Avo" panose="02040603050506020204" pitchFamily="18" charset="0"/>
                          </a:rPr>
                          <m:t>5</m:t>
                        </m:r>
                      </m:num>
                      <m:den>
                        <m:r>
                          <m:rPr>
                            <m:nor/>
                          </m:rPr>
                          <a:rPr lang="en-US" sz="5400" b="1" i="0" smtClean="0">
                            <a:ln w="0"/>
                            <a:solidFill>
                              <a:srgbClr val="16468D"/>
                            </a:solidFill>
                            <a:effectLst/>
                            <a:latin typeface="UTM Avo" panose="02040603050506020204" pitchFamily="18" charset="0"/>
                          </a:rPr>
                          <m:t>2</m:t>
                        </m:r>
                      </m:den>
                    </m:f>
                  </m:oMath>
                </a14:m>
                <a:r>
                  <a:rPr lang="en-US" sz="5400" b="1" cap="none" spc="0" dirty="0">
                    <a:ln w="0"/>
                    <a:solidFill>
                      <a:srgbClr val="16468D"/>
                    </a:solidFill>
                    <a:effectLst/>
                    <a:latin typeface="UTM Avo" panose="02040603050506020204" pitchFamily="18" charset="0"/>
                  </a:rPr>
                  <a:t> x </a:t>
                </a:r>
                <a14:m>
                  <m:oMath xmlns:m="http://schemas.openxmlformats.org/officeDocument/2006/math">
                    <m:f>
                      <m:fPr>
                        <m:ctrlPr>
                          <a:rPr lang="en-US" sz="5400" b="1" i="1">
                            <a:ln w="0"/>
                            <a:solidFill>
                              <a:srgbClr val="16468D"/>
                            </a:solidFill>
                            <a:latin typeface="Cambria Math" panose="02040503050406030204" pitchFamily="18" charset="0"/>
                          </a:rPr>
                        </m:ctrlPr>
                      </m:fPr>
                      <m:num>
                        <m:r>
                          <m:rPr>
                            <m:nor/>
                          </m:rPr>
                          <a:rPr lang="en-US" sz="5400" b="1" i="0" smtClean="0">
                            <a:ln w="0"/>
                            <a:solidFill>
                              <a:srgbClr val="16468D"/>
                            </a:solidFill>
                            <a:latin typeface="UTM Avo" panose="02040603050506020204" pitchFamily="18" charset="0"/>
                          </a:rPr>
                          <m:t>1</m:t>
                        </m:r>
                      </m:num>
                      <m:den>
                        <m:r>
                          <m:rPr>
                            <m:nor/>
                          </m:rPr>
                          <a:rPr lang="en-US" sz="5400" b="1" i="0" smtClean="0">
                            <a:ln w="0"/>
                            <a:solidFill>
                              <a:srgbClr val="16468D"/>
                            </a:solidFill>
                            <a:latin typeface="UTM Avo" panose="02040603050506020204" pitchFamily="18" charset="0"/>
                          </a:rPr>
                          <m:t>3</m:t>
                        </m:r>
                      </m:den>
                    </m:f>
                    <m:r>
                      <a:rPr lang="en-US" sz="5400" b="1" i="1" smtClean="0">
                        <a:ln w="0"/>
                        <a:solidFill>
                          <a:srgbClr val="16468D"/>
                        </a:solidFill>
                        <a:latin typeface="Cambria Math" panose="02040503050406030204" pitchFamily="18" charset="0"/>
                      </a:rPr>
                      <m:t>+</m:t>
                    </m:r>
                    <m:f>
                      <m:fPr>
                        <m:ctrlPr>
                          <a:rPr lang="en-US" sz="5400" b="1" i="1">
                            <a:ln w="0"/>
                            <a:solidFill>
                              <a:srgbClr val="16468D"/>
                            </a:solidFill>
                            <a:latin typeface="Cambria Math" panose="02040503050406030204" pitchFamily="18" charset="0"/>
                          </a:rPr>
                        </m:ctrlPr>
                      </m:fPr>
                      <m:num>
                        <m:r>
                          <m:rPr>
                            <m:nor/>
                          </m:rPr>
                          <a:rPr lang="en-US" sz="5400" b="1">
                            <a:ln w="0"/>
                            <a:solidFill>
                              <a:srgbClr val="16468D"/>
                            </a:solidFill>
                            <a:latin typeface="UTM Avo" panose="02040603050506020204" pitchFamily="18" charset="0"/>
                          </a:rPr>
                          <m:t>1</m:t>
                        </m:r>
                      </m:num>
                      <m:den>
                        <m:r>
                          <m:rPr>
                            <m:nor/>
                          </m:rPr>
                          <a:rPr lang="en-US" sz="5400" b="1" i="0" smtClean="0">
                            <a:ln w="0"/>
                            <a:solidFill>
                              <a:srgbClr val="16468D"/>
                            </a:solidFill>
                            <a:latin typeface="UTM Avo" panose="02040603050506020204" pitchFamily="18" charset="0"/>
                          </a:rPr>
                          <m:t>4</m:t>
                        </m:r>
                      </m:den>
                    </m:f>
                  </m:oMath>
                </a14:m>
                <a:endParaRPr lang="en-US" sz="5400" b="1" i="1" dirty="0">
                  <a:ln w="0"/>
                  <a:solidFill>
                    <a:srgbClr val="16468D"/>
                  </a:solidFill>
                  <a:latin typeface="Cambria Math" panose="02040503050406030204" pitchFamily="18" charset="0"/>
                </a:endParaRPr>
              </a:p>
              <a:p>
                <a:pPr algn="ctr">
                  <a:lnSpc>
                    <a:spcPct val="150000"/>
                  </a:lnSpc>
                </a:pPr>
                <a:endParaRPr lang="en-US" sz="5400" b="1" cap="none" spc="0" dirty="0">
                  <a:ln w="0"/>
                  <a:solidFill>
                    <a:srgbClr val="16468D"/>
                  </a:solidFill>
                  <a:effectLst/>
                  <a:latin typeface="UTM Avo" panose="02040603050506020204" pitchFamily="18" charset="0"/>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3971888" y="728026"/>
                <a:ext cx="4123244" cy="3309047"/>
              </a:xfrm>
              <a:prstGeom prst="rect">
                <a:avLst/>
              </a:prstGeom>
              <a:blipFill>
                <a:blip r:embed="rId3"/>
                <a:stretch>
                  <a:fillRect l="-7362" r="-3374"/>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410C3431-8FC0-4D5F-B365-17DF437372C0}"/>
                  </a:ext>
                </a:extLst>
              </p:cNvPr>
              <p:cNvSpPr/>
              <p:nvPr/>
            </p:nvSpPr>
            <p:spPr>
              <a:xfrm>
                <a:off x="175663" y="2672454"/>
                <a:ext cx="11466601" cy="2046714"/>
              </a:xfrm>
              <a:prstGeom prst="rect">
                <a:avLst/>
              </a:prstGeom>
              <a:noFill/>
            </p:spPr>
            <p:txBody>
              <a:bodyPr wrap="none" lIns="91440" tIns="45720" rIns="91440" bIns="45720">
                <a:spAutoFit/>
              </a:bodyPr>
              <a:lstStyle/>
              <a:p>
                <a:pPr algn="ctr">
                  <a:lnSpc>
                    <a:spcPct val="150000"/>
                  </a:lnSpc>
                </a:pPr>
                <a14:m>
                  <m:oMath xmlns:m="http://schemas.openxmlformats.org/officeDocument/2006/math">
                    <m:r>
                      <m:rPr>
                        <m:nor/>
                      </m:rPr>
                      <a:rPr lang="en-US" sz="5400" b="1">
                        <a:ln w="0"/>
                        <a:solidFill>
                          <a:srgbClr val="CE3041"/>
                        </a:solidFill>
                        <a:latin typeface="UTM Avo" panose="0204060305050602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r>
                          <m:rPr>
                            <m:nor/>
                          </m:rPr>
                          <a:rPr lang="en-US" sz="5400" b="1" i="0" smtClean="0">
                            <a:ln w="0"/>
                            <a:solidFill>
                              <a:srgbClr val="CE3041"/>
                            </a:solidFill>
                            <a:latin typeface="UTM Avo" panose="02040603050506020204" pitchFamily="18" charset="0"/>
                          </a:rPr>
                          <m:t> </m:t>
                        </m:r>
                        <m:r>
                          <m:rPr>
                            <m:nor/>
                          </m:rPr>
                          <a:rPr lang="en-US" sz="5400" b="1" i="0" smtClean="0">
                            <a:ln w="0"/>
                            <a:solidFill>
                              <a:srgbClr val="CE3041"/>
                            </a:solidFill>
                            <a:latin typeface="UTM Avo" panose="02040603050506020204" pitchFamily="18" charset="0"/>
                          </a:rPr>
                          <m:t>x</m:t>
                        </m:r>
                        <m:r>
                          <m:rPr>
                            <m:nor/>
                          </m:rPr>
                          <a:rPr lang="en-US" sz="5400" b="1" i="0" smtClean="0">
                            <a:ln w="0"/>
                            <a:solidFill>
                              <a:srgbClr val="CE3041"/>
                            </a:solidFill>
                            <a:latin typeface="UTM Avo" panose="02040603050506020204" pitchFamily="18" charset="0"/>
                          </a:rPr>
                          <m:t> 1</m:t>
                        </m:r>
                      </m:num>
                      <m:den>
                        <m:r>
                          <m:rPr>
                            <m:nor/>
                          </m:rPr>
                          <a:rPr lang="en-US" sz="5400" b="1">
                            <a:ln w="0"/>
                            <a:solidFill>
                              <a:srgbClr val="CE3041"/>
                            </a:solidFill>
                            <a:latin typeface="UTM Avo" panose="02040603050506020204" pitchFamily="18" charset="0"/>
                          </a:rPr>
                          <m:t>2</m:t>
                        </m:r>
                        <m:r>
                          <m:rPr>
                            <m:nor/>
                          </m:rPr>
                          <a:rPr lang="en-US" sz="5400" b="1" i="0" smtClean="0">
                            <a:ln w="0"/>
                            <a:solidFill>
                              <a:srgbClr val="CE3041"/>
                            </a:solidFill>
                            <a:latin typeface="UTM Avo" panose="02040603050506020204" pitchFamily="18" charset="0"/>
                          </a:rPr>
                          <m:t> </m:t>
                        </m:r>
                        <m:r>
                          <m:rPr>
                            <m:nor/>
                          </m:rPr>
                          <a:rPr lang="en-US" sz="5400" b="1">
                            <a:ln w="0"/>
                            <a:solidFill>
                              <a:srgbClr val="CE3041"/>
                            </a:solidFill>
                            <a:latin typeface="UTM Avo" panose="02040603050506020204" pitchFamily="18" charset="0"/>
                          </a:rPr>
                          <m:t>x</m:t>
                        </m:r>
                        <m:r>
                          <m:rPr>
                            <m:nor/>
                          </m:rPr>
                          <a:rPr lang="en-US" sz="5400" b="1">
                            <a:ln w="0"/>
                            <a:solidFill>
                              <a:srgbClr val="CE3041"/>
                            </a:solidFill>
                            <a:latin typeface="UTM Avo" panose="02040603050506020204" pitchFamily="18" charset="0"/>
                          </a:rPr>
                          <m:t> 3</m:t>
                        </m:r>
                      </m:den>
                    </m:f>
                    <m:r>
                      <a:rPr lang="en-US" sz="5400" b="1" i="1" smtClean="0">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6</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10</m:t>
                        </m:r>
                      </m:num>
                      <m:den>
                        <m:r>
                          <m:rPr>
                            <m:nor/>
                          </m:rPr>
                          <a:rPr lang="en-US" sz="5400" b="1" i="0" smtClean="0">
                            <a:ln w="0"/>
                            <a:solidFill>
                              <a:srgbClr val="CE3041"/>
                            </a:solidFill>
                            <a:latin typeface="UTM Avo" panose="02040603050506020204" pitchFamily="18" charset="0"/>
                          </a:rPr>
                          <m:t>12</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3</m:t>
                        </m:r>
                      </m:num>
                      <m:den>
                        <m:r>
                          <m:rPr>
                            <m:nor/>
                          </m:rPr>
                          <a:rPr lang="en-US" sz="5400" b="1" i="0" smtClean="0">
                            <a:ln w="0"/>
                            <a:solidFill>
                              <a:srgbClr val="CE3041"/>
                            </a:solidFill>
                            <a:latin typeface="UTM Avo" panose="02040603050506020204" pitchFamily="18" charset="0"/>
                          </a:rPr>
                          <m:t>12</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13</m:t>
                        </m:r>
                      </m:num>
                      <m:den>
                        <m:r>
                          <m:rPr>
                            <m:nor/>
                          </m:rPr>
                          <a:rPr lang="en-US" sz="5400" b="1">
                            <a:ln w="0"/>
                            <a:solidFill>
                              <a:srgbClr val="CE3041"/>
                            </a:solidFill>
                            <a:latin typeface="UTM Avo" panose="02040603050506020204" pitchFamily="18" charset="0"/>
                          </a:rPr>
                          <m:t>12</m:t>
                        </m:r>
                      </m:den>
                    </m:f>
                  </m:oMath>
                </a14:m>
                <a:endParaRPr lang="en-US" sz="5400" b="1" cap="none" spc="0" dirty="0">
                  <a:ln w="0"/>
                  <a:solidFill>
                    <a:srgbClr val="CE3041"/>
                  </a:solidFill>
                  <a:effectLst/>
                  <a:latin typeface="UTM Avo" panose="02040603050506020204" pitchFamily="18" charset="0"/>
                </a:endParaRPr>
              </a:p>
            </p:txBody>
          </p:sp>
        </mc:Choice>
        <mc:Fallback>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175663" y="2672454"/>
                <a:ext cx="11466601" cy="2046714"/>
              </a:xfrm>
              <a:prstGeom prst="rect">
                <a:avLst/>
              </a:prstGeom>
              <a:blipFill>
                <a:blip r:embed="rId4"/>
                <a:stretch>
                  <a:fillRect r="-221" b="-20370"/>
                </a:stretch>
              </a:blipFill>
            </p:spPr>
            <p:txBody>
              <a:bodyPr/>
              <a:lstStyle/>
              <a:p>
                <a:r>
                  <a:rPr lang="en-VN">
                    <a:noFill/>
                  </a:rPr>
                  <a:t> </a:t>
                </a:r>
              </a:p>
            </p:txBody>
          </p:sp>
        </mc:Fallback>
      </mc:AlternateContent>
      <p:sp>
        <p:nvSpPr>
          <p:cNvPr id="9" name="Rectangle 8">
            <a:extLst>
              <a:ext uri="{FF2B5EF4-FFF2-40B4-BE49-F238E27FC236}">
                <a16:creationId xmlns:a16="http://schemas.microsoft.com/office/drawing/2014/main" id="{EE05C247-8FCB-4FFF-BE8D-D3A33547D156}"/>
              </a:ext>
            </a:extLst>
          </p:cNvPr>
          <p:cNvSpPr/>
          <p:nvPr/>
        </p:nvSpPr>
        <p:spPr>
          <a:xfrm>
            <a:off x="2344171" y="5009072"/>
            <a:ext cx="7898509" cy="830997"/>
          </a:xfrm>
          <a:prstGeom prst="rect">
            <a:avLst/>
          </a:prstGeom>
          <a:noFill/>
        </p:spPr>
        <p:txBody>
          <a:bodyPr wrap="none" lIns="91440" tIns="45720" rIns="91440" bIns="45720">
            <a:spAutoFit/>
          </a:bodyPr>
          <a:lstStyle/>
          <a:p>
            <a:pPr algn="ctr"/>
            <a:r>
              <a:rPr lang="en-US" sz="4800" b="1" i="0">
                <a:ln w="0"/>
                <a:solidFill>
                  <a:srgbClr val="00B050"/>
                </a:solidFill>
                <a:effectLst>
                  <a:outerShdw blurRad="38100" dist="19050" dir="2700000" algn="tl" rotWithShape="0">
                    <a:schemeClr val="dk1">
                      <a:alpha val="40000"/>
                    </a:schemeClr>
                  </a:outerShdw>
                </a:effectLst>
                <a:latin typeface="UTM Avo" panose="02040603050506020204" pitchFamily="18" charset="0"/>
              </a:rPr>
              <a:t>Chọn MSC bé nhất là </a:t>
            </a:r>
            <a:r>
              <a:rPr lang="en-US" sz="4800" b="1" i="0">
                <a:ln w="0"/>
                <a:solidFill>
                  <a:srgbClr val="C00000"/>
                </a:solidFill>
                <a:effectLst>
                  <a:outerShdw blurRad="38100" dist="19050" dir="2700000" algn="tl" rotWithShape="0">
                    <a:schemeClr val="dk1">
                      <a:alpha val="40000"/>
                    </a:schemeClr>
                  </a:outerShdw>
                </a:effectLst>
                <a:latin typeface="UTM Avo" panose="02040603050506020204" pitchFamily="18" charset="0"/>
              </a:rPr>
              <a:t>12</a:t>
            </a:r>
            <a:endParaRPr lang="en-US" sz="4800" b="1" cap="none" spc="0">
              <a:ln w="0"/>
              <a:solidFill>
                <a:srgbClr val="C00000"/>
              </a:solidFill>
              <a:effectLst>
                <a:outerShdw blurRad="38100" dist="19050" dir="2700000" algn="tl" rotWithShape="0">
                  <a:schemeClr val="dk1">
                    <a:alpha val="40000"/>
                  </a:schemeClr>
                </a:outerShdw>
              </a:effectLst>
              <a:latin typeface="UTM Avo" panose="02040603050506020204" pitchFamily="18" charset="0"/>
            </a:endParaRPr>
          </a:p>
        </p:txBody>
      </p:sp>
    </p:spTree>
    <p:extLst>
      <p:ext uri="{BB962C8B-B14F-4D97-AF65-F5344CB8AC3E}">
        <p14:creationId xmlns:p14="http://schemas.microsoft.com/office/powerpoint/2010/main" val="1077424704"/>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3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amond(out)">
                                      <p:cBhvr>
                                        <p:cTn id="25" dur="500"/>
                                        <p:tgtEl>
                                          <p:spTgt spid="2"/>
                                        </p:tgtEl>
                                      </p:cBhvr>
                                    </p:animEffect>
                                  </p:childTnLst>
                                </p:cTn>
                              </p:par>
                              <p:par>
                                <p:cTn id="26" presetID="8" presetClass="entr" presetSubtype="3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ou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72000" fill="hold" grpId="0" nodeType="clickEffect">
                                  <p:stCondLst>
                                    <p:cond delay="0"/>
                                  </p:stCondLst>
                                  <p:iterate type="wd">
                                    <p:tmPct val="10000"/>
                                  </p:iterate>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P spid="4" grpId="0"/>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2B67B1-E86A-4C3E-A5CB-701320D017E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33510" y="-1103709"/>
            <a:ext cx="6972515" cy="6972515"/>
          </a:xfrm>
          <a:prstGeom prst="rect">
            <a:avLst/>
          </a:prstGeom>
        </p:spPr>
      </p:pic>
      <p:sp>
        <p:nvSpPr>
          <p:cNvPr id="2" name="Oval 1">
            <a:extLst>
              <a:ext uri="{FF2B5EF4-FFF2-40B4-BE49-F238E27FC236}">
                <a16:creationId xmlns:a16="http://schemas.microsoft.com/office/drawing/2014/main" id="{0EF29379-871F-4D6C-88D9-086E7A3F46C5}"/>
              </a:ext>
            </a:extLst>
          </p:cNvPr>
          <p:cNvSpPr/>
          <p:nvPr/>
        </p:nvSpPr>
        <p:spPr>
          <a:xfrm>
            <a:off x="4303520" y="4005087"/>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E4DF15-72C4-4493-84EE-2153D1DE9A1A}"/>
              </a:ext>
            </a:extLst>
          </p:cNvPr>
          <p:cNvSpPr/>
          <p:nvPr/>
        </p:nvSpPr>
        <p:spPr>
          <a:xfrm>
            <a:off x="5754794" y="3993657"/>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4065664" y="728026"/>
                <a:ext cx="3935693" cy="3309047"/>
              </a:xfrm>
              <a:prstGeom prst="rect">
                <a:avLst/>
              </a:prstGeom>
              <a:noFill/>
            </p:spPr>
            <p:txBody>
              <a:bodyPr wrap="none" lIns="91440" tIns="45720" rIns="91440" bIns="45720">
                <a:spAutoFit/>
              </a:bodyPr>
              <a:lstStyle/>
              <a:p>
                <a:pPr algn="ctr">
                  <a:lnSpc>
                    <a:spcPct val="150000"/>
                  </a:lnSpc>
                </a:pPr>
                <a:r>
                  <a:rPr lang="en-US" sz="5400" b="1" dirty="0">
                    <a:ln w="0"/>
                    <a:solidFill>
                      <a:srgbClr val="16468D"/>
                    </a:solidFill>
                    <a:latin typeface="UTM Avo" panose="02040603050506020204" pitchFamily="18" charset="0"/>
                  </a:rPr>
                  <a:t>b</a:t>
                </a:r>
                <a:r>
                  <a:rPr lang="en-US" sz="5400" b="1" dirty="0">
                    <a:ln w="0"/>
                    <a:solidFill>
                      <a:srgbClr val="16468D"/>
                    </a:solidFill>
                    <a:effectLst/>
                    <a:latin typeface="UTM Avo" panose="02040603050506020204" pitchFamily="18" charset="0"/>
                  </a:rPr>
                  <a:t>)</a:t>
                </a:r>
                <a14:m>
                  <m:oMath xmlns:m="http://schemas.openxmlformats.org/officeDocument/2006/math">
                    <m:r>
                      <a:rPr lang="en-US" sz="5400" b="1" i="1" smtClean="0">
                        <a:ln w="0"/>
                        <a:solidFill>
                          <a:srgbClr val="16468D"/>
                        </a:solidFill>
                        <a:effectLst/>
                        <a:latin typeface="Cambria Math" panose="02040503050406030204" pitchFamily="18" charset="0"/>
                      </a:rPr>
                      <m:t> </m:t>
                    </m:r>
                    <m:f>
                      <m:fPr>
                        <m:ctrlPr>
                          <a:rPr lang="en-US" sz="5400" b="1" i="1" smtClean="0">
                            <a:ln w="0"/>
                            <a:solidFill>
                              <a:srgbClr val="16468D"/>
                            </a:solidFill>
                            <a:effectLst/>
                            <a:latin typeface="Cambria Math" panose="02040503050406030204" pitchFamily="18" charset="0"/>
                          </a:rPr>
                        </m:ctrlPr>
                      </m:fPr>
                      <m:num>
                        <m:r>
                          <m:rPr>
                            <m:nor/>
                          </m:rPr>
                          <a:rPr lang="en-US" sz="5400" b="1" i="0" smtClean="0">
                            <a:ln w="0"/>
                            <a:solidFill>
                              <a:srgbClr val="16468D"/>
                            </a:solidFill>
                            <a:effectLst/>
                            <a:latin typeface="UTM Avo" panose="02040603050506020204" pitchFamily="18" charset="0"/>
                          </a:rPr>
                          <m:t>5</m:t>
                        </m:r>
                      </m:num>
                      <m:den>
                        <m:r>
                          <m:rPr>
                            <m:nor/>
                          </m:rPr>
                          <a:rPr lang="en-US" sz="5400" b="1" i="0" smtClean="0">
                            <a:ln w="0"/>
                            <a:solidFill>
                              <a:srgbClr val="16468D"/>
                            </a:solidFill>
                            <a:effectLst/>
                            <a:latin typeface="UTM Avo" panose="02040603050506020204" pitchFamily="18" charset="0"/>
                          </a:rPr>
                          <m:t>2</m:t>
                        </m:r>
                      </m:den>
                    </m:f>
                  </m:oMath>
                </a14:m>
                <a:r>
                  <a:rPr lang="en-US" sz="5400" b="1" cap="none" spc="0" dirty="0">
                    <a:ln w="0"/>
                    <a:solidFill>
                      <a:srgbClr val="16468D"/>
                    </a:solidFill>
                    <a:effectLst/>
                    <a:latin typeface="UTM Avo" panose="02040603050506020204" pitchFamily="18" charset="0"/>
                  </a:rPr>
                  <a:t> + </a:t>
                </a:r>
                <a14:m>
                  <m:oMath xmlns:m="http://schemas.openxmlformats.org/officeDocument/2006/math">
                    <m:f>
                      <m:fPr>
                        <m:ctrlPr>
                          <a:rPr lang="en-US" sz="5400" b="1" i="1">
                            <a:ln w="0"/>
                            <a:solidFill>
                              <a:srgbClr val="16468D"/>
                            </a:solidFill>
                            <a:latin typeface="Cambria Math" panose="02040503050406030204" pitchFamily="18" charset="0"/>
                          </a:rPr>
                        </m:ctrlPr>
                      </m:fPr>
                      <m:num>
                        <m:r>
                          <m:rPr>
                            <m:nor/>
                          </m:rPr>
                          <a:rPr lang="en-US" sz="5400" b="1" i="0" smtClean="0">
                            <a:ln w="0"/>
                            <a:solidFill>
                              <a:srgbClr val="16468D"/>
                            </a:solidFill>
                            <a:latin typeface="UTM Avo" panose="02040603050506020204" pitchFamily="18" charset="0"/>
                          </a:rPr>
                          <m:t>1</m:t>
                        </m:r>
                      </m:num>
                      <m:den>
                        <m:r>
                          <m:rPr>
                            <m:nor/>
                          </m:rPr>
                          <a:rPr lang="en-US" sz="5400" b="1" i="0" smtClean="0">
                            <a:ln w="0"/>
                            <a:solidFill>
                              <a:srgbClr val="16468D"/>
                            </a:solidFill>
                            <a:latin typeface="UTM Avo" panose="02040603050506020204" pitchFamily="18" charset="0"/>
                          </a:rPr>
                          <m:t>3</m:t>
                        </m:r>
                      </m:den>
                    </m:f>
                    <m:r>
                      <m:rPr>
                        <m:nor/>
                      </m:rPr>
                      <a:rPr lang="en-US" sz="5400" b="1" dirty="0">
                        <a:ln w="0"/>
                        <a:solidFill>
                          <a:schemeClr val="accent1">
                            <a:lumMod val="50000"/>
                          </a:schemeClr>
                        </a:solidFill>
                        <a:latin typeface="UTM Avo" panose="02040603050506020204" pitchFamily="18" charset="0"/>
                      </a:rPr>
                      <m:t>x</m:t>
                    </m:r>
                    <m:f>
                      <m:fPr>
                        <m:ctrlPr>
                          <a:rPr lang="en-US" sz="5400" b="1" i="1">
                            <a:ln w="0"/>
                            <a:solidFill>
                              <a:srgbClr val="16468D"/>
                            </a:solidFill>
                            <a:latin typeface="Cambria Math" panose="02040503050406030204" pitchFamily="18" charset="0"/>
                          </a:rPr>
                        </m:ctrlPr>
                      </m:fPr>
                      <m:num>
                        <m:r>
                          <m:rPr>
                            <m:nor/>
                          </m:rPr>
                          <a:rPr lang="en-US" sz="5400" b="1">
                            <a:ln w="0"/>
                            <a:solidFill>
                              <a:srgbClr val="16468D"/>
                            </a:solidFill>
                            <a:latin typeface="UTM Avo" panose="02040603050506020204" pitchFamily="18" charset="0"/>
                          </a:rPr>
                          <m:t>1</m:t>
                        </m:r>
                      </m:num>
                      <m:den>
                        <m:r>
                          <m:rPr>
                            <m:nor/>
                          </m:rPr>
                          <a:rPr lang="en-US" sz="5400" b="1" i="0" smtClean="0">
                            <a:ln w="0"/>
                            <a:solidFill>
                              <a:srgbClr val="16468D"/>
                            </a:solidFill>
                            <a:latin typeface="UTM Avo" panose="02040603050506020204" pitchFamily="18" charset="0"/>
                          </a:rPr>
                          <m:t>4</m:t>
                        </m:r>
                      </m:den>
                    </m:f>
                  </m:oMath>
                </a14:m>
                <a:endParaRPr lang="en-US" sz="5400" b="1" i="1" dirty="0">
                  <a:ln w="0"/>
                  <a:solidFill>
                    <a:srgbClr val="16468D"/>
                  </a:solidFill>
                  <a:latin typeface="Cambria Math" panose="02040503050406030204" pitchFamily="18" charset="0"/>
                </a:endParaRPr>
              </a:p>
              <a:p>
                <a:pPr algn="ctr">
                  <a:lnSpc>
                    <a:spcPct val="150000"/>
                  </a:lnSpc>
                </a:pPr>
                <a:endParaRPr lang="en-US" sz="5400" b="1" cap="none" spc="0" dirty="0">
                  <a:ln w="0"/>
                  <a:solidFill>
                    <a:srgbClr val="16468D"/>
                  </a:solidFill>
                  <a:effectLst/>
                  <a:latin typeface="UTM Avo" panose="02040603050506020204" pitchFamily="18" charset="0"/>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4065664" y="728026"/>
                <a:ext cx="3935693" cy="3309047"/>
              </a:xfrm>
              <a:prstGeom prst="rect">
                <a:avLst/>
              </a:prstGeom>
              <a:blipFill>
                <a:blip r:embed="rId3"/>
                <a:stretch>
                  <a:fillRect l="-7717" r="-3537"/>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410C3431-8FC0-4D5F-B365-17DF437372C0}"/>
                  </a:ext>
                </a:extLst>
              </p:cNvPr>
              <p:cNvSpPr/>
              <p:nvPr/>
            </p:nvSpPr>
            <p:spPr>
              <a:xfrm>
                <a:off x="96315" y="2672454"/>
                <a:ext cx="11625298" cy="2046714"/>
              </a:xfrm>
              <a:prstGeom prst="rect">
                <a:avLst/>
              </a:prstGeom>
              <a:noFill/>
            </p:spPr>
            <p:txBody>
              <a:bodyPr wrap="none" lIns="91440" tIns="45720" rIns="91440" bIns="45720">
                <a:spAutoFit/>
              </a:bodyPr>
              <a:lstStyle/>
              <a:p>
                <a:pPr algn="ctr">
                  <a:lnSpc>
                    <a:spcPct val="150000"/>
                  </a:lnSpc>
                </a:pPr>
                <a14:m>
                  <m:oMath xmlns:m="http://schemas.openxmlformats.org/officeDocument/2006/math">
                    <m:r>
                      <m:rPr>
                        <m:nor/>
                      </m:rPr>
                      <a:rPr lang="en-US" sz="5400" b="1" smtClean="0">
                        <a:ln w="0"/>
                        <a:solidFill>
                          <a:srgbClr val="CE3041"/>
                        </a:solidFill>
                        <a:latin typeface="UTM Avo" panose="0204060305050602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en-US" sz="5400" b="1">
                            <a:ln w="0"/>
                            <a:solidFill>
                              <a:srgbClr val="CE3041"/>
                            </a:solidFill>
                            <a:latin typeface="UTM Avo" panose="02040603050506020204" pitchFamily="18" charset="0"/>
                          </a:rPr>
                          <m:t>2</m:t>
                        </m:r>
                      </m:den>
                    </m:f>
                    <m:r>
                      <a:rPr lang="en-US" sz="5400" b="1" i="1" smtClean="0">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r>
                          <m:rPr>
                            <m:nor/>
                          </m:rPr>
                          <a:rPr lang="vi-VN" sz="5400" b="1" i="0" smtClean="0">
                            <a:ln w="0"/>
                            <a:solidFill>
                              <a:srgbClr val="CE3041"/>
                            </a:solidFill>
                            <a:latin typeface="UTM Avo" panose="02040603050506020204" pitchFamily="18" charset="0"/>
                          </a:rPr>
                          <m:t> </m:t>
                        </m:r>
                        <m:r>
                          <m:rPr>
                            <m:nor/>
                          </m:rPr>
                          <a:rPr lang="en-US" sz="5400" b="1" dirty="0" smtClean="0">
                            <a:ln w="0"/>
                            <a:solidFill>
                              <a:srgbClr val="C00000"/>
                            </a:solidFill>
                            <a:latin typeface="UTM Avo" panose="02040603050506020204" pitchFamily="18"/>
                          </a:rPr>
                          <m:t>x</m:t>
                        </m:r>
                        <m:r>
                          <m:rPr>
                            <m:nor/>
                          </m:rPr>
                          <a:rPr lang="vi-VN" sz="5400" b="1" i="0" dirty="0" smtClean="0">
                            <a:ln w="0"/>
                            <a:solidFill>
                              <a:srgbClr val="C00000"/>
                            </a:solidFill>
                            <a:latin typeface="UTM Avo" panose="02040603050506020204" pitchFamily="18"/>
                          </a:rPr>
                          <m:t> </m:t>
                        </m:r>
                        <m:r>
                          <m:rPr>
                            <m:nor/>
                          </m:rPr>
                          <a:rPr lang="en-US" sz="5400" b="1">
                            <a:ln w="0"/>
                            <a:solidFill>
                              <a:srgbClr val="CE3041"/>
                            </a:solidFill>
                            <a:latin typeface="UTM Avo" panose="02040603050506020204" pitchFamily="18" charset="0"/>
                          </a:rPr>
                          <m:t>1</m:t>
                        </m:r>
                      </m:num>
                      <m:den>
                        <m:r>
                          <m:rPr>
                            <m:nor/>
                          </m:rPr>
                          <a:rPr lang="vi-VN" sz="5400" b="1" i="0" smtClean="0">
                            <a:ln w="0"/>
                            <a:solidFill>
                              <a:srgbClr val="CE3041"/>
                            </a:solidFill>
                            <a:latin typeface="UTM Avo" panose="02040603050506020204" pitchFamily="18"/>
                          </a:rPr>
                          <m:t>3 </m:t>
                        </m:r>
                        <m:r>
                          <m:rPr>
                            <m:nor/>
                          </m:rPr>
                          <a:rPr lang="en-US" sz="5400" b="1" dirty="0" smtClean="0">
                            <a:ln w="0"/>
                            <a:solidFill>
                              <a:srgbClr val="C00000"/>
                            </a:solidFill>
                            <a:latin typeface="UTM Avo" panose="02040603050506020204" pitchFamily="18" charset="0"/>
                          </a:rPr>
                          <m:t>x</m:t>
                        </m:r>
                        <m:r>
                          <m:rPr>
                            <m:nor/>
                          </m:rPr>
                          <a:rPr lang="vi-VN" sz="5400" b="1" i="0" dirty="0" smtClean="0">
                            <a:ln w="0"/>
                            <a:solidFill>
                              <a:schemeClr val="accent1">
                                <a:lumMod val="50000"/>
                              </a:schemeClr>
                            </a:solidFill>
                            <a:latin typeface="UTM Avo" panose="02040603050506020204" pitchFamily="18" charset="0"/>
                          </a:rPr>
                          <m:t> </m:t>
                        </m:r>
                        <m:r>
                          <m:rPr>
                            <m:nor/>
                          </m:rPr>
                          <a:rPr lang="en-US" sz="5400" b="1">
                            <a:ln w="0"/>
                            <a:solidFill>
                              <a:srgbClr val="CE3041"/>
                            </a:solidFill>
                            <a:latin typeface="UTM Avo" panose="02040603050506020204" pitchFamily="18" charset="0"/>
                          </a:rPr>
                          <m:t>4</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vi-VN" sz="5400" b="1" i="0" smtClean="0">
                            <a:ln w="0"/>
                            <a:solidFill>
                              <a:srgbClr val="CE3041"/>
                            </a:solidFill>
                            <a:latin typeface="UTM Avo" panose="02040603050506020204" pitchFamily="18"/>
                          </a:rPr>
                          <m:t>2</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vi-VN" sz="5400" b="1" i="0" smtClean="0">
                            <a:ln w="0"/>
                            <a:solidFill>
                              <a:srgbClr val="CE3041"/>
                            </a:solidFill>
                            <a:latin typeface="UTM Avo" panose="02040603050506020204" pitchFamily="18"/>
                          </a:rPr>
                          <m:t>12</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vi-VN" sz="5400" b="1" i="0" smtClean="0">
                            <a:ln w="0"/>
                            <a:solidFill>
                              <a:srgbClr val="CE3041"/>
                            </a:solidFill>
                            <a:latin typeface="UTM Avo" panose="02040603050506020204" pitchFamily="18"/>
                          </a:rPr>
                          <m:t>3</m:t>
                        </m:r>
                        <m:r>
                          <m:rPr>
                            <m:nor/>
                          </m:rPr>
                          <a:rPr lang="en-US" sz="5400" b="1" i="0" smtClean="0">
                            <a:ln w="0"/>
                            <a:solidFill>
                              <a:srgbClr val="CE3041"/>
                            </a:solidFill>
                            <a:latin typeface="UTM Avo" panose="02040603050506020204" pitchFamily="18" charset="0"/>
                          </a:rPr>
                          <m:t>0</m:t>
                        </m:r>
                      </m:num>
                      <m:den>
                        <m:r>
                          <m:rPr>
                            <m:nor/>
                          </m:rPr>
                          <a:rPr lang="en-US" sz="5400" b="1" i="0" smtClean="0">
                            <a:ln w="0"/>
                            <a:solidFill>
                              <a:srgbClr val="CE3041"/>
                            </a:solidFill>
                            <a:latin typeface="UTM Avo" panose="02040603050506020204" pitchFamily="18" charset="0"/>
                          </a:rPr>
                          <m:t>12</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vi-VN" sz="5400" b="1" i="0" smtClean="0">
                            <a:ln w="0"/>
                            <a:solidFill>
                              <a:srgbClr val="CE3041"/>
                            </a:solidFill>
                            <a:latin typeface="UTM Avo" panose="02040603050506020204" pitchFamily="18"/>
                          </a:rPr>
                          <m:t>1</m:t>
                        </m:r>
                      </m:num>
                      <m:den>
                        <m:r>
                          <m:rPr>
                            <m:nor/>
                          </m:rPr>
                          <a:rPr lang="en-US" sz="5400" b="1" i="0" smtClean="0">
                            <a:ln w="0"/>
                            <a:solidFill>
                              <a:srgbClr val="CE3041"/>
                            </a:solidFill>
                            <a:latin typeface="UTM Avo" panose="02040603050506020204" pitchFamily="18" charset="0"/>
                          </a:rPr>
                          <m:t>12</m:t>
                        </m:r>
                      </m:den>
                    </m:f>
                  </m:oMath>
                </a14:m>
                <a:r>
                  <a:rPr lang="en-US" sz="5400" b="1" cap="none" spc="0" dirty="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3</m:t>
                        </m:r>
                        <m:r>
                          <m:rPr>
                            <m:nor/>
                          </m:rPr>
                          <a:rPr lang="vi-VN" sz="5400" b="1" i="0" smtClean="0">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12</m:t>
                        </m:r>
                      </m:den>
                    </m:f>
                  </m:oMath>
                </a14:m>
                <a:endParaRPr lang="en-US" sz="5400" b="1" cap="none" spc="0" dirty="0">
                  <a:ln w="0"/>
                  <a:solidFill>
                    <a:srgbClr val="CE3041"/>
                  </a:solidFill>
                  <a:effectLst/>
                  <a:latin typeface="UTM Avo" panose="02040603050506020204" pitchFamily="18" charset="0"/>
                </a:endParaRPr>
              </a:p>
            </p:txBody>
          </p:sp>
        </mc:Choice>
        <mc:Fallback>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96315" y="2672454"/>
                <a:ext cx="11625298" cy="2046714"/>
              </a:xfrm>
              <a:prstGeom prst="rect">
                <a:avLst/>
              </a:prstGeom>
              <a:blipFill>
                <a:blip r:embed="rId4"/>
                <a:stretch>
                  <a:fillRect l="-545" r="-1309" b="-20370"/>
                </a:stretch>
              </a:blipFill>
            </p:spPr>
            <p:txBody>
              <a:bodyPr/>
              <a:lstStyle/>
              <a:p>
                <a:r>
                  <a:rPr lang="en-VN">
                    <a:noFill/>
                  </a:rPr>
                  <a:t> </a:t>
                </a:r>
              </a:p>
            </p:txBody>
          </p:sp>
        </mc:Fallback>
      </mc:AlternateContent>
      <p:sp>
        <p:nvSpPr>
          <p:cNvPr id="9" name="Rectangle 8">
            <a:extLst>
              <a:ext uri="{FF2B5EF4-FFF2-40B4-BE49-F238E27FC236}">
                <a16:creationId xmlns:a16="http://schemas.microsoft.com/office/drawing/2014/main" id="{EE05C247-8FCB-4FFF-BE8D-D3A33547D156}"/>
              </a:ext>
            </a:extLst>
          </p:cNvPr>
          <p:cNvSpPr/>
          <p:nvPr/>
        </p:nvSpPr>
        <p:spPr>
          <a:xfrm>
            <a:off x="2344171" y="5009072"/>
            <a:ext cx="7898509" cy="830997"/>
          </a:xfrm>
          <a:prstGeom prst="rect">
            <a:avLst/>
          </a:prstGeom>
          <a:noFill/>
        </p:spPr>
        <p:txBody>
          <a:bodyPr wrap="none" lIns="91440" tIns="45720" rIns="91440" bIns="45720">
            <a:spAutoFit/>
          </a:bodyPr>
          <a:lstStyle/>
          <a:p>
            <a:pPr algn="ctr"/>
            <a:r>
              <a:rPr lang="en-US" sz="4800" b="1" i="0">
                <a:ln w="0"/>
                <a:solidFill>
                  <a:srgbClr val="00B050"/>
                </a:solidFill>
                <a:effectLst>
                  <a:outerShdw blurRad="38100" dist="19050" dir="2700000" algn="tl" rotWithShape="0">
                    <a:schemeClr val="dk1">
                      <a:alpha val="40000"/>
                    </a:schemeClr>
                  </a:outerShdw>
                </a:effectLst>
                <a:latin typeface="UTM Avo" panose="02040603050506020204" pitchFamily="18" charset="0"/>
              </a:rPr>
              <a:t>Chọn MSC bé nhất là </a:t>
            </a:r>
            <a:r>
              <a:rPr lang="en-US" sz="4800" b="1" i="0">
                <a:ln w="0"/>
                <a:solidFill>
                  <a:srgbClr val="C00000"/>
                </a:solidFill>
                <a:effectLst>
                  <a:outerShdw blurRad="38100" dist="19050" dir="2700000" algn="tl" rotWithShape="0">
                    <a:schemeClr val="dk1">
                      <a:alpha val="40000"/>
                    </a:schemeClr>
                  </a:outerShdw>
                </a:effectLst>
                <a:latin typeface="UTM Avo" panose="02040603050506020204" pitchFamily="18" charset="0"/>
              </a:rPr>
              <a:t>12</a:t>
            </a:r>
            <a:endParaRPr lang="en-US" sz="4800" b="1" cap="none" spc="0">
              <a:ln w="0"/>
              <a:solidFill>
                <a:srgbClr val="C00000"/>
              </a:solidFill>
              <a:effectLst>
                <a:outerShdw blurRad="38100" dist="19050" dir="2700000" algn="tl" rotWithShape="0">
                  <a:schemeClr val="dk1">
                    <a:alpha val="40000"/>
                  </a:schemeClr>
                </a:outerShdw>
              </a:effectLst>
              <a:latin typeface="UTM Avo" panose="02040603050506020204" pitchFamily="18" charset="0"/>
            </a:endParaRPr>
          </a:p>
        </p:txBody>
      </p:sp>
    </p:spTree>
    <p:extLst>
      <p:ext uri="{BB962C8B-B14F-4D97-AF65-F5344CB8AC3E}">
        <p14:creationId xmlns:p14="http://schemas.microsoft.com/office/powerpoint/2010/main" val="3608158848"/>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3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amond(out)">
                                      <p:cBhvr>
                                        <p:cTn id="25" dur="500"/>
                                        <p:tgtEl>
                                          <p:spTgt spid="2"/>
                                        </p:tgtEl>
                                      </p:cBhvr>
                                    </p:animEffect>
                                  </p:childTnLst>
                                </p:cTn>
                              </p:par>
                              <p:par>
                                <p:cTn id="26" presetID="8" presetClass="entr" presetSubtype="3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ou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72000" fill="hold" grpId="0" nodeType="clickEffect">
                                  <p:stCondLst>
                                    <p:cond delay="0"/>
                                  </p:stCondLst>
                                  <p:iterate type="wd">
                                    <p:tmPct val="10000"/>
                                  </p:iterate>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P spid="4" grpId="0"/>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97DD2B-D99A-439B-B999-68A7A6E0196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908963" y="-842541"/>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4316534" y="728026"/>
                <a:ext cx="3433952" cy="3309047"/>
              </a:xfrm>
              <a:prstGeom prst="rect">
                <a:avLst/>
              </a:prstGeom>
              <a:noFill/>
            </p:spPr>
            <p:txBody>
              <a:bodyPr wrap="none" lIns="91440" tIns="45720" rIns="91440" bIns="45720">
                <a:spAutoFit/>
              </a:bodyPr>
              <a:lstStyle/>
              <a:p>
                <a:pPr algn="ctr">
                  <a:lnSpc>
                    <a:spcPct val="150000"/>
                  </a:lnSpc>
                </a:pPr>
                <a:r>
                  <a:rPr lang="en-US" sz="5400" b="1" dirty="0">
                    <a:ln w="0"/>
                    <a:solidFill>
                      <a:srgbClr val="16468D"/>
                    </a:solidFill>
                    <a:latin typeface="UTM Avo" panose="02040603050506020204" pitchFamily="18" charset="0"/>
                  </a:rPr>
                  <a:t>c)</a:t>
                </a:r>
                <a14:m>
                  <m:oMath xmlns:m="http://schemas.openxmlformats.org/officeDocument/2006/math">
                    <m:r>
                      <a:rPr lang="en-US" sz="5400" b="1" i="1">
                        <a:ln w="0"/>
                        <a:solidFill>
                          <a:srgbClr val="16468D"/>
                        </a:solidFill>
                        <a:latin typeface="Cambria Math" panose="02040503050406030204" pitchFamily="18" charset="0"/>
                      </a:rPr>
                      <m:t> </m:t>
                    </m:r>
                    <m:f>
                      <m:fPr>
                        <m:ctrlPr>
                          <a:rPr lang="en-US" sz="5400" b="1" i="1">
                            <a:ln w="0"/>
                            <a:solidFill>
                              <a:srgbClr val="16468D"/>
                            </a:solidFill>
                            <a:latin typeface="Cambria Math" panose="02040503050406030204" pitchFamily="18" charset="0"/>
                          </a:rPr>
                        </m:ctrlPr>
                      </m:fPr>
                      <m:num>
                        <m:r>
                          <m:rPr>
                            <m:nor/>
                          </m:rPr>
                          <a:rPr lang="en-US" sz="5400" b="1">
                            <a:ln w="0"/>
                            <a:solidFill>
                              <a:srgbClr val="16468D"/>
                            </a:solidFill>
                            <a:latin typeface="UTM Avo" panose="02040603050506020204" pitchFamily="18" charset="0"/>
                          </a:rPr>
                          <m:t>5</m:t>
                        </m:r>
                      </m:num>
                      <m:den>
                        <m:r>
                          <m:rPr>
                            <m:nor/>
                          </m:rPr>
                          <a:rPr lang="en-US" sz="5400" b="1">
                            <a:ln w="0"/>
                            <a:solidFill>
                              <a:srgbClr val="16468D"/>
                            </a:solidFill>
                            <a:latin typeface="UTM Avo" panose="02040603050506020204" pitchFamily="18" charset="0"/>
                          </a:rPr>
                          <m:t>2</m:t>
                        </m:r>
                      </m:den>
                    </m:f>
                  </m:oMath>
                </a14:m>
                <a:r>
                  <a:rPr lang="en-US" sz="5400" b="1" dirty="0">
                    <a:ln w="0"/>
                    <a:solidFill>
                      <a:srgbClr val="16468D"/>
                    </a:solidFill>
                    <a:latin typeface="UTM Avo" panose="02040603050506020204" pitchFamily="18" charset="0"/>
                  </a:rPr>
                  <a:t> - </a:t>
                </a:r>
                <a14:m>
                  <m:oMath xmlns:m="http://schemas.openxmlformats.org/officeDocument/2006/math">
                    <m:f>
                      <m:fPr>
                        <m:ctrlPr>
                          <a:rPr lang="en-US" sz="5400" b="1" i="1">
                            <a:ln w="0"/>
                            <a:solidFill>
                              <a:srgbClr val="16468D"/>
                            </a:solidFill>
                            <a:latin typeface="Cambria Math" panose="02040503050406030204" pitchFamily="18" charset="0"/>
                          </a:rPr>
                        </m:ctrlPr>
                      </m:fPr>
                      <m:num>
                        <m:r>
                          <m:rPr>
                            <m:nor/>
                          </m:rPr>
                          <a:rPr lang="en-US" sz="5400" b="1">
                            <a:ln w="0"/>
                            <a:solidFill>
                              <a:srgbClr val="16468D"/>
                            </a:solidFill>
                            <a:latin typeface="UTM Avo" panose="02040603050506020204" pitchFamily="18" charset="0"/>
                          </a:rPr>
                          <m:t>1</m:t>
                        </m:r>
                      </m:num>
                      <m:den>
                        <m:r>
                          <m:rPr>
                            <m:nor/>
                          </m:rPr>
                          <a:rPr lang="en-US" sz="5400" b="1">
                            <a:ln w="0"/>
                            <a:solidFill>
                              <a:srgbClr val="16468D"/>
                            </a:solidFill>
                            <a:latin typeface="UTM Avo" panose="02040603050506020204" pitchFamily="18" charset="0"/>
                          </a:rPr>
                          <m:t>3</m:t>
                        </m:r>
                      </m:den>
                    </m:f>
                    <m:r>
                      <a:rPr lang="en-US" sz="5400" b="1" i="1">
                        <a:ln w="0"/>
                        <a:solidFill>
                          <a:srgbClr val="16468D"/>
                        </a:solidFill>
                        <a:latin typeface="Cambria Math" panose="02040503050406030204" pitchFamily="18" charset="0"/>
                      </a:rPr>
                      <m:t>:</m:t>
                    </m:r>
                    <m:f>
                      <m:fPr>
                        <m:ctrlPr>
                          <a:rPr lang="en-US" sz="5400" b="1" i="1">
                            <a:ln w="0"/>
                            <a:solidFill>
                              <a:srgbClr val="16468D"/>
                            </a:solidFill>
                            <a:latin typeface="Cambria Math" panose="02040503050406030204" pitchFamily="18" charset="0"/>
                          </a:rPr>
                        </m:ctrlPr>
                      </m:fPr>
                      <m:num>
                        <m:r>
                          <m:rPr>
                            <m:nor/>
                          </m:rPr>
                          <a:rPr lang="en-US" sz="5400" b="1">
                            <a:ln w="0"/>
                            <a:solidFill>
                              <a:srgbClr val="16468D"/>
                            </a:solidFill>
                            <a:latin typeface="UTM Avo" panose="02040603050506020204" pitchFamily="18" charset="0"/>
                          </a:rPr>
                          <m:t>1</m:t>
                        </m:r>
                      </m:num>
                      <m:den>
                        <m:r>
                          <m:rPr>
                            <m:nor/>
                          </m:rPr>
                          <a:rPr lang="en-US" sz="5400" b="1">
                            <a:ln w="0"/>
                            <a:solidFill>
                              <a:srgbClr val="16468D"/>
                            </a:solidFill>
                            <a:latin typeface="UTM Avo" panose="02040603050506020204" pitchFamily="18" charset="0"/>
                          </a:rPr>
                          <m:t>4</m:t>
                        </m:r>
                      </m:den>
                    </m:f>
                  </m:oMath>
                </a14:m>
                <a:endParaRPr lang="en-US" sz="5400" b="1" i="1" dirty="0">
                  <a:ln w="0"/>
                  <a:solidFill>
                    <a:srgbClr val="16468D"/>
                  </a:solidFill>
                  <a:latin typeface="Cambria Math" panose="02040503050406030204" pitchFamily="18" charset="0"/>
                </a:endParaRPr>
              </a:p>
              <a:p>
                <a:pPr algn="ctr">
                  <a:lnSpc>
                    <a:spcPct val="150000"/>
                  </a:lnSpc>
                </a:pPr>
                <a:endParaRPr lang="en-US" sz="5400" b="1" cap="none" spc="0" dirty="0">
                  <a:ln w="0"/>
                  <a:solidFill>
                    <a:srgbClr val="16468D"/>
                  </a:solidFill>
                  <a:effectLst/>
                  <a:latin typeface="UTM Avo" panose="02040603050506020204" pitchFamily="18" charset="0"/>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4316534" y="728026"/>
                <a:ext cx="3433952" cy="3309047"/>
              </a:xfrm>
              <a:prstGeom prst="rect">
                <a:avLst/>
              </a:prstGeom>
              <a:blipFill>
                <a:blip r:embed="rId4"/>
                <a:stretch>
                  <a:fillRect l="-8824" r="-441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10C3431-8FC0-4D5F-B365-17DF437372C0}"/>
                  </a:ext>
                </a:extLst>
              </p:cNvPr>
              <p:cNvSpPr/>
              <p:nvPr/>
            </p:nvSpPr>
            <p:spPr>
              <a:xfrm>
                <a:off x="519513" y="2672454"/>
                <a:ext cx="10778913" cy="2046714"/>
              </a:xfrm>
              <a:prstGeom prst="rect">
                <a:avLst/>
              </a:prstGeom>
              <a:noFill/>
            </p:spPr>
            <p:txBody>
              <a:bodyPr wrap="none" lIns="91440" tIns="45720" rIns="91440" bIns="45720">
                <a:spAutoFit/>
              </a:bodyPr>
              <a:lstStyle/>
              <a:p>
                <a:pPr algn="ctr">
                  <a:lnSpc>
                    <a:spcPct val="150000"/>
                  </a:lnSpc>
                </a:pPr>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a:ln w="0"/>
                        <a:solidFill>
                          <a:srgbClr val="CE3041"/>
                        </a:solidFill>
                        <a:latin typeface="UTM Avo" panose="0204060305050602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3</m:t>
                        </m:r>
                      </m:den>
                    </m:f>
                  </m:oMath>
                </a14:m>
                <a:r>
                  <a:rPr lang="en-US" sz="5400" b="1">
                    <a:ln w="0"/>
                    <a:solidFill>
                      <a:srgbClr val="CE3041"/>
                    </a:solidFill>
                    <a:latin typeface="UTM Avo" panose="02040603050506020204" pitchFamily="18" charset="0"/>
                  </a:rPr>
                  <a:t> x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4</m:t>
                        </m:r>
                      </m:num>
                      <m:den>
                        <m:r>
                          <m:rPr>
                            <m:nor/>
                          </m:rPr>
                          <a:rPr lang="en-US" sz="5400" b="1" i="0" smtClean="0">
                            <a:ln w="0"/>
                            <a:solidFill>
                              <a:srgbClr val="CE3041"/>
                            </a:solidFill>
                            <a:latin typeface="UTM Avo" panose="02040603050506020204" pitchFamily="18" charset="0"/>
                          </a:rPr>
                          <m:t>1</m:t>
                        </m:r>
                      </m:den>
                    </m:f>
                    <m:r>
                      <a:rPr lang="en-US" sz="5400" b="1" i="1">
                        <a:ln w="0"/>
                        <a:solidFill>
                          <a:srgbClr val="CE3041"/>
                        </a:solidFill>
                        <a:latin typeface="Cambria Math" panose="02040503050406030204" pitchFamily="18" charset="0"/>
                      </a:rPr>
                      <m:t> </m:t>
                    </m:r>
                  </m:oMath>
                </a14:m>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a:ln w="0"/>
                        <a:solidFill>
                          <a:srgbClr val="CE3041"/>
                        </a:solidFill>
                        <a:latin typeface="UTM Avo" panose="0204060305050602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4</m:t>
                        </m:r>
                      </m:num>
                      <m:den>
                        <m:r>
                          <m:rPr>
                            <m:nor/>
                          </m:rPr>
                          <a:rPr lang="en-US" sz="5400" b="1" i="0" smtClean="0">
                            <a:ln w="0"/>
                            <a:solidFill>
                              <a:srgbClr val="CE3041"/>
                            </a:solidFill>
                            <a:latin typeface="UTM Avo" panose="02040603050506020204" pitchFamily="18" charset="0"/>
                          </a:rPr>
                          <m:t>3</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15</m:t>
                        </m:r>
                      </m:num>
                      <m:den>
                        <m:r>
                          <m:rPr>
                            <m:nor/>
                          </m:rPr>
                          <a:rPr lang="en-US" sz="5400" b="1">
                            <a:ln w="0"/>
                            <a:solidFill>
                              <a:srgbClr val="CE3041"/>
                            </a:solidFill>
                            <a:latin typeface="UTM Avo" panose="02040603050506020204" pitchFamily="18" charset="0"/>
                          </a:rPr>
                          <m:t>6</m:t>
                        </m:r>
                      </m:den>
                    </m:f>
                    <m:r>
                      <m:rPr>
                        <m:nor/>
                      </m:rPr>
                      <a:rPr lang="en-US" sz="5400" b="1" i="0" smtClean="0">
                        <a:ln w="0"/>
                        <a:solidFill>
                          <a:srgbClr val="CE3041"/>
                        </a:solidFill>
                        <a:latin typeface="Cambria Math" panose="02040503050406030204" pitchFamily="18" charset="0"/>
                      </a:rPr>
                      <m:t> </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8</m:t>
                        </m:r>
                      </m:num>
                      <m:den>
                        <m:r>
                          <m:rPr>
                            <m:nor/>
                          </m:rPr>
                          <a:rPr lang="en-US" sz="5400" b="1" i="0" smtClean="0">
                            <a:ln w="0"/>
                            <a:solidFill>
                              <a:srgbClr val="CE3041"/>
                            </a:solidFill>
                            <a:latin typeface="UTM Avo" panose="02040603050506020204" pitchFamily="18" charset="0"/>
                          </a:rPr>
                          <m:t>6</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7</m:t>
                        </m:r>
                      </m:num>
                      <m:den>
                        <m:r>
                          <m:rPr>
                            <m:nor/>
                          </m:rPr>
                          <a:rPr lang="en-US" sz="5400" b="1">
                            <a:ln w="0"/>
                            <a:solidFill>
                              <a:srgbClr val="CE3041"/>
                            </a:solidFill>
                            <a:latin typeface="UTM Avo" panose="02040603050506020204" pitchFamily="18" charset="0"/>
                          </a:rPr>
                          <m:t>6</m:t>
                        </m:r>
                        <m:r>
                          <m:rPr>
                            <m:nor/>
                          </m:rPr>
                          <a:rPr lang="en-US" sz="5400" b="1" i="0" smtClean="0">
                            <a:ln w="0"/>
                            <a:solidFill>
                              <a:srgbClr val="CE3041"/>
                            </a:solidFill>
                            <a:latin typeface="UTM Avo" panose="02040603050506020204" pitchFamily="18" charset="0"/>
                          </a:rPr>
                          <m:t> </m:t>
                        </m:r>
                      </m:den>
                    </m:f>
                  </m:oMath>
                </a14:m>
                <a:r>
                  <a:rPr lang="en-US" sz="5400" b="1" cap="none" spc="0">
                    <a:ln w="0"/>
                    <a:solidFill>
                      <a:srgbClr val="CE3041"/>
                    </a:solidFill>
                    <a:effectLst/>
                    <a:latin typeface="UTM Avo" panose="02040603050506020204" pitchFamily="18" charset="0"/>
                  </a:rPr>
                  <a:t> </a:t>
                </a:r>
              </a:p>
            </p:txBody>
          </p:sp>
        </mc:Choice>
        <mc:Fallback xmlns="">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519513" y="2672454"/>
                <a:ext cx="10778913" cy="2046714"/>
              </a:xfrm>
              <a:prstGeom prst="rect">
                <a:avLst/>
              </a:prstGeom>
              <a:blipFill>
                <a:blip r:embed="rId5"/>
                <a:stretch>
                  <a:fillRect l="-2545" b="-5357"/>
                </a:stretch>
              </a:blipFill>
            </p:spPr>
            <p:txBody>
              <a:bodyPr/>
              <a:lstStyle/>
              <a:p>
                <a:r>
                  <a:rPr lang="en-US">
                    <a:noFill/>
                  </a:rPr>
                  <a:t> </a:t>
                </a:r>
              </a:p>
            </p:txBody>
          </p:sp>
        </mc:Fallback>
      </mc:AlternateContent>
    </p:spTree>
    <p:extLst>
      <p:ext uri="{BB962C8B-B14F-4D97-AF65-F5344CB8AC3E}">
        <p14:creationId xmlns:p14="http://schemas.microsoft.com/office/powerpoint/2010/main" val="334290849"/>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9BBC5-4472-42C7-8F62-2F84067D0D7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473002"/>
            <a:ext cx="7804003" cy="7804003"/>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4382" y="1198436"/>
            <a:ext cx="4843820" cy="484382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3780753" y="1198436"/>
            <a:ext cx="4630494"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Nho Ninh Thuận</a:t>
            </a:r>
            <a:endParaRPr lang="vi-VN" sz="3600" b="1">
              <a:ln w="0"/>
              <a:solidFill>
                <a:srgbClr val="CE3041"/>
              </a:solidFill>
              <a:latin typeface="UTM Avo" panose="02040603050506020204" pitchFamily="18" charset="0"/>
            </a:endParaRPr>
          </a:p>
        </p:txBody>
      </p:sp>
    </p:spTree>
    <p:extLst>
      <p:ext uri="{BB962C8B-B14F-4D97-AF65-F5344CB8AC3E}">
        <p14:creationId xmlns:p14="http://schemas.microsoft.com/office/powerpoint/2010/main" val="179304362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E047332-A2A8-42E5-8871-73B39065FD7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19A435E-EE9C-4893-B050-E3C92A2973A2}"/>
                  </a:ext>
                </a:extLst>
              </p:cNvPr>
              <p:cNvSpPr>
                <a:spLocks noChangeAspect="1"/>
              </p:cNvSpPr>
              <p:nvPr/>
            </p:nvSpPr>
            <p:spPr>
              <a:xfrm>
                <a:off x="599209" y="869661"/>
                <a:ext cx="10993582" cy="4480265"/>
              </a:xfrm>
              <a:prstGeom prst="rect">
                <a:avLst/>
              </a:prstGeom>
              <a:noFill/>
            </p:spPr>
            <p:txBody>
              <a:bodyPr wrap="square" lIns="91440" tIns="45720" rIns="91440" bIns="45720">
                <a:spAutoFit/>
              </a:bodyPr>
              <a:lstStyle/>
              <a:p>
                <a:pPr algn="just">
                  <a:lnSpc>
                    <a:spcPct val="150000"/>
                  </a:lnSpc>
                </a:pPr>
                <a:r>
                  <a:rPr lang="en-US" sz="3600" b="1">
                    <a:ln w="0"/>
                    <a:solidFill>
                      <a:schemeClr val="accent1">
                        <a:lumMod val="50000"/>
                      </a:schemeClr>
                    </a:solidFill>
                    <a:latin typeface="UTM Avo" panose="02040603050506020204" pitchFamily="18" charset="0"/>
                  </a:rPr>
                  <a:t>4. </a:t>
                </a:r>
                <a:r>
                  <a:rPr lang="vi-VN" sz="3600" b="1">
                    <a:ln w="0"/>
                    <a:solidFill>
                      <a:schemeClr val="accent1">
                        <a:lumMod val="50000"/>
                      </a:schemeClr>
                    </a:solidFill>
                    <a:latin typeface="UTM Avo" panose="02040603050506020204" pitchFamily="18" charset="0"/>
                  </a:rPr>
                  <a:t>Người ta cho một vòi nước chảy vào bể chưa có nước. Lần thứ nhất chảy</a:t>
                </a:r>
                <a:r>
                  <a:rPr lang="en-US" sz="3600" b="1">
                    <a:ln w="0"/>
                    <a:solidFill>
                      <a:schemeClr val="accent1">
                        <a:lumMod val="50000"/>
                      </a:schemeClr>
                    </a:solidFill>
                    <a:latin typeface="UTM Avo" panose="02040603050506020204" pitchFamily="18" charset="0"/>
                  </a:rPr>
                  <a:t> vào </a:t>
                </a:r>
                <a14:m>
                  <m:oMath xmlns:m="http://schemas.openxmlformats.org/officeDocument/2006/math">
                    <m:f>
                      <m:fPr>
                        <m:ctrlPr>
                          <a:rPr lang="en-US" sz="3600" b="1" i="1" smtClean="0">
                            <a:ln w="0"/>
                            <a:solidFill>
                              <a:schemeClr val="accent1">
                                <a:lumMod val="50000"/>
                              </a:schemeClr>
                            </a:solidFill>
                            <a:latin typeface="Cambria Math" panose="02040503050406030204" pitchFamily="18" charset="0"/>
                          </a:rPr>
                        </m:ctrlPr>
                      </m:fPr>
                      <m:num>
                        <m:r>
                          <m:rPr>
                            <m:nor/>
                          </m:rPr>
                          <a:rPr lang="en-US" sz="3600" b="1" i="0" smtClean="0">
                            <a:ln w="0"/>
                            <a:solidFill>
                              <a:schemeClr val="accent1">
                                <a:lumMod val="50000"/>
                              </a:schemeClr>
                            </a:solidFill>
                            <a:latin typeface="UTM Avo" panose="02040603050506020204" pitchFamily="18" charset="0"/>
                          </a:rPr>
                          <m:t>3</m:t>
                        </m:r>
                      </m:num>
                      <m:den>
                        <m:r>
                          <m:rPr>
                            <m:nor/>
                          </m:rPr>
                          <a:rPr lang="en-US" sz="3600" b="1" i="0" smtClean="0">
                            <a:ln w="0"/>
                            <a:solidFill>
                              <a:schemeClr val="accent1">
                                <a:lumMod val="50000"/>
                              </a:schemeClr>
                            </a:solidFill>
                            <a:latin typeface="UTM Avo" panose="02040603050506020204" pitchFamily="18" charset="0"/>
                          </a:rPr>
                          <m:t>7</m:t>
                        </m:r>
                      </m:den>
                    </m:f>
                  </m:oMath>
                </a14:m>
                <a:r>
                  <a:rPr lang="en-US" sz="3600" b="1">
                    <a:ln w="0"/>
                    <a:solidFill>
                      <a:schemeClr val="accent1">
                        <a:lumMod val="50000"/>
                      </a:schemeClr>
                    </a:solidFill>
                    <a:latin typeface="UTM Avo" panose="02040603050506020204" pitchFamily="18" charset="0"/>
                  </a:rPr>
                  <a:t> bể, </a:t>
                </a:r>
                <a:r>
                  <a:rPr lang="vi-VN" sz="3600" b="1">
                    <a:ln w="0"/>
                    <a:solidFill>
                      <a:schemeClr val="accent1">
                        <a:lumMod val="50000"/>
                      </a:schemeClr>
                    </a:solidFill>
                    <a:latin typeface="UTM Avo" panose="02040603050506020204" pitchFamily="18" charset="0"/>
                  </a:rPr>
                  <a:t>lần thứ hai chảy vào thêm</a:t>
                </a:r>
                <a:r>
                  <a:rPr lang="en-US" sz="3600" b="1">
                    <a:ln w="0"/>
                    <a:solidFill>
                      <a:schemeClr val="accent1">
                        <a:lumMod val="50000"/>
                      </a:schemeClr>
                    </a:solidFill>
                    <a:latin typeface="UTM Avo" panose="02040603050506020204" pitchFamily="18" charset="0"/>
                  </a:rPr>
                  <a:t> </a:t>
                </a:r>
                <a14:m>
                  <m:oMath xmlns:m="http://schemas.openxmlformats.org/officeDocument/2006/math">
                    <m:f>
                      <m:fPr>
                        <m:ctrlPr>
                          <a:rPr lang="en-US" sz="3600" b="1" i="1">
                            <a:ln w="0"/>
                            <a:solidFill>
                              <a:schemeClr val="accent1">
                                <a:lumMod val="50000"/>
                              </a:schemeClr>
                            </a:solidFill>
                            <a:latin typeface="Cambria Math" panose="02040503050406030204" pitchFamily="18" charset="0"/>
                          </a:rPr>
                        </m:ctrlPr>
                      </m:fPr>
                      <m:num>
                        <m:r>
                          <m:rPr>
                            <m:nor/>
                          </m:rPr>
                          <a:rPr lang="en-US" sz="3600" b="1" i="0" smtClean="0">
                            <a:ln w="0"/>
                            <a:solidFill>
                              <a:schemeClr val="accent1">
                                <a:lumMod val="50000"/>
                              </a:schemeClr>
                            </a:solidFill>
                            <a:latin typeface="UTM Avo" panose="02040603050506020204" pitchFamily="18" charset="0"/>
                          </a:rPr>
                          <m:t>2</m:t>
                        </m:r>
                      </m:num>
                      <m:den>
                        <m:r>
                          <m:rPr>
                            <m:nor/>
                          </m:rPr>
                          <a:rPr lang="en-US" sz="3600" b="1" i="0" smtClean="0">
                            <a:ln w="0"/>
                            <a:solidFill>
                              <a:schemeClr val="accent1">
                                <a:lumMod val="50000"/>
                              </a:schemeClr>
                            </a:solidFill>
                            <a:latin typeface="UTM Avo" panose="02040603050506020204" pitchFamily="18" charset="0"/>
                          </a:rPr>
                          <m:t>5</m:t>
                        </m:r>
                      </m:den>
                    </m:f>
                  </m:oMath>
                </a14:m>
                <a:r>
                  <a:rPr lang="vi-VN" sz="3600" b="1">
                    <a:ln w="0"/>
                    <a:solidFill>
                      <a:schemeClr val="accent1">
                        <a:lumMod val="50000"/>
                      </a:schemeClr>
                    </a:solidFill>
                    <a:latin typeface="UTM Avo" panose="02040603050506020204" pitchFamily="18" charset="0"/>
                  </a:rPr>
                  <a:t> bể. Hỏi còn mấy phần của bể chưa có nước?</a:t>
                </a:r>
              </a:p>
            </p:txBody>
          </p:sp>
        </mc:Choice>
        <mc:Fallback xmlns="">
          <p:sp>
            <p:nvSpPr>
              <p:cNvPr id="8" name="Rectangle 7">
                <a:extLst>
                  <a:ext uri="{FF2B5EF4-FFF2-40B4-BE49-F238E27FC236}">
                    <a16:creationId xmlns:a16="http://schemas.microsoft.com/office/drawing/2014/main" id="{319A435E-EE9C-4893-B050-E3C92A2973A2}"/>
                  </a:ext>
                </a:extLst>
              </p:cNvPr>
              <p:cNvSpPr>
                <a:spLocks noRot="1" noChangeAspect="1" noMove="1" noResize="1" noEditPoints="1" noAdjustHandles="1" noChangeArrowheads="1" noChangeShapeType="1" noTextEdit="1"/>
              </p:cNvSpPr>
              <p:nvPr/>
            </p:nvSpPr>
            <p:spPr>
              <a:xfrm>
                <a:off x="599209" y="869661"/>
                <a:ext cx="10993582" cy="4480265"/>
              </a:xfrm>
              <a:prstGeom prst="rect">
                <a:avLst/>
              </a:prstGeom>
              <a:blipFill>
                <a:blip r:embed="rId3"/>
                <a:stretch>
                  <a:fillRect l="-1663" r="-1663" b="-4218"/>
                </a:stretch>
              </a:blipFill>
            </p:spPr>
            <p:txBody>
              <a:bodyPr/>
              <a:lstStyle/>
              <a:p>
                <a:r>
                  <a:rPr lang="en-US">
                    <a:noFill/>
                  </a:rPr>
                  <a:t> </a:t>
                </a:r>
              </a:p>
            </p:txBody>
          </p:sp>
        </mc:Fallback>
      </mc:AlternateContent>
    </p:spTree>
    <p:extLst>
      <p:ext uri="{BB962C8B-B14F-4D97-AF65-F5344CB8AC3E}">
        <p14:creationId xmlns:p14="http://schemas.microsoft.com/office/powerpoint/2010/main" val="2908851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DD52C-64C3-4206-AF23-DAFC8C77BFC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861579" y="528270"/>
            <a:ext cx="10468841" cy="5801460"/>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LƯU Ý:</a:t>
            </a:r>
          </a:p>
          <a:p>
            <a:pPr marL="571500" indent="-571500">
              <a:lnSpc>
                <a:spcPct val="150000"/>
              </a:lnSpc>
              <a:buFont typeface="Wingdings" panose="05000000000000000000" pitchFamily="2" charset="2"/>
              <a:buChar char="ü"/>
            </a:pPr>
            <a:r>
              <a:rPr lang="vi-VN" sz="3600" b="1">
                <a:ln w="0"/>
                <a:solidFill>
                  <a:schemeClr val="accent1">
                    <a:lumMod val="50000"/>
                  </a:schemeClr>
                </a:solidFill>
                <a:latin typeface="UTM Avo" panose="02040603050506020204" pitchFamily="18" charset="0"/>
              </a:rPr>
              <a:t>Coi bể nước khi đầy nước là </a:t>
            </a:r>
            <a:r>
              <a:rPr lang="vi-VN" sz="3600" b="1">
                <a:ln w="0"/>
                <a:solidFill>
                  <a:schemeClr val="accent6">
                    <a:lumMod val="75000"/>
                  </a:schemeClr>
                </a:solidFill>
                <a:latin typeface="UTM Avo" panose="02040603050506020204" pitchFamily="18" charset="0"/>
              </a:rPr>
              <a:t>1</a:t>
            </a:r>
            <a:r>
              <a:rPr lang="vi-VN" sz="3600" b="1">
                <a:ln w="0"/>
                <a:solidFill>
                  <a:schemeClr val="accent1">
                    <a:lumMod val="50000"/>
                  </a:schemeClr>
                </a:solidFill>
                <a:latin typeface="UTM Avo" panose="02040603050506020204" pitchFamily="18" charset="0"/>
              </a:rPr>
              <a:t> đơn vị.</a:t>
            </a:r>
          </a:p>
          <a:p>
            <a:pPr marL="571500" indent="-571500">
              <a:lnSpc>
                <a:spcPct val="150000"/>
              </a:lnSpc>
              <a:buFont typeface="Wingdings" panose="05000000000000000000" pitchFamily="2" charset="2"/>
              <a:buChar char="ü"/>
            </a:pPr>
            <a:r>
              <a:rPr lang="en-US" sz="3600" b="1">
                <a:ln w="0"/>
                <a:solidFill>
                  <a:schemeClr val="accent1">
                    <a:lumMod val="50000"/>
                  </a:schemeClr>
                </a:solidFill>
                <a:latin typeface="UTM Avo" panose="02040603050506020204" pitchFamily="18" charset="0"/>
              </a:rPr>
              <a:t>S</a:t>
            </a:r>
            <a:r>
              <a:rPr lang="vi-VN" sz="3600" b="1">
                <a:ln w="0"/>
                <a:solidFill>
                  <a:schemeClr val="accent1">
                    <a:lumMod val="50000"/>
                  </a:schemeClr>
                </a:solidFill>
                <a:latin typeface="UTM Avo" panose="02040603050506020204" pitchFamily="18" charset="0"/>
              </a:rPr>
              <a:t>ố phần bể đã có nước = số phần nước chảy vào bể lần thứ nhất </a:t>
            </a:r>
            <a:r>
              <a:rPr lang="vi-VN" sz="3600" b="1">
                <a:ln w="0"/>
                <a:solidFill>
                  <a:schemeClr val="accent6">
                    <a:lumMod val="75000"/>
                  </a:schemeClr>
                </a:solidFill>
                <a:latin typeface="UTM Avo" panose="02040603050506020204" pitchFamily="18" charset="0"/>
              </a:rPr>
              <a:t>+</a:t>
            </a:r>
            <a:r>
              <a:rPr lang="vi-VN" sz="3600" b="1">
                <a:ln w="0"/>
                <a:solidFill>
                  <a:schemeClr val="accent1">
                    <a:lumMod val="50000"/>
                  </a:schemeClr>
                </a:solidFill>
                <a:latin typeface="UTM Avo" panose="02040603050506020204" pitchFamily="18" charset="0"/>
              </a:rPr>
              <a:t> số phần nước chảy vào bể lần thứ hai.</a:t>
            </a:r>
            <a:endParaRPr lang="en-US" sz="3600" b="1">
              <a:ln w="0"/>
              <a:solidFill>
                <a:schemeClr val="accent1">
                  <a:lumMod val="50000"/>
                </a:schemeClr>
              </a:solidFill>
              <a:latin typeface="UTM Avo" panose="02040603050506020204" pitchFamily="18" charset="0"/>
            </a:endParaRPr>
          </a:p>
          <a:p>
            <a:pPr marL="571500" indent="-571500">
              <a:lnSpc>
                <a:spcPct val="150000"/>
              </a:lnSpc>
              <a:buFont typeface="Wingdings" panose="05000000000000000000" pitchFamily="2" charset="2"/>
              <a:buChar char="ü"/>
            </a:pPr>
            <a:r>
              <a:rPr lang="vi-VN" sz="3600" b="1">
                <a:ln w="0"/>
                <a:solidFill>
                  <a:schemeClr val="accent1">
                    <a:lumMod val="50000"/>
                  </a:schemeClr>
                </a:solidFill>
                <a:latin typeface="UTM Avo" panose="02040603050506020204" pitchFamily="18" charset="0"/>
              </a:rPr>
              <a:t>Số phần bể chưa có nước = </a:t>
            </a:r>
            <a:r>
              <a:rPr lang="vi-VN" sz="3600" b="1">
                <a:ln w="0"/>
                <a:solidFill>
                  <a:schemeClr val="accent6">
                    <a:lumMod val="75000"/>
                  </a:schemeClr>
                </a:solidFill>
                <a:latin typeface="UTM Avo" panose="02040603050506020204" pitchFamily="18" charset="0"/>
              </a:rPr>
              <a:t>1−</a:t>
            </a:r>
            <a:r>
              <a:rPr lang="vi-VN" sz="3600" b="1">
                <a:ln w="0"/>
                <a:solidFill>
                  <a:schemeClr val="accent1">
                    <a:lumMod val="50000"/>
                  </a:schemeClr>
                </a:solidFill>
                <a:latin typeface="UTM Avo" panose="02040603050506020204" pitchFamily="18" charset="0"/>
              </a:rPr>
              <a:t> số phần bể đã có nước</a:t>
            </a:r>
            <a:r>
              <a:rPr lang="en-US" sz="3600" b="1">
                <a:ln w="0"/>
                <a:solidFill>
                  <a:schemeClr val="accent1">
                    <a:lumMod val="50000"/>
                  </a:schemeClr>
                </a:solidFill>
                <a:latin typeface="UTM Avo" panose="02040603050506020204" pitchFamily="18" charset="0"/>
              </a:rPr>
              <a:t>.</a:t>
            </a:r>
            <a:endParaRPr lang="vi-VN" sz="3600" b="1">
              <a:ln w="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059674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440315" y="701107"/>
                <a:ext cx="10282671" cy="3638625"/>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Ta có:</a:t>
                </a:r>
              </a:p>
              <a:p>
                <a:pPr>
                  <a:lnSpc>
                    <a:spcPct val="150000"/>
                  </a:lnSpc>
                </a:pPr>
                <a:r>
                  <a:rPr lang="vi-VN" sz="3600" b="1">
                    <a:ln w="0"/>
                    <a:solidFill>
                      <a:schemeClr val="accent1">
                        <a:lumMod val="50000"/>
                      </a:schemeClr>
                    </a:solidFill>
                    <a:latin typeface="UTM Avo" panose="02040603050506020204" pitchFamily="18" charset="0"/>
                  </a:rPr>
                  <a:t>Lần thứ nhất</a:t>
                </a:r>
                <a:r>
                  <a:rPr lang="en-US" sz="3600" b="1">
                    <a:ln w="0"/>
                    <a:solidFill>
                      <a:schemeClr val="accent1">
                        <a:lumMod val="50000"/>
                      </a:schemeClr>
                    </a:solidFill>
                    <a:latin typeface="UTM Avo" panose="02040603050506020204" pitchFamily="18" charset="0"/>
                  </a:rPr>
                  <a:t>: chảy </a:t>
                </a: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3</m:t>
                        </m:r>
                      </m:num>
                      <m:den>
                        <m:r>
                          <m:rPr>
                            <m:nor/>
                          </m:rPr>
                          <a:rPr lang="en-US" sz="3600" b="1">
                            <a:ln w="0"/>
                            <a:solidFill>
                              <a:schemeClr val="accent3">
                                <a:lumMod val="50000"/>
                              </a:schemeClr>
                            </a:solidFill>
                            <a:latin typeface="UTM Avo" panose="02040603050506020204" pitchFamily="18" charset="0"/>
                          </a:rPr>
                          <m:t>7</m:t>
                        </m:r>
                      </m:den>
                    </m:f>
                  </m:oMath>
                </a14:m>
                <a:r>
                  <a:rPr lang="en-US" sz="3600" b="1">
                    <a:ln w="0"/>
                    <a:solidFill>
                      <a:schemeClr val="accent3">
                        <a:lumMod val="50000"/>
                      </a:schemeClr>
                    </a:solidFill>
                    <a:latin typeface="UTM Avo" panose="02040603050506020204" pitchFamily="18" charset="0"/>
                  </a:rPr>
                  <a:t> </a:t>
                </a:r>
                <a:r>
                  <a:rPr lang="en-US" sz="3600" b="1">
                    <a:ln w="0"/>
                    <a:solidFill>
                      <a:schemeClr val="accent1">
                        <a:lumMod val="50000"/>
                      </a:schemeClr>
                    </a:solidFill>
                    <a:latin typeface="UTM Avo" panose="02040603050506020204" pitchFamily="18" charset="0"/>
                  </a:rPr>
                  <a:t>bể</a:t>
                </a:r>
              </a:p>
              <a:p>
                <a:pPr>
                  <a:lnSpc>
                    <a:spcPct val="150000"/>
                  </a:lnSpc>
                </a:pPr>
                <a:r>
                  <a:rPr lang="en-US" sz="3600" b="1">
                    <a:ln w="0"/>
                    <a:solidFill>
                      <a:schemeClr val="accent1">
                        <a:lumMod val="50000"/>
                      </a:schemeClr>
                    </a:solidFill>
                    <a:latin typeface="UTM Avo" panose="02040603050506020204" pitchFamily="18" charset="0"/>
                  </a:rPr>
                  <a:t>Lần thứ hai: chảy </a:t>
                </a: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2</m:t>
                        </m:r>
                      </m:num>
                      <m:den>
                        <m:r>
                          <m:rPr>
                            <m:nor/>
                          </m:rPr>
                          <a:rPr lang="en-US" sz="3600" b="1">
                            <a:ln w="0"/>
                            <a:solidFill>
                              <a:schemeClr val="accent3">
                                <a:lumMod val="50000"/>
                              </a:schemeClr>
                            </a:solidFill>
                            <a:latin typeface="UTM Avo" panose="02040603050506020204" pitchFamily="18" charset="0"/>
                          </a:rPr>
                          <m:t>5</m:t>
                        </m:r>
                      </m:den>
                    </m:f>
                  </m:oMath>
                </a14:m>
                <a:r>
                  <a:rPr lang="vi-VN" sz="3600" b="1">
                    <a:ln w="0"/>
                    <a:solidFill>
                      <a:schemeClr val="accent1">
                        <a:lumMod val="50000"/>
                      </a:schemeClr>
                    </a:solidFill>
                    <a:latin typeface="UTM Avo" panose="02040603050506020204" pitchFamily="18" charset="0"/>
                  </a:rPr>
                  <a:t> bể</a:t>
                </a:r>
                <a:r>
                  <a:rPr lang="en-US" sz="3600" b="1">
                    <a:ln w="0"/>
                    <a:solidFill>
                      <a:schemeClr val="accent1">
                        <a:lumMod val="50000"/>
                      </a:schemeClr>
                    </a:solidFill>
                    <a:latin typeface="UTM Avo" panose="02040603050506020204" pitchFamily="18" charset="0"/>
                  </a:rPr>
                  <a:t> </a:t>
                </a:r>
                <a:endParaRPr lang="vi-VN" sz="3600" b="1">
                  <a:ln w="0"/>
                  <a:solidFill>
                    <a:schemeClr val="accent1">
                      <a:lumMod val="50000"/>
                    </a:schemeClr>
                  </a:solidFill>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1A9E2D7C-0052-44CF-9336-01AE8D88F1D4}"/>
                  </a:ext>
                </a:extLst>
              </p:cNvPr>
              <p:cNvSpPr>
                <a:spLocks noRot="1" noChangeAspect="1" noMove="1" noResize="1" noEditPoints="1" noAdjustHandles="1" noChangeArrowheads="1" noChangeShapeType="1" noTextEdit="1"/>
              </p:cNvSpPr>
              <p:nvPr/>
            </p:nvSpPr>
            <p:spPr>
              <a:xfrm>
                <a:off x="440315" y="701107"/>
                <a:ext cx="10282671" cy="3638625"/>
              </a:xfrm>
              <a:prstGeom prst="rect">
                <a:avLst/>
              </a:prstGeom>
              <a:blipFill>
                <a:blip r:embed="rId2"/>
                <a:stretch>
                  <a:fillRect l="-1778" b="-100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80C3C53-0998-4DAE-AAE7-182715C9FAD0}"/>
              </a:ext>
            </a:extLst>
          </p:cNvPr>
          <p:cNvSpPr>
            <a:spLocks noChangeAspect="1"/>
          </p:cNvSpPr>
          <p:nvPr/>
        </p:nvSpPr>
        <p:spPr>
          <a:xfrm>
            <a:off x="3795279" y="2070113"/>
            <a:ext cx="10282671" cy="815480"/>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Cả hai lần: chảy ... </a:t>
            </a:r>
            <a:endParaRPr lang="vi-VN" sz="3600" b="1">
              <a:ln w="0"/>
              <a:solidFill>
                <a:schemeClr val="accent1">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BFEF24C7-4203-4C83-8BD1-F162440A57D4}"/>
              </a:ext>
            </a:extLst>
          </p:cNvPr>
          <p:cNvSpPr>
            <a:spLocks noChangeAspect="1"/>
          </p:cNvSpPr>
          <p:nvPr/>
        </p:nvSpPr>
        <p:spPr>
          <a:xfrm>
            <a:off x="-71872" y="5039174"/>
            <a:ext cx="12149571" cy="815480"/>
          </a:xfrm>
          <a:prstGeom prst="rect">
            <a:avLst/>
          </a:prstGeom>
          <a:noFill/>
        </p:spPr>
        <p:txBody>
          <a:bodyPr wrap="square" lIns="91440" tIns="45720" rIns="91440" bIns="45720">
            <a:spAutoFit/>
          </a:bodyPr>
          <a:lstStyle/>
          <a:p>
            <a:pPr algn="ctr">
              <a:lnSpc>
                <a:spcPct val="150000"/>
              </a:lnSpc>
            </a:pPr>
            <a:r>
              <a:rPr lang="en-US" sz="3600" b="1">
                <a:ln w="0"/>
                <a:solidFill>
                  <a:schemeClr val="accent6">
                    <a:lumMod val="75000"/>
                  </a:schemeClr>
                </a:solidFill>
                <a:latin typeface="UTM Avo" panose="02040603050506020204" pitchFamily="18" charset="0"/>
              </a:rPr>
              <a:t>Bể đầy nước (1)</a:t>
            </a:r>
            <a:r>
              <a:rPr lang="en-US" sz="3600" b="1">
                <a:ln w="0"/>
                <a:solidFill>
                  <a:schemeClr val="accent1">
                    <a:lumMod val="50000"/>
                  </a:schemeClr>
                </a:solidFill>
                <a:latin typeface="UTM Avo" panose="02040603050506020204" pitchFamily="18" charset="0"/>
              </a:rPr>
              <a:t> </a:t>
            </a:r>
            <a:r>
              <a:rPr lang="en-US" sz="3600" b="1">
                <a:ln w="0"/>
                <a:solidFill>
                  <a:schemeClr val="accent6">
                    <a:lumMod val="75000"/>
                  </a:schemeClr>
                </a:solidFill>
                <a:latin typeface="UTM Avo" panose="02040603050506020204" pitchFamily="18" charset="0"/>
              </a:rPr>
              <a:t>- ... = số phần bể chưa có nước </a:t>
            </a:r>
            <a:endParaRPr lang="vi-VN" sz="3600" b="1">
              <a:ln w="0"/>
              <a:solidFill>
                <a:schemeClr val="accent6">
                  <a:lumMod val="75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C57DE050-C13F-465B-B90E-1246E76C1430}"/>
              </a:ext>
            </a:extLst>
          </p:cNvPr>
          <p:cNvSpPr>
            <a:spLocks noChangeAspect="1"/>
          </p:cNvSpPr>
          <p:nvPr/>
        </p:nvSpPr>
        <p:spPr>
          <a:xfrm>
            <a:off x="3795279" y="2956559"/>
            <a:ext cx="10282671" cy="1646476"/>
          </a:xfrm>
          <a:prstGeom prst="rect">
            <a:avLst/>
          </a:prstGeom>
          <a:noFill/>
        </p:spPr>
        <p:txBody>
          <a:bodyPr wrap="square" lIns="91440" tIns="45720" rIns="91440" bIns="45720">
            <a:spAutoFit/>
          </a:bodyPr>
          <a:lstStyle/>
          <a:p>
            <a:pPr algn="ctr">
              <a:lnSpc>
                <a:spcPct val="150000"/>
              </a:lnSpc>
            </a:pPr>
            <a:r>
              <a:rPr lang="en-US" sz="3600" b="1">
                <a:ln w="0"/>
                <a:solidFill>
                  <a:schemeClr val="accent6">
                    <a:lumMod val="75000"/>
                  </a:schemeClr>
                </a:solidFill>
                <a:latin typeface="UTM Avo" panose="02040603050506020204" pitchFamily="18" charset="0"/>
              </a:rPr>
              <a:t>(Số phần bể </a:t>
            </a:r>
            <a:br>
              <a:rPr lang="en-US" sz="3600" b="1">
                <a:ln w="0"/>
                <a:solidFill>
                  <a:schemeClr val="accent6">
                    <a:lumMod val="75000"/>
                  </a:schemeClr>
                </a:solidFill>
                <a:latin typeface="UTM Avo" panose="02040603050506020204" pitchFamily="18" charset="0"/>
              </a:rPr>
            </a:br>
            <a:r>
              <a:rPr lang="en-US" sz="3600" b="1">
                <a:ln w="0"/>
                <a:solidFill>
                  <a:schemeClr val="accent6">
                    <a:lumMod val="75000"/>
                  </a:schemeClr>
                </a:solidFill>
                <a:latin typeface="UTM Avo" panose="02040603050506020204" pitchFamily="18" charset="0"/>
              </a:rPr>
              <a:t>đã có nước)</a:t>
            </a:r>
            <a:endParaRPr lang="vi-VN" sz="3600" b="1">
              <a:ln w="0"/>
              <a:solidFill>
                <a:schemeClr val="accent6">
                  <a:lumMod val="75000"/>
                </a:schemeClr>
              </a:solidFill>
              <a:latin typeface="UTM Avo" panose="02040603050506020204" pitchFamily="18" charset="0"/>
            </a:endParaRPr>
          </a:p>
        </p:txBody>
      </p:sp>
      <p:sp>
        <p:nvSpPr>
          <p:cNvPr id="8" name="Right Brace 7">
            <a:extLst>
              <a:ext uri="{FF2B5EF4-FFF2-40B4-BE49-F238E27FC236}">
                <a16:creationId xmlns:a16="http://schemas.microsoft.com/office/drawing/2014/main" id="{F7861866-CF80-46C7-9A38-D64609734719}"/>
              </a:ext>
            </a:extLst>
          </p:cNvPr>
          <p:cNvSpPr/>
          <p:nvPr/>
        </p:nvSpPr>
        <p:spPr>
          <a:xfrm>
            <a:off x="6096000" y="1807919"/>
            <a:ext cx="550286" cy="2724150"/>
          </a:xfrm>
          <a:prstGeom prst="rightBrace">
            <a:avLst>
              <a:gd name="adj1" fmla="val 33384"/>
              <a:gd name="adj2" fmla="val 45105"/>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a:extLst>
              <a:ext uri="{FF2B5EF4-FFF2-40B4-BE49-F238E27FC236}">
                <a16:creationId xmlns:a16="http://schemas.microsoft.com/office/drawing/2014/main" id="{DE6DB3C4-364D-4651-89CF-8D1C0A9EC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563" y="1794053"/>
            <a:ext cx="924830" cy="924830"/>
          </a:xfrm>
          <a:prstGeom prst="rect">
            <a:avLst/>
          </a:prstGeom>
        </p:spPr>
      </p:pic>
      <p:pic>
        <p:nvPicPr>
          <p:cNvPr id="12" name="Picture 11">
            <a:extLst>
              <a:ext uri="{FF2B5EF4-FFF2-40B4-BE49-F238E27FC236}">
                <a16:creationId xmlns:a16="http://schemas.microsoft.com/office/drawing/2014/main" id="{7F7FC0FA-3E5F-47AC-A64A-46A49283D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170" y="1794702"/>
            <a:ext cx="924830" cy="924830"/>
          </a:xfrm>
          <a:prstGeom prst="rect">
            <a:avLst/>
          </a:prstGeom>
        </p:spPr>
      </p:pic>
    </p:spTree>
    <p:extLst>
      <p:ext uri="{BB962C8B-B14F-4D97-AF65-F5344CB8AC3E}">
        <p14:creationId xmlns:p14="http://schemas.microsoft.com/office/powerpoint/2010/main" val="16396778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decel="72000" fill="hold" grpId="0" nodeType="clickEffect">
                                  <p:stCondLst>
                                    <p:cond delay="0"/>
                                  </p:stCondLst>
                                  <p:iterate type="wd">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decel="72000" fill="hold" grpId="0" nodeType="click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out)">
                                      <p:cBhvr>
                                        <p:cTn id="30" dur="500"/>
                                        <p:tgtEl>
                                          <p:spTgt spid="12"/>
                                        </p:tgtEl>
                                      </p:cBhvr>
                                    </p:animEffect>
                                  </p:childTnLst>
                                </p:cTn>
                              </p:par>
                              <p:par>
                                <p:cTn id="31" presetID="6" presetClass="entr" presetSubtype="3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ou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decel="7200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2.08333E-6 4.81481E-6 L -0.51432 0.46319 " pathEditMode="relative" rAng="0" ptsTypes="AA">
                                      <p:cBhvr>
                                        <p:cTn id="43" dur="2000" fill="hold"/>
                                        <p:tgtEl>
                                          <p:spTgt spid="11"/>
                                        </p:tgtEl>
                                        <p:attrNameLst>
                                          <p:attrName>ppt_x</p:attrName>
                                          <p:attrName>ppt_y</p:attrName>
                                        </p:attrNameLst>
                                      </p:cBhvr>
                                      <p:rCtr x="-25716" y="2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861580" y="823639"/>
                <a:ext cx="10468841" cy="5210722"/>
              </a:xfrm>
              <a:prstGeom prst="rect">
                <a:avLst/>
              </a:prstGeom>
              <a:noFill/>
            </p:spPr>
            <p:txBody>
              <a:bodyPr wrap="square" lIns="91440" tIns="45720" rIns="91440" bIns="45720">
                <a:spAutoFit/>
              </a:bodyPr>
              <a:lstStyle/>
              <a:p>
                <a:pPr algn="ctr">
                  <a:lnSpc>
                    <a:spcPct val="114000"/>
                  </a:lnSpc>
                </a:pPr>
                <a:r>
                  <a:rPr lang="en-US" sz="3600" b="1" u="sng">
                    <a:ln w="0"/>
                    <a:solidFill>
                      <a:srgbClr val="16468D"/>
                    </a:solidFill>
                    <a:latin typeface="UTM Avo" panose="02040603050506020204" pitchFamily="18" charset="0"/>
                  </a:rPr>
                  <a:t>Bài giải:</a:t>
                </a:r>
              </a:p>
              <a:p>
                <a:pPr algn="ctr">
                  <a:lnSpc>
                    <a:spcPct val="114000"/>
                  </a:lnSpc>
                </a:pPr>
                <a:r>
                  <a:rPr lang="en-US" sz="3600" b="1">
                    <a:ln w="0"/>
                    <a:solidFill>
                      <a:schemeClr val="accent6">
                        <a:lumMod val="75000"/>
                      </a:schemeClr>
                    </a:solidFill>
                    <a:latin typeface="UTM Avo" panose="02040603050506020204" pitchFamily="18" charset="0"/>
                  </a:rPr>
                  <a:t>Số phần bể đã có nước là:</a:t>
                </a:r>
              </a:p>
              <a:p>
                <a:pPr algn="ctr">
                  <a:lnSpc>
                    <a:spcPct val="114000"/>
                  </a:lnSpc>
                </a:pP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3</m:t>
                        </m:r>
                      </m:num>
                      <m:den>
                        <m:r>
                          <m:rPr>
                            <m:nor/>
                          </m:rPr>
                          <a:rPr lang="en-US" sz="3600" b="1">
                            <a:ln w="0"/>
                            <a:solidFill>
                              <a:schemeClr val="accent3">
                                <a:lumMod val="50000"/>
                              </a:schemeClr>
                            </a:solidFill>
                            <a:latin typeface="UTM Avo" panose="02040603050506020204" pitchFamily="18" charset="0"/>
                          </a:rPr>
                          <m:t>7</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m:t>
                        </m:r>
                      </m:num>
                      <m:den>
                        <m:r>
                          <m:rPr>
                            <m:nor/>
                          </m:rPr>
                          <a:rPr lang="en-US" sz="3600" b="1" i="0" smtClean="0">
                            <a:ln w="0"/>
                            <a:solidFill>
                              <a:schemeClr val="accent3">
                                <a:lumMod val="50000"/>
                              </a:schemeClr>
                            </a:solidFill>
                            <a:latin typeface="UTM Avo" panose="02040603050506020204" pitchFamily="18" charset="0"/>
                          </a:rPr>
                          <m:t>5</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29</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6">
                        <a:lumMod val="75000"/>
                      </a:schemeClr>
                    </a:solidFill>
                    <a:latin typeface="UTM Avo" panose="02040603050506020204" pitchFamily="18" charset="0"/>
                  </a:rPr>
                  <a:t> (bể)</a:t>
                </a:r>
              </a:p>
              <a:p>
                <a:pPr algn="ctr">
                  <a:lnSpc>
                    <a:spcPct val="114000"/>
                  </a:lnSpc>
                </a:pPr>
                <a:r>
                  <a:rPr lang="en-US" sz="3600" b="1">
                    <a:ln w="0"/>
                    <a:solidFill>
                      <a:schemeClr val="accent6">
                        <a:lumMod val="75000"/>
                      </a:schemeClr>
                    </a:solidFill>
                    <a:latin typeface="UTM Avo" panose="02040603050506020204" pitchFamily="18" charset="0"/>
                  </a:rPr>
                  <a:t>Số phần bể chưa có nước là:</a:t>
                </a:r>
              </a:p>
              <a:p>
                <a:pPr algn="ctr">
                  <a:lnSpc>
                    <a:spcPct val="114000"/>
                  </a:lnSpc>
                </a:pPr>
                <a:r>
                  <a:rPr lang="en-US" sz="3600" b="1">
                    <a:ln w="0"/>
                    <a:solidFill>
                      <a:schemeClr val="accent3">
                        <a:lumMod val="50000"/>
                      </a:schemeClr>
                    </a:solidFill>
                    <a:latin typeface="UTM Avo" panose="02040603050506020204" pitchFamily="18" charset="0"/>
                  </a:rPr>
                  <a:t>1 -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29</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6</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3">
                        <a:lumMod val="50000"/>
                      </a:schemeClr>
                    </a:solidFill>
                    <a:latin typeface="UTM Avo" panose="02040603050506020204" pitchFamily="18" charset="0"/>
                  </a:rPr>
                  <a:t> </a:t>
                </a:r>
                <a:r>
                  <a:rPr lang="en-US" sz="3600" b="1">
                    <a:ln w="0"/>
                    <a:solidFill>
                      <a:schemeClr val="accent6">
                        <a:lumMod val="75000"/>
                      </a:schemeClr>
                    </a:solidFill>
                    <a:latin typeface="UTM Avo" panose="02040603050506020204" pitchFamily="18" charset="0"/>
                  </a:rPr>
                  <a:t>(bể)</a:t>
                </a:r>
              </a:p>
              <a:p>
                <a:pPr algn="r">
                  <a:lnSpc>
                    <a:spcPct val="114000"/>
                  </a:lnSpc>
                </a:pPr>
                <a:r>
                  <a:rPr lang="en-US" sz="3600" b="1">
                    <a:ln w="0"/>
                    <a:solidFill>
                      <a:schemeClr val="accent6">
                        <a:lumMod val="75000"/>
                      </a:schemeClr>
                    </a:solidFill>
                    <a:latin typeface="UTM Avo" panose="02040603050506020204" pitchFamily="18" charset="0"/>
                  </a:rPr>
                  <a:t>Đáp số: </a:t>
                </a:r>
                <a14:m>
                  <m:oMath xmlns:m="http://schemas.openxmlformats.org/officeDocument/2006/math">
                    <m:f>
                      <m:fPr>
                        <m:ctrlPr>
                          <a:rPr lang="en-US" sz="3600" b="1" i="1">
                            <a:ln w="0"/>
                            <a:solidFill>
                              <a:schemeClr val="accent6">
                                <a:lumMod val="75000"/>
                              </a:schemeClr>
                            </a:solidFill>
                            <a:latin typeface="Cambria Math" panose="02040503050406030204" pitchFamily="18" charset="0"/>
                          </a:rPr>
                        </m:ctrlPr>
                      </m:fPr>
                      <m:num>
                        <m:r>
                          <m:rPr>
                            <m:nor/>
                          </m:rPr>
                          <a:rPr lang="en-US" sz="3600" b="1">
                            <a:ln w="0"/>
                            <a:solidFill>
                              <a:schemeClr val="accent6">
                                <a:lumMod val="75000"/>
                              </a:schemeClr>
                            </a:solidFill>
                            <a:latin typeface="UTM Avo" panose="02040603050506020204" pitchFamily="18" charset="0"/>
                          </a:rPr>
                          <m:t>6</m:t>
                        </m:r>
                      </m:num>
                      <m:den>
                        <m:r>
                          <m:rPr>
                            <m:nor/>
                          </m:rPr>
                          <a:rPr lang="en-US" sz="3600" b="1">
                            <a:ln w="0"/>
                            <a:solidFill>
                              <a:schemeClr val="accent6">
                                <a:lumMod val="75000"/>
                              </a:schemeClr>
                            </a:solidFill>
                            <a:latin typeface="UTM Avo" panose="02040603050506020204" pitchFamily="18" charset="0"/>
                          </a:rPr>
                          <m:t>35</m:t>
                        </m:r>
                      </m:den>
                    </m:f>
                  </m:oMath>
                </a14:m>
                <a:r>
                  <a:rPr lang="en-US" sz="3600" b="1">
                    <a:ln w="0"/>
                    <a:solidFill>
                      <a:schemeClr val="accent6">
                        <a:lumMod val="75000"/>
                      </a:schemeClr>
                    </a:solidFill>
                    <a:latin typeface="UTM Avo" panose="02040603050506020204" pitchFamily="18" charset="0"/>
                  </a:rPr>
                  <a:t> bể.</a:t>
                </a:r>
              </a:p>
            </p:txBody>
          </p:sp>
        </mc:Choice>
        <mc:Fallback xmlns="">
          <p:sp>
            <p:nvSpPr>
              <p:cNvPr id="3" name="Rectangle 2">
                <a:extLst>
                  <a:ext uri="{FF2B5EF4-FFF2-40B4-BE49-F238E27FC236}">
                    <a16:creationId xmlns:a16="http://schemas.microsoft.com/office/drawing/2014/main" id="{1A9E2D7C-0052-44CF-9336-01AE8D88F1D4}"/>
                  </a:ext>
                </a:extLst>
              </p:cNvPr>
              <p:cNvSpPr>
                <a:spLocks noRot="1" noChangeAspect="1" noMove="1" noResize="1" noEditPoints="1" noAdjustHandles="1" noChangeArrowheads="1" noChangeShapeType="1" noTextEdit="1"/>
              </p:cNvSpPr>
              <p:nvPr/>
            </p:nvSpPr>
            <p:spPr>
              <a:xfrm>
                <a:off x="861580" y="823639"/>
                <a:ext cx="10468841" cy="5210722"/>
              </a:xfrm>
              <a:prstGeom prst="rect">
                <a:avLst/>
              </a:prstGeom>
              <a:blipFill>
                <a:blip r:embed="rId2"/>
                <a:stretch>
                  <a:fillRect t="-1404" r="-1746" b="-234"/>
                </a:stretch>
              </a:blipFill>
            </p:spPr>
            <p:txBody>
              <a:bodyPr/>
              <a:lstStyle/>
              <a:p>
                <a:r>
                  <a:rPr lang="en-US">
                    <a:noFill/>
                  </a:rPr>
                  <a:t> </a:t>
                </a:r>
              </a:p>
            </p:txBody>
          </p:sp>
        </mc:Fallback>
      </mc:AlternateContent>
    </p:spTree>
    <p:extLst>
      <p:ext uri="{BB962C8B-B14F-4D97-AF65-F5344CB8AC3E}">
        <p14:creationId xmlns:p14="http://schemas.microsoft.com/office/powerpoint/2010/main" val="435445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E047332-A2A8-42E5-8871-73B39065FD7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p:sp>
        <p:nvSpPr>
          <p:cNvPr id="8" name="Rectangle 7">
            <a:extLst>
              <a:ext uri="{FF2B5EF4-FFF2-40B4-BE49-F238E27FC236}">
                <a16:creationId xmlns:a16="http://schemas.microsoft.com/office/drawing/2014/main" id="{319A435E-EE9C-4893-B050-E3C92A2973A2}"/>
              </a:ext>
            </a:extLst>
          </p:cNvPr>
          <p:cNvSpPr>
            <a:spLocks noChangeAspect="1"/>
          </p:cNvSpPr>
          <p:nvPr/>
        </p:nvSpPr>
        <p:spPr>
          <a:xfrm>
            <a:off x="599209" y="869661"/>
            <a:ext cx="10579331" cy="3308470"/>
          </a:xfrm>
          <a:prstGeom prst="rect">
            <a:avLst/>
          </a:prstGeom>
          <a:noFill/>
        </p:spPr>
        <p:txBody>
          <a:bodyPr wrap="square" lIns="91440" tIns="45720" rIns="91440" bIns="45720">
            <a:spAutoFit/>
          </a:bodyPr>
          <a:lstStyle/>
          <a:p>
            <a:pPr algn="just">
              <a:lnSpc>
                <a:spcPct val="150000"/>
              </a:lnSpc>
            </a:pPr>
            <a:r>
              <a:rPr lang="en-US" sz="3600" b="1" dirty="0">
                <a:ln w="0"/>
                <a:solidFill>
                  <a:schemeClr val="accent1">
                    <a:lumMod val="50000"/>
                  </a:schemeClr>
                </a:solidFill>
                <a:latin typeface="UTM Avo" panose="02040603050506020204" pitchFamily="18" charset="0"/>
              </a:rPr>
              <a:t>5. </a:t>
            </a:r>
            <a:r>
              <a:rPr lang="en-VN" sz="3600" b="1" dirty="0">
                <a:ln w="0"/>
                <a:solidFill>
                  <a:schemeClr val="accent1">
                    <a:lumMod val="50000"/>
                  </a:schemeClr>
                </a:solidFill>
                <a:latin typeface="UTM Avo" panose="02040603050506020204" pitchFamily="18" charset="0"/>
              </a:rPr>
              <a:t>Một kho chứa 23 450kg cà phê. Lần đầu lấy ra 2710kg cà phê, lần sau lấy ra gấp đôi lần đầu. Hỏi trong kho còn lại bao nhiêu ki-lô-gam cà phê?</a:t>
            </a:r>
            <a:endParaRPr lang="vi-VN" sz="3600" b="1" dirty="0">
              <a:ln w="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5991522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Khởi</a:t>
            </a:r>
            <a:r>
              <a:rPr lang="en-US" sz="115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115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động</a:t>
            </a:r>
            <a:endParaRPr lang="en-US" sz="115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404673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1909329" y="1215457"/>
            <a:ext cx="7006071" cy="4139467"/>
          </a:xfrm>
          <a:prstGeom prst="rect">
            <a:avLst/>
          </a:prstGeom>
          <a:noFill/>
        </p:spPr>
        <p:txBody>
          <a:bodyPr wrap="square" lIns="91440" tIns="45720" rIns="91440" bIns="45720">
            <a:spAutoFit/>
          </a:bodyPr>
          <a:lstStyle/>
          <a:p>
            <a:pPr algn="ctr">
              <a:lnSpc>
                <a:spcPct val="150000"/>
              </a:lnSpc>
            </a:pPr>
            <a:r>
              <a:rPr lang="en-US" sz="3600" b="1" dirty="0" err="1">
                <a:ln w="0"/>
                <a:solidFill>
                  <a:schemeClr val="accent1">
                    <a:lumMod val="50000"/>
                  </a:schemeClr>
                </a:solidFill>
                <a:latin typeface="UTM Avo" panose="02040603050506020204" pitchFamily="18" charset="0"/>
              </a:rPr>
              <a:t>Tóm</a:t>
            </a:r>
            <a:r>
              <a:rPr lang="en-US" sz="3600" b="1" dirty="0">
                <a:ln w="0"/>
                <a:solidFill>
                  <a:schemeClr val="accent1">
                    <a:lumMod val="50000"/>
                  </a:schemeClr>
                </a:solidFill>
                <a:latin typeface="UTM Avo" panose="02040603050506020204" pitchFamily="18" charset="0"/>
              </a:rPr>
              <a:t> </a:t>
            </a:r>
            <a:r>
              <a:rPr lang="en-US" sz="3600" b="1" dirty="0" err="1">
                <a:ln w="0"/>
                <a:solidFill>
                  <a:schemeClr val="accent1">
                    <a:lumMod val="50000"/>
                  </a:schemeClr>
                </a:solidFill>
                <a:latin typeface="UTM Avo" panose="02040603050506020204" pitchFamily="18" charset="0"/>
              </a:rPr>
              <a:t>tắt</a:t>
            </a:r>
            <a:r>
              <a:rPr lang="en-US" sz="3600" b="1" dirty="0">
                <a:ln w="0"/>
                <a:solidFill>
                  <a:schemeClr val="accent1">
                    <a:lumMod val="50000"/>
                  </a:schemeClr>
                </a:solidFill>
                <a:latin typeface="UTM Avo" panose="02040603050506020204" pitchFamily="18" charset="0"/>
              </a:rPr>
              <a:t>:</a:t>
            </a:r>
          </a:p>
          <a:p>
            <a:pPr>
              <a:lnSpc>
                <a:spcPct val="150000"/>
              </a:lnSpc>
            </a:pPr>
            <a:r>
              <a:rPr lang="vi-VN" sz="3600" b="1" dirty="0">
                <a:ln w="0"/>
                <a:solidFill>
                  <a:schemeClr val="accent1">
                    <a:lumMod val="50000"/>
                  </a:schemeClr>
                </a:solidFill>
                <a:latin typeface="UTM Avo" panose="02040603050506020204" pitchFamily="18" charset="0"/>
              </a:rPr>
              <a:t>Kho chứa</a:t>
            </a:r>
            <a:r>
              <a:rPr lang="en-US" sz="3600" b="1" dirty="0">
                <a:ln w="0"/>
                <a:solidFill>
                  <a:schemeClr val="accent1">
                    <a:lumMod val="50000"/>
                  </a:schemeClr>
                </a:solidFill>
                <a:latin typeface="UTM Avo" panose="02040603050506020204" pitchFamily="18" charset="0"/>
              </a:rPr>
              <a:t>: </a:t>
            </a:r>
            <a:r>
              <a:rPr lang="en-US" sz="3600" b="1" dirty="0">
                <a:ln w="0"/>
                <a:solidFill>
                  <a:srgbClr val="C00000"/>
                </a:solidFill>
                <a:latin typeface="UTM Avo" panose="02040603050506020204" pitchFamily="18" charset="0"/>
              </a:rPr>
              <a:t>23 450kg </a:t>
            </a:r>
            <a:r>
              <a:rPr lang="en-US" sz="3600" b="1" dirty="0" err="1">
                <a:ln w="0"/>
                <a:solidFill>
                  <a:srgbClr val="C00000"/>
                </a:solidFill>
                <a:latin typeface="UTM Avo" panose="02040603050506020204" pitchFamily="18" charset="0"/>
              </a:rPr>
              <a:t>cà</a:t>
            </a:r>
            <a:r>
              <a:rPr lang="en-US" sz="3600" b="1" dirty="0">
                <a:ln w="0"/>
                <a:solidFill>
                  <a:srgbClr val="C00000"/>
                </a:solidFill>
                <a:latin typeface="UTM Avo" panose="02040603050506020204" pitchFamily="18" charset="0"/>
              </a:rPr>
              <a:t> </a:t>
            </a:r>
            <a:r>
              <a:rPr lang="en-US" sz="3600" b="1" dirty="0" err="1">
                <a:ln w="0"/>
                <a:solidFill>
                  <a:srgbClr val="C00000"/>
                </a:solidFill>
                <a:latin typeface="UTM Avo" panose="02040603050506020204" pitchFamily="18" charset="0"/>
              </a:rPr>
              <a:t>phê</a:t>
            </a:r>
            <a:endParaRPr lang="en-US" sz="3600" b="1" dirty="0">
              <a:ln w="0"/>
              <a:solidFill>
                <a:srgbClr val="C00000"/>
              </a:solidFill>
              <a:latin typeface="UTM Avo" panose="02040603050506020204" pitchFamily="18" charset="0"/>
            </a:endParaRPr>
          </a:p>
          <a:p>
            <a:pPr>
              <a:lnSpc>
                <a:spcPct val="150000"/>
              </a:lnSpc>
            </a:pPr>
            <a:r>
              <a:rPr lang="en-US" sz="3600" b="1" dirty="0" err="1">
                <a:ln w="0"/>
                <a:solidFill>
                  <a:schemeClr val="accent1">
                    <a:lumMod val="50000"/>
                  </a:schemeClr>
                </a:solidFill>
                <a:latin typeface="UTM Avo" panose="02040603050506020204" pitchFamily="18" charset="0"/>
              </a:rPr>
              <a:t>Lần</a:t>
            </a:r>
            <a:r>
              <a:rPr lang="en-US" sz="3600" b="1" dirty="0">
                <a:ln w="0"/>
                <a:solidFill>
                  <a:schemeClr val="accent1">
                    <a:lumMod val="50000"/>
                  </a:schemeClr>
                </a:solidFill>
                <a:latin typeface="UTM Avo" panose="02040603050506020204" pitchFamily="18" charset="0"/>
              </a:rPr>
              <a:t> </a:t>
            </a:r>
            <a:r>
              <a:rPr lang="en-US" sz="3600" b="1" dirty="0" err="1">
                <a:ln w="0"/>
                <a:solidFill>
                  <a:schemeClr val="accent1">
                    <a:lumMod val="50000"/>
                  </a:schemeClr>
                </a:solidFill>
                <a:latin typeface="UTM Avo" panose="02040603050506020204" pitchFamily="18" charset="0"/>
              </a:rPr>
              <a:t>đầu</a:t>
            </a:r>
            <a:r>
              <a:rPr lang="en-US" sz="3600" b="1" dirty="0">
                <a:ln w="0"/>
                <a:solidFill>
                  <a:schemeClr val="accent1">
                    <a:lumMod val="50000"/>
                  </a:schemeClr>
                </a:solidFill>
                <a:latin typeface="UTM Avo" panose="02040603050506020204" pitchFamily="18" charset="0"/>
              </a:rPr>
              <a:t> </a:t>
            </a:r>
            <a:r>
              <a:rPr lang="en-US" sz="3600" b="1" dirty="0" err="1">
                <a:ln w="0"/>
                <a:solidFill>
                  <a:schemeClr val="accent1">
                    <a:lumMod val="50000"/>
                  </a:schemeClr>
                </a:solidFill>
                <a:latin typeface="UTM Avo" panose="02040603050506020204" pitchFamily="18" charset="0"/>
              </a:rPr>
              <a:t>lấy</a:t>
            </a:r>
            <a:r>
              <a:rPr lang="en-US" sz="3600" b="1" dirty="0">
                <a:ln w="0"/>
                <a:solidFill>
                  <a:schemeClr val="accent1">
                    <a:lumMod val="50000"/>
                  </a:schemeClr>
                </a:solidFill>
                <a:latin typeface="UTM Avo" panose="02040603050506020204" pitchFamily="18" charset="0"/>
              </a:rPr>
              <a:t> ra: </a:t>
            </a:r>
            <a:r>
              <a:rPr lang="vi-VN" sz="3600" b="1" dirty="0">
                <a:ln w="0"/>
                <a:solidFill>
                  <a:srgbClr val="C00000"/>
                </a:solidFill>
                <a:latin typeface="UTM Avo" panose="02040603050506020204" pitchFamily="18" charset="0"/>
              </a:rPr>
              <a:t>2710kg</a:t>
            </a:r>
          </a:p>
          <a:p>
            <a:pPr>
              <a:lnSpc>
                <a:spcPct val="150000"/>
              </a:lnSpc>
            </a:pPr>
            <a:r>
              <a:rPr lang="vi-VN" sz="3600" b="1" dirty="0">
                <a:ln w="0"/>
                <a:solidFill>
                  <a:schemeClr val="accent1">
                    <a:lumMod val="50000"/>
                  </a:schemeClr>
                </a:solidFill>
                <a:latin typeface="UTM Avo" panose="02040603050506020204" pitchFamily="18" charset="0"/>
              </a:rPr>
              <a:t>Lần sau lấy: </a:t>
            </a:r>
            <a:r>
              <a:rPr lang="vi-VN" sz="3600" b="1" dirty="0">
                <a:ln w="0"/>
                <a:solidFill>
                  <a:srgbClr val="C00000"/>
                </a:solidFill>
                <a:latin typeface="UTM Avo" panose="02040603050506020204" pitchFamily="18" charset="0"/>
              </a:rPr>
              <a:t>gấp đôi lần đầu</a:t>
            </a:r>
          </a:p>
          <a:p>
            <a:pPr>
              <a:lnSpc>
                <a:spcPct val="150000"/>
              </a:lnSpc>
            </a:pPr>
            <a:r>
              <a:rPr lang="vi-VN" sz="3600" b="1" dirty="0">
                <a:ln w="0"/>
                <a:solidFill>
                  <a:schemeClr val="accent1">
                    <a:lumMod val="50000"/>
                  </a:schemeClr>
                </a:solidFill>
                <a:latin typeface="UTM Avo" panose="02040603050506020204" pitchFamily="18" charset="0"/>
              </a:rPr>
              <a:t>Còn lại: </a:t>
            </a:r>
            <a:r>
              <a:rPr lang="vi-VN" sz="3600" b="1" dirty="0">
                <a:ln w="0"/>
                <a:solidFill>
                  <a:srgbClr val="C00000"/>
                </a:solidFill>
                <a:latin typeface="UTM Avo" panose="02040603050506020204" pitchFamily="18" charset="0"/>
              </a:rPr>
              <a:t>... kg?</a:t>
            </a:r>
          </a:p>
        </p:txBody>
      </p:sp>
    </p:spTree>
    <p:extLst>
      <p:ext uri="{BB962C8B-B14F-4D97-AF65-F5344CB8AC3E}">
        <p14:creationId xmlns:p14="http://schemas.microsoft.com/office/powerpoint/2010/main" val="115332799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DD52C-64C3-4206-AF23-DAFC8C77BFC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861579" y="528270"/>
            <a:ext cx="10468841" cy="5801460"/>
          </a:xfrm>
          <a:prstGeom prst="rect">
            <a:avLst/>
          </a:prstGeom>
          <a:noFill/>
        </p:spPr>
        <p:txBody>
          <a:bodyPr wrap="square" lIns="91440" tIns="45720" rIns="91440" bIns="45720">
            <a:spAutoFit/>
          </a:bodyPr>
          <a:lstStyle/>
          <a:p>
            <a:pPr algn="ctr">
              <a:lnSpc>
                <a:spcPct val="150000"/>
              </a:lnSpc>
            </a:pPr>
            <a:r>
              <a:rPr lang="en-US" sz="3600" b="1" dirty="0">
                <a:ln w="0"/>
                <a:solidFill>
                  <a:schemeClr val="accent1">
                    <a:lumMod val="50000"/>
                  </a:schemeClr>
                </a:solidFill>
                <a:latin typeface="UTM Avo" panose="02040603050506020204" pitchFamily="18" charset="0"/>
              </a:rPr>
              <a:t>LƯU </a:t>
            </a:r>
            <a:r>
              <a:rPr lang="en-US" sz="3600" b="1" dirty="0" err="1">
                <a:ln w="0"/>
                <a:solidFill>
                  <a:schemeClr val="accent1">
                    <a:lumMod val="50000"/>
                  </a:schemeClr>
                </a:solidFill>
                <a:latin typeface="UTM Avo" panose="02040603050506020204" pitchFamily="18" charset="0"/>
              </a:rPr>
              <a:t>Ý</a:t>
            </a:r>
            <a:r>
              <a:rPr lang="en-US" sz="3600" b="1" dirty="0">
                <a:ln w="0"/>
                <a:solidFill>
                  <a:schemeClr val="accent1">
                    <a:lumMod val="50000"/>
                  </a:schemeClr>
                </a:solidFill>
                <a:latin typeface="UTM Avo" panose="02040603050506020204" pitchFamily="18" charset="0"/>
              </a:rPr>
              <a:t>:</a:t>
            </a:r>
          </a:p>
          <a:p>
            <a:pPr marL="571500" indent="-571500">
              <a:lnSpc>
                <a:spcPct val="150000"/>
              </a:lnSpc>
              <a:buFont typeface="Wingdings" panose="05000000000000000000" pitchFamily="2" charset="2"/>
              <a:buChar char="ü"/>
            </a:pPr>
            <a:r>
              <a:rPr lang="vi-VN" sz="3600" b="1" dirty="0">
                <a:ln w="0"/>
                <a:solidFill>
                  <a:schemeClr val="accent1">
                    <a:lumMod val="50000"/>
                  </a:schemeClr>
                </a:solidFill>
                <a:latin typeface="UTM Avo" panose="02040603050506020204" pitchFamily="18" charset="0"/>
              </a:rPr>
              <a:t>Tính số cà phê lấy ra lần sau = số cà phê lấy ra lần đầu </a:t>
            </a:r>
            <a:r>
              <a:rPr lang="vi-VN" sz="3600" b="1" dirty="0">
                <a:ln w="0"/>
                <a:solidFill>
                  <a:srgbClr val="FF0000"/>
                </a:solidFill>
                <a:latin typeface="UTM Avo" panose="02040603050506020204" pitchFamily="18" charset="0"/>
              </a:rPr>
              <a:t>x 2</a:t>
            </a:r>
            <a:r>
              <a:rPr lang="vi-VN" sz="3600" b="1" dirty="0">
                <a:ln w="0"/>
                <a:solidFill>
                  <a:schemeClr val="accent1">
                    <a:lumMod val="50000"/>
                  </a:schemeClr>
                </a:solidFill>
                <a:latin typeface="UTM Avo" panose="02040603050506020204" pitchFamily="18" charset="0"/>
              </a:rPr>
              <a:t>.</a:t>
            </a:r>
          </a:p>
          <a:p>
            <a:pPr marL="571500" indent="-571500">
              <a:lnSpc>
                <a:spcPct val="150000"/>
              </a:lnSpc>
              <a:buFont typeface="Wingdings" panose="05000000000000000000" pitchFamily="2" charset="2"/>
              <a:buChar char="ü"/>
            </a:pPr>
            <a:r>
              <a:rPr lang="vi-VN" sz="3600" b="1" dirty="0">
                <a:ln w="0"/>
                <a:solidFill>
                  <a:schemeClr val="accent1">
                    <a:lumMod val="50000"/>
                  </a:schemeClr>
                </a:solidFill>
                <a:latin typeface="UTM Avo" panose="02040603050506020204" pitchFamily="18" charset="0"/>
              </a:rPr>
              <a:t>Tính số cà phê lấy ra hai lần = số cà phê lấy ra lần đầu </a:t>
            </a:r>
            <a:r>
              <a:rPr lang="vi-VN" sz="3600" b="1" dirty="0">
                <a:ln w="0"/>
                <a:solidFill>
                  <a:srgbClr val="FF0000"/>
                </a:solidFill>
                <a:latin typeface="UTM Avo" panose="02040603050506020204" pitchFamily="18" charset="0"/>
              </a:rPr>
              <a:t>+</a:t>
            </a:r>
            <a:r>
              <a:rPr lang="vi-VN" sz="3600" b="1" dirty="0">
                <a:ln w="0"/>
                <a:solidFill>
                  <a:schemeClr val="accent1">
                    <a:lumMod val="50000"/>
                  </a:schemeClr>
                </a:solidFill>
                <a:latin typeface="UTM Avo" panose="02040603050506020204" pitchFamily="18" charset="0"/>
              </a:rPr>
              <a:t> số cà phê lấy ra lần sau.</a:t>
            </a:r>
          </a:p>
          <a:p>
            <a:pPr marL="571500" indent="-571500">
              <a:lnSpc>
                <a:spcPct val="150000"/>
              </a:lnSpc>
              <a:buFont typeface="Wingdings" panose="05000000000000000000" pitchFamily="2" charset="2"/>
              <a:buChar char="ü"/>
            </a:pPr>
            <a:r>
              <a:rPr lang="en-VN" sz="3600" b="1" dirty="0">
                <a:ln w="0"/>
                <a:solidFill>
                  <a:schemeClr val="accent1">
                    <a:lumMod val="50000"/>
                  </a:schemeClr>
                </a:solidFill>
                <a:latin typeface="UTM Avo" panose="02040603050506020204" pitchFamily="18" charset="0"/>
              </a:rPr>
              <a:t>Tính số cà phê còn lại = số cà phê ban đầu </a:t>
            </a:r>
            <a:r>
              <a:rPr lang="en-VN" sz="3600" b="1" dirty="0">
                <a:ln w="0"/>
                <a:solidFill>
                  <a:srgbClr val="FF0000"/>
                </a:solidFill>
                <a:latin typeface="UTM Avo" panose="02040603050506020204" pitchFamily="18" charset="0"/>
              </a:rPr>
              <a:t>-</a:t>
            </a:r>
            <a:r>
              <a:rPr lang="en-VN" sz="3600" b="1" dirty="0">
                <a:ln w="0"/>
                <a:solidFill>
                  <a:schemeClr val="accent1">
                    <a:lumMod val="50000"/>
                  </a:schemeClr>
                </a:solidFill>
                <a:latin typeface="UTM Avo" panose="02040603050506020204" pitchFamily="18" charset="0"/>
              </a:rPr>
              <a:t> số cà phê lấy ra hai lần.</a:t>
            </a:r>
            <a:endParaRPr lang="vi-VN" sz="3600" b="1" dirty="0">
              <a:ln w="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92523672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667270" y="1177969"/>
            <a:ext cx="10468841" cy="5087034"/>
          </a:xfrm>
          <a:prstGeom prst="rect">
            <a:avLst/>
          </a:prstGeom>
          <a:noFill/>
        </p:spPr>
        <p:txBody>
          <a:bodyPr wrap="square" lIns="91440" tIns="45720" rIns="91440" bIns="45720">
            <a:spAutoFit/>
          </a:bodyPr>
          <a:lstStyle/>
          <a:p>
            <a:pPr algn="ctr">
              <a:lnSpc>
                <a:spcPct val="114000"/>
              </a:lnSpc>
            </a:pPr>
            <a:r>
              <a:rPr lang="en-US" sz="3600" b="1" u="sng" dirty="0">
                <a:ln w="0"/>
                <a:solidFill>
                  <a:srgbClr val="16468D"/>
                </a:solidFill>
                <a:latin typeface="UTM Avo" panose="02040603050506020204" pitchFamily="18" charset="0"/>
              </a:rPr>
              <a:t>Bài </a:t>
            </a:r>
            <a:r>
              <a:rPr lang="en-US" sz="3600" b="1" u="sng" dirty="0" err="1">
                <a:ln w="0"/>
                <a:solidFill>
                  <a:srgbClr val="16468D"/>
                </a:solidFill>
                <a:latin typeface="UTM Avo" panose="02040603050506020204" pitchFamily="18" charset="0"/>
              </a:rPr>
              <a:t>giải</a:t>
            </a:r>
            <a:r>
              <a:rPr lang="en-US" sz="3600" b="1" u="sng" dirty="0">
                <a:ln w="0"/>
                <a:solidFill>
                  <a:srgbClr val="16468D"/>
                </a:solidFill>
                <a:latin typeface="UTM Avo" panose="02040603050506020204" pitchFamily="18" charset="0"/>
              </a:rPr>
              <a:t>:</a:t>
            </a:r>
          </a:p>
          <a:p>
            <a:pPr algn="ctr">
              <a:lnSpc>
                <a:spcPct val="114000"/>
              </a:lnSpc>
            </a:pPr>
            <a:r>
              <a:rPr lang="en-US" sz="3600" b="1" dirty="0" err="1">
                <a:ln w="0"/>
                <a:solidFill>
                  <a:schemeClr val="accent6">
                    <a:lumMod val="75000"/>
                  </a:schemeClr>
                </a:solidFill>
                <a:latin typeface="UTM Avo" panose="02040603050506020204" pitchFamily="18" charset="0"/>
              </a:rPr>
              <a:t>Lần</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sau</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đã</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lấy</a:t>
            </a:r>
            <a:r>
              <a:rPr lang="en-US" sz="3600" b="1" dirty="0">
                <a:ln w="0"/>
                <a:solidFill>
                  <a:schemeClr val="accent6">
                    <a:lumMod val="75000"/>
                  </a:schemeClr>
                </a:solidFill>
                <a:latin typeface="UTM Avo" panose="02040603050506020204" pitchFamily="18" charset="0"/>
              </a:rPr>
              <a:t> ra </a:t>
            </a:r>
            <a:r>
              <a:rPr lang="en-US" sz="3600" b="1" dirty="0" err="1">
                <a:ln w="0"/>
                <a:solidFill>
                  <a:schemeClr val="accent6">
                    <a:lumMod val="75000"/>
                  </a:schemeClr>
                </a:solidFill>
                <a:latin typeface="UTM Avo" panose="02040603050506020204" pitchFamily="18" charset="0"/>
              </a:rPr>
              <a:t>số</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ki</a:t>
            </a:r>
            <a:r>
              <a:rPr lang="en-US" sz="3600" b="1" dirty="0">
                <a:ln w="0"/>
                <a:solidFill>
                  <a:schemeClr val="accent6">
                    <a:lumMod val="75000"/>
                  </a:schemeClr>
                </a:solidFill>
                <a:latin typeface="UTM Avo" panose="02040603050506020204" pitchFamily="18" charset="0"/>
              </a:rPr>
              <a:t>-</a:t>
            </a:r>
            <a:r>
              <a:rPr lang="en-US" sz="3600" b="1" dirty="0" err="1">
                <a:ln w="0"/>
                <a:solidFill>
                  <a:schemeClr val="accent6">
                    <a:lumMod val="75000"/>
                  </a:schemeClr>
                </a:solidFill>
                <a:latin typeface="UTM Avo" panose="02040603050506020204" pitchFamily="18" charset="0"/>
              </a:rPr>
              <a:t>lô</a:t>
            </a:r>
            <a:r>
              <a:rPr lang="en-US" sz="3600" b="1" dirty="0">
                <a:ln w="0"/>
                <a:solidFill>
                  <a:schemeClr val="accent6">
                    <a:lumMod val="75000"/>
                  </a:schemeClr>
                </a:solidFill>
                <a:latin typeface="UTM Avo" panose="02040603050506020204" pitchFamily="18" charset="0"/>
              </a:rPr>
              <a:t>-gam </a:t>
            </a:r>
            <a:r>
              <a:rPr lang="en-US" sz="3600" b="1" dirty="0" err="1">
                <a:ln w="0"/>
                <a:solidFill>
                  <a:schemeClr val="accent6">
                    <a:lumMod val="75000"/>
                  </a:schemeClr>
                </a:solidFill>
                <a:latin typeface="UTM Avo" panose="02040603050506020204" pitchFamily="18" charset="0"/>
              </a:rPr>
              <a:t>cà</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phê</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là</a:t>
            </a:r>
            <a:r>
              <a:rPr lang="en-US" sz="3600" b="1" dirty="0">
                <a:ln w="0"/>
                <a:solidFill>
                  <a:schemeClr val="accent6">
                    <a:lumMod val="75000"/>
                  </a:schemeClr>
                </a:solidFill>
                <a:latin typeface="UTM Avo" panose="02040603050506020204" pitchFamily="18" charset="0"/>
              </a:rPr>
              <a:t>:</a:t>
            </a:r>
          </a:p>
          <a:p>
            <a:pPr algn="ctr">
              <a:lnSpc>
                <a:spcPct val="114000"/>
              </a:lnSpc>
            </a:pPr>
            <a:r>
              <a:rPr lang="en-US" sz="3600" b="1" dirty="0">
                <a:ln w="0"/>
                <a:solidFill>
                  <a:schemeClr val="accent6">
                    <a:lumMod val="75000"/>
                  </a:schemeClr>
                </a:solidFill>
                <a:latin typeface="UTM Avo" panose="02040603050506020204" pitchFamily="18" charset="0"/>
              </a:rPr>
              <a:t>2710 x 2 = 5420 (kg)</a:t>
            </a:r>
          </a:p>
          <a:p>
            <a:pPr algn="ctr">
              <a:lnSpc>
                <a:spcPct val="114000"/>
              </a:lnSpc>
            </a:pPr>
            <a:r>
              <a:rPr lang="en-US" sz="3600" b="1" dirty="0" err="1">
                <a:ln w="0"/>
                <a:solidFill>
                  <a:schemeClr val="accent6">
                    <a:lumMod val="75000"/>
                  </a:schemeClr>
                </a:solidFill>
                <a:latin typeface="UTM Avo" panose="02040603050506020204" pitchFamily="18" charset="0"/>
              </a:rPr>
              <a:t>Cả</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hai</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lần</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đã</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lấy</a:t>
            </a:r>
            <a:r>
              <a:rPr lang="en-US" sz="3600" b="1" dirty="0">
                <a:ln w="0"/>
                <a:solidFill>
                  <a:schemeClr val="accent6">
                    <a:lumMod val="75000"/>
                  </a:schemeClr>
                </a:solidFill>
                <a:latin typeface="UTM Avo" panose="02040603050506020204" pitchFamily="18" charset="0"/>
              </a:rPr>
              <a:t> ra </a:t>
            </a:r>
            <a:r>
              <a:rPr lang="en-US" sz="3600" b="1" dirty="0" err="1">
                <a:ln w="0"/>
                <a:solidFill>
                  <a:schemeClr val="accent6">
                    <a:lumMod val="75000"/>
                  </a:schemeClr>
                </a:solidFill>
                <a:latin typeface="UTM Avo" panose="02040603050506020204" pitchFamily="18" charset="0"/>
              </a:rPr>
              <a:t>số</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ki</a:t>
            </a:r>
            <a:r>
              <a:rPr lang="en-US" sz="3600" b="1" dirty="0">
                <a:ln w="0"/>
                <a:solidFill>
                  <a:schemeClr val="accent6">
                    <a:lumMod val="75000"/>
                  </a:schemeClr>
                </a:solidFill>
                <a:latin typeface="UTM Avo" panose="02040603050506020204" pitchFamily="18" charset="0"/>
              </a:rPr>
              <a:t>-</a:t>
            </a:r>
            <a:r>
              <a:rPr lang="en-US" sz="3600" b="1" dirty="0" err="1">
                <a:ln w="0"/>
                <a:solidFill>
                  <a:schemeClr val="accent6">
                    <a:lumMod val="75000"/>
                  </a:schemeClr>
                </a:solidFill>
                <a:latin typeface="UTM Avo" panose="02040603050506020204" pitchFamily="18" charset="0"/>
              </a:rPr>
              <a:t>lô</a:t>
            </a:r>
            <a:r>
              <a:rPr lang="en-US" sz="3600" b="1" dirty="0">
                <a:ln w="0"/>
                <a:solidFill>
                  <a:schemeClr val="accent6">
                    <a:lumMod val="75000"/>
                  </a:schemeClr>
                </a:solidFill>
                <a:latin typeface="UTM Avo" panose="02040603050506020204" pitchFamily="18" charset="0"/>
              </a:rPr>
              <a:t>-gam </a:t>
            </a:r>
            <a:r>
              <a:rPr lang="en-US" sz="3600" b="1" dirty="0" err="1">
                <a:ln w="0"/>
                <a:solidFill>
                  <a:schemeClr val="accent6">
                    <a:lumMod val="75000"/>
                  </a:schemeClr>
                </a:solidFill>
                <a:latin typeface="UTM Avo" panose="02040603050506020204" pitchFamily="18" charset="0"/>
              </a:rPr>
              <a:t>cà</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phê</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là</a:t>
            </a:r>
            <a:r>
              <a:rPr lang="en-US" sz="3600" b="1" dirty="0">
                <a:ln w="0"/>
                <a:solidFill>
                  <a:schemeClr val="accent6">
                    <a:lumMod val="75000"/>
                  </a:schemeClr>
                </a:solidFill>
                <a:latin typeface="UTM Avo" panose="02040603050506020204" pitchFamily="18" charset="0"/>
              </a:rPr>
              <a:t>:</a:t>
            </a:r>
          </a:p>
          <a:p>
            <a:pPr algn="ctr">
              <a:lnSpc>
                <a:spcPct val="114000"/>
              </a:lnSpc>
            </a:pPr>
            <a:r>
              <a:rPr lang="en-US" sz="3600" b="1" dirty="0">
                <a:ln w="0"/>
                <a:solidFill>
                  <a:schemeClr val="accent6">
                    <a:lumMod val="75000"/>
                  </a:schemeClr>
                </a:solidFill>
                <a:latin typeface="UTM Avo" panose="02040603050506020204" pitchFamily="18" charset="0"/>
              </a:rPr>
              <a:t>2710 + 5420 = 8130 (kg)</a:t>
            </a:r>
          </a:p>
          <a:p>
            <a:pPr algn="ctr">
              <a:lnSpc>
                <a:spcPct val="114000"/>
              </a:lnSpc>
            </a:pPr>
            <a:r>
              <a:rPr lang="en-US" sz="3600" b="1" dirty="0" err="1">
                <a:ln w="0"/>
                <a:solidFill>
                  <a:schemeClr val="accent6">
                    <a:lumMod val="75000"/>
                  </a:schemeClr>
                </a:solidFill>
                <a:latin typeface="UTM Avo" panose="02040603050506020204" pitchFamily="18" charset="0"/>
              </a:rPr>
              <a:t>Trong</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kho</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còn</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lại</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số</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ki</a:t>
            </a:r>
            <a:r>
              <a:rPr lang="en-US" sz="3600" b="1" dirty="0">
                <a:ln w="0"/>
                <a:solidFill>
                  <a:schemeClr val="accent6">
                    <a:lumMod val="75000"/>
                  </a:schemeClr>
                </a:solidFill>
                <a:latin typeface="UTM Avo" panose="02040603050506020204" pitchFamily="18" charset="0"/>
              </a:rPr>
              <a:t>-</a:t>
            </a:r>
            <a:r>
              <a:rPr lang="en-US" sz="3600" b="1" dirty="0" err="1">
                <a:ln w="0"/>
                <a:solidFill>
                  <a:schemeClr val="accent6">
                    <a:lumMod val="75000"/>
                  </a:schemeClr>
                </a:solidFill>
                <a:latin typeface="UTM Avo" panose="02040603050506020204" pitchFamily="18" charset="0"/>
              </a:rPr>
              <a:t>lô</a:t>
            </a:r>
            <a:r>
              <a:rPr lang="en-US" sz="3600" b="1" dirty="0">
                <a:ln w="0"/>
                <a:solidFill>
                  <a:schemeClr val="accent6">
                    <a:lumMod val="75000"/>
                  </a:schemeClr>
                </a:solidFill>
                <a:latin typeface="UTM Avo" panose="02040603050506020204" pitchFamily="18" charset="0"/>
              </a:rPr>
              <a:t>-gam </a:t>
            </a:r>
            <a:r>
              <a:rPr lang="en-US" sz="3600" b="1" dirty="0" err="1">
                <a:ln w="0"/>
                <a:solidFill>
                  <a:schemeClr val="accent6">
                    <a:lumMod val="75000"/>
                  </a:schemeClr>
                </a:solidFill>
                <a:latin typeface="UTM Avo" panose="02040603050506020204" pitchFamily="18" charset="0"/>
              </a:rPr>
              <a:t>cà</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phê</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là</a:t>
            </a:r>
            <a:r>
              <a:rPr lang="en-US" sz="3600" b="1" dirty="0">
                <a:ln w="0"/>
                <a:solidFill>
                  <a:schemeClr val="accent6">
                    <a:lumMod val="75000"/>
                  </a:schemeClr>
                </a:solidFill>
                <a:latin typeface="UTM Avo" panose="02040603050506020204" pitchFamily="18" charset="0"/>
              </a:rPr>
              <a:t>:</a:t>
            </a:r>
          </a:p>
          <a:p>
            <a:pPr algn="ctr">
              <a:lnSpc>
                <a:spcPct val="114000"/>
              </a:lnSpc>
            </a:pPr>
            <a:r>
              <a:rPr lang="en-US" sz="3600" b="1" dirty="0">
                <a:ln w="0"/>
                <a:solidFill>
                  <a:schemeClr val="accent6">
                    <a:lumMod val="75000"/>
                  </a:schemeClr>
                </a:solidFill>
                <a:latin typeface="UTM Avo" panose="02040603050506020204" pitchFamily="18" charset="0"/>
              </a:rPr>
              <a:t>23 450 – 8130 = 15 320 (kg)</a:t>
            </a:r>
          </a:p>
          <a:p>
            <a:pPr algn="ctr">
              <a:lnSpc>
                <a:spcPct val="114000"/>
              </a:lnSpc>
            </a:pP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Đáp</a:t>
            </a:r>
            <a:r>
              <a:rPr lang="en-US" sz="3600" b="1" dirty="0">
                <a:ln w="0"/>
                <a:solidFill>
                  <a:schemeClr val="accent6">
                    <a:lumMod val="75000"/>
                  </a:schemeClr>
                </a:solidFill>
                <a:latin typeface="UTM Avo" panose="02040603050506020204" pitchFamily="18" charset="0"/>
              </a:rPr>
              <a:t> </a:t>
            </a:r>
            <a:r>
              <a:rPr lang="en-US" sz="3600" b="1" dirty="0" err="1">
                <a:ln w="0"/>
                <a:solidFill>
                  <a:schemeClr val="accent6">
                    <a:lumMod val="75000"/>
                  </a:schemeClr>
                </a:solidFill>
                <a:latin typeface="UTM Avo" panose="02040603050506020204" pitchFamily="18" charset="0"/>
              </a:rPr>
              <a:t>số</a:t>
            </a:r>
            <a:r>
              <a:rPr lang="en-US" sz="3600" b="1" dirty="0">
                <a:ln w="0"/>
                <a:solidFill>
                  <a:schemeClr val="accent6">
                    <a:lumMod val="75000"/>
                  </a:schemeClr>
                </a:solidFill>
                <a:latin typeface="UTM Avo" panose="02040603050506020204" pitchFamily="18" charset="0"/>
              </a:rPr>
              <a:t>: 15 320kg.</a:t>
            </a:r>
          </a:p>
        </p:txBody>
      </p:sp>
    </p:spTree>
    <p:extLst>
      <p:ext uri="{BB962C8B-B14F-4D97-AF65-F5344CB8AC3E}">
        <p14:creationId xmlns:p14="http://schemas.microsoft.com/office/powerpoint/2010/main" val="292904839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611E0-3930-411C-B8CC-356B13CCF48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09550" y="-2019300"/>
            <a:ext cx="9954905" cy="9954905"/>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445" y="-84445"/>
            <a:ext cx="7298710" cy="729871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4497219" y="1203902"/>
            <a:ext cx="3197563"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Dừa Bến Tre</a:t>
            </a:r>
            <a:endParaRPr lang="vi-VN" sz="3600" b="1">
              <a:ln w="0"/>
              <a:solidFill>
                <a:srgbClr val="CE3041"/>
              </a:solidFill>
              <a:latin typeface="UTM Avo" panose="02040603050506020204" pitchFamily="18" charset="0"/>
            </a:endParaRPr>
          </a:p>
        </p:txBody>
      </p:sp>
    </p:spTree>
    <p:extLst>
      <p:ext uri="{BB962C8B-B14F-4D97-AF65-F5344CB8AC3E}">
        <p14:creationId xmlns:p14="http://schemas.microsoft.com/office/powerpoint/2010/main" val="42519128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719755" y="1563042"/>
            <a:ext cx="3376245" cy="1015663"/>
          </a:xfrm>
          <a:prstGeom prst="rect">
            <a:avLst/>
          </a:prstGeom>
          <a:noFill/>
        </p:spPr>
        <p:txBody>
          <a:bodyPr wrap="none" lIns="91440" tIns="45720" rIns="91440" bIns="45720">
            <a:spAutoFit/>
          </a:bodyPr>
          <a:lstStyle/>
          <a:p>
            <a:pPr algn="ct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Khởi</a:t>
            </a:r>
            <a:r>
              <a:rPr lang="en-US" sz="60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động</a:t>
            </a:r>
            <a:endParaRPr lang="en-US" sz="60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002026" y="4450695"/>
            <a:ext cx="3315331" cy="1015663"/>
          </a:xfrm>
          <a:prstGeom prst="rect">
            <a:avLst/>
          </a:prstGeom>
          <a:noFill/>
        </p:spPr>
        <p:txBody>
          <a:bodyPr wrap="none" lIns="91440" tIns="45720" rIns="91440" bIns="45720">
            <a:spAutoFit/>
          </a:bodyPr>
          <a:lstStyle/>
          <a:p>
            <a:pPr algn="ct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Luyện</a:t>
            </a:r>
            <a:r>
              <a:rPr lang="en-US" sz="60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tập</a:t>
            </a:r>
            <a:endParaRPr lang="en-US" sz="60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173745" y="2745907"/>
            <a:ext cx="2523448" cy="1015663"/>
          </a:xfrm>
          <a:prstGeom prst="rect">
            <a:avLst/>
          </a:prstGeom>
          <a:noFill/>
        </p:spPr>
        <p:txBody>
          <a:bodyPr wrap="none" lIns="91440" tIns="45720" rIns="91440" bIns="45720">
            <a:spAutoFit/>
          </a:bodyPr>
          <a:lstStyle/>
          <a:p>
            <a:pPr algn="ct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Dặn</a:t>
            </a:r>
            <a:r>
              <a:rPr lang="en-US" sz="60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dò</a:t>
            </a:r>
            <a:endParaRPr lang="en-US" sz="60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Tree>
    <p:extLst>
      <p:ext uri="{BB962C8B-B14F-4D97-AF65-F5344CB8AC3E}">
        <p14:creationId xmlns:p14="http://schemas.microsoft.com/office/powerpoint/2010/main" val="329569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Dặn</a:t>
            </a:r>
            <a:r>
              <a:rPr lang="en-US" sz="115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115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dò</a:t>
            </a:r>
            <a:endParaRPr lang="en-US" sz="1150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938992"/>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p>
        </p:txBody>
      </p:sp>
    </p:spTree>
    <p:extLst>
      <p:ext uri="{BB962C8B-B14F-4D97-AF65-F5344CB8AC3E}">
        <p14:creationId xmlns:p14="http://schemas.microsoft.com/office/powerpoint/2010/main" val="2238538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EB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CEEB5-991E-483B-8A85-B542238C61E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sp>
        <p:nvSpPr>
          <p:cNvPr id="4" name="Rectangle 3">
            <a:extLst>
              <a:ext uri="{FF2B5EF4-FFF2-40B4-BE49-F238E27FC236}">
                <a16:creationId xmlns:a16="http://schemas.microsoft.com/office/drawing/2014/main" id="{7276039C-2322-41DB-8608-1C8367DA7DBB}"/>
              </a:ext>
            </a:extLst>
          </p:cNvPr>
          <p:cNvSpPr>
            <a:spLocks noChangeAspect="1"/>
          </p:cNvSpPr>
          <p:nvPr/>
        </p:nvSpPr>
        <p:spPr>
          <a:xfrm>
            <a:off x="3330100" y="1489652"/>
            <a:ext cx="5923131" cy="1200329"/>
          </a:xfrm>
          <a:prstGeom prst="rect">
            <a:avLst/>
          </a:prstGeom>
          <a:noFill/>
        </p:spPr>
        <p:txBody>
          <a:bodyPr wrap="square" lIns="91440" tIns="45720" rIns="91440" bIns="45720">
            <a:spAutoFit/>
          </a:bodyPr>
          <a:lstStyle/>
          <a:p>
            <a:pPr algn="just"/>
            <a:r>
              <a:rPr lang="en-US" sz="7200" b="1">
                <a:ln w="0"/>
                <a:solidFill>
                  <a:srgbClr val="16468D"/>
                </a:solidFill>
                <a:latin typeface="UTM Beautiful Caps" panose="02040603050506020204" pitchFamily="18" charset="0"/>
              </a:rPr>
              <a:t>Xem lại bài</a:t>
            </a:r>
            <a:endParaRPr lang="vi-VN" sz="7200" b="1">
              <a:ln w="0"/>
              <a:solidFill>
                <a:srgbClr val="16468D"/>
              </a:solidFill>
              <a:latin typeface="UTM Avo" panose="02040603050506020204" pitchFamily="18" charset="0"/>
            </a:endParaRPr>
          </a:p>
        </p:txBody>
      </p:sp>
      <p:sp>
        <p:nvSpPr>
          <p:cNvPr id="5" name="Rectangle 4">
            <a:extLst>
              <a:ext uri="{FF2B5EF4-FFF2-40B4-BE49-F238E27FC236}">
                <a16:creationId xmlns:a16="http://schemas.microsoft.com/office/drawing/2014/main" id="{CC974796-F448-4976-A654-07AC575E7173}"/>
              </a:ext>
            </a:extLst>
          </p:cNvPr>
          <p:cNvSpPr>
            <a:spLocks noChangeAspect="1"/>
          </p:cNvSpPr>
          <p:nvPr/>
        </p:nvSpPr>
        <p:spPr>
          <a:xfrm>
            <a:off x="3330100" y="3430369"/>
            <a:ext cx="5923131" cy="1200329"/>
          </a:xfrm>
          <a:prstGeom prst="rect">
            <a:avLst/>
          </a:prstGeom>
          <a:noFill/>
        </p:spPr>
        <p:txBody>
          <a:bodyPr wrap="square" lIns="91440" tIns="45720" rIns="91440" bIns="45720">
            <a:spAutoFit/>
          </a:bodyPr>
          <a:lstStyle/>
          <a:p>
            <a:pPr algn="just"/>
            <a:r>
              <a:rPr lang="en-US" sz="7200" b="1" dirty="0" err="1">
                <a:ln w="0"/>
                <a:solidFill>
                  <a:srgbClr val="16468D"/>
                </a:solidFill>
                <a:latin typeface="UTM Beautiful Caps" panose="02040603050506020204" pitchFamily="18" charset="0"/>
              </a:rPr>
              <a:t>Chuẩn</a:t>
            </a:r>
            <a:r>
              <a:rPr lang="en-US" sz="7200" b="1" dirty="0">
                <a:ln w="0"/>
                <a:solidFill>
                  <a:srgbClr val="16468D"/>
                </a:solidFill>
                <a:latin typeface="UTM Beautiful Caps" panose="02040603050506020204" pitchFamily="18" charset="0"/>
              </a:rPr>
              <a:t> </a:t>
            </a:r>
            <a:r>
              <a:rPr lang="en-US" sz="7200" b="1" dirty="0" err="1">
                <a:ln w="0"/>
                <a:solidFill>
                  <a:srgbClr val="16468D"/>
                </a:solidFill>
                <a:latin typeface="UTM Beautiful Caps" panose="02040603050506020204" pitchFamily="18" charset="0"/>
              </a:rPr>
              <a:t>bị</a:t>
            </a:r>
            <a:r>
              <a:rPr lang="en-US" sz="7200" b="1" dirty="0">
                <a:ln w="0"/>
                <a:solidFill>
                  <a:srgbClr val="16468D"/>
                </a:solidFill>
                <a:latin typeface="UTM Beautiful Caps" panose="02040603050506020204" pitchFamily="18" charset="0"/>
              </a:rPr>
              <a:t> </a:t>
            </a:r>
            <a:r>
              <a:rPr lang="en-US" sz="7200" b="1" dirty="0" err="1">
                <a:ln w="0"/>
                <a:solidFill>
                  <a:srgbClr val="16468D"/>
                </a:solidFill>
                <a:latin typeface="UTM Beautiful Caps" panose="02040603050506020204" pitchFamily="18" charset="0"/>
              </a:rPr>
              <a:t>bài</a:t>
            </a:r>
            <a:r>
              <a:rPr lang="en-US" sz="7200" b="1" dirty="0">
                <a:ln w="0"/>
                <a:solidFill>
                  <a:srgbClr val="16468D"/>
                </a:solidFill>
                <a:latin typeface="UTM Beautiful Caps" panose="02040603050506020204" pitchFamily="18" charset="0"/>
              </a:rPr>
              <a:t> </a:t>
            </a:r>
            <a:r>
              <a:rPr lang="en-US" sz="7200" b="1" dirty="0" err="1">
                <a:ln w="0"/>
                <a:solidFill>
                  <a:srgbClr val="16468D"/>
                </a:solidFill>
                <a:latin typeface="UTM Beautiful Caps" panose="02040603050506020204" pitchFamily="18" charset="0"/>
              </a:rPr>
              <a:t>sau</a:t>
            </a:r>
            <a:endParaRPr lang="vi-VN" sz="7200" b="1" dirty="0">
              <a:ln w="0"/>
              <a:solidFill>
                <a:srgbClr val="16468D"/>
              </a:solidFill>
              <a:latin typeface="UTM Avo" panose="02040603050506020204" pitchFamily="18" charset="0"/>
            </a:endParaRPr>
          </a:p>
        </p:txBody>
      </p:sp>
      <p:pic>
        <p:nvPicPr>
          <p:cNvPr id="7" name="Picture 6">
            <a:extLst>
              <a:ext uri="{FF2B5EF4-FFF2-40B4-BE49-F238E27FC236}">
                <a16:creationId xmlns:a16="http://schemas.microsoft.com/office/drawing/2014/main" id="{AE7F7EAF-F474-4229-A6CA-62C7970FD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63" y="790793"/>
            <a:ext cx="2636837" cy="2636837"/>
          </a:xfrm>
          <a:prstGeom prst="rect">
            <a:avLst/>
          </a:prstGeom>
        </p:spPr>
      </p:pic>
      <p:pic>
        <p:nvPicPr>
          <p:cNvPr id="8" name="Picture 7">
            <a:extLst>
              <a:ext uri="{FF2B5EF4-FFF2-40B4-BE49-F238E27FC236}">
                <a16:creationId xmlns:a16="http://schemas.microsoft.com/office/drawing/2014/main" id="{04880B61-FE7B-47D9-95B9-A7DC0BC5D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663" y="2689481"/>
            <a:ext cx="2636837" cy="2636837"/>
          </a:xfrm>
          <a:prstGeom prst="rect">
            <a:avLst/>
          </a:prstGeom>
        </p:spPr>
      </p:pic>
    </p:spTree>
    <p:extLst>
      <p:ext uri="{BB962C8B-B14F-4D97-AF65-F5344CB8AC3E}">
        <p14:creationId xmlns:p14="http://schemas.microsoft.com/office/powerpoint/2010/main" val="2035894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1" decel="7200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600"/>
                            </p:stCondLst>
                            <p:childTnLst>
                              <p:par>
                                <p:cTn id="18" presetID="2" presetClass="entr" presetSubtype="1" decel="72000" fill="hold" grpId="0" nodeType="afterEffect">
                                  <p:stCondLst>
                                    <p:cond delay="0"/>
                                  </p:stCondLst>
                                  <p:iterate type="wd">
                                    <p:tmPct val="10000"/>
                                  </p:iterate>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6">
            <a:extLst>
              <a:ext uri="{FF2B5EF4-FFF2-40B4-BE49-F238E27FC236}">
                <a16:creationId xmlns:a16="http://schemas.microsoft.com/office/drawing/2014/main" id="{23EB8B10-B375-462D-885D-2971FCCD245E}"/>
              </a:ext>
            </a:extLst>
          </p:cNvPr>
          <p:cNvGrpSpPr/>
          <p:nvPr/>
        </p:nvGrpSpPr>
        <p:grpSpPr>
          <a:xfrm>
            <a:off x="-1798955" y="-1424940"/>
            <a:ext cx="15784195" cy="10398125"/>
            <a:chOff x="-2833" y="-2244"/>
            <a:chExt cx="24857" cy="16375"/>
          </a:xfrm>
        </p:grpSpPr>
        <p:pic>
          <p:nvPicPr>
            <p:cNvPr id="28" name="Google Shape;7152;p41">
              <a:extLst>
                <a:ext uri="{FF2B5EF4-FFF2-40B4-BE49-F238E27FC236}">
                  <a16:creationId xmlns:a16="http://schemas.microsoft.com/office/drawing/2014/main" id="{C35E357E-9EC7-48DA-876D-F2E83BFA1564}"/>
                </a:ext>
              </a:extLst>
            </p:cNvPr>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9" name="Google Shape;7248;p43">
              <a:extLst>
                <a:ext uri="{FF2B5EF4-FFF2-40B4-BE49-F238E27FC236}">
                  <a16:creationId xmlns:a16="http://schemas.microsoft.com/office/drawing/2014/main" id="{5B5F0D4D-AF4A-4C33-B612-C3B68EA45444}"/>
                </a:ext>
              </a:extLst>
            </p:cNvPr>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30" name="Google Shape;7152;p41">
              <a:extLst>
                <a:ext uri="{FF2B5EF4-FFF2-40B4-BE49-F238E27FC236}">
                  <a16:creationId xmlns:a16="http://schemas.microsoft.com/office/drawing/2014/main" id="{228DDEE7-44D5-4124-9EE2-ED9D3834FA06}"/>
                </a:ext>
              </a:extLst>
            </p:cNvPr>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31" name="Google Shape;9712;p77">
              <a:extLst>
                <a:ext uri="{FF2B5EF4-FFF2-40B4-BE49-F238E27FC236}">
                  <a16:creationId xmlns:a16="http://schemas.microsoft.com/office/drawing/2014/main" id="{96B06581-86D8-4FAA-833A-6CD42F52092C}"/>
                </a:ext>
              </a:extLst>
            </p:cNvPr>
            <p:cNvPicPr preferRelativeResize="0"/>
            <p:nvPr/>
          </p:nvPicPr>
          <p:blipFill>
            <a:blip r:embed="rId5">
              <a:alphaModFix amt="58999"/>
            </a:blip>
            <a:stretch>
              <a:fillRect/>
            </a:stretch>
          </p:blipFill>
          <p:spPr>
            <a:xfrm>
              <a:off x="9048" y="4575"/>
              <a:ext cx="12976" cy="9556"/>
            </a:xfrm>
            <a:prstGeom prst="rect">
              <a:avLst/>
            </a:prstGeom>
            <a:noFill/>
            <a:ln>
              <a:noFill/>
            </a:ln>
          </p:spPr>
        </p:pic>
      </p:grpSp>
      <p:pic>
        <p:nvPicPr>
          <p:cNvPr id="37" name="图片 7" descr="微信截图_20211013144348">
            <a:extLst>
              <a:ext uri="{FF2B5EF4-FFF2-40B4-BE49-F238E27FC236}">
                <a16:creationId xmlns:a16="http://schemas.microsoft.com/office/drawing/2014/main" id="{4EA8FD5F-78F2-49B0-B20B-C1B6F477B477}"/>
              </a:ext>
            </a:extLst>
          </p:cNvPr>
          <p:cNvPicPr>
            <a:picLocks noChangeAspect="1"/>
          </p:cNvPicPr>
          <p:nvPr/>
        </p:nvPicPr>
        <p:blipFill>
          <a:blip r:embed="rId6"/>
          <a:stretch>
            <a:fillRect/>
          </a:stretch>
        </p:blipFill>
        <p:spPr>
          <a:xfrm>
            <a:off x="8967451" y="489279"/>
            <a:ext cx="1795817" cy="2437214"/>
          </a:xfrm>
          <a:prstGeom prst="rect">
            <a:avLst/>
          </a:prstGeom>
        </p:spPr>
      </p:pic>
      <p:pic>
        <p:nvPicPr>
          <p:cNvPr id="38" name="图片 8" descr="微信截图_20211013144355">
            <a:extLst>
              <a:ext uri="{FF2B5EF4-FFF2-40B4-BE49-F238E27FC236}">
                <a16:creationId xmlns:a16="http://schemas.microsoft.com/office/drawing/2014/main" id="{0D8BBEAA-4FD5-47A3-85C0-BB4ABDB19DBE}"/>
              </a:ext>
            </a:extLst>
          </p:cNvPr>
          <p:cNvPicPr>
            <a:picLocks noChangeAspect="1"/>
          </p:cNvPicPr>
          <p:nvPr/>
        </p:nvPicPr>
        <p:blipFill>
          <a:blip r:embed="rId7"/>
          <a:stretch>
            <a:fillRect/>
          </a:stretch>
        </p:blipFill>
        <p:spPr>
          <a:xfrm rot="20400000">
            <a:off x="459735" y="3732025"/>
            <a:ext cx="1557056" cy="2875455"/>
          </a:xfrm>
          <a:prstGeom prst="rect">
            <a:avLst/>
          </a:prstGeom>
        </p:spPr>
      </p:pic>
      <p:pic>
        <p:nvPicPr>
          <p:cNvPr id="39" name="图片 10" descr="D:\PPT\包海外\微信截图_20211013151852.png微信截图_20211013151852">
            <a:extLst>
              <a:ext uri="{FF2B5EF4-FFF2-40B4-BE49-F238E27FC236}">
                <a16:creationId xmlns:a16="http://schemas.microsoft.com/office/drawing/2014/main" id="{5A017A26-D0DE-4FC2-B067-CE3776933126}"/>
              </a:ext>
            </a:extLst>
          </p:cNvPr>
          <p:cNvPicPr>
            <a:picLocks noChangeAspect="1"/>
          </p:cNvPicPr>
          <p:nvPr/>
        </p:nvPicPr>
        <p:blipFill>
          <a:blip r:embed="rId8"/>
          <a:srcRect/>
          <a:stretch>
            <a:fillRect/>
          </a:stretch>
        </p:blipFill>
        <p:spPr>
          <a:xfrm rot="16915933">
            <a:off x="1049311" y="829737"/>
            <a:ext cx="2290445" cy="2203450"/>
          </a:xfrm>
          <a:prstGeom prst="rect">
            <a:avLst/>
          </a:prstGeom>
        </p:spPr>
      </p:pic>
      <p:pic>
        <p:nvPicPr>
          <p:cNvPr id="40" name="图片 63" descr="微信截图_20211013153446">
            <a:extLst>
              <a:ext uri="{FF2B5EF4-FFF2-40B4-BE49-F238E27FC236}">
                <a16:creationId xmlns:a16="http://schemas.microsoft.com/office/drawing/2014/main" id="{2A501431-94A1-40E1-A520-BE341DF3983B}"/>
              </a:ext>
            </a:extLst>
          </p:cNvPr>
          <p:cNvPicPr>
            <a:picLocks noChangeAspect="1"/>
          </p:cNvPicPr>
          <p:nvPr/>
        </p:nvPicPr>
        <p:blipFill>
          <a:blip r:embed="rId9"/>
          <a:srcRect t="4380"/>
          <a:stretch>
            <a:fillRect/>
          </a:stretch>
        </p:blipFill>
        <p:spPr>
          <a:xfrm rot="2303846">
            <a:off x="9650777" y="4237465"/>
            <a:ext cx="2170151" cy="3057622"/>
          </a:xfrm>
          <a:prstGeom prst="rect">
            <a:avLst/>
          </a:prstGeom>
        </p:spPr>
      </p:pic>
      <p:sp>
        <p:nvSpPr>
          <p:cNvPr id="15" name="Rectangle 14">
            <a:extLst>
              <a:ext uri="{FF2B5EF4-FFF2-40B4-BE49-F238E27FC236}">
                <a16:creationId xmlns:a16="http://schemas.microsoft.com/office/drawing/2014/main" id="{00A1452E-9D98-4BFB-90AD-5AD66BA249C7}"/>
              </a:ext>
            </a:extLst>
          </p:cNvPr>
          <p:cNvSpPr>
            <a:spLocks noChangeAspect="1"/>
          </p:cNvSpPr>
          <p:nvPr/>
        </p:nvSpPr>
        <p:spPr>
          <a:xfrm>
            <a:off x="2354952" y="4203476"/>
            <a:ext cx="8380900" cy="1862048"/>
          </a:xfrm>
          <a:prstGeom prst="rect">
            <a:avLst/>
          </a:prstGeom>
          <a:noFill/>
        </p:spPr>
        <p:txBody>
          <a:bodyPr wrap="square" lIns="91440" tIns="45720" rIns="91440" bIns="45720">
            <a:spAutoFit/>
          </a:bodyPr>
          <a:lstStyle/>
          <a:p>
            <a:pPr algn="just"/>
            <a:r>
              <a:rPr lang="en-US" sz="11500" b="1">
                <a:ln w="0"/>
                <a:solidFill>
                  <a:srgbClr val="E8290B"/>
                </a:solidFill>
                <a:latin typeface="UTM Beautiful Caps" panose="02040603050506020204" pitchFamily="18" charset="0"/>
              </a:rPr>
              <a:t>Tạm biệt!</a:t>
            </a:r>
            <a:endParaRPr lang="vi-VN" sz="11500" b="1">
              <a:ln w="0"/>
              <a:solidFill>
                <a:srgbClr val="E8290B"/>
              </a:solidFill>
              <a:latin typeface="UTM Avo" panose="02040603050506020204" pitchFamily="18" charset="0"/>
            </a:endParaRPr>
          </a:p>
        </p:txBody>
      </p:sp>
      <p:pic>
        <p:nvPicPr>
          <p:cNvPr id="3" name="Picture 2">
            <a:extLst>
              <a:ext uri="{FF2B5EF4-FFF2-40B4-BE49-F238E27FC236}">
                <a16:creationId xmlns:a16="http://schemas.microsoft.com/office/drawing/2014/main" id="{1B219AF9-52A5-4548-AE56-AC791F6A3E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6834" y="105551"/>
            <a:ext cx="4602879" cy="3651821"/>
          </a:xfrm>
          <a:prstGeom prst="rect">
            <a:avLst/>
          </a:prstGeom>
        </p:spPr>
      </p:pic>
    </p:spTree>
    <p:custDataLst>
      <p:tags r:id="rId1"/>
    </p:custDataLst>
    <p:extLst>
      <p:ext uri="{BB962C8B-B14F-4D97-AF65-F5344CB8AC3E}">
        <p14:creationId xmlns:p14="http://schemas.microsoft.com/office/powerpoint/2010/main" val="19555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par>
                                <p:cTn id="11" presetID="2" presetClass="entr" presetSubtype="1" decel="72000" fill="hold" grpId="0" nodeType="withEffect">
                                  <p:stCondLst>
                                    <p:cond delay="0"/>
                                  </p:stCondLst>
                                  <p:iterate type="wd">
                                    <p:tmPct val="10000"/>
                                  </p:iterate>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82B39E-BF95-4842-BEE8-7570969D4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2663"/>
            <a:ext cx="12187615" cy="12187615"/>
          </a:xfrm>
          <a:prstGeom prst="rect">
            <a:avLst/>
          </a:prstGeom>
        </p:spPr>
      </p:pic>
      <p:pic>
        <p:nvPicPr>
          <p:cNvPr id="7" name="Picture 6">
            <a:hlinkClick r:id="rId5" action="ppaction://hlinksldjump"/>
            <a:extLst>
              <a:ext uri="{FF2B5EF4-FFF2-40B4-BE49-F238E27FC236}">
                <a16:creationId xmlns:a16="http://schemas.microsoft.com/office/drawing/2014/main" id="{E6D82690-1FC5-43DE-A467-A9240EDD0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355" y="1156624"/>
            <a:ext cx="3017520" cy="3017520"/>
          </a:xfrm>
          <a:prstGeom prst="rect">
            <a:avLst/>
          </a:prstGeom>
        </p:spPr>
      </p:pic>
      <p:pic>
        <p:nvPicPr>
          <p:cNvPr id="9" name="Picture 8">
            <a:hlinkClick r:id="rId7" action="ppaction://hlinksldjump"/>
            <a:extLst>
              <a:ext uri="{FF2B5EF4-FFF2-40B4-BE49-F238E27FC236}">
                <a16:creationId xmlns:a16="http://schemas.microsoft.com/office/drawing/2014/main" id="{497F3140-1EE7-44BF-9FFB-74AA220F7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679" y="1123382"/>
            <a:ext cx="3017520" cy="3017520"/>
          </a:xfrm>
          <a:prstGeom prst="rect">
            <a:avLst/>
          </a:prstGeom>
        </p:spPr>
      </p:pic>
      <p:pic>
        <p:nvPicPr>
          <p:cNvPr id="11" name="Picture 10">
            <a:hlinkClick r:id="rId9" action="ppaction://hlinksldjump"/>
            <a:extLst>
              <a:ext uri="{FF2B5EF4-FFF2-40B4-BE49-F238E27FC236}">
                <a16:creationId xmlns:a16="http://schemas.microsoft.com/office/drawing/2014/main" id="{12BEA7D2-1A57-4427-A93C-39D3DAC56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8125" y="972598"/>
            <a:ext cx="3017520" cy="3017520"/>
          </a:xfrm>
          <a:prstGeom prst="rect">
            <a:avLst/>
          </a:prstGeom>
        </p:spPr>
      </p:pic>
      <p:pic>
        <p:nvPicPr>
          <p:cNvPr id="5" name="Picture 4">
            <a:hlinkClick r:id="rId11" action="ppaction://hlinksldjump"/>
            <a:extLst>
              <a:ext uri="{FF2B5EF4-FFF2-40B4-BE49-F238E27FC236}">
                <a16:creationId xmlns:a16="http://schemas.microsoft.com/office/drawing/2014/main" id="{014631E5-D7FE-4F1B-922E-E295D6233D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07785" y="1156624"/>
            <a:ext cx="3017520" cy="3017520"/>
          </a:xfrm>
          <a:prstGeom prst="rect">
            <a:avLst/>
          </a:prstGeom>
        </p:spPr>
      </p:pic>
      <p:sp>
        <p:nvSpPr>
          <p:cNvPr id="14" name="Rectangle 13">
            <a:hlinkClick r:id="rId13" action="ppaction://hlinksldjump"/>
            <a:extLst>
              <a:ext uri="{FF2B5EF4-FFF2-40B4-BE49-F238E27FC236}">
                <a16:creationId xmlns:a16="http://schemas.microsoft.com/office/drawing/2014/main" id="{14009DB3-E159-4EA0-8878-201406D61A37}"/>
              </a:ext>
            </a:extLst>
          </p:cNvPr>
          <p:cNvSpPr/>
          <p:nvPr/>
        </p:nvSpPr>
        <p:spPr>
          <a:xfrm>
            <a:off x="10406300" y="1699378"/>
            <a:ext cx="1798890" cy="3785652"/>
          </a:xfrm>
          <a:prstGeom prst="rect">
            <a:avLst/>
          </a:prstGeom>
          <a:noFill/>
        </p:spPr>
        <p:txBody>
          <a:bodyPr wrap="none" lIns="91440" tIns="45720" rIns="91440" bIns="45720">
            <a:spAutoFit/>
          </a:bodyPr>
          <a:lstStyle/>
          <a:p>
            <a:pPr algn="ctr"/>
            <a:r>
              <a:rPr lang="en-US" sz="6000" dirty="0">
                <a:ln w="0"/>
                <a:solidFill>
                  <a:srgbClr val="AB3C53"/>
                </a:solidFill>
                <a:effectLst>
                  <a:outerShdw blurRad="38100" dist="19050" dir="2700000" algn="tl" rotWithShape="0">
                    <a:schemeClr val="dk1">
                      <a:alpha val="40000"/>
                    </a:schemeClr>
                  </a:outerShdw>
                </a:effectLst>
                <a:latin typeface="UTM Cookies" panose="02040603050506020204" pitchFamily="18"/>
              </a:rPr>
              <a:t>MÓN </a:t>
            </a:r>
            <a:br>
              <a:rPr lang="en-US" sz="6000" dirty="0">
                <a:ln w="0"/>
                <a:solidFill>
                  <a:srgbClr val="AB3C53"/>
                </a:solidFill>
                <a:effectLst>
                  <a:outerShdw blurRad="38100" dist="19050" dir="2700000" algn="tl" rotWithShape="0">
                    <a:schemeClr val="dk1">
                      <a:alpha val="40000"/>
                    </a:schemeClr>
                  </a:outerShdw>
                </a:effectLst>
                <a:latin typeface="UTM Cookies" panose="02040603050506020204" pitchFamily="18"/>
              </a:rPr>
            </a:br>
            <a:r>
              <a:rPr lang="en-US" sz="6000" dirty="0">
                <a:ln w="0"/>
                <a:solidFill>
                  <a:srgbClr val="AB3C53"/>
                </a:solidFill>
                <a:effectLst>
                  <a:outerShdw blurRad="38100" dist="19050" dir="2700000" algn="tl" rotWithShape="0">
                    <a:schemeClr val="dk1">
                      <a:alpha val="40000"/>
                    </a:schemeClr>
                  </a:outerShdw>
                </a:effectLst>
                <a:latin typeface="UTM Cookies" panose="02040603050506020204" pitchFamily="18"/>
              </a:rPr>
              <a:t>QUÀ </a:t>
            </a:r>
            <a:br>
              <a:rPr lang="en-US" sz="6000" dirty="0">
                <a:ln w="0"/>
                <a:solidFill>
                  <a:srgbClr val="AB3C53"/>
                </a:solidFill>
                <a:effectLst>
                  <a:outerShdw blurRad="38100" dist="19050" dir="2700000" algn="tl" rotWithShape="0">
                    <a:schemeClr val="dk1">
                      <a:alpha val="40000"/>
                    </a:schemeClr>
                  </a:outerShdw>
                </a:effectLst>
                <a:latin typeface="UTM Cookies" panose="02040603050506020204" pitchFamily="18"/>
              </a:rPr>
            </a:br>
            <a:r>
              <a:rPr lang="en-US" sz="6000" dirty="0">
                <a:ln w="0"/>
                <a:solidFill>
                  <a:srgbClr val="AB3C53"/>
                </a:solidFill>
                <a:effectLst>
                  <a:outerShdw blurRad="38100" dist="19050" dir="2700000" algn="tl" rotWithShape="0">
                    <a:schemeClr val="dk1">
                      <a:alpha val="40000"/>
                    </a:schemeClr>
                  </a:outerShdw>
                </a:effectLst>
                <a:latin typeface="UTM Cookies" panose="02040603050506020204" pitchFamily="18"/>
              </a:rPr>
              <a:t>BẤT </a:t>
            </a:r>
            <a:br>
              <a:rPr lang="en-US" sz="6000" dirty="0">
                <a:ln w="0"/>
                <a:solidFill>
                  <a:srgbClr val="AB3C53"/>
                </a:solidFill>
                <a:effectLst>
                  <a:outerShdw blurRad="38100" dist="19050" dir="2700000" algn="tl" rotWithShape="0">
                    <a:schemeClr val="dk1">
                      <a:alpha val="40000"/>
                    </a:schemeClr>
                  </a:outerShdw>
                </a:effectLst>
                <a:latin typeface="UTM Cookies" panose="02040603050506020204" pitchFamily="18"/>
              </a:rPr>
            </a:br>
            <a:r>
              <a:rPr lang="en-US" sz="6000" dirty="0">
                <a:ln w="0"/>
                <a:solidFill>
                  <a:srgbClr val="AB3C53"/>
                </a:solidFill>
                <a:effectLst>
                  <a:outerShdw blurRad="38100" dist="19050" dir="2700000" algn="tl" rotWithShape="0">
                    <a:schemeClr val="dk1">
                      <a:alpha val="40000"/>
                    </a:schemeClr>
                  </a:outerShdw>
                </a:effectLst>
                <a:latin typeface="UTM Cookies" panose="02040603050506020204" pitchFamily="18"/>
              </a:rPr>
              <a:t>NGỜ</a:t>
            </a:r>
            <a:endParaRPr lang="en-US" sz="6000" b="0" cap="none" spc="0" dirty="0">
              <a:ln w="0"/>
              <a:solidFill>
                <a:srgbClr val="AB3C53"/>
              </a:solidFill>
              <a:effectLst>
                <a:outerShdw blurRad="38100" dist="19050" dir="2700000" algn="tl" rotWithShape="0">
                  <a:schemeClr val="dk1">
                    <a:alpha val="40000"/>
                  </a:schemeClr>
                </a:outerShdw>
              </a:effectLst>
              <a:latin typeface="UTM Cookies" panose="02040603050506020204" pitchFamily="18"/>
            </a:endParaRPr>
          </a:p>
        </p:txBody>
      </p:sp>
    </p:spTree>
    <p:extLst>
      <p:ext uri="{BB962C8B-B14F-4D97-AF65-F5344CB8AC3E}">
        <p14:creationId xmlns:p14="http://schemas.microsoft.com/office/powerpoint/2010/main" val="1131070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37" presetClass="exit" presetSubtype="0" fill="hold" nodeType="clickEffect">
                                  <p:stCondLst>
                                    <p:cond delay="0"/>
                                  </p:stCondLst>
                                  <p:childTnLst>
                                    <p:animEffect transition="out" filter="fade">
                                      <p:cBhvr>
                                        <p:cTn id="12" dur="1000"/>
                                        <p:tgtEl>
                                          <p:spTgt spid="11"/>
                                        </p:tgtEl>
                                      </p:cBhvr>
                                    </p:animEffect>
                                    <p:anim calcmode="lin" valueType="num">
                                      <p:cBhvr>
                                        <p:cTn id="13" dur="1000"/>
                                        <p:tgtEl>
                                          <p:spTgt spid="11"/>
                                        </p:tgtEl>
                                        <p:attrNameLst>
                                          <p:attrName>ppt_x</p:attrName>
                                        </p:attrNameLst>
                                      </p:cBhvr>
                                      <p:tavLst>
                                        <p:tav tm="0">
                                          <p:val>
                                            <p:strVal val="ppt_x"/>
                                          </p:val>
                                        </p:tav>
                                        <p:tav tm="100000">
                                          <p:val>
                                            <p:strVal val="ppt_x"/>
                                          </p:val>
                                        </p:tav>
                                      </p:tavLst>
                                    </p:anim>
                                    <p:anim calcmode="lin" valueType="num">
                                      <p:cBhvr>
                                        <p:cTn id="14" dur="100" decel="100000"/>
                                        <p:tgtEl>
                                          <p:spTgt spid="11"/>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7" presetClass="exit" presetSubtype="0" fill="hold" nodeType="click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 decel="100000"/>
                                        <p:tgtEl>
                                          <p:spTgt spid="5"/>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5"/>
                                        </p:tgtEl>
                                        <p:attrNameLst>
                                          <p:attrName>ppt_y</p:attrName>
                                        </p:attrNameLst>
                                      </p:cBhvr>
                                      <p:tavLst>
                                        <p:tav tm="0">
                                          <p:val>
                                            <p:strVal val="ppt_y"/>
                                          </p:val>
                                        </p:tav>
                                        <p:tav tm="100000">
                                          <p:val>
                                            <p:strVal val="ppt_y+1"/>
                                          </p:val>
                                        </p:tav>
                                      </p:tavLst>
                                    </p:anim>
                                    <p:set>
                                      <p:cBhvr>
                                        <p:cTn id="34"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clickEffect">
                                  <p:stCondLst>
                                    <p:cond delay="0"/>
                                  </p:stCondLst>
                                  <p:childTnLst>
                                    <p:animEffect transition="out" filter="fade">
                                      <p:cBhvr>
                                        <p:cTn id="39" dur="1000"/>
                                        <p:tgtEl>
                                          <p:spTgt spid="7"/>
                                        </p:tgtEl>
                                      </p:cBhvr>
                                    </p:animEffect>
                                    <p:anim calcmode="lin" valueType="num">
                                      <p:cBhvr>
                                        <p:cTn id="40" dur="1000"/>
                                        <p:tgtEl>
                                          <p:spTgt spid="7"/>
                                        </p:tgtEl>
                                        <p:attrNameLst>
                                          <p:attrName>ppt_x</p:attrName>
                                        </p:attrNameLst>
                                      </p:cBhvr>
                                      <p:tavLst>
                                        <p:tav tm="0">
                                          <p:val>
                                            <p:strVal val="ppt_x"/>
                                          </p:val>
                                        </p:tav>
                                        <p:tav tm="100000">
                                          <p:val>
                                            <p:strVal val="ppt_x"/>
                                          </p:val>
                                        </p:tav>
                                      </p:tavLst>
                                    </p:anim>
                                    <p:anim calcmode="lin" valueType="num">
                                      <p:cBhvr>
                                        <p:cTn id="41" dur="100" decel="100000"/>
                                        <p:tgtEl>
                                          <p:spTgt spid="7"/>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574" y="1036462"/>
            <a:ext cx="4785076" cy="478507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472706" y="1008144"/>
                <a:ext cx="3542958" cy="1997406"/>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3</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8</m:t>
                        </m:r>
                      </m:den>
                    </m:f>
                  </m:oMath>
                </a14:m>
                <a:r>
                  <a:rPr lang="en-US" sz="7200" i="0">
                    <a:ln w="0"/>
                    <a:solidFill>
                      <a:srgbClr val="EC1C24"/>
                    </a:solidFill>
                    <a:effectLst>
                      <a:outerShdw blurRad="38100" dist="19050" dir="2700000" algn="tl" rotWithShape="0">
                        <a:schemeClr val="dk1">
                          <a:alpha val="40000"/>
                        </a:schemeClr>
                      </a:outerShdw>
                    </a:effectLst>
                    <a:latin typeface="+mj-lt"/>
                  </a:rPr>
                  <a:t> : 2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472706" y="1008144"/>
                <a:ext cx="3542958" cy="1997406"/>
              </a:xfrm>
              <a:prstGeom prst="rect">
                <a:avLst/>
              </a:prstGeom>
              <a:blipFill>
                <a:blip r:embed="rId6"/>
                <a:stretch>
                  <a:fillRect r="-14286" b="-11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0" cy="2733377"/>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3</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16</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0" cy="2733377"/>
              </a:xfrm>
              <a:prstGeom prst="rect">
                <a:avLst/>
              </a:prstGeom>
              <a:blipFill>
                <a:blip r:embed="rId7"/>
                <a:stretch>
                  <a:fillRect b="-1116"/>
                </a:stretch>
              </a:blipFill>
            </p:spPr>
            <p:txBody>
              <a:bodyPr/>
              <a:lstStyle/>
              <a:p>
                <a:r>
                  <a:rPr lang="en-US">
                    <a:noFill/>
                  </a:rPr>
                  <a:t> </a:t>
                </a:r>
              </a:p>
            </p:txBody>
          </p:sp>
        </mc:Fallback>
      </mc:AlternateContent>
      <p:pic>
        <p:nvPicPr>
          <p:cNvPr id="9" name="Picture 8">
            <a:hlinkClick r:id="rId8" action="ppaction://hlinksldjump"/>
            <a:extLst>
              <a:ext uri="{FF2B5EF4-FFF2-40B4-BE49-F238E27FC236}">
                <a16:creationId xmlns:a16="http://schemas.microsoft.com/office/drawing/2014/main" id="{F2ECC4E4-6958-4FC9-89EC-5B059ED60A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3090945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2"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allAtOnce"/>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39" y="738534"/>
            <a:ext cx="6119466" cy="611946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520862" y="1107390"/>
                <a:ext cx="4192558" cy="1961755"/>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4</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7</m:t>
                        </m:r>
                      </m:den>
                    </m:f>
                  </m:oMath>
                </a14:m>
                <a:r>
                  <a:rPr lang="en-US" sz="7200" i="0">
                    <a:ln w="0"/>
                    <a:solidFill>
                      <a:srgbClr val="EC1C24"/>
                    </a:solidFill>
                    <a:effectLst>
                      <a:outerShdw blurRad="38100" dist="19050" dir="2700000" algn="tl" rotWithShape="0">
                        <a:schemeClr val="dk1">
                          <a:alpha val="40000"/>
                        </a:schemeClr>
                      </a:outerShdw>
                    </a:effectLst>
                    <a:latin typeface="+mj-lt"/>
                  </a:rPr>
                  <a:t> x 11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520862" y="1107390"/>
                <a:ext cx="4192558" cy="1961755"/>
              </a:xfrm>
              <a:prstGeom prst="rect">
                <a:avLst/>
              </a:prstGeom>
              <a:blipFill>
                <a:blip r:embed="rId6"/>
                <a:stretch>
                  <a:fillRect r="-12082" b="-13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0" cy="2733377"/>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44</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7</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0" cy="2733377"/>
              </a:xfrm>
              <a:prstGeom prst="rect">
                <a:avLst/>
              </a:prstGeom>
              <a:blipFill>
                <a:blip r:embed="rId7"/>
                <a:stretch>
                  <a:fillRect/>
                </a:stretch>
              </a:blipFill>
            </p:spPr>
            <p:txBody>
              <a:bodyPr/>
              <a:lstStyle/>
              <a:p>
                <a:r>
                  <a:rPr lang="en-US">
                    <a:noFill/>
                  </a:rPr>
                  <a:t> </a:t>
                </a:r>
              </a:p>
            </p:txBody>
          </p:sp>
        </mc:Fallback>
      </mc:AlternateContent>
      <p:pic>
        <p:nvPicPr>
          <p:cNvPr id="7" name="Picture 6">
            <a:hlinkClick r:id="rId8" action="ppaction://hlinksldjump"/>
            <a:extLst>
              <a:ext uri="{FF2B5EF4-FFF2-40B4-BE49-F238E27FC236}">
                <a16:creationId xmlns:a16="http://schemas.microsoft.com/office/drawing/2014/main" id="{66AE06B0-060D-4736-B751-D29133194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26166848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04" y="738534"/>
            <a:ext cx="6119466" cy="611946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832838" y="1107390"/>
                <a:ext cx="3568605" cy="1972591"/>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5</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9</m:t>
                        </m:r>
                      </m:den>
                    </m:f>
                  </m:oMath>
                </a14:m>
                <a:r>
                  <a:rPr lang="en-US" sz="7200" i="0">
                    <a:ln w="0"/>
                    <a:solidFill>
                      <a:srgbClr val="EC1C24"/>
                    </a:solidFill>
                    <a:effectLst>
                      <a:outerShdw blurRad="38100" dist="19050" dir="2700000" algn="tl" rotWithShape="0">
                        <a:schemeClr val="dk1">
                          <a:alpha val="40000"/>
                        </a:schemeClr>
                      </a:outerShdw>
                    </a:effectLst>
                    <a:latin typeface="+mj-lt"/>
                  </a:rPr>
                  <a:t> +1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832838" y="1107390"/>
                <a:ext cx="3568605" cy="1972591"/>
              </a:xfrm>
              <a:prstGeom prst="rect">
                <a:avLst/>
              </a:prstGeom>
              <a:blipFill>
                <a:blip r:embed="rId6"/>
                <a:stretch>
                  <a:fillRect r="-14188" b="-126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1" cy="2701958"/>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14</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9</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1" cy="2701958"/>
              </a:xfrm>
              <a:prstGeom prst="rect">
                <a:avLst/>
              </a:prstGeom>
              <a:blipFill>
                <a:blip r:embed="rId7"/>
                <a:stretch>
                  <a:fillRect b="-903"/>
                </a:stretch>
              </a:blipFill>
            </p:spPr>
            <p:txBody>
              <a:bodyPr/>
              <a:lstStyle/>
              <a:p>
                <a:r>
                  <a:rPr lang="en-US">
                    <a:noFill/>
                  </a:rPr>
                  <a:t> </a:t>
                </a:r>
              </a:p>
            </p:txBody>
          </p:sp>
        </mc:Fallback>
      </mc:AlternateContent>
      <p:pic>
        <p:nvPicPr>
          <p:cNvPr id="7" name="Picture 6">
            <a:hlinkClick r:id="rId8" action="ppaction://hlinksldjump"/>
            <a:extLst>
              <a:ext uri="{FF2B5EF4-FFF2-40B4-BE49-F238E27FC236}">
                <a16:creationId xmlns:a16="http://schemas.microsoft.com/office/drawing/2014/main" id="{042ECE57-AA03-4C59-9531-F23BC1D12C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1520988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14" y="880757"/>
            <a:ext cx="5096486" cy="5096486"/>
          </a:xfrm>
          <a:prstGeom prst="rect">
            <a:avLst/>
          </a:prstGeom>
        </p:spPr>
      </p:pic>
      <p:pic>
        <p:nvPicPr>
          <p:cNvPr id="4" name="KhanQuangThapSangBinhMinh-V.A-3116259">
            <a:hlinkClick r:id="" action="ppaction://media"/>
            <a:extLst>
              <a:ext uri="{FF2B5EF4-FFF2-40B4-BE49-F238E27FC236}">
                <a16:creationId xmlns:a16="http://schemas.microsoft.com/office/drawing/2014/main" id="{EB759575-C35E-48BB-9B3B-0C0E839EDBFC}"/>
              </a:ext>
            </a:extLst>
          </p:cNvPr>
          <p:cNvPicPr>
            <a:picLocks noChangeAspect="1"/>
          </p:cNvPicPr>
          <p:nvPr>
            <a:audioFile r:link="rId1"/>
            <p:extLst>
              <p:ext uri="{DAA4B4D4-6D71-4841-9C94-3DE7FCFB9230}">
                <p14:media xmlns:p14="http://schemas.microsoft.com/office/powerpoint/2010/main" r:embed="rId2">
                  <p14:trim st="21510" end="94421.375"/>
                </p14:media>
              </p:ext>
            </p:extLst>
          </p:nvPr>
        </p:nvPicPr>
        <p:blipFill>
          <a:blip r:embed="rId7"/>
          <a:stretch>
            <a:fillRect/>
          </a:stretch>
        </p:blipFill>
        <p:spPr>
          <a:xfrm>
            <a:off x="7157080" y="2436456"/>
            <a:ext cx="3124200" cy="3124200"/>
          </a:xfrm>
          <a:prstGeom prst="rect">
            <a:avLst/>
          </a:prstGeom>
        </p:spPr>
      </p:pic>
      <p:sp>
        <p:nvSpPr>
          <p:cNvPr id="7" name="Rectangle 6">
            <a:extLst>
              <a:ext uri="{FF2B5EF4-FFF2-40B4-BE49-F238E27FC236}">
                <a16:creationId xmlns:a16="http://schemas.microsoft.com/office/drawing/2014/main" id="{19E90535-ACAB-42D1-9327-D55514D88ED2}"/>
              </a:ext>
            </a:extLst>
          </p:cNvPr>
          <p:cNvSpPr/>
          <p:nvPr/>
        </p:nvSpPr>
        <p:spPr>
          <a:xfrm>
            <a:off x="4802595" y="1049694"/>
            <a:ext cx="6389891" cy="923330"/>
          </a:xfrm>
          <a:prstGeom prst="rect">
            <a:avLst/>
          </a:prstGeom>
          <a:noFill/>
        </p:spPr>
        <p:txBody>
          <a:bodyPr wrap="none" lIns="91440" tIns="45720" rIns="91440" bIns="45720">
            <a:spAutoFit/>
          </a:bodyPr>
          <a:lstStyle/>
          <a:p>
            <a:pPr algn="ctr"/>
            <a:r>
              <a:rPr lang="en-US" sz="54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Cùng nghe nhạc!</a:t>
            </a:r>
            <a:endParaRPr lang="en-US" sz="54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8" name="Picture 7">
            <a:hlinkClick r:id="rId8" action="ppaction://hlinksldjump"/>
            <a:extLst>
              <a:ext uri="{FF2B5EF4-FFF2-40B4-BE49-F238E27FC236}">
                <a16:creationId xmlns:a16="http://schemas.microsoft.com/office/drawing/2014/main" id="{F200024A-89FF-4543-9F71-E0FCA84A51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7488" y="4372240"/>
            <a:ext cx="2376832" cy="2376832"/>
          </a:xfrm>
          <a:prstGeom prst="rect">
            <a:avLst/>
          </a:prstGeom>
        </p:spPr>
      </p:pic>
    </p:spTree>
    <p:extLst>
      <p:ext uri="{BB962C8B-B14F-4D97-AF65-F5344CB8AC3E}">
        <p14:creationId xmlns:p14="http://schemas.microsoft.com/office/powerpoint/2010/main" val="31794812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90"/>
                                          </p:val>
                                        </p:tav>
                                        <p:tav tm="100000">
                                          <p:val>
                                            <p:fltVal val="0"/>
                                          </p:val>
                                        </p:tav>
                                      </p:tavLst>
                                    </p:anim>
                                    <p:animEffect transition="in" filter="fade">
                                      <p:cBhvr>
                                        <p:cTn id="17"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5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700474" y="1542202"/>
            <a:ext cx="3376245" cy="1015663"/>
          </a:xfrm>
          <a:prstGeom prst="rect">
            <a:avLst/>
          </a:prstGeom>
          <a:noFill/>
        </p:spPr>
        <p:txBody>
          <a:bodyPr wrap="none" lIns="91440" tIns="45720" rIns="91440" bIns="45720">
            <a:spAutoFit/>
          </a:bodyPr>
          <a:lstStyle/>
          <a:p>
            <a:pPr algn="ct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Khởi</a:t>
            </a:r>
            <a:r>
              <a:rPr lang="en-US" sz="60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động</a:t>
            </a:r>
            <a:endParaRPr lang="en-US" sz="60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024326" y="4508492"/>
            <a:ext cx="3315331" cy="1015663"/>
          </a:xfrm>
          <a:prstGeom prst="rect">
            <a:avLst/>
          </a:prstGeom>
          <a:noFill/>
        </p:spPr>
        <p:txBody>
          <a:bodyPr wrap="none" lIns="91440" tIns="45720" rIns="91440" bIns="45720">
            <a:spAutoFit/>
          </a:bodyPr>
          <a:lstStyle/>
          <a:p>
            <a:pPr algn="ct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Luyện</a:t>
            </a:r>
            <a:r>
              <a:rPr lang="en-US" sz="6000" dirty="0">
                <a:ln w="0"/>
                <a:solidFill>
                  <a:srgbClr val="AB3C53"/>
                </a:solidFill>
                <a:effectLst>
                  <a:outerShdw blurRad="38100" dist="19050" dir="2700000" algn="tl" rotWithShape="0">
                    <a:schemeClr val="dk1">
                      <a:alpha val="40000"/>
                    </a:schemeClr>
                  </a:outerShdw>
                </a:effectLst>
                <a:latin typeface="UTM Aquarelle" panose="02040603050506020204" pitchFamily="18"/>
              </a:rPr>
              <a:t> </a:t>
            </a:r>
            <a:r>
              <a:rPr lang="en-US" sz="6000" dirty="0" err="1">
                <a:ln w="0"/>
                <a:solidFill>
                  <a:srgbClr val="AB3C53"/>
                </a:solidFill>
                <a:effectLst>
                  <a:outerShdw blurRad="38100" dist="19050" dir="2700000" algn="tl" rotWithShape="0">
                    <a:schemeClr val="dk1">
                      <a:alpha val="40000"/>
                    </a:schemeClr>
                  </a:outerShdw>
                </a:effectLst>
                <a:latin typeface="UTM Aquarelle" panose="02040603050506020204" pitchFamily="18"/>
              </a:rPr>
              <a:t>tập</a:t>
            </a:r>
            <a:endParaRPr lang="en-US" sz="6000" b="0" cap="none" spc="0" dirty="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176982" y="2745908"/>
            <a:ext cx="2523448"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Aquarelle" panose="02040603050506020204" pitchFamily="18"/>
              </a:rPr>
              <a:t>Dặn dò</a:t>
            </a:r>
            <a:endParaRPr lang="en-US" sz="6000" b="0" cap="none" spc="0">
              <a:ln w="0"/>
              <a:solidFill>
                <a:srgbClr val="AB3C53"/>
              </a:solidFill>
              <a:effectLst>
                <a:outerShdw blurRad="38100" dist="19050" dir="2700000" algn="tl" rotWithShape="0">
                  <a:schemeClr val="dk1">
                    <a:alpha val="40000"/>
                  </a:schemeClr>
                </a:outerShdw>
              </a:effectLst>
              <a:latin typeface="UTM Aquarelle" panose="02040603050506020204" pitchFamily="18"/>
            </a:endParaRPr>
          </a:p>
        </p:txBody>
      </p:sp>
    </p:spTree>
    <p:extLst>
      <p:ext uri="{BB962C8B-B14F-4D97-AF65-F5344CB8AC3E}">
        <p14:creationId xmlns:p14="http://schemas.microsoft.com/office/powerpoint/2010/main" val="353323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320</TotalTime>
  <Words>1230</Words>
  <Application>Microsoft Macintosh PowerPoint</Application>
  <PresentationFormat>Widescreen</PresentationFormat>
  <Paragraphs>134</Paragraphs>
  <Slides>37</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Calibri</vt:lpstr>
      <vt:lpstr>Cambria Math</vt:lpstr>
      <vt:lpstr>Times New Roman</vt:lpstr>
      <vt:lpstr>UTM Aquarelle</vt:lpstr>
      <vt:lpstr>UTM Avo</vt:lpstr>
      <vt:lpstr>UTM Beautiful Caps</vt:lpstr>
      <vt:lpstr>UTM Cookies</vt:lpstr>
      <vt:lpstr>UTM Mabella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ThyTho</cp:keywords>
  <cp:lastModifiedBy>Kwon Ji Yong</cp:lastModifiedBy>
  <cp:revision>4</cp:revision>
  <dcterms:created xsi:type="dcterms:W3CDTF">2019-06-19T02:08:00Z</dcterms:created>
  <dcterms:modified xsi:type="dcterms:W3CDTF">2022-03-08T16:54:31Z</dcterms:modified>
  <cp:version>R38</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86450331A1564D2FBF6236BB534D88D9</vt:lpwstr>
  </property>
</Properties>
</file>