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7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6" r:id="rId19"/>
    <p:sldId id="277" r:id="rId20"/>
    <p:sldId id="272" r:id="rId21"/>
    <p:sldId id="273" r:id="rId22"/>
    <p:sldId id="278" r:id="rId23"/>
    <p:sldId id="279" r:id="rId24"/>
    <p:sldId id="274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3CB1E-B686-4CED-9B35-C743F716978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98796-0684-4ECC-A86B-F09CD85D5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6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7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1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9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8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7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CB060-EFF9-4A04-9E75-1D122C016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49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CB060-EFF9-4A04-9E75-1D122C016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CB060-EFF9-4A04-9E75-1D122C016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6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CB060-EFF9-4A04-9E75-1D122C016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21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7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9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2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3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0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75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01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05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53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1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7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6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7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ACD6F-B49C-4291-94FE-ACDCB02378E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8391D-0EF5-4ED2-A10D-7EE70674E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8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8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7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12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emf"/><Relationship Id="rId11" Type="http://schemas.openxmlformats.org/officeDocument/2006/relationships/slide" Target="slide3.xml"/><Relationship Id="rId5" Type="http://schemas.openxmlformats.org/officeDocument/2006/relationships/image" Target="../media/image29.jpg"/><Relationship Id="rId15" Type="http://schemas.openxmlformats.org/officeDocument/2006/relationships/image" Target="../media/image24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39.png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4.emf"/><Relationship Id="rId3" Type="http://schemas.openxmlformats.org/officeDocument/2006/relationships/image" Target="../media/image39.png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3.e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emf"/><Relationship Id="rId11" Type="http://schemas.openxmlformats.org/officeDocument/2006/relationships/image" Target="../media/image22.png"/><Relationship Id="rId5" Type="http://schemas.openxmlformats.org/officeDocument/2006/relationships/image" Target="../media/image29.jpg"/><Relationship Id="rId15" Type="http://schemas.microsoft.com/office/2007/relationships/hdphoto" Target="../media/hdphoto1.wdp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60.png"/><Relationship Id="rId4" Type="http://schemas.openxmlformats.org/officeDocument/2006/relationships/image" Target="../media/image46.jp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0.png"/><Relationship Id="rId5" Type="http://schemas.openxmlformats.org/officeDocument/2006/relationships/image" Target="../media/image61.png"/><Relationship Id="rId10" Type="http://schemas.openxmlformats.org/officeDocument/2006/relationships/image" Target="../media/image62.png"/><Relationship Id="rId4" Type="http://schemas.openxmlformats.org/officeDocument/2006/relationships/image" Target="../media/image46.jp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46.jp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0.png"/><Relationship Id="rId5" Type="http://schemas.openxmlformats.org/officeDocument/2006/relationships/image" Target="../media/image64.png"/><Relationship Id="rId10" Type="http://schemas.openxmlformats.org/officeDocument/2006/relationships/image" Target="../media/image62.png"/><Relationship Id="rId4" Type="http://schemas.openxmlformats.org/officeDocument/2006/relationships/image" Target="../media/image46.jp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21.GIF"/><Relationship Id="rId5" Type="http://schemas.openxmlformats.org/officeDocument/2006/relationships/image" Target="../media/image20.emf"/><Relationship Id="rId10" Type="http://schemas.openxmlformats.org/officeDocument/2006/relationships/slide" Target="slide3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svg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image" Target="../media/image3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20.emf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prstClr val="white"/>
                  </a:solidFill>
                  <a:prstDash val="solid"/>
                </a:ln>
                <a:solidFill>
                  <a:srgbClr val="FF9409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FF940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srgbClr val="E7E6E6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srgbClr val="E7E6E6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6600" b="0" i="0" u="none" strike="noStrike" kern="1200" cap="none" spc="0" normalizeH="0" baseline="0" noProof="0" err="1">
                  <a:ln w="28575"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srgbClr val="E7E6E6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16600" b="0" i="0" u="none" strike="noStrike" kern="1200" cap="none" spc="0" normalizeH="0" baseline="0" noProof="0">
                  <a:ln w="28575"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srgbClr val="E7E6E6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16600" b="0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6600" b="0" i="0" u="none" strike="noStrike" kern="1200" cap="none" spc="0" normalizeH="0" baseline="0" noProof="0" err="1">
                  <a:ln w="28575">
                    <a:solidFill>
                      <a:prstClr val="white"/>
                    </a:solidFill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16600" b="0" i="0" u="none" strike="noStrike" kern="1200" cap="none" spc="0" normalizeH="0" baseline="0" noProof="0">
                  <a:ln w="28575">
                    <a:solidFill>
                      <a:prstClr val="white"/>
                    </a:solidFill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>
                  <a:solidFill>
                    <a:prstClr val="white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trang 137</a:t>
            </a:r>
            <a:endParaRPr kumimoji="0" lang="en-US" sz="4400" b="0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God's Wor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839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99524-91B7-44DE-8AFA-A0048463216A}"/>
              </a:ext>
            </a:extLst>
          </p:cNvPr>
          <p:cNvGrpSpPr/>
          <p:nvPr/>
        </p:nvGrpSpPr>
        <p:grpSpPr>
          <a:xfrm>
            <a:off x="4886981" y="602528"/>
            <a:ext cx="6892202" cy="731210"/>
            <a:chOff x="4165621" y="370482"/>
            <a:chExt cx="6892202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4921" y="531177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165621" y="370482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118535" y="148344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9359" y="238391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9D3083-2E19-4C43-997E-1528FC6C9329}"/>
              </a:ext>
            </a:extLst>
          </p:cNvPr>
          <p:cNvGrpSpPr/>
          <p:nvPr/>
        </p:nvGrpSpPr>
        <p:grpSpPr>
          <a:xfrm>
            <a:off x="4226286" y="2131478"/>
            <a:ext cx="3253799" cy="1197028"/>
            <a:chOff x="4226286" y="2131478"/>
            <a:chExt cx="3253799" cy="11970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C6B9BC-6F87-455D-B75C-DEBD67BA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a. </a:t>
                  </a:r>
                  <a14:m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blipFill>
                  <a:blip r:embed="rId6"/>
                  <a:stretch>
                    <a:fillRect l="-14286" b="-14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927FE0-F532-42FB-9603-656DF35C54FB}"/>
              </a:ext>
            </a:extLst>
          </p:cNvPr>
          <p:cNvGrpSpPr/>
          <p:nvPr/>
        </p:nvGrpSpPr>
        <p:grpSpPr>
          <a:xfrm>
            <a:off x="7802606" y="2115864"/>
            <a:ext cx="3253799" cy="1197028"/>
            <a:chOff x="4226286" y="2131478"/>
            <a:chExt cx="3253799" cy="1197028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F2989D0F-B5A4-4D91-BFD2-E5FD9B4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 </a:t>
                  </a:r>
                  <a14:m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blipFill>
                  <a:blip r:embed="rId7"/>
                  <a:stretch>
                    <a:fillRect l="-1411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6A0342-98D7-443D-A2F2-7FAE5871A3C3}"/>
              </a:ext>
            </a:extLst>
          </p:cNvPr>
          <p:cNvGrpSpPr/>
          <p:nvPr/>
        </p:nvGrpSpPr>
        <p:grpSpPr>
          <a:xfrm>
            <a:off x="6175706" y="3562089"/>
            <a:ext cx="3253799" cy="1197028"/>
            <a:chOff x="4226286" y="2131478"/>
            <a:chExt cx="3253799" cy="1197028"/>
          </a:xfrm>
        </p:grpSpPr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9566D4A-688A-4730-8931-B0F75960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 </a:t>
                  </a:r>
                  <a14:m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blipFill>
                  <a:blip r:embed="rId8"/>
                  <a:stretch>
                    <a:fillRect l="-1465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8844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blipFill>
                <a:blip r:embed="rId4"/>
                <a:stretch>
                  <a:fillRect l="-1015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/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×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366024C-46AB-4D02-891C-52D0E8D21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229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blipFill>
                <a:blip r:embed="rId4"/>
                <a:stretch>
                  <a:fillRect l="-13245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𝟏𝟐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3DE43-00C5-4798-B08A-D11C8512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240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/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blipFill>
                <a:blip r:embed="rId4"/>
                <a:stretch>
                  <a:fillRect l="-14331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𝟑𝟎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4">
            <a:extLst>
              <a:ext uri="{FF2B5EF4-FFF2-40B4-BE49-F238E27FC236}">
                <a16:creationId xmlns:a16="http://schemas.microsoft.com/office/drawing/2014/main" id="{C6185986-4168-43BC-BCC7-D157D7F7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8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2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07272" y="1984053"/>
            <a:ext cx="4508401" cy="487394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Chúc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mừng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bạn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đã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vượt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qua </a:t>
            </a:r>
            <a:r>
              <a:rPr kumimoji="0" lang="en-US" altLang="zh-CN" sz="6400" b="0" i="0" u="none" strike="noStrike" kern="1200" cap="none" spc="0" normalizeH="0" baseline="0" noProof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thử</a:t>
            </a:r>
            <a:r>
              <a:rPr kumimoji="0" lang="en-US" altLang="zh-CN" sz="6400" b="0" i="0" u="none" strike="noStrike" kern="1200" cap="none" spc="0" normalizeH="0" baseline="0" noProof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thách</a:t>
            </a:r>
            <a:endParaRPr kumimoji="0" lang="zh-CN" altLang="en-US" sz="6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rgbClr val="66C430"/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452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35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8149" y="156754"/>
            <a:ext cx="6400800" cy="707886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Thử thách của gấu nâu</a:t>
            </a:r>
            <a:endParaRPr lang="en-US" sz="4000" b="0" cap="none" spc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37823"/>
              </p:ext>
            </p:extLst>
          </p:nvPr>
        </p:nvGraphicFramePr>
        <p:xfrm>
          <a:off x="6025793" y="948574"/>
          <a:ext cx="2151556" cy="122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863280" imgH="431640" progId="Equation.3">
                  <p:embed/>
                </p:oleObj>
              </mc:Choice>
              <mc:Fallback>
                <p:oleObj name="Equation" r:id="rId4" imgW="863280" imgH="431640" progId="Equation.3">
                  <p:embed/>
                  <p:pic>
                    <p:nvPicPr>
                      <p:cNvPr id="337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5793" y="948574"/>
                        <a:ext cx="2151556" cy="122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135353" y="1409428"/>
            <a:ext cx="17129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r>
              <a:rPr lang="en-US" altLang="en-US" sz="3200" b="1" i="1">
                <a:solidFill>
                  <a:srgbClr val="0000FF"/>
                </a:solidFill>
                <a:latin typeface=".VnTime" panose="020B7200000000000000" pitchFamily="34" charset="0"/>
              </a:rPr>
              <a:t>:</a:t>
            </a: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851379"/>
              </p:ext>
            </p:extLst>
          </p:nvPr>
        </p:nvGraphicFramePr>
        <p:xfrm>
          <a:off x="3816265" y="3371578"/>
          <a:ext cx="2390775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545863" imgH="393529" progId="Equation.3">
                  <p:embed/>
                </p:oleObj>
              </mc:Choice>
              <mc:Fallback>
                <p:oleObj name="Equation" r:id="rId6" imgW="545863" imgH="393529" progId="Equation.3">
                  <p:embed/>
                  <p:pic>
                    <p:nvPicPr>
                      <p:cNvPr id="4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265" y="3371578"/>
                        <a:ext cx="2390775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8950240" y="1384028"/>
            <a:ext cx="2571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53204"/>
              </p:ext>
            </p:extLst>
          </p:nvPr>
        </p:nvGraphicFramePr>
        <p:xfrm>
          <a:off x="8380328" y="3089003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8" imgW="926698" imgH="393529" progId="Equation.3">
                  <p:embed/>
                </p:oleObj>
              </mc:Choice>
              <mc:Fallback>
                <p:oleObj name="Equation" r:id="rId8" imgW="926698" imgH="393529" progId="Equation.3">
                  <p:embed/>
                  <p:pic>
                    <p:nvPicPr>
                      <p:cNvPr id="6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328" y="3089003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304168"/>
              </p:ext>
            </p:extLst>
          </p:nvPr>
        </p:nvGraphicFramePr>
        <p:xfrm>
          <a:off x="3821028" y="2115866"/>
          <a:ext cx="2386012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10" imgW="736600" imgH="431800" progId="Equation.3">
                  <p:embed/>
                </p:oleObj>
              </mc:Choice>
              <mc:Fallback>
                <p:oleObj name="Equation" r:id="rId10" imgW="736600" imgH="431800" progId="Equation.3">
                  <p:embed/>
                  <p:pic>
                    <p:nvPicPr>
                      <p:cNvPr id="8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028" y="2115866"/>
                        <a:ext cx="2386012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71044"/>
              </p:ext>
            </p:extLst>
          </p:nvPr>
        </p:nvGraphicFramePr>
        <p:xfrm>
          <a:off x="8380328" y="2038078"/>
          <a:ext cx="26654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12" imgW="736600" imgH="431800" progId="Equation.3">
                  <p:embed/>
                </p:oleObj>
              </mc:Choice>
              <mc:Fallback>
                <p:oleObj name="Equation" r:id="rId12" imgW="736600" imgH="431800" progId="Equation.3">
                  <p:embed/>
                  <p:pic>
                    <p:nvPicPr>
                      <p:cNvPr id="9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328" y="2038078"/>
                        <a:ext cx="26654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935034"/>
              </p:ext>
            </p:extLst>
          </p:nvPr>
        </p:nvGraphicFramePr>
        <p:xfrm>
          <a:off x="3816265" y="4533628"/>
          <a:ext cx="2409825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14" imgW="647419" imgH="393529" progId="Equation.3">
                  <p:embed/>
                </p:oleObj>
              </mc:Choice>
              <mc:Fallback>
                <p:oleObj name="Equation" r:id="rId14" imgW="647419" imgH="393529" progId="Equation.3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265" y="4533628"/>
                        <a:ext cx="2409825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164046"/>
              </p:ext>
            </p:extLst>
          </p:nvPr>
        </p:nvGraphicFramePr>
        <p:xfrm>
          <a:off x="8380328" y="4054203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16" imgW="558558" imgH="393529" progId="Equation.3">
                  <p:embed/>
                </p:oleObj>
              </mc:Choice>
              <mc:Fallback>
                <p:oleObj name="Equation" r:id="rId16" imgW="558558" imgH="393529" progId="Equation.3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328" y="4054203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790088"/>
              </p:ext>
            </p:extLst>
          </p:nvPr>
        </p:nvGraphicFramePr>
        <p:xfrm>
          <a:off x="8366040" y="5013053"/>
          <a:ext cx="26797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18" imgW="1282700" imgH="393700" progId="Equation.3">
                  <p:embed/>
                </p:oleObj>
              </mc:Choice>
              <mc:Fallback>
                <p:oleObj name="Equation" r:id="rId18" imgW="1282700" imgH="393700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040" y="5013053"/>
                        <a:ext cx="26797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39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8149" y="156754"/>
            <a:ext cx="6400800" cy="707886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Thử thách của gấu nâu</a:t>
            </a:r>
            <a:endParaRPr lang="en-US" sz="4000" b="0" cap="none" spc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148149" y="2035583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36971"/>
              </p:ext>
            </p:extLst>
          </p:nvPr>
        </p:nvGraphicFramePr>
        <p:xfrm>
          <a:off x="4799330" y="3218271"/>
          <a:ext cx="1714500" cy="208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4" imgW="647419" imgH="812447" progId="Equation.3">
                  <p:embed/>
                </p:oleObj>
              </mc:Choice>
              <mc:Fallback>
                <p:oleObj name="Equation" r:id="rId4" imgW="647419" imgH="812447" progId="Equation.3">
                  <p:embed/>
                  <p:pic>
                    <p:nvPicPr>
                      <p:cNvPr id="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330" y="3218271"/>
                        <a:ext cx="1714500" cy="208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232474" y="2035583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  <p:graphicFrame>
        <p:nvGraphicFramePr>
          <p:cNvPr id="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505325"/>
              </p:ext>
            </p:extLst>
          </p:nvPr>
        </p:nvGraphicFramePr>
        <p:xfrm>
          <a:off x="8746586" y="2859098"/>
          <a:ext cx="2057077" cy="2674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6" imgW="927100" imgH="1219200" progId="Equation.3">
                  <p:embed/>
                </p:oleObj>
              </mc:Choice>
              <mc:Fallback>
                <p:oleObj name="Equation" r:id="rId6" imgW="927100" imgH="1219200" progId="Equation.3">
                  <p:embed/>
                  <p:pic>
                    <p:nvPicPr>
                      <p:cNvPr id="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6586" y="2859098"/>
                        <a:ext cx="2057077" cy="2674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707476"/>
              </p:ext>
            </p:extLst>
          </p:nvPr>
        </p:nvGraphicFramePr>
        <p:xfrm>
          <a:off x="5695024" y="997341"/>
          <a:ext cx="1935184" cy="96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8" imgW="847616" imgH="409500" progId="Equation.3">
                  <p:embed/>
                </p:oleObj>
              </mc:Choice>
              <mc:Fallback>
                <p:oleObj name="Equation" r:id="rId8" imgW="847616" imgH="409500" progId="Equation.3">
                  <p:embed/>
                  <p:pic>
                    <p:nvPicPr>
                      <p:cNvPr id="3482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024" y="997341"/>
                        <a:ext cx="1935184" cy="967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360546"/>
              </p:ext>
            </p:extLst>
          </p:nvPr>
        </p:nvGraphicFramePr>
        <p:xfrm>
          <a:off x="4799330" y="2035583"/>
          <a:ext cx="1714500" cy="1005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0" imgW="714479" imgH="409500" progId="Equation.3">
                  <p:embed/>
                </p:oleObj>
              </mc:Choice>
              <mc:Fallback>
                <p:oleObj name="Equation" r:id="rId10" imgW="714479" imgH="409500" progId="Equation.3">
                  <p:embed/>
                  <p:pic>
                    <p:nvPicPr>
                      <p:cNvPr id="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330" y="2035583"/>
                        <a:ext cx="1714500" cy="1005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967853"/>
              </p:ext>
            </p:extLst>
          </p:nvPr>
        </p:nvGraphicFramePr>
        <p:xfrm>
          <a:off x="8746586" y="1855016"/>
          <a:ext cx="1807348" cy="1004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2" imgW="657366" imgH="352562" progId="Equation.3">
                  <p:embed/>
                </p:oleObj>
              </mc:Choice>
              <mc:Fallback>
                <p:oleObj name="Equation" r:id="rId12" imgW="657366" imgH="352562" progId="Equation.3">
                  <p:embed/>
                  <p:pic>
                    <p:nvPicPr>
                      <p:cNvPr id="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6586" y="1855016"/>
                        <a:ext cx="1807348" cy="1004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61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Chúc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mừng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bạn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đã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vượt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qua </a:t>
            </a:r>
            <a:r>
              <a:rPr kumimoji="0" lang="en-US" altLang="zh-CN" sz="6400" b="0" i="0" u="none" strike="noStrike" kern="1200" cap="none" spc="0" normalizeH="0" baseline="0" noProof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thử</a:t>
            </a:r>
            <a:r>
              <a:rPr kumimoji="0" lang="en-US" altLang="zh-CN" sz="6400" b="0" i="0" u="none" strike="noStrike" kern="1200" cap="none" spc="0" normalizeH="0" baseline="0" noProof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66C430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thách</a:t>
            </a:r>
            <a:endParaRPr kumimoji="0" lang="zh-CN" altLang="en-US" sz="6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rgbClr val="66C430"/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49" b="89966" l="7093" r="90000">
                        <a14:foregroundMark x1="45930" y1="26501" x2="65581" y2="2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945" y="1807984"/>
            <a:ext cx="3967229" cy="53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245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MẸ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gấp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mấy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8431" cy="1481559"/>
            <a:chOff x="-19427" y="2780323"/>
            <a:chExt cx="4153281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53599" y="2921905"/>
              <a:ext cx="3480255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11300" y1="4583" x2="12300" y2="8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317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MẸ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gấp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mấy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3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6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" b="603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632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184030" y="989068"/>
            <a:ext cx="4662798" cy="330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ra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mình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59888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MẸ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gấp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mấy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8431" cy="1481559"/>
            <a:chOff x="-19427" y="2780323"/>
            <a:chExt cx="4153281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53599" y="2921905"/>
              <a:ext cx="3480255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11300" y1="4583" x2="12300" y2="8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8959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MẸ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gấp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mấy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3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6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" b="603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865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654" y="1473723"/>
            <a:ext cx="3563412" cy="53842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0" name="Picture 9" descr="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5DCD39B-65F2-4A17-822A-6C9B40E0BF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5871288"/>
            <a:ext cx="1105600" cy="11056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834023"/>
            <a:ext cx="4088582" cy="4317206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CAB927C-6682-4B44-8481-9FD931A877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886282"/>
            <a:ext cx="2088874" cy="1023548"/>
          </a:xfrm>
          <a:prstGeom prst="rect">
            <a:avLst/>
          </a:prstGeom>
        </p:spPr>
      </p:pic>
      <p:pic>
        <p:nvPicPr>
          <p:cNvPr id="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7135B1D-2C22-407E-955A-12ED2E8C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BBB8D2CD-5D92-4CC6-95B3-B36F471984A4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Chúc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mừng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bạn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đã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vượt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qua </a:t>
            </a:r>
            <a:r>
              <a:rPr kumimoji="0" lang="en-US" altLang="zh-CN" sz="6400" b="0" i="0" u="none" strike="noStrike" kern="1200" cap="none" spc="0" normalizeH="0" baseline="0" noProof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thử</a:t>
            </a:r>
            <a:r>
              <a:rPr kumimoji="0" lang="en-US" altLang="zh-CN" sz="6400" b="0" i="0" u="none" strike="noStrike" kern="1200" cap="none" spc="0" normalizeH="0" baseline="0" noProof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BC359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thách</a:t>
            </a:r>
            <a:endParaRPr kumimoji="0" lang="zh-CN" altLang="en-US" sz="6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rgbClr val="FBC359"/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9623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1CFE63E-B998-4AA0-B364-68E5FEA7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090" y="224398"/>
            <a:ext cx="7315200" cy="53954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599515"/>
            <a:ext cx="4313274" cy="431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40534-11F3-4159-887A-99FA01AC7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15763" y="3016252"/>
            <a:ext cx="2276236" cy="3841748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796D064F-28A3-4130-A852-42903DCC5812}"/>
              </a:ext>
            </a:extLst>
          </p:cNvPr>
          <p:cNvSpPr txBox="1"/>
          <p:nvPr/>
        </p:nvSpPr>
        <p:spPr>
          <a:xfrm>
            <a:off x="3656474" y="1076021"/>
            <a:ext cx="525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smtClean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Cám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ơn</a:t>
            </a:r>
            <a:r>
              <a:rPr kumimoji="0" lang="en-US" altLang="zh-CN" sz="4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các</a:t>
            </a:r>
            <a:r>
              <a:rPr kumimoji="0" lang="en-US" altLang="zh-CN" sz="4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bạn</a:t>
            </a:r>
            <a:r>
              <a:rPr kumimoji="0" lang="en-US" altLang="zh-CN" sz="4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nhỏ</a:t>
            </a:r>
            <a:r>
              <a:rPr kumimoji="0" lang="en-US" altLang="zh-CN" sz="4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nhé</a:t>
            </a:r>
            <a:r>
              <a:rPr kumimoji="0" lang="en-US" altLang="zh-CN" sz="4400" b="0" i="0" u="none" strike="noStrike" kern="1200" cap="none" spc="0" normalizeH="0" baseline="0" noProof="0" smtClean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smtClean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Hẹn gặp lại các bạn.</a:t>
            </a:r>
            <a:endParaRPr kumimoji="0" lang="zh-CN" altLang="en-US" sz="4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rgbClr val="5B9BD5">
                  <a:lumMod val="50000"/>
                </a:srgbClr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  <a:cs typeface="+mn-cs"/>
            </a:endParaRPr>
          </a:p>
        </p:txBody>
      </p:sp>
      <p:pic>
        <p:nvPicPr>
          <p:cNvPr id="9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F3AE7C6-93CF-425C-8120-4C2CBE67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07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78ABF8-4BB4-4A03-AC89-A3AED173CFF5}"/>
              </a:ext>
            </a:extLst>
          </p:cNvPr>
          <p:cNvGrpSpPr/>
          <p:nvPr/>
        </p:nvGrpSpPr>
        <p:grpSpPr>
          <a:xfrm>
            <a:off x="3204060" y="2153841"/>
            <a:ext cx="2944624" cy="1620773"/>
            <a:chOff x="3732039" y="1981653"/>
            <a:chExt cx="2944624" cy="162077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6A232C-CC9C-4E7C-9DF8-79449E83D764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</a:t>
                  </a:r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  <a:r>
                    <a:rPr kumimoji="0" lang="en-US" sz="6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blipFill>
                  <a:blip r:embed="rId5"/>
                  <a:stretch>
                    <a:fillRect l="-10022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1CD98C-6359-493A-BD6C-07E211E7E439}"/>
              </a:ext>
            </a:extLst>
          </p:cNvPr>
          <p:cNvSpPr txBox="1"/>
          <p:nvPr/>
        </p:nvSpPr>
        <p:spPr>
          <a:xfrm>
            <a:off x="4400505" y="1066592"/>
            <a:ext cx="432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162FC-8428-4731-8C34-FF9E33BD2239}"/>
              </a:ext>
            </a:extLst>
          </p:cNvPr>
          <p:cNvGrpSpPr/>
          <p:nvPr/>
        </p:nvGrpSpPr>
        <p:grpSpPr>
          <a:xfrm>
            <a:off x="7253905" y="2170235"/>
            <a:ext cx="2944624" cy="1620773"/>
            <a:chOff x="3732039" y="1981653"/>
            <a:chExt cx="2944624" cy="162077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6F24CAD-B92A-4E9E-B256-1C9E83DF78BE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</a:t>
                  </a:r>
                  <a:r>
                    <a:rPr kumimoji="0" lang="en-US" sz="6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  <m:r>
                        <a:rPr kumimoji="0" 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blipFill>
                  <a:blip r:embed="rId6"/>
                  <a:stretch>
                    <a:fillRect l="-10268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11675-75FA-4469-868C-5A96D933F5C6}"/>
              </a:ext>
            </a:extLst>
          </p:cNvPr>
          <p:cNvGrpSpPr/>
          <p:nvPr/>
        </p:nvGrpSpPr>
        <p:grpSpPr>
          <a:xfrm>
            <a:off x="4638643" y="4161311"/>
            <a:ext cx="2831322" cy="1620773"/>
            <a:chOff x="3732039" y="1981653"/>
            <a:chExt cx="2831322" cy="162077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54103FD-5CC6-4E5A-AA23-5E3A4F9CB39D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/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</a:t>
                  </a:r>
                  <a:r>
                    <a:rPr kumimoji="0" lang="en-US" sz="6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  <m:r>
                        <a:rPr kumimoji="0" 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blipFill>
                  <a:blip r:embed="rId7"/>
                  <a:stretch>
                    <a:fillRect l="-1004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C44427-5477-4040-9524-5F7F8D711CE9}"/>
              </a:ext>
            </a:extLst>
          </p:cNvPr>
          <p:cNvGrpSpPr/>
          <p:nvPr/>
        </p:nvGrpSpPr>
        <p:grpSpPr>
          <a:xfrm>
            <a:off x="8425518" y="4118028"/>
            <a:ext cx="2903984" cy="1620773"/>
            <a:chOff x="3732039" y="1981653"/>
            <a:chExt cx="2903984" cy="16207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7DAE9E4-0DC5-4690-803B-60F4C9B7CBF1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/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</a:t>
                  </a:r>
                  <a:r>
                    <a:rPr kumimoji="0" lang="en-US" sz="6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  <m:r>
                        <a:rPr kumimoji="0" 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blipFill>
                  <a:blip r:embed="rId8"/>
                  <a:stretch>
                    <a:fillRect l="-9677" b="-1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64509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2" name="任意多边形: 形状 70">
            <a:extLst>
              <a:ext uri="{FF2B5EF4-FFF2-40B4-BE49-F238E27FC236}">
                <a16:creationId xmlns:a16="http://schemas.microsoft.com/office/drawing/2014/main" id="{4CCCC5BC-497A-4422-8FEA-6C10413F8130}"/>
              </a:ext>
            </a:extLst>
          </p:cNvPr>
          <p:cNvSpPr/>
          <p:nvPr/>
        </p:nvSpPr>
        <p:spPr>
          <a:xfrm>
            <a:off x="2691422" y="1733820"/>
            <a:ext cx="8118818" cy="1211320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73001-4747-44A6-9F3B-9856965AEEE4}"/>
              </a:ext>
            </a:extLst>
          </p:cNvPr>
          <p:cNvSpPr txBox="1"/>
          <p:nvPr/>
        </p:nvSpPr>
        <p:spPr>
          <a:xfrm>
            <a:off x="2800438" y="1931719"/>
            <a:ext cx="8437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 làm: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chia hai phân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phân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hai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85D729-74E2-4A77-822D-AE338C0F4A7D}"/>
              </a:ext>
            </a:extLst>
          </p:cNvPr>
          <p:cNvGrpSpPr/>
          <p:nvPr/>
        </p:nvGrpSpPr>
        <p:grpSpPr>
          <a:xfrm>
            <a:off x="3095718" y="3109454"/>
            <a:ext cx="8608601" cy="1620773"/>
            <a:chOff x="3732039" y="1981653"/>
            <a:chExt cx="8393662" cy="162077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50B33F1-FD1B-4011-B24E-9F74FED025EF}"/>
                </a:ext>
              </a:extLst>
            </p:cNvPr>
            <p:cNvSpPr/>
            <p:nvPr/>
          </p:nvSpPr>
          <p:spPr>
            <a:xfrm>
              <a:off x="3732039" y="1981653"/>
              <a:ext cx="8393662" cy="1620773"/>
            </a:xfrm>
            <a:custGeom>
              <a:avLst/>
              <a:gdLst>
                <a:gd name="connsiteX0" fmla="*/ 0 w 8393662"/>
                <a:gd name="connsiteY0" fmla="*/ 270134 h 1620773"/>
                <a:gd name="connsiteX1" fmla="*/ 270134 w 8393662"/>
                <a:gd name="connsiteY1" fmla="*/ 0 h 1620773"/>
                <a:gd name="connsiteX2" fmla="*/ 674023 w 8393662"/>
                <a:gd name="connsiteY2" fmla="*/ 0 h 1620773"/>
                <a:gd name="connsiteX3" fmla="*/ 1077912 w 8393662"/>
                <a:gd name="connsiteY3" fmla="*/ 0 h 1620773"/>
                <a:gd name="connsiteX4" fmla="*/ 1481801 w 8393662"/>
                <a:gd name="connsiteY4" fmla="*/ 0 h 1620773"/>
                <a:gd name="connsiteX5" fmla="*/ 1964223 w 8393662"/>
                <a:gd name="connsiteY5" fmla="*/ 0 h 1620773"/>
                <a:gd name="connsiteX6" fmla="*/ 2446646 w 8393662"/>
                <a:gd name="connsiteY6" fmla="*/ 0 h 1620773"/>
                <a:gd name="connsiteX7" fmla="*/ 3164671 w 8393662"/>
                <a:gd name="connsiteY7" fmla="*/ 0 h 1620773"/>
                <a:gd name="connsiteX8" fmla="*/ 3647093 w 8393662"/>
                <a:gd name="connsiteY8" fmla="*/ 0 h 1620773"/>
                <a:gd name="connsiteX9" fmla="*/ 3972448 w 8393662"/>
                <a:gd name="connsiteY9" fmla="*/ 0 h 1620773"/>
                <a:gd name="connsiteX10" fmla="*/ 4454871 w 8393662"/>
                <a:gd name="connsiteY10" fmla="*/ 0 h 1620773"/>
                <a:gd name="connsiteX11" fmla="*/ 4780226 w 8393662"/>
                <a:gd name="connsiteY11" fmla="*/ 0 h 1620773"/>
                <a:gd name="connsiteX12" fmla="*/ 5184115 w 8393662"/>
                <a:gd name="connsiteY12" fmla="*/ 0 h 1620773"/>
                <a:gd name="connsiteX13" fmla="*/ 5823605 w 8393662"/>
                <a:gd name="connsiteY13" fmla="*/ 0 h 1620773"/>
                <a:gd name="connsiteX14" fmla="*/ 6541630 w 8393662"/>
                <a:gd name="connsiteY14" fmla="*/ 0 h 1620773"/>
                <a:gd name="connsiteX15" fmla="*/ 7024053 w 8393662"/>
                <a:gd name="connsiteY15" fmla="*/ 0 h 1620773"/>
                <a:gd name="connsiteX16" fmla="*/ 7585010 w 8393662"/>
                <a:gd name="connsiteY16" fmla="*/ 0 h 1620773"/>
                <a:gd name="connsiteX17" fmla="*/ 8123528 w 8393662"/>
                <a:gd name="connsiteY17" fmla="*/ 0 h 1620773"/>
                <a:gd name="connsiteX18" fmla="*/ 8393662 w 8393662"/>
                <a:gd name="connsiteY18" fmla="*/ 270134 h 1620773"/>
                <a:gd name="connsiteX19" fmla="*/ 8393662 w 8393662"/>
                <a:gd name="connsiteY19" fmla="*/ 777971 h 1620773"/>
                <a:gd name="connsiteX20" fmla="*/ 8393662 w 8393662"/>
                <a:gd name="connsiteY20" fmla="*/ 1350639 h 1620773"/>
                <a:gd name="connsiteX21" fmla="*/ 8123528 w 8393662"/>
                <a:gd name="connsiteY21" fmla="*/ 1620773 h 1620773"/>
                <a:gd name="connsiteX22" fmla="*/ 7562571 w 8393662"/>
                <a:gd name="connsiteY22" fmla="*/ 1620773 h 1620773"/>
                <a:gd name="connsiteX23" fmla="*/ 7080149 w 8393662"/>
                <a:gd name="connsiteY23" fmla="*/ 1620773 h 1620773"/>
                <a:gd name="connsiteX24" fmla="*/ 6519192 w 8393662"/>
                <a:gd name="connsiteY24" fmla="*/ 1620773 h 1620773"/>
                <a:gd name="connsiteX25" fmla="*/ 6115303 w 8393662"/>
                <a:gd name="connsiteY25" fmla="*/ 1620773 h 1620773"/>
                <a:gd name="connsiteX26" fmla="*/ 5632880 w 8393662"/>
                <a:gd name="connsiteY26" fmla="*/ 1620773 h 1620773"/>
                <a:gd name="connsiteX27" fmla="*/ 4914856 w 8393662"/>
                <a:gd name="connsiteY27" fmla="*/ 1620773 h 1620773"/>
                <a:gd name="connsiteX28" fmla="*/ 4275365 w 8393662"/>
                <a:gd name="connsiteY28" fmla="*/ 1620773 h 1620773"/>
                <a:gd name="connsiteX29" fmla="*/ 3714408 w 8393662"/>
                <a:gd name="connsiteY29" fmla="*/ 1620773 h 1620773"/>
                <a:gd name="connsiteX30" fmla="*/ 3389053 w 8393662"/>
                <a:gd name="connsiteY30" fmla="*/ 1620773 h 1620773"/>
                <a:gd name="connsiteX31" fmla="*/ 2906631 w 8393662"/>
                <a:gd name="connsiteY31" fmla="*/ 1620773 h 1620773"/>
                <a:gd name="connsiteX32" fmla="*/ 2188606 w 8393662"/>
                <a:gd name="connsiteY32" fmla="*/ 1620773 h 1620773"/>
                <a:gd name="connsiteX33" fmla="*/ 1784717 w 8393662"/>
                <a:gd name="connsiteY33" fmla="*/ 1620773 h 1620773"/>
                <a:gd name="connsiteX34" fmla="*/ 1459362 w 8393662"/>
                <a:gd name="connsiteY34" fmla="*/ 1620773 h 1620773"/>
                <a:gd name="connsiteX35" fmla="*/ 1055473 w 8393662"/>
                <a:gd name="connsiteY35" fmla="*/ 1620773 h 1620773"/>
                <a:gd name="connsiteX36" fmla="*/ 270134 w 8393662"/>
                <a:gd name="connsiteY36" fmla="*/ 1620773 h 1620773"/>
                <a:gd name="connsiteX37" fmla="*/ 0 w 8393662"/>
                <a:gd name="connsiteY37" fmla="*/ 1350639 h 1620773"/>
                <a:gd name="connsiteX38" fmla="*/ 0 w 8393662"/>
                <a:gd name="connsiteY38" fmla="*/ 788776 h 1620773"/>
                <a:gd name="connsiteX39" fmla="*/ 0 w 8393662"/>
                <a:gd name="connsiteY39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93662" h="1620773" fill="none" extrusionOk="0">
                  <a:moveTo>
                    <a:pt x="0" y="270134"/>
                  </a:moveTo>
                  <a:cubicBezTo>
                    <a:pt x="-3653" y="110690"/>
                    <a:pt x="115775" y="19934"/>
                    <a:pt x="270134" y="0"/>
                  </a:cubicBezTo>
                  <a:cubicBezTo>
                    <a:pt x="445866" y="-26437"/>
                    <a:pt x="567438" y="11307"/>
                    <a:pt x="674023" y="0"/>
                  </a:cubicBezTo>
                  <a:cubicBezTo>
                    <a:pt x="780608" y="-11307"/>
                    <a:pt x="969038" y="25682"/>
                    <a:pt x="1077912" y="0"/>
                  </a:cubicBezTo>
                  <a:cubicBezTo>
                    <a:pt x="1186786" y="-25682"/>
                    <a:pt x="1306083" y="32435"/>
                    <a:pt x="1481801" y="0"/>
                  </a:cubicBezTo>
                  <a:cubicBezTo>
                    <a:pt x="1657519" y="-32435"/>
                    <a:pt x="1858348" y="14108"/>
                    <a:pt x="1964223" y="0"/>
                  </a:cubicBezTo>
                  <a:cubicBezTo>
                    <a:pt x="2070098" y="-14108"/>
                    <a:pt x="2215939" y="32768"/>
                    <a:pt x="2446646" y="0"/>
                  </a:cubicBezTo>
                  <a:cubicBezTo>
                    <a:pt x="2677353" y="-32768"/>
                    <a:pt x="3014042" y="66498"/>
                    <a:pt x="3164671" y="0"/>
                  </a:cubicBezTo>
                  <a:cubicBezTo>
                    <a:pt x="3315300" y="-66498"/>
                    <a:pt x="3467468" y="41479"/>
                    <a:pt x="3647093" y="0"/>
                  </a:cubicBezTo>
                  <a:cubicBezTo>
                    <a:pt x="3826718" y="-41479"/>
                    <a:pt x="3897807" y="20526"/>
                    <a:pt x="3972448" y="0"/>
                  </a:cubicBezTo>
                  <a:cubicBezTo>
                    <a:pt x="4047089" y="-20526"/>
                    <a:pt x="4287660" y="46559"/>
                    <a:pt x="4454871" y="0"/>
                  </a:cubicBezTo>
                  <a:cubicBezTo>
                    <a:pt x="4622082" y="-46559"/>
                    <a:pt x="4667649" y="38968"/>
                    <a:pt x="4780226" y="0"/>
                  </a:cubicBezTo>
                  <a:cubicBezTo>
                    <a:pt x="4892803" y="-38968"/>
                    <a:pt x="5060940" y="17502"/>
                    <a:pt x="5184115" y="0"/>
                  </a:cubicBezTo>
                  <a:cubicBezTo>
                    <a:pt x="5307290" y="-17502"/>
                    <a:pt x="5613193" y="3175"/>
                    <a:pt x="5823605" y="0"/>
                  </a:cubicBezTo>
                  <a:cubicBezTo>
                    <a:pt x="6034017" y="-3175"/>
                    <a:pt x="6213963" y="44503"/>
                    <a:pt x="6541630" y="0"/>
                  </a:cubicBezTo>
                  <a:cubicBezTo>
                    <a:pt x="6869298" y="-44503"/>
                    <a:pt x="6863545" y="7076"/>
                    <a:pt x="7024053" y="0"/>
                  </a:cubicBezTo>
                  <a:cubicBezTo>
                    <a:pt x="7184561" y="-7076"/>
                    <a:pt x="7345134" y="43886"/>
                    <a:pt x="7585010" y="0"/>
                  </a:cubicBezTo>
                  <a:cubicBezTo>
                    <a:pt x="7824886" y="-43886"/>
                    <a:pt x="7855376" y="36617"/>
                    <a:pt x="8123528" y="0"/>
                  </a:cubicBezTo>
                  <a:cubicBezTo>
                    <a:pt x="8272370" y="4650"/>
                    <a:pt x="8407068" y="126346"/>
                    <a:pt x="8393662" y="270134"/>
                  </a:cubicBezTo>
                  <a:cubicBezTo>
                    <a:pt x="8446370" y="453433"/>
                    <a:pt x="8353959" y="562844"/>
                    <a:pt x="8393662" y="777971"/>
                  </a:cubicBezTo>
                  <a:cubicBezTo>
                    <a:pt x="8433365" y="993098"/>
                    <a:pt x="8371202" y="1197203"/>
                    <a:pt x="8393662" y="1350639"/>
                  </a:cubicBezTo>
                  <a:cubicBezTo>
                    <a:pt x="8398313" y="1495129"/>
                    <a:pt x="8283545" y="1604816"/>
                    <a:pt x="8123528" y="1620773"/>
                  </a:cubicBezTo>
                  <a:cubicBezTo>
                    <a:pt x="7893763" y="1640660"/>
                    <a:pt x="7749611" y="1592492"/>
                    <a:pt x="7562571" y="1620773"/>
                  </a:cubicBezTo>
                  <a:cubicBezTo>
                    <a:pt x="7375531" y="1649054"/>
                    <a:pt x="7296405" y="1601559"/>
                    <a:pt x="7080149" y="1620773"/>
                  </a:cubicBezTo>
                  <a:cubicBezTo>
                    <a:pt x="6863893" y="1639987"/>
                    <a:pt x="6740958" y="1614380"/>
                    <a:pt x="6519192" y="1620773"/>
                  </a:cubicBezTo>
                  <a:cubicBezTo>
                    <a:pt x="6297426" y="1627166"/>
                    <a:pt x="6246594" y="1607838"/>
                    <a:pt x="6115303" y="1620773"/>
                  </a:cubicBezTo>
                  <a:cubicBezTo>
                    <a:pt x="5984012" y="1633708"/>
                    <a:pt x="5742340" y="1611282"/>
                    <a:pt x="5632880" y="1620773"/>
                  </a:cubicBezTo>
                  <a:cubicBezTo>
                    <a:pt x="5523420" y="1630264"/>
                    <a:pt x="5195322" y="1596016"/>
                    <a:pt x="4914856" y="1620773"/>
                  </a:cubicBezTo>
                  <a:cubicBezTo>
                    <a:pt x="4634390" y="1645530"/>
                    <a:pt x="4413311" y="1616624"/>
                    <a:pt x="4275365" y="1620773"/>
                  </a:cubicBezTo>
                  <a:cubicBezTo>
                    <a:pt x="4137419" y="1624922"/>
                    <a:pt x="3882517" y="1606346"/>
                    <a:pt x="3714408" y="1620773"/>
                  </a:cubicBezTo>
                  <a:cubicBezTo>
                    <a:pt x="3546299" y="1635200"/>
                    <a:pt x="3481239" y="1607936"/>
                    <a:pt x="3389053" y="1620773"/>
                  </a:cubicBezTo>
                  <a:cubicBezTo>
                    <a:pt x="3296868" y="1633610"/>
                    <a:pt x="3047986" y="1576947"/>
                    <a:pt x="2906631" y="1620773"/>
                  </a:cubicBezTo>
                  <a:cubicBezTo>
                    <a:pt x="2765276" y="1664599"/>
                    <a:pt x="2338399" y="1543086"/>
                    <a:pt x="2188606" y="1620773"/>
                  </a:cubicBezTo>
                  <a:cubicBezTo>
                    <a:pt x="2038814" y="1698460"/>
                    <a:pt x="1888805" y="1607776"/>
                    <a:pt x="1784717" y="1620773"/>
                  </a:cubicBezTo>
                  <a:cubicBezTo>
                    <a:pt x="1680629" y="1633770"/>
                    <a:pt x="1570347" y="1583922"/>
                    <a:pt x="1459362" y="1620773"/>
                  </a:cubicBezTo>
                  <a:cubicBezTo>
                    <a:pt x="1348377" y="1657624"/>
                    <a:pt x="1248042" y="1609203"/>
                    <a:pt x="1055473" y="1620773"/>
                  </a:cubicBezTo>
                  <a:cubicBezTo>
                    <a:pt x="862904" y="1632343"/>
                    <a:pt x="527850" y="1584409"/>
                    <a:pt x="270134" y="1620773"/>
                  </a:cubicBezTo>
                  <a:cubicBezTo>
                    <a:pt x="84949" y="1612588"/>
                    <a:pt x="-34521" y="1500181"/>
                    <a:pt x="0" y="1350639"/>
                  </a:cubicBezTo>
                  <a:cubicBezTo>
                    <a:pt x="-25823" y="1141002"/>
                    <a:pt x="53265" y="901728"/>
                    <a:pt x="0" y="788776"/>
                  </a:cubicBezTo>
                  <a:cubicBezTo>
                    <a:pt x="-53265" y="675824"/>
                    <a:pt x="4781" y="412220"/>
                    <a:pt x="0" y="270134"/>
                  </a:cubicBezTo>
                  <a:close/>
                </a:path>
                <a:path w="839366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420038" y="-9157"/>
                    <a:pt x="518617" y="18770"/>
                    <a:pt x="752557" y="0"/>
                  </a:cubicBezTo>
                  <a:cubicBezTo>
                    <a:pt x="986497" y="-18770"/>
                    <a:pt x="1130050" y="12916"/>
                    <a:pt x="1313513" y="0"/>
                  </a:cubicBezTo>
                  <a:cubicBezTo>
                    <a:pt x="1496976" y="-12916"/>
                    <a:pt x="1694700" y="61092"/>
                    <a:pt x="1953004" y="0"/>
                  </a:cubicBezTo>
                  <a:cubicBezTo>
                    <a:pt x="2211308" y="-61092"/>
                    <a:pt x="2526682" y="69856"/>
                    <a:pt x="2671029" y="0"/>
                  </a:cubicBezTo>
                  <a:cubicBezTo>
                    <a:pt x="2815377" y="-69856"/>
                    <a:pt x="3121986" y="15852"/>
                    <a:pt x="3389053" y="0"/>
                  </a:cubicBezTo>
                  <a:cubicBezTo>
                    <a:pt x="3656120" y="-15852"/>
                    <a:pt x="3746748" y="42550"/>
                    <a:pt x="3871476" y="0"/>
                  </a:cubicBezTo>
                  <a:cubicBezTo>
                    <a:pt x="3996204" y="-42550"/>
                    <a:pt x="4108535" y="5978"/>
                    <a:pt x="4196831" y="0"/>
                  </a:cubicBezTo>
                  <a:cubicBezTo>
                    <a:pt x="4285128" y="-5978"/>
                    <a:pt x="4608821" y="10403"/>
                    <a:pt x="4836322" y="0"/>
                  </a:cubicBezTo>
                  <a:cubicBezTo>
                    <a:pt x="5063823" y="-10403"/>
                    <a:pt x="5109391" y="57076"/>
                    <a:pt x="5318744" y="0"/>
                  </a:cubicBezTo>
                  <a:cubicBezTo>
                    <a:pt x="5528097" y="-57076"/>
                    <a:pt x="5563198" y="42822"/>
                    <a:pt x="5722633" y="0"/>
                  </a:cubicBezTo>
                  <a:cubicBezTo>
                    <a:pt x="5882068" y="-42822"/>
                    <a:pt x="6017311" y="24294"/>
                    <a:pt x="6205056" y="0"/>
                  </a:cubicBezTo>
                  <a:cubicBezTo>
                    <a:pt x="6392801" y="-24294"/>
                    <a:pt x="6374799" y="3614"/>
                    <a:pt x="6530411" y="0"/>
                  </a:cubicBezTo>
                  <a:cubicBezTo>
                    <a:pt x="6686024" y="-3614"/>
                    <a:pt x="6929757" y="21020"/>
                    <a:pt x="7248436" y="0"/>
                  </a:cubicBezTo>
                  <a:cubicBezTo>
                    <a:pt x="7567115" y="-21020"/>
                    <a:pt x="7819451" y="22007"/>
                    <a:pt x="8123528" y="0"/>
                  </a:cubicBezTo>
                  <a:cubicBezTo>
                    <a:pt x="8271370" y="-38305"/>
                    <a:pt x="8397186" y="83203"/>
                    <a:pt x="8393662" y="270134"/>
                  </a:cubicBezTo>
                  <a:cubicBezTo>
                    <a:pt x="8425623" y="462827"/>
                    <a:pt x="8390343" y="631824"/>
                    <a:pt x="8393662" y="821192"/>
                  </a:cubicBezTo>
                  <a:cubicBezTo>
                    <a:pt x="8396981" y="1010560"/>
                    <a:pt x="8375993" y="1227531"/>
                    <a:pt x="8393662" y="1350639"/>
                  </a:cubicBezTo>
                  <a:cubicBezTo>
                    <a:pt x="8409652" y="1494328"/>
                    <a:pt x="8244236" y="1617403"/>
                    <a:pt x="8123528" y="1620773"/>
                  </a:cubicBezTo>
                  <a:cubicBezTo>
                    <a:pt x="7889849" y="1634493"/>
                    <a:pt x="7608318" y="1560130"/>
                    <a:pt x="7405503" y="1620773"/>
                  </a:cubicBezTo>
                  <a:cubicBezTo>
                    <a:pt x="7202689" y="1681416"/>
                    <a:pt x="6989205" y="1603555"/>
                    <a:pt x="6844547" y="1620773"/>
                  </a:cubicBezTo>
                  <a:cubicBezTo>
                    <a:pt x="6699889" y="1637991"/>
                    <a:pt x="6477281" y="1556374"/>
                    <a:pt x="6126522" y="1620773"/>
                  </a:cubicBezTo>
                  <a:cubicBezTo>
                    <a:pt x="5775763" y="1685172"/>
                    <a:pt x="5887043" y="1602324"/>
                    <a:pt x="5801167" y="1620773"/>
                  </a:cubicBezTo>
                  <a:cubicBezTo>
                    <a:pt x="5715291" y="1639222"/>
                    <a:pt x="5410594" y="1564734"/>
                    <a:pt x="5083143" y="1620773"/>
                  </a:cubicBezTo>
                  <a:cubicBezTo>
                    <a:pt x="4755692" y="1676812"/>
                    <a:pt x="4651618" y="1585351"/>
                    <a:pt x="4365118" y="1620773"/>
                  </a:cubicBezTo>
                  <a:cubicBezTo>
                    <a:pt x="4078619" y="1656195"/>
                    <a:pt x="3809071" y="1541461"/>
                    <a:pt x="3647093" y="1620773"/>
                  </a:cubicBezTo>
                  <a:cubicBezTo>
                    <a:pt x="3485115" y="1700085"/>
                    <a:pt x="3370594" y="1576469"/>
                    <a:pt x="3243205" y="1620773"/>
                  </a:cubicBezTo>
                  <a:cubicBezTo>
                    <a:pt x="3115816" y="1665077"/>
                    <a:pt x="2927955" y="1577398"/>
                    <a:pt x="2682248" y="1620773"/>
                  </a:cubicBezTo>
                  <a:cubicBezTo>
                    <a:pt x="2436541" y="1664148"/>
                    <a:pt x="2438614" y="1582133"/>
                    <a:pt x="2356893" y="1620773"/>
                  </a:cubicBezTo>
                  <a:cubicBezTo>
                    <a:pt x="2275172" y="1659413"/>
                    <a:pt x="2072916" y="1591003"/>
                    <a:pt x="1874470" y="1620773"/>
                  </a:cubicBezTo>
                  <a:cubicBezTo>
                    <a:pt x="1676024" y="1650543"/>
                    <a:pt x="1603475" y="1572746"/>
                    <a:pt x="1470581" y="1620773"/>
                  </a:cubicBezTo>
                  <a:cubicBezTo>
                    <a:pt x="1337687" y="1668800"/>
                    <a:pt x="1172426" y="1616992"/>
                    <a:pt x="988159" y="1620773"/>
                  </a:cubicBezTo>
                  <a:cubicBezTo>
                    <a:pt x="803892" y="1624554"/>
                    <a:pt x="443842" y="1576082"/>
                    <a:pt x="270134" y="1620773"/>
                  </a:cubicBezTo>
                  <a:cubicBezTo>
                    <a:pt x="100247" y="1647115"/>
                    <a:pt x="6534" y="1464235"/>
                    <a:pt x="0" y="1350639"/>
                  </a:cubicBezTo>
                  <a:cubicBezTo>
                    <a:pt x="-32780" y="1211649"/>
                    <a:pt x="25599" y="966621"/>
                    <a:pt x="0" y="788776"/>
                  </a:cubicBezTo>
                  <a:cubicBezTo>
                    <a:pt x="-25599" y="610931"/>
                    <a:pt x="55043" y="478596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/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</a:t>
                  </a:r>
                  <a:r>
                    <a: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  <a:r>
                    <a:rPr kumimoji="0" lang="en-US" sz="5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:</m:t>
                      </m:r>
                      <m:f>
                        <m:fPr>
                          <m:ctrlP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blipFill>
                  <a:blip r:embed="rId5"/>
                  <a:stretch>
                    <a:fillRect l="-10435" b="-14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blipFill>
                <a:blip r:embed="rId6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689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642007" y="2018436"/>
            <a:ext cx="8608601" cy="1620773"/>
          </a:xfrm>
          <a:custGeom>
            <a:avLst/>
            <a:gdLst>
              <a:gd name="connsiteX0" fmla="*/ 0 w 8608601"/>
              <a:gd name="connsiteY0" fmla="*/ 270134 h 1620773"/>
              <a:gd name="connsiteX1" fmla="*/ 270134 w 8608601"/>
              <a:gd name="connsiteY1" fmla="*/ 0 h 1620773"/>
              <a:gd name="connsiteX2" fmla="*/ 685077 w 8608601"/>
              <a:gd name="connsiteY2" fmla="*/ 0 h 1620773"/>
              <a:gd name="connsiteX3" fmla="*/ 1100020 w 8608601"/>
              <a:gd name="connsiteY3" fmla="*/ 0 h 1620773"/>
              <a:gd name="connsiteX4" fmla="*/ 1514963 w 8608601"/>
              <a:gd name="connsiteY4" fmla="*/ 0 h 1620773"/>
              <a:gd name="connsiteX5" fmla="*/ 2010589 w 8608601"/>
              <a:gd name="connsiteY5" fmla="*/ 0 h 1620773"/>
              <a:gd name="connsiteX6" fmla="*/ 2506215 w 8608601"/>
              <a:gd name="connsiteY6" fmla="*/ 0 h 1620773"/>
              <a:gd name="connsiteX7" fmla="*/ 3243891 w 8608601"/>
              <a:gd name="connsiteY7" fmla="*/ 0 h 1620773"/>
              <a:gd name="connsiteX8" fmla="*/ 3739517 w 8608601"/>
              <a:gd name="connsiteY8" fmla="*/ 0 h 1620773"/>
              <a:gd name="connsiteX9" fmla="*/ 4073777 w 8608601"/>
              <a:gd name="connsiteY9" fmla="*/ 0 h 1620773"/>
              <a:gd name="connsiteX10" fmla="*/ 4569403 w 8608601"/>
              <a:gd name="connsiteY10" fmla="*/ 0 h 1620773"/>
              <a:gd name="connsiteX11" fmla="*/ 4903662 w 8608601"/>
              <a:gd name="connsiteY11" fmla="*/ 0 h 1620773"/>
              <a:gd name="connsiteX12" fmla="*/ 5318605 w 8608601"/>
              <a:gd name="connsiteY12" fmla="*/ 0 h 1620773"/>
              <a:gd name="connsiteX13" fmla="*/ 5975598 w 8608601"/>
              <a:gd name="connsiteY13" fmla="*/ 0 h 1620773"/>
              <a:gd name="connsiteX14" fmla="*/ 6713274 w 8608601"/>
              <a:gd name="connsiteY14" fmla="*/ 0 h 1620773"/>
              <a:gd name="connsiteX15" fmla="*/ 7208900 w 8608601"/>
              <a:gd name="connsiteY15" fmla="*/ 0 h 1620773"/>
              <a:gd name="connsiteX16" fmla="*/ 7785210 w 8608601"/>
              <a:gd name="connsiteY16" fmla="*/ 0 h 1620773"/>
              <a:gd name="connsiteX17" fmla="*/ 8338467 w 8608601"/>
              <a:gd name="connsiteY17" fmla="*/ 0 h 1620773"/>
              <a:gd name="connsiteX18" fmla="*/ 8608601 w 8608601"/>
              <a:gd name="connsiteY18" fmla="*/ 270134 h 1620773"/>
              <a:gd name="connsiteX19" fmla="*/ 8608601 w 8608601"/>
              <a:gd name="connsiteY19" fmla="*/ 777971 h 1620773"/>
              <a:gd name="connsiteX20" fmla="*/ 8608601 w 8608601"/>
              <a:gd name="connsiteY20" fmla="*/ 1350639 h 1620773"/>
              <a:gd name="connsiteX21" fmla="*/ 8338467 w 8608601"/>
              <a:gd name="connsiteY21" fmla="*/ 1620773 h 1620773"/>
              <a:gd name="connsiteX22" fmla="*/ 7762158 w 8608601"/>
              <a:gd name="connsiteY22" fmla="*/ 1620773 h 1620773"/>
              <a:gd name="connsiteX23" fmla="*/ 7266531 w 8608601"/>
              <a:gd name="connsiteY23" fmla="*/ 1620773 h 1620773"/>
              <a:gd name="connsiteX24" fmla="*/ 6690222 w 8608601"/>
              <a:gd name="connsiteY24" fmla="*/ 1620773 h 1620773"/>
              <a:gd name="connsiteX25" fmla="*/ 6275279 w 8608601"/>
              <a:gd name="connsiteY25" fmla="*/ 1620773 h 1620773"/>
              <a:gd name="connsiteX26" fmla="*/ 5779653 w 8608601"/>
              <a:gd name="connsiteY26" fmla="*/ 1620773 h 1620773"/>
              <a:gd name="connsiteX27" fmla="*/ 5041977 w 8608601"/>
              <a:gd name="connsiteY27" fmla="*/ 1620773 h 1620773"/>
              <a:gd name="connsiteX28" fmla="*/ 4384984 w 8608601"/>
              <a:gd name="connsiteY28" fmla="*/ 1620773 h 1620773"/>
              <a:gd name="connsiteX29" fmla="*/ 3808674 w 8608601"/>
              <a:gd name="connsiteY29" fmla="*/ 1620773 h 1620773"/>
              <a:gd name="connsiteX30" fmla="*/ 3474415 w 8608601"/>
              <a:gd name="connsiteY30" fmla="*/ 1620773 h 1620773"/>
              <a:gd name="connsiteX31" fmla="*/ 2978789 w 8608601"/>
              <a:gd name="connsiteY31" fmla="*/ 1620773 h 1620773"/>
              <a:gd name="connsiteX32" fmla="*/ 2241112 w 8608601"/>
              <a:gd name="connsiteY32" fmla="*/ 1620773 h 1620773"/>
              <a:gd name="connsiteX33" fmla="*/ 1826170 w 8608601"/>
              <a:gd name="connsiteY33" fmla="*/ 1620773 h 1620773"/>
              <a:gd name="connsiteX34" fmla="*/ 1491910 w 8608601"/>
              <a:gd name="connsiteY34" fmla="*/ 1620773 h 1620773"/>
              <a:gd name="connsiteX35" fmla="*/ 1076967 w 8608601"/>
              <a:gd name="connsiteY35" fmla="*/ 1620773 h 1620773"/>
              <a:gd name="connsiteX36" fmla="*/ 270134 w 8608601"/>
              <a:gd name="connsiteY36" fmla="*/ 1620773 h 1620773"/>
              <a:gd name="connsiteX37" fmla="*/ 0 w 8608601"/>
              <a:gd name="connsiteY37" fmla="*/ 1350639 h 1620773"/>
              <a:gd name="connsiteX38" fmla="*/ 0 w 8608601"/>
              <a:gd name="connsiteY38" fmla="*/ 788776 h 1620773"/>
              <a:gd name="connsiteX39" fmla="*/ 0 w 8608601"/>
              <a:gd name="connsiteY39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08601" h="1620773" fill="none" extrusionOk="0">
                <a:moveTo>
                  <a:pt x="0" y="270134"/>
                </a:moveTo>
                <a:cubicBezTo>
                  <a:pt x="-3653" y="110690"/>
                  <a:pt x="115775" y="19934"/>
                  <a:pt x="270134" y="0"/>
                </a:cubicBezTo>
                <a:cubicBezTo>
                  <a:pt x="461831" y="-42857"/>
                  <a:pt x="559253" y="18029"/>
                  <a:pt x="685077" y="0"/>
                </a:cubicBezTo>
                <a:cubicBezTo>
                  <a:pt x="810901" y="-18029"/>
                  <a:pt x="909062" y="24911"/>
                  <a:pt x="1100020" y="0"/>
                </a:cubicBezTo>
                <a:cubicBezTo>
                  <a:pt x="1290978" y="-24911"/>
                  <a:pt x="1425024" y="1380"/>
                  <a:pt x="1514963" y="0"/>
                </a:cubicBezTo>
                <a:cubicBezTo>
                  <a:pt x="1604902" y="-1380"/>
                  <a:pt x="1850125" y="31745"/>
                  <a:pt x="2010589" y="0"/>
                </a:cubicBezTo>
                <a:cubicBezTo>
                  <a:pt x="2171053" y="-31745"/>
                  <a:pt x="2402949" y="16214"/>
                  <a:pt x="2506215" y="0"/>
                </a:cubicBezTo>
                <a:cubicBezTo>
                  <a:pt x="2609481" y="-16214"/>
                  <a:pt x="2952239" y="73515"/>
                  <a:pt x="3243891" y="0"/>
                </a:cubicBezTo>
                <a:cubicBezTo>
                  <a:pt x="3535543" y="-73515"/>
                  <a:pt x="3500936" y="49937"/>
                  <a:pt x="3739517" y="0"/>
                </a:cubicBezTo>
                <a:cubicBezTo>
                  <a:pt x="3978098" y="-49937"/>
                  <a:pt x="3919568" y="30536"/>
                  <a:pt x="4073777" y="0"/>
                </a:cubicBezTo>
                <a:cubicBezTo>
                  <a:pt x="4227986" y="-30536"/>
                  <a:pt x="4354677" y="20752"/>
                  <a:pt x="4569403" y="0"/>
                </a:cubicBezTo>
                <a:cubicBezTo>
                  <a:pt x="4784129" y="-20752"/>
                  <a:pt x="4786546" y="23802"/>
                  <a:pt x="4903662" y="0"/>
                </a:cubicBezTo>
                <a:cubicBezTo>
                  <a:pt x="5020778" y="-23802"/>
                  <a:pt x="5147579" y="42570"/>
                  <a:pt x="5318605" y="0"/>
                </a:cubicBezTo>
                <a:cubicBezTo>
                  <a:pt x="5489631" y="-42570"/>
                  <a:pt x="5800361" y="22380"/>
                  <a:pt x="5975598" y="0"/>
                </a:cubicBezTo>
                <a:cubicBezTo>
                  <a:pt x="6150835" y="-22380"/>
                  <a:pt x="6433023" y="32564"/>
                  <a:pt x="6713274" y="0"/>
                </a:cubicBezTo>
                <a:cubicBezTo>
                  <a:pt x="6993525" y="-32564"/>
                  <a:pt x="7008968" y="20170"/>
                  <a:pt x="7208900" y="0"/>
                </a:cubicBezTo>
                <a:cubicBezTo>
                  <a:pt x="7408832" y="-20170"/>
                  <a:pt x="7652471" y="23171"/>
                  <a:pt x="7785210" y="0"/>
                </a:cubicBezTo>
                <a:cubicBezTo>
                  <a:pt x="7917949" y="-23171"/>
                  <a:pt x="8175510" y="13380"/>
                  <a:pt x="8338467" y="0"/>
                </a:cubicBezTo>
                <a:cubicBezTo>
                  <a:pt x="8487309" y="4650"/>
                  <a:pt x="8622007" y="126346"/>
                  <a:pt x="8608601" y="270134"/>
                </a:cubicBezTo>
                <a:cubicBezTo>
                  <a:pt x="8661309" y="453433"/>
                  <a:pt x="8568898" y="562844"/>
                  <a:pt x="8608601" y="777971"/>
                </a:cubicBezTo>
                <a:cubicBezTo>
                  <a:pt x="8648304" y="993098"/>
                  <a:pt x="8586141" y="1197203"/>
                  <a:pt x="8608601" y="1350639"/>
                </a:cubicBezTo>
                <a:cubicBezTo>
                  <a:pt x="8613252" y="1495129"/>
                  <a:pt x="8498484" y="1604816"/>
                  <a:pt x="8338467" y="1620773"/>
                </a:cubicBezTo>
                <a:cubicBezTo>
                  <a:pt x="8152547" y="1666855"/>
                  <a:pt x="8021955" y="1605716"/>
                  <a:pt x="7762158" y="1620773"/>
                </a:cubicBezTo>
                <a:cubicBezTo>
                  <a:pt x="7502361" y="1635830"/>
                  <a:pt x="7430670" y="1569988"/>
                  <a:pt x="7266531" y="1620773"/>
                </a:cubicBezTo>
                <a:cubicBezTo>
                  <a:pt x="7102392" y="1671558"/>
                  <a:pt x="6948235" y="1594205"/>
                  <a:pt x="6690222" y="1620773"/>
                </a:cubicBezTo>
                <a:cubicBezTo>
                  <a:pt x="6432209" y="1647341"/>
                  <a:pt x="6374446" y="1597361"/>
                  <a:pt x="6275279" y="1620773"/>
                </a:cubicBezTo>
                <a:cubicBezTo>
                  <a:pt x="6176112" y="1644185"/>
                  <a:pt x="6012858" y="1610435"/>
                  <a:pt x="5779653" y="1620773"/>
                </a:cubicBezTo>
                <a:cubicBezTo>
                  <a:pt x="5546448" y="1631111"/>
                  <a:pt x="5317319" y="1576806"/>
                  <a:pt x="5041977" y="1620773"/>
                </a:cubicBezTo>
                <a:cubicBezTo>
                  <a:pt x="4766635" y="1664740"/>
                  <a:pt x="4655117" y="1562772"/>
                  <a:pt x="4384984" y="1620773"/>
                </a:cubicBezTo>
                <a:cubicBezTo>
                  <a:pt x="4114851" y="1678774"/>
                  <a:pt x="4077724" y="1571678"/>
                  <a:pt x="3808674" y="1620773"/>
                </a:cubicBezTo>
                <a:cubicBezTo>
                  <a:pt x="3539624" y="1669868"/>
                  <a:pt x="3619198" y="1592051"/>
                  <a:pt x="3474415" y="1620773"/>
                </a:cubicBezTo>
                <a:cubicBezTo>
                  <a:pt x="3329632" y="1649495"/>
                  <a:pt x="3157994" y="1616629"/>
                  <a:pt x="2978789" y="1620773"/>
                </a:cubicBezTo>
                <a:cubicBezTo>
                  <a:pt x="2799584" y="1624917"/>
                  <a:pt x="2477850" y="1589573"/>
                  <a:pt x="2241112" y="1620773"/>
                </a:cubicBezTo>
                <a:cubicBezTo>
                  <a:pt x="2004374" y="1651973"/>
                  <a:pt x="1932389" y="1572428"/>
                  <a:pt x="1826170" y="1620773"/>
                </a:cubicBezTo>
                <a:cubicBezTo>
                  <a:pt x="1719951" y="1669118"/>
                  <a:pt x="1640570" y="1618349"/>
                  <a:pt x="1491910" y="1620773"/>
                </a:cubicBezTo>
                <a:cubicBezTo>
                  <a:pt x="1343250" y="1623197"/>
                  <a:pt x="1206377" y="1577324"/>
                  <a:pt x="1076967" y="1620773"/>
                </a:cubicBezTo>
                <a:cubicBezTo>
                  <a:pt x="947557" y="1664222"/>
                  <a:pt x="533662" y="1571379"/>
                  <a:pt x="270134" y="1620773"/>
                </a:cubicBezTo>
                <a:cubicBezTo>
                  <a:pt x="84949" y="1612588"/>
                  <a:pt x="-34521" y="1500181"/>
                  <a:pt x="0" y="1350639"/>
                </a:cubicBezTo>
                <a:cubicBezTo>
                  <a:pt x="-25823" y="1141002"/>
                  <a:pt x="53265" y="901728"/>
                  <a:pt x="0" y="788776"/>
                </a:cubicBezTo>
                <a:cubicBezTo>
                  <a:pt x="-53265" y="675824"/>
                  <a:pt x="4781" y="412220"/>
                  <a:pt x="0" y="270134"/>
                </a:cubicBezTo>
                <a:close/>
              </a:path>
              <a:path w="8608601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8194" y="-25528"/>
                  <a:pt x="616432" y="57730"/>
                  <a:pt x="765760" y="0"/>
                </a:cubicBezTo>
                <a:cubicBezTo>
                  <a:pt x="915088" y="-57730"/>
                  <a:pt x="1191340" y="58403"/>
                  <a:pt x="1342070" y="0"/>
                </a:cubicBezTo>
                <a:cubicBezTo>
                  <a:pt x="1492800" y="-58403"/>
                  <a:pt x="1772139" y="22552"/>
                  <a:pt x="1999062" y="0"/>
                </a:cubicBezTo>
                <a:cubicBezTo>
                  <a:pt x="2225985" y="-22552"/>
                  <a:pt x="2395602" y="46146"/>
                  <a:pt x="2736739" y="0"/>
                </a:cubicBezTo>
                <a:cubicBezTo>
                  <a:pt x="3077876" y="-46146"/>
                  <a:pt x="3117116" y="36353"/>
                  <a:pt x="3474415" y="0"/>
                </a:cubicBezTo>
                <a:cubicBezTo>
                  <a:pt x="3831714" y="-36353"/>
                  <a:pt x="3764750" y="27565"/>
                  <a:pt x="3970041" y="0"/>
                </a:cubicBezTo>
                <a:cubicBezTo>
                  <a:pt x="4175332" y="-27565"/>
                  <a:pt x="4197090" y="19558"/>
                  <a:pt x="4304301" y="0"/>
                </a:cubicBezTo>
                <a:cubicBezTo>
                  <a:pt x="4411512" y="-19558"/>
                  <a:pt x="4687317" y="53132"/>
                  <a:pt x="4961293" y="0"/>
                </a:cubicBezTo>
                <a:cubicBezTo>
                  <a:pt x="5235269" y="-53132"/>
                  <a:pt x="5271154" y="5115"/>
                  <a:pt x="5456919" y="0"/>
                </a:cubicBezTo>
                <a:cubicBezTo>
                  <a:pt x="5642684" y="-5115"/>
                  <a:pt x="5741058" y="2814"/>
                  <a:pt x="5871862" y="0"/>
                </a:cubicBezTo>
                <a:cubicBezTo>
                  <a:pt x="6002666" y="-2814"/>
                  <a:pt x="6218141" y="14097"/>
                  <a:pt x="6367489" y="0"/>
                </a:cubicBezTo>
                <a:cubicBezTo>
                  <a:pt x="6516837" y="-14097"/>
                  <a:pt x="6565025" y="3004"/>
                  <a:pt x="6701748" y="0"/>
                </a:cubicBezTo>
                <a:cubicBezTo>
                  <a:pt x="6838471" y="-3004"/>
                  <a:pt x="7204810" y="29989"/>
                  <a:pt x="7439424" y="0"/>
                </a:cubicBezTo>
                <a:cubicBezTo>
                  <a:pt x="7674038" y="-29989"/>
                  <a:pt x="8072449" y="80879"/>
                  <a:pt x="8338467" y="0"/>
                </a:cubicBezTo>
                <a:cubicBezTo>
                  <a:pt x="8486309" y="-38305"/>
                  <a:pt x="8612125" y="83203"/>
                  <a:pt x="8608601" y="270134"/>
                </a:cubicBezTo>
                <a:cubicBezTo>
                  <a:pt x="8640562" y="462827"/>
                  <a:pt x="8605282" y="631824"/>
                  <a:pt x="8608601" y="821192"/>
                </a:cubicBezTo>
                <a:cubicBezTo>
                  <a:pt x="8611920" y="1010560"/>
                  <a:pt x="8590932" y="1227531"/>
                  <a:pt x="8608601" y="1350639"/>
                </a:cubicBezTo>
                <a:cubicBezTo>
                  <a:pt x="8624591" y="1494328"/>
                  <a:pt x="8459175" y="1617403"/>
                  <a:pt x="8338467" y="1620773"/>
                </a:cubicBezTo>
                <a:cubicBezTo>
                  <a:pt x="8121553" y="1706649"/>
                  <a:pt x="7790976" y="1606714"/>
                  <a:pt x="7600791" y="1620773"/>
                </a:cubicBezTo>
                <a:cubicBezTo>
                  <a:pt x="7410606" y="1634832"/>
                  <a:pt x="7281712" y="1588310"/>
                  <a:pt x="7024481" y="1620773"/>
                </a:cubicBezTo>
                <a:cubicBezTo>
                  <a:pt x="6767250" y="1653236"/>
                  <a:pt x="6446653" y="1614078"/>
                  <a:pt x="6286805" y="1620773"/>
                </a:cubicBezTo>
                <a:cubicBezTo>
                  <a:pt x="6126957" y="1627468"/>
                  <a:pt x="6068908" y="1611006"/>
                  <a:pt x="5952546" y="1620773"/>
                </a:cubicBezTo>
                <a:cubicBezTo>
                  <a:pt x="5836184" y="1630540"/>
                  <a:pt x="5425187" y="1597292"/>
                  <a:pt x="5214870" y="1620773"/>
                </a:cubicBezTo>
                <a:cubicBezTo>
                  <a:pt x="5004553" y="1644254"/>
                  <a:pt x="4719400" y="1536962"/>
                  <a:pt x="4477193" y="1620773"/>
                </a:cubicBezTo>
                <a:cubicBezTo>
                  <a:pt x="4234986" y="1704584"/>
                  <a:pt x="4027046" y="1537626"/>
                  <a:pt x="3739517" y="1620773"/>
                </a:cubicBezTo>
                <a:cubicBezTo>
                  <a:pt x="3451988" y="1703920"/>
                  <a:pt x="3506318" y="1611346"/>
                  <a:pt x="3324574" y="1620773"/>
                </a:cubicBezTo>
                <a:cubicBezTo>
                  <a:pt x="3142830" y="1630200"/>
                  <a:pt x="2985699" y="1616208"/>
                  <a:pt x="2748265" y="1620773"/>
                </a:cubicBezTo>
                <a:cubicBezTo>
                  <a:pt x="2510831" y="1625338"/>
                  <a:pt x="2505967" y="1612010"/>
                  <a:pt x="2414005" y="1620773"/>
                </a:cubicBezTo>
                <a:cubicBezTo>
                  <a:pt x="2322043" y="1629536"/>
                  <a:pt x="2095031" y="1620487"/>
                  <a:pt x="1918379" y="1620773"/>
                </a:cubicBezTo>
                <a:cubicBezTo>
                  <a:pt x="1741727" y="1621059"/>
                  <a:pt x="1644178" y="1576469"/>
                  <a:pt x="1503436" y="1620773"/>
                </a:cubicBezTo>
                <a:cubicBezTo>
                  <a:pt x="1362694" y="1665077"/>
                  <a:pt x="1179195" y="1562350"/>
                  <a:pt x="1007810" y="1620773"/>
                </a:cubicBezTo>
                <a:cubicBezTo>
                  <a:pt x="836425" y="1679196"/>
                  <a:pt x="612139" y="1585753"/>
                  <a:pt x="270134" y="1620773"/>
                </a:cubicBezTo>
                <a:cubicBezTo>
                  <a:pt x="100247" y="1647115"/>
                  <a:pt x="6534" y="1464235"/>
                  <a:pt x="0" y="1350639"/>
                </a:cubicBezTo>
                <a:cubicBezTo>
                  <a:pt x="-32780" y="1211649"/>
                  <a:pt x="25599" y="966621"/>
                  <a:pt x="0" y="788776"/>
                </a:cubicBezTo>
                <a:cubicBezTo>
                  <a:pt x="-25599" y="610931"/>
                  <a:pt x="55043" y="478596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𝟕𝟐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blipFill>
                <a:blip r:embed="rId5"/>
                <a:stretch>
                  <a:fillRect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/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blipFill>
                <a:blip r:embed="rId6"/>
                <a:stretch>
                  <a:fillRect l="-890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4659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96160" y="2018436"/>
            <a:ext cx="9438640" cy="1620773"/>
          </a:xfrm>
          <a:custGeom>
            <a:avLst/>
            <a:gdLst>
              <a:gd name="connsiteX0" fmla="*/ 0 w 9438640"/>
              <a:gd name="connsiteY0" fmla="*/ 270134 h 1620773"/>
              <a:gd name="connsiteX1" fmla="*/ 270134 w 9438640"/>
              <a:gd name="connsiteY1" fmla="*/ 0 h 1620773"/>
              <a:gd name="connsiteX2" fmla="*/ 774375 w 9438640"/>
              <a:gd name="connsiteY2" fmla="*/ 0 h 1620773"/>
              <a:gd name="connsiteX3" fmla="*/ 1278616 w 9438640"/>
              <a:gd name="connsiteY3" fmla="*/ 0 h 1620773"/>
              <a:gd name="connsiteX4" fmla="*/ 2049808 w 9438640"/>
              <a:gd name="connsiteY4" fmla="*/ 0 h 1620773"/>
              <a:gd name="connsiteX5" fmla="*/ 2554049 w 9438640"/>
              <a:gd name="connsiteY5" fmla="*/ 0 h 1620773"/>
              <a:gd name="connsiteX6" fmla="*/ 2880323 w 9438640"/>
              <a:gd name="connsiteY6" fmla="*/ 0 h 1620773"/>
              <a:gd name="connsiteX7" fmla="*/ 3384564 w 9438640"/>
              <a:gd name="connsiteY7" fmla="*/ 0 h 1620773"/>
              <a:gd name="connsiteX8" fmla="*/ 3710838 w 9438640"/>
              <a:gd name="connsiteY8" fmla="*/ 0 h 1620773"/>
              <a:gd name="connsiteX9" fmla="*/ 4126095 w 9438640"/>
              <a:gd name="connsiteY9" fmla="*/ 0 h 1620773"/>
              <a:gd name="connsiteX10" fmla="*/ 4808304 w 9438640"/>
              <a:gd name="connsiteY10" fmla="*/ 0 h 1620773"/>
              <a:gd name="connsiteX11" fmla="*/ 5579496 w 9438640"/>
              <a:gd name="connsiteY11" fmla="*/ 0 h 1620773"/>
              <a:gd name="connsiteX12" fmla="*/ 6083737 w 9438640"/>
              <a:gd name="connsiteY12" fmla="*/ 0 h 1620773"/>
              <a:gd name="connsiteX13" fmla="*/ 6676962 w 9438640"/>
              <a:gd name="connsiteY13" fmla="*/ 0 h 1620773"/>
              <a:gd name="connsiteX14" fmla="*/ 7270187 w 9438640"/>
              <a:gd name="connsiteY14" fmla="*/ 0 h 1620773"/>
              <a:gd name="connsiteX15" fmla="*/ 7952395 w 9438640"/>
              <a:gd name="connsiteY15" fmla="*/ 0 h 1620773"/>
              <a:gd name="connsiteX16" fmla="*/ 8278669 w 9438640"/>
              <a:gd name="connsiteY16" fmla="*/ 0 h 1620773"/>
              <a:gd name="connsiteX17" fmla="*/ 9168506 w 9438640"/>
              <a:gd name="connsiteY17" fmla="*/ 0 h 1620773"/>
              <a:gd name="connsiteX18" fmla="*/ 9438640 w 9438640"/>
              <a:gd name="connsiteY18" fmla="*/ 270134 h 1620773"/>
              <a:gd name="connsiteX19" fmla="*/ 9438640 w 9438640"/>
              <a:gd name="connsiteY19" fmla="*/ 831997 h 1620773"/>
              <a:gd name="connsiteX20" fmla="*/ 9438640 w 9438640"/>
              <a:gd name="connsiteY20" fmla="*/ 1350639 h 1620773"/>
              <a:gd name="connsiteX21" fmla="*/ 9168506 w 9438640"/>
              <a:gd name="connsiteY21" fmla="*/ 1620773 h 1620773"/>
              <a:gd name="connsiteX22" fmla="*/ 8664265 w 9438640"/>
              <a:gd name="connsiteY22" fmla="*/ 1620773 h 1620773"/>
              <a:gd name="connsiteX23" fmla="*/ 8160024 w 9438640"/>
              <a:gd name="connsiteY23" fmla="*/ 1620773 h 1620773"/>
              <a:gd name="connsiteX24" fmla="*/ 7388832 w 9438640"/>
              <a:gd name="connsiteY24" fmla="*/ 1620773 h 1620773"/>
              <a:gd name="connsiteX25" fmla="*/ 6706623 w 9438640"/>
              <a:gd name="connsiteY25" fmla="*/ 1620773 h 1620773"/>
              <a:gd name="connsiteX26" fmla="*/ 6113398 w 9438640"/>
              <a:gd name="connsiteY26" fmla="*/ 1620773 h 1620773"/>
              <a:gd name="connsiteX27" fmla="*/ 5787125 w 9438640"/>
              <a:gd name="connsiteY27" fmla="*/ 1620773 h 1620773"/>
              <a:gd name="connsiteX28" fmla="*/ 5282884 w 9438640"/>
              <a:gd name="connsiteY28" fmla="*/ 1620773 h 1620773"/>
              <a:gd name="connsiteX29" fmla="*/ 4511691 w 9438640"/>
              <a:gd name="connsiteY29" fmla="*/ 1620773 h 1620773"/>
              <a:gd name="connsiteX30" fmla="*/ 4096434 w 9438640"/>
              <a:gd name="connsiteY30" fmla="*/ 1620773 h 1620773"/>
              <a:gd name="connsiteX31" fmla="*/ 3770160 w 9438640"/>
              <a:gd name="connsiteY31" fmla="*/ 1620773 h 1620773"/>
              <a:gd name="connsiteX32" fmla="*/ 3354903 w 9438640"/>
              <a:gd name="connsiteY32" fmla="*/ 1620773 h 1620773"/>
              <a:gd name="connsiteX33" fmla="*/ 2761678 w 9438640"/>
              <a:gd name="connsiteY33" fmla="*/ 1620773 h 1620773"/>
              <a:gd name="connsiteX34" fmla="*/ 2346421 w 9438640"/>
              <a:gd name="connsiteY34" fmla="*/ 1620773 h 1620773"/>
              <a:gd name="connsiteX35" fmla="*/ 1753196 w 9438640"/>
              <a:gd name="connsiteY35" fmla="*/ 1620773 h 1620773"/>
              <a:gd name="connsiteX36" fmla="*/ 1337939 w 9438640"/>
              <a:gd name="connsiteY36" fmla="*/ 1620773 h 1620773"/>
              <a:gd name="connsiteX37" fmla="*/ 270134 w 9438640"/>
              <a:gd name="connsiteY37" fmla="*/ 1620773 h 1620773"/>
              <a:gd name="connsiteX38" fmla="*/ 0 w 9438640"/>
              <a:gd name="connsiteY38" fmla="*/ 1350639 h 1620773"/>
              <a:gd name="connsiteX39" fmla="*/ 0 w 9438640"/>
              <a:gd name="connsiteY39" fmla="*/ 810387 h 1620773"/>
              <a:gd name="connsiteX40" fmla="*/ 0 w 9438640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8640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32604" y="-52668"/>
                  <a:pt x="548765" y="54055"/>
                  <a:pt x="774375" y="0"/>
                </a:cubicBezTo>
                <a:cubicBezTo>
                  <a:pt x="999985" y="-54055"/>
                  <a:pt x="1175044" y="40151"/>
                  <a:pt x="1278616" y="0"/>
                </a:cubicBezTo>
                <a:cubicBezTo>
                  <a:pt x="1382188" y="-40151"/>
                  <a:pt x="1860668" y="5470"/>
                  <a:pt x="2049808" y="0"/>
                </a:cubicBezTo>
                <a:cubicBezTo>
                  <a:pt x="2238948" y="-5470"/>
                  <a:pt x="2307661" y="27102"/>
                  <a:pt x="2554049" y="0"/>
                </a:cubicBezTo>
                <a:cubicBezTo>
                  <a:pt x="2800437" y="-27102"/>
                  <a:pt x="2741461" y="6736"/>
                  <a:pt x="2880323" y="0"/>
                </a:cubicBezTo>
                <a:cubicBezTo>
                  <a:pt x="3019185" y="-6736"/>
                  <a:pt x="3204504" y="36111"/>
                  <a:pt x="3384564" y="0"/>
                </a:cubicBezTo>
                <a:cubicBezTo>
                  <a:pt x="3564624" y="-36111"/>
                  <a:pt x="3640857" y="32910"/>
                  <a:pt x="3710838" y="0"/>
                </a:cubicBezTo>
                <a:cubicBezTo>
                  <a:pt x="3780819" y="-32910"/>
                  <a:pt x="3982402" y="5244"/>
                  <a:pt x="4126095" y="0"/>
                </a:cubicBezTo>
                <a:cubicBezTo>
                  <a:pt x="4269788" y="-5244"/>
                  <a:pt x="4526454" y="81372"/>
                  <a:pt x="4808304" y="0"/>
                </a:cubicBezTo>
                <a:cubicBezTo>
                  <a:pt x="5090154" y="-81372"/>
                  <a:pt x="5327518" y="75298"/>
                  <a:pt x="5579496" y="0"/>
                </a:cubicBezTo>
                <a:cubicBezTo>
                  <a:pt x="5831474" y="-75298"/>
                  <a:pt x="5956049" y="40959"/>
                  <a:pt x="6083737" y="0"/>
                </a:cubicBezTo>
                <a:cubicBezTo>
                  <a:pt x="6211425" y="-40959"/>
                  <a:pt x="6548208" y="45549"/>
                  <a:pt x="6676962" y="0"/>
                </a:cubicBezTo>
                <a:cubicBezTo>
                  <a:pt x="6805716" y="-45549"/>
                  <a:pt x="7078833" y="20873"/>
                  <a:pt x="7270187" y="0"/>
                </a:cubicBezTo>
                <a:cubicBezTo>
                  <a:pt x="7461542" y="-20873"/>
                  <a:pt x="7642999" y="16349"/>
                  <a:pt x="7952395" y="0"/>
                </a:cubicBezTo>
                <a:cubicBezTo>
                  <a:pt x="8261791" y="-16349"/>
                  <a:pt x="8144103" y="10424"/>
                  <a:pt x="8278669" y="0"/>
                </a:cubicBezTo>
                <a:cubicBezTo>
                  <a:pt x="8413235" y="-10424"/>
                  <a:pt x="8774040" y="91890"/>
                  <a:pt x="9168506" y="0"/>
                </a:cubicBezTo>
                <a:cubicBezTo>
                  <a:pt x="9326402" y="-4813"/>
                  <a:pt x="9440031" y="111405"/>
                  <a:pt x="9438640" y="270134"/>
                </a:cubicBezTo>
                <a:cubicBezTo>
                  <a:pt x="9447350" y="446918"/>
                  <a:pt x="9436224" y="576423"/>
                  <a:pt x="9438640" y="831997"/>
                </a:cubicBezTo>
                <a:cubicBezTo>
                  <a:pt x="9441056" y="1087571"/>
                  <a:pt x="9390692" y="1228568"/>
                  <a:pt x="9438640" y="1350639"/>
                </a:cubicBezTo>
                <a:cubicBezTo>
                  <a:pt x="9437848" y="1495315"/>
                  <a:pt x="9315187" y="1636327"/>
                  <a:pt x="9168506" y="1620773"/>
                </a:cubicBezTo>
                <a:cubicBezTo>
                  <a:pt x="8995199" y="1627697"/>
                  <a:pt x="8847335" y="1600780"/>
                  <a:pt x="8664265" y="1620773"/>
                </a:cubicBezTo>
                <a:cubicBezTo>
                  <a:pt x="8481195" y="1640766"/>
                  <a:pt x="8285420" y="1614684"/>
                  <a:pt x="8160024" y="1620773"/>
                </a:cubicBezTo>
                <a:cubicBezTo>
                  <a:pt x="8034628" y="1626862"/>
                  <a:pt x="7705418" y="1579195"/>
                  <a:pt x="7388832" y="1620773"/>
                </a:cubicBezTo>
                <a:cubicBezTo>
                  <a:pt x="7072246" y="1662351"/>
                  <a:pt x="6930549" y="1553362"/>
                  <a:pt x="6706623" y="1620773"/>
                </a:cubicBezTo>
                <a:cubicBezTo>
                  <a:pt x="6482697" y="1688184"/>
                  <a:pt x="6409304" y="1570678"/>
                  <a:pt x="6113398" y="1620773"/>
                </a:cubicBezTo>
                <a:cubicBezTo>
                  <a:pt x="5817492" y="1670868"/>
                  <a:pt x="5855579" y="1599283"/>
                  <a:pt x="5787125" y="1620773"/>
                </a:cubicBezTo>
                <a:cubicBezTo>
                  <a:pt x="5718671" y="1642263"/>
                  <a:pt x="5459375" y="1608603"/>
                  <a:pt x="5282884" y="1620773"/>
                </a:cubicBezTo>
                <a:cubicBezTo>
                  <a:pt x="5106393" y="1632943"/>
                  <a:pt x="4687340" y="1608241"/>
                  <a:pt x="4511691" y="1620773"/>
                </a:cubicBezTo>
                <a:cubicBezTo>
                  <a:pt x="4336042" y="1633305"/>
                  <a:pt x="4290911" y="1577300"/>
                  <a:pt x="4096434" y="1620773"/>
                </a:cubicBezTo>
                <a:cubicBezTo>
                  <a:pt x="3901957" y="1664246"/>
                  <a:pt x="3926397" y="1601933"/>
                  <a:pt x="3770160" y="1620773"/>
                </a:cubicBezTo>
                <a:cubicBezTo>
                  <a:pt x="3613923" y="1639613"/>
                  <a:pt x="3480875" y="1584058"/>
                  <a:pt x="3354903" y="1620773"/>
                </a:cubicBezTo>
                <a:cubicBezTo>
                  <a:pt x="3228931" y="1657488"/>
                  <a:pt x="3025414" y="1559229"/>
                  <a:pt x="2761678" y="1620773"/>
                </a:cubicBezTo>
                <a:cubicBezTo>
                  <a:pt x="2497942" y="1682317"/>
                  <a:pt x="2430753" y="1580162"/>
                  <a:pt x="2346421" y="1620773"/>
                </a:cubicBezTo>
                <a:cubicBezTo>
                  <a:pt x="2262089" y="1661384"/>
                  <a:pt x="1884992" y="1572780"/>
                  <a:pt x="1753196" y="1620773"/>
                </a:cubicBezTo>
                <a:cubicBezTo>
                  <a:pt x="1621401" y="1668766"/>
                  <a:pt x="1434384" y="1618843"/>
                  <a:pt x="1337939" y="1620773"/>
                </a:cubicBezTo>
                <a:cubicBezTo>
                  <a:pt x="1241494" y="1622703"/>
                  <a:pt x="673001" y="1606814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38640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1889" y="-20828"/>
                  <a:pt x="659438" y="8456"/>
                  <a:pt x="774375" y="0"/>
                </a:cubicBezTo>
                <a:cubicBezTo>
                  <a:pt x="889312" y="-8456"/>
                  <a:pt x="1211953" y="106"/>
                  <a:pt x="1367600" y="0"/>
                </a:cubicBezTo>
                <a:cubicBezTo>
                  <a:pt x="1523247" y="-106"/>
                  <a:pt x="1748879" y="40220"/>
                  <a:pt x="2049808" y="0"/>
                </a:cubicBezTo>
                <a:cubicBezTo>
                  <a:pt x="2350737" y="-40220"/>
                  <a:pt x="2581648" y="20702"/>
                  <a:pt x="2821001" y="0"/>
                </a:cubicBezTo>
                <a:cubicBezTo>
                  <a:pt x="3060354" y="-20702"/>
                  <a:pt x="3309043" y="27354"/>
                  <a:pt x="3592193" y="0"/>
                </a:cubicBezTo>
                <a:cubicBezTo>
                  <a:pt x="3875343" y="-27354"/>
                  <a:pt x="3916798" y="50019"/>
                  <a:pt x="4096434" y="0"/>
                </a:cubicBezTo>
                <a:cubicBezTo>
                  <a:pt x="4276070" y="-50019"/>
                  <a:pt x="4263910" y="25194"/>
                  <a:pt x="4422708" y="0"/>
                </a:cubicBezTo>
                <a:cubicBezTo>
                  <a:pt x="4581506" y="-25194"/>
                  <a:pt x="4810365" y="46666"/>
                  <a:pt x="5104916" y="0"/>
                </a:cubicBezTo>
                <a:cubicBezTo>
                  <a:pt x="5399467" y="-46666"/>
                  <a:pt x="5465674" y="30084"/>
                  <a:pt x="5609157" y="0"/>
                </a:cubicBezTo>
                <a:cubicBezTo>
                  <a:pt x="5752640" y="-30084"/>
                  <a:pt x="5821917" y="614"/>
                  <a:pt x="6024415" y="0"/>
                </a:cubicBezTo>
                <a:cubicBezTo>
                  <a:pt x="6226913" y="-614"/>
                  <a:pt x="6283135" y="47728"/>
                  <a:pt x="6528656" y="0"/>
                </a:cubicBezTo>
                <a:cubicBezTo>
                  <a:pt x="6774177" y="-47728"/>
                  <a:pt x="6719933" y="4314"/>
                  <a:pt x="6854929" y="0"/>
                </a:cubicBezTo>
                <a:cubicBezTo>
                  <a:pt x="6989925" y="-4314"/>
                  <a:pt x="7385255" y="36771"/>
                  <a:pt x="7626122" y="0"/>
                </a:cubicBezTo>
                <a:cubicBezTo>
                  <a:pt x="7866989" y="-36771"/>
                  <a:pt x="8003463" y="5328"/>
                  <a:pt x="8308330" y="0"/>
                </a:cubicBezTo>
                <a:cubicBezTo>
                  <a:pt x="8613197" y="-5328"/>
                  <a:pt x="8966160" y="103024"/>
                  <a:pt x="9168506" y="0"/>
                </a:cubicBezTo>
                <a:cubicBezTo>
                  <a:pt x="9312993" y="-16616"/>
                  <a:pt x="9439035" y="116097"/>
                  <a:pt x="9438640" y="270134"/>
                </a:cubicBezTo>
                <a:cubicBezTo>
                  <a:pt x="9499390" y="465154"/>
                  <a:pt x="9407741" y="630498"/>
                  <a:pt x="9438640" y="810387"/>
                </a:cubicBezTo>
                <a:cubicBezTo>
                  <a:pt x="9469539" y="990276"/>
                  <a:pt x="9417213" y="1132777"/>
                  <a:pt x="9438640" y="1350639"/>
                </a:cubicBezTo>
                <a:cubicBezTo>
                  <a:pt x="9428185" y="1530942"/>
                  <a:pt x="9299632" y="1629219"/>
                  <a:pt x="9168506" y="1620773"/>
                </a:cubicBezTo>
                <a:cubicBezTo>
                  <a:pt x="8889064" y="1677077"/>
                  <a:pt x="8805641" y="1619776"/>
                  <a:pt x="8575281" y="1620773"/>
                </a:cubicBezTo>
                <a:cubicBezTo>
                  <a:pt x="8344922" y="1621770"/>
                  <a:pt x="8003272" y="1562921"/>
                  <a:pt x="7804089" y="1620773"/>
                </a:cubicBezTo>
                <a:cubicBezTo>
                  <a:pt x="7604906" y="1678625"/>
                  <a:pt x="7550480" y="1582279"/>
                  <a:pt x="7477815" y="1620773"/>
                </a:cubicBezTo>
                <a:cubicBezTo>
                  <a:pt x="7405150" y="1659267"/>
                  <a:pt x="6912483" y="1618590"/>
                  <a:pt x="6706623" y="1620773"/>
                </a:cubicBezTo>
                <a:cubicBezTo>
                  <a:pt x="6500763" y="1622956"/>
                  <a:pt x="6148607" y="1561563"/>
                  <a:pt x="5935431" y="1620773"/>
                </a:cubicBezTo>
                <a:cubicBezTo>
                  <a:pt x="5722255" y="1679983"/>
                  <a:pt x="5417185" y="1587941"/>
                  <a:pt x="5164239" y="1620773"/>
                </a:cubicBezTo>
                <a:cubicBezTo>
                  <a:pt x="4911293" y="1653605"/>
                  <a:pt x="4834166" y="1587716"/>
                  <a:pt x="4748981" y="1620773"/>
                </a:cubicBezTo>
                <a:cubicBezTo>
                  <a:pt x="4663796" y="1653830"/>
                  <a:pt x="4318352" y="1589943"/>
                  <a:pt x="4155756" y="1620773"/>
                </a:cubicBezTo>
                <a:cubicBezTo>
                  <a:pt x="3993160" y="1651603"/>
                  <a:pt x="3900725" y="1595119"/>
                  <a:pt x="3829483" y="1620773"/>
                </a:cubicBezTo>
                <a:cubicBezTo>
                  <a:pt x="3758241" y="1646427"/>
                  <a:pt x="3517135" y="1600305"/>
                  <a:pt x="3325242" y="1620773"/>
                </a:cubicBezTo>
                <a:cubicBezTo>
                  <a:pt x="3133349" y="1641241"/>
                  <a:pt x="3066428" y="1571880"/>
                  <a:pt x="2909984" y="1620773"/>
                </a:cubicBezTo>
                <a:cubicBezTo>
                  <a:pt x="2753540" y="1669666"/>
                  <a:pt x="2591659" y="1589386"/>
                  <a:pt x="2405743" y="1620773"/>
                </a:cubicBezTo>
                <a:cubicBezTo>
                  <a:pt x="2219827" y="1652160"/>
                  <a:pt x="2139873" y="1560326"/>
                  <a:pt x="1901502" y="1620773"/>
                </a:cubicBezTo>
                <a:cubicBezTo>
                  <a:pt x="1663131" y="1681220"/>
                  <a:pt x="1529697" y="1576407"/>
                  <a:pt x="1219294" y="1620773"/>
                </a:cubicBezTo>
                <a:cubicBezTo>
                  <a:pt x="908891" y="1665139"/>
                  <a:pt x="1019967" y="1598204"/>
                  <a:pt x="893020" y="1620773"/>
                </a:cubicBezTo>
                <a:cubicBezTo>
                  <a:pt x="766073" y="1643342"/>
                  <a:pt x="575754" y="1576211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04542" y="2148175"/>
                <a:ext cx="7120172" cy="1248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𝟐𝟏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42" y="2148175"/>
                <a:ext cx="7120172" cy="1248483"/>
              </a:xfrm>
              <a:prstGeom prst="rect">
                <a:avLst/>
              </a:prstGeom>
              <a:blipFill>
                <a:blip r:embed="rId5"/>
                <a:stretch>
                  <a:fillRect b="-1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/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 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blipFill>
                <a:blip r:embed="rId6"/>
                <a:stretch>
                  <a:fillRect l="-9152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8368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55520" y="2018436"/>
            <a:ext cx="9458959" cy="1620773"/>
          </a:xfrm>
          <a:custGeom>
            <a:avLst/>
            <a:gdLst>
              <a:gd name="connsiteX0" fmla="*/ 0 w 9458959"/>
              <a:gd name="connsiteY0" fmla="*/ 270134 h 1620773"/>
              <a:gd name="connsiteX1" fmla="*/ 270134 w 9458959"/>
              <a:gd name="connsiteY1" fmla="*/ 0 h 1620773"/>
              <a:gd name="connsiteX2" fmla="*/ 775526 w 9458959"/>
              <a:gd name="connsiteY2" fmla="*/ 0 h 1620773"/>
              <a:gd name="connsiteX3" fmla="*/ 1280919 w 9458959"/>
              <a:gd name="connsiteY3" fmla="*/ 0 h 1620773"/>
              <a:gd name="connsiteX4" fmla="*/ 2053872 w 9458959"/>
              <a:gd name="connsiteY4" fmla="*/ 0 h 1620773"/>
              <a:gd name="connsiteX5" fmla="*/ 2559265 w 9458959"/>
              <a:gd name="connsiteY5" fmla="*/ 0 h 1620773"/>
              <a:gd name="connsiteX6" fmla="*/ 2886283 w 9458959"/>
              <a:gd name="connsiteY6" fmla="*/ 0 h 1620773"/>
              <a:gd name="connsiteX7" fmla="*/ 3391676 w 9458959"/>
              <a:gd name="connsiteY7" fmla="*/ 0 h 1620773"/>
              <a:gd name="connsiteX8" fmla="*/ 3718695 w 9458959"/>
              <a:gd name="connsiteY8" fmla="*/ 0 h 1620773"/>
              <a:gd name="connsiteX9" fmla="*/ 4134900 w 9458959"/>
              <a:gd name="connsiteY9" fmla="*/ 0 h 1620773"/>
              <a:gd name="connsiteX10" fmla="*/ 4818666 w 9458959"/>
              <a:gd name="connsiteY10" fmla="*/ 0 h 1620773"/>
              <a:gd name="connsiteX11" fmla="*/ 5591620 w 9458959"/>
              <a:gd name="connsiteY11" fmla="*/ 0 h 1620773"/>
              <a:gd name="connsiteX12" fmla="*/ 6097012 w 9458959"/>
              <a:gd name="connsiteY12" fmla="*/ 0 h 1620773"/>
              <a:gd name="connsiteX13" fmla="*/ 6691592 w 9458959"/>
              <a:gd name="connsiteY13" fmla="*/ 0 h 1620773"/>
              <a:gd name="connsiteX14" fmla="*/ 7286171 w 9458959"/>
              <a:gd name="connsiteY14" fmla="*/ 0 h 1620773"/>
              <a:gd name="connsiteX15" fmla="*/ 7969937 w 9458959"/>
              <a:gd name="connsiteY15" fmla="*/ 0 h 1620773"/>
              <a:gd name="connsiteX16" fmla="*/ 8296956 w 9458959"/>
              <a:gd name="connsiteY16" fmla="*/ 0 h 1620773"/>
              <a:gd name="connsiteX17" fmla="*/ 9188825 w 9458959"/>
              <a:gd name="connsiteY17" fmla="*/ 0 h 1620773"/>
              <a:gd name="connsiteX18" fmla="*/ 9458959 w 9458959"/>
              <a:gd name="connsiteY18" fmla="*/ 270134 h 1620773"/>
              <a:gd name="connsiteX19" fmla="*/ 9458959 w 9458959"/>
              <a:gd name="connsiteY19" fmla="*/ 831997 h 1620773"/>
              <a:gd name="connsiteX20" fmla="*/ 9458959 w 9458959"/>
              <a:gd name="connsiteY20" fmla="*/ 1350639 h 1620773"/>
              <a:gd name="connsiteX21" fmla="*/ 9188825 w 9458959"/>
              <a:gd name="connsiteY21" fmla="*/ 1620773 h 1620773"/>
              <a:gd name="connsiteX22" fmla="*/ 8683433 w 9458959"/>
              <a:gd name="connsiteY22" fmla="*/ 1620773 h 1620773"/>
              <a:gd name="connsiteX23" fmla="*/ 8178040 w 9458959"/>
              <a:gd name="connsiteY23" fmla="*/ 1620773 h 1620773"/>
              <a:gd name="connsiteX24" fmla="*/ 7405087 w 9458959"/>
              <a:gd name="connsiteY24" fmla="*/ 1620773 h 1620773"/>
              <a:gd name="connsiteX25" fmla="*/ 6721320 w 9458959"/>
              <a:gd name="connsiteY25" fmla="*/ 1620773 h 1620773"/>
              <a:gd name="connsiteX26" fmla="*/ 6126741 w 9458959"/>
              <a:gd name="connsiteY26" fmla="*/ 1620773 h 1620773"/>
              <a:gd name="connsiteX27" fmla="*/ 5799722 w 9458959"/>
              <a:gd name="connsiteY27" fmla="*/ 1620773 h 1620773"/>
              <a:gd name="connsiteX28" fmla="*/ 5294330 w 9458959"/>
              <a:gd name="connsiteY28" fmla="*/ 1620773 h 1620773"/>
              <a:gd name="connsiteX29" fmla="*/ 4521377 w 9458959"/>
              <a:gd name="connsiteY29" fmla="*/ 1620773 h 1620773"/>
              <a:gd name="connsiteX30" fmla="*/ 4105171 w 9458959"/>
              <a:gd name="connsiteY30" fmla="*/ 1620773 h 1620773"/>
              <a:gd name="connsiteX31" fmla="*/ 3778152 w 9458959"/>
              <a:gd name="connsiteY31" fmla="*/ 1620773 h 1620773"/>
              <a:gd name="connsiteX32" fmla="*/ 3361947 w 9458959"/>
              <a:gd name="connsiteY32" fmla="*/ 1620773 h 1620773"/>
              <a:gd name="connsiteX33" fmla="*/ 2767367 w 9458959"/>
              <a:gd name="connsiteY33" fmla="*/ 1620773 h 1620773"/>
              <a:gd name="connsiteX34" fmla="*/ 2351162 w 9458959"/>
              <a:gd name="connsiteY34" fmla="*/ 1620773 h 1620773"/>
              <a:gd name="connsiteX35" fmla="*/ 1756583 w 9458959"/>
              <a:gd name="connsiteY35" fmla="*/ 1620773 h 1620773"/>
              <a:gd name="connsiteX36" fmla="*/ 1340377 w 9458959"/>
              <a:gd name="connsiteY36" fmla="*/ 1620773 h 1620773"/>
              <a:gd name="connsiteX37" fmla="*/ 270134 w 9458959"/>
              <a:gd name="connsiteY37" fmla="*/ 1620773 h 1620773"/>
              <a:gd name="connsiteX38" fmla="*/ 0 w 9458959"/>
              <a:gd name="connsiteY38" fmla="*/ 1350639 h 1620773"/>
              <a:gd name="connsiteX39" fmla="*/ 0 w 9458959"/>
              <a:gd name="connsiteY39" fmla="*/ 810387 h 1620773"/>
              <a:gd name="connsiteX40" fmla="*/ 0 w 9458959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58959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41127" y="-35315"/>
                  <a:pt x="561342" y="46484"/>
                  <a:pt x="775526" y="0"/>
                </a:cubicBezTo>
                <a:cubicBezTo>
                  <a:pt x="989710" y="-46484"/>
                  <a:pt x="1147961" y="8350"/>
                  <a:pt x="1280919" y="0"/>
                </a:cubicBezTo>
                <a:cubicBezTo>
                  <a:pt x="1413877" y="-8350"/>
                  <a:pt x="1785248" y="9273"/>
                  <a:pt x="2053872" y="0"/>
                </a:cubicBezTo>
                <a:cubicBezTo>
                  <a:pt x="2322496" y="-9273"/>
                  <a:pt x="2389343" y="43656"/>
                  <a:pt x="2559265" y="0"/>
                </a:cubicBezTo>
                <a:cubicBezTo>
                  <a:pt x="2729187" y="-43656"/>
                  <a:pt x="2756391" y="37230"/>
                  <a:pt x="2886283" y="0"/>
                </a:cubicBezTo>
                <a:cubicBezTo>
                  <a:pt x="3016175" y="-37230"/>
                  <a:pt x="3263566" y="58068"/>
                  <a:pt x="3391676" y="0"/>
                </a:cubicBezTo>
                <a:cubicBezTo>
                  <a:pt x="3519786" y="-58068"/>
                  <a:pt x="3625509" y="3940"/>
                  <a:pt x="3718695" y="0"/>
                </a:cubicBezTo>
                <a:cubicBezTo>
                  <a:pt x="3811881" y="-3940"/>
                  <a:pt x="3933950" y="21011"/>
                  <a:pt x="4134900" y="0"/>
                </a:cubicBezTo>
                <a:cubicBezTo>
                  <a:pt x="4335850" y="-21011"/>
                  <a:pt x="4483926" y="7306"/>
                  <a:pt x="4818666" y="0"/>
                </a:cubicBezTo>
                <a:cubicBezTo>
                  <a:pt x="5153406" y="-7306"/>
                  <a:pt x="5234819" y="28822"/>
                  <a:pt x="5591620" y="0"/>
                </a:cubicBezTo>
                <a:cubicBezTo>
                  <a:pt x="5948421" y="-28822"/>
                  <a:pt x="5884905" y="60409"/>
                  <a:pt x="6097012" y="0"/>
                </a:cubicBezTo>
                <a:cubicBezTo>
                  <a:pt x="6309119" y="-60409"/>
                  <a:pt x="6537291" y="4490"/>
                  <a:pt x="6691592" y="0"/>
                </a:cubicBezTo>
                <a:cubicBezTo>
                  <a:pt x="6845893" y="-4490"/>
                  <a:pt x="7093182" y="14519"/>
                  <a:pt x="7286171" y="0"/>
                </a:cubicBezTo>
                <a:cubicBezTo>
                  <a:pt x="7479160" y="-14519"/>
                  <a:pt x="7669892" y="70044"/>
                  <a:pt x="7969937" y="0"/>
                </a:cubicBezTo>
                <a:cubicBezTo>
                  <a:pt x="8269982" y="-70044"/>
                  <a:pt x="8145869" y="1100"/>
                  <a:pt x="8296956" y="0"/>
                </a:cubicBezTo>
                <a:cubicBezTo>
                  <a:pt x="8448043" y="-1100"/>
                  <a:pt x="8752130" y="88951"/>
                  <a:pt x="9188825" y="0"/>
                </a:cubicBezTo>
                <a:cubicBezTo>
                  <a:pt x="9346721" y="-4813"/>
                  <a:pt x="9460350" y="111405"/>
                  <a:pt x="9458959" y="270134"/>
                </a:cubicBezTo>
                <a:cubicBezTo>
                  <a:pt x="9467669" y="446918"/>
                  <a:pt x="9456543" y="576423"/>
                  <a:pt x="9458959" y="831997"/>
                </a:cubicBezTo>
                <a:cubicBezTo>
                  <a:pt x="9461375" y="1087571"/>
                  <a:pt x="9411011" y="1228568"/>
                  <a:pt x="9458959" y="1350639"/>
                </a:cubicBezTo>
                <a:cubicBezTo>
                  <a:pt x="9458167" y="1495315"/>
                  <a:pt x="9335506" y="1636327"/>
                  <a:pt x="9188825" y="1620773"/>
                </a:cubicBezTo>
                <a:cubicBezTo>
                  <a:pt x="9060427" y="1628706"/>
                  <a:pt x="8839177" y="1601123"/>
                  <a:pt x="8683433" y="1620773"/>
                </a:cubicBezTo>
                <a:cubicBezTo>
                  <a:pt x="8527689" y="1640423"/>
                  <a:pt x="8415228" y="1572722"/>
                  <a:pt x="8178040" y="1620773"/>
                </a:cubicBezTo>
                <a:cubicBezTo>
                  <a:pt x="7940852" y="1668824"/>
                  <a:pt x="7562121" y="1559860"/>
                  <a:pt x="7405087" y="1620773"/>
                </a:cubicBezTo>
                <a:cubicBezTo>
                  <a:pt x="7248053" y="1681686"/>
                  <a:pt x="6866358" y="1545207"/>
                  <a:pt x="6721320" y="1620773"/>
                </a:cubicBezTo>
                <a:cubicBezTo>
                  <a:pt x="6576282" y="1696339"/>
                  <a:pt x="6351039" y="1611211"/>
                  <a:pt x="6126741" y="1620773"/>
                </a:cubicBezTo>
                <a:cubicBezTo>
                  <a:pt x="5902443" y="1630335"/>
                  <a:pt x="5944891" y="1610581"/>
                  <a:pt x="5799722" y="1620773"/>
                </a:cubicBezTo>
                <a:cubicBezTo>
                  <a:pt x="5654553" y="1630965"/>
                  <a:pt x="5521066" y="1605111"/>
                  <a:pt x="5294330" y="1620773"/>
                </a:cubicBezTo>
                <a:cubicBezTo>
                  <a:pt x="5067594" y="1636435"/>
                  <a:pt x="4727255" y="1567032"/>
                  <a:pt x="4521377" y="1620773"/>
                </a:cubicBezTo>
                <a:cubicBezTo>
                  <a:pt x="4315499" y="1674514"/>
                  <a:pt x="4193613" y="1602966"/>
                  <a:pt x="4105171" y="1620773"/>
                </a:cubicBezTo>
                <a:cubicBezTo>
                  <a:pt x="4016729" y="1638580"/>
                  <a:pt x="3879911" y="1584237"/>
                  <a:pt x="3778152" y="1620773"/>
                </a:cubicBezTo>
                <a:cubicBezTo>
                  <a:pt x="3676393" y="1657309"/>
                  <a:pt x="3506127" y="1618309"/>
                  <a:pt x="3361947" y="1620773"/>
                </a:cubicBezTo>
                <a:cubicBezTo>
                  <a:pt x="3217767" y="1623237"/>
                  <a:pt x="2995403" y="1579140"/>
                  <a:pt x="2767367" y="1620773"/>
                </a:cubicBezTo>
                <a:cubicBezTo>
                  <a:pt x="2539331" y="1662406"/>
                  <a:pt x="2470449" y="1582798"/>
                  <a:pt x="2351162" y="1620773"/>
                </a:cubicBezTo>
                <a:cubicBezTo>
                  <a:pt x="2231876" y="1658748"/>
                  <a:pt x="1915901" y="1585137"/>
                  <a:pt x="1756583" y="1620773"/>
                </a:cubicBezTo>
                <a:cubicBezTo>
                  <a:pt x="1597265" y="1656409"/>
                  <a:pt x="1511638" y="1608494"/>
                  <a:pt x="1340377" y="1620773"/>
                </a:cubicBezTo>
                <a:cubicBezTo>
                  <a:pt x="1169116" y="1633052"/>
                  <a:pt x="594540" y="1567143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58959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406813" y="-54630"/>
                  <a:pt x="577524" y="22814"/>
                  <a:pt x="775526" y="0"/>
                </a:cubicBezTo>
                <a:cubicBezTo>
                  <a:pt x="973528" y="-22814"/>
                  <a:pt x="1092465" y="50726"/>
                  <a:pt x="1370106" y="0"/>
                </a:cubicBezTo>
                <a:cubicBezTo>
                  <a:pt x="1647747" y="-50726"/>
                  <a:pt x="1909389" y="30373"/>
                  <a:pt x="2053872" y="0"/>
                </a:cubicBezTo>
                <a:cubicBezTo>
                  <a:pt x="2198355" y="-30373"/>
                  <a:pt x="2449424" y="65632"/>
                  <a:pt x="2826825" y="0"/>
                </a:cubicBezTo>
                <a:cubicBezTo>
                  <a:pt x="3204226" y="-65632"/>
                  <a:pt x="3439705" y="120"/>
                  <a:pt x="3599779" y="0"/>
                </a:cubicBezTo>
                <a:cubicBezTo>
                  <a:pt x="3759853" y="-120"/>
                  <a:pt x="3928333" y="6585"/>
                  <a:pt x="4105171" y="0"/>
                </a:cubicBezTo>
                <a:cubicBezTo>
                  <a:pt x="4282009" y="-6585"/>
                  <a:pt x="4336269" y="28376"/>
                  <a:pt x="4432190" y="0"/>
                </a:cubicBezTo>
                <a:cubicBezTo>
                  <a:pt x="4528111" y="-28376"/>
                  <a:pt x="4970046" y="32183"/>
                  <a:pt x="5115956" y="0"/>
                </a:cubicBezTo>
                <a:cubicBezTo>
                  <a:pt x="5261866" y="-32183"/>
                  <a:pt x="5503828" y="33253"/>
                  <a:pt x="5621349" y="0"/>
                </a:cubicBezTo>
                <a:cubicBezTo>
                  <a:pt x="5738870" y="-33253"/>
                  <a:pt x="5869244" y="1324"/>
                  <a:pt x="6037554" y="0"/>
                </a:cubicBezTo>
                <a:cubicBezTo>
                  <a:pt x="6205864" y="-1324"/>
                  <a:pt x="6423612" y="28158"/>
                  <a:pt x="6542947" y="0"/>
                </a:cubicBezTo>
                <a:cubicBezTo>
                  <a:pt x="6662282" y="-28158"/>
                  <a:pt x="6766953" y="26588"/>
                  <a:pt x="6869965" y="0"/>
                </a:cubicBezTo>
                <a:cubicBezTo>
                  <a:pt x="6972977" y="-26588"/>
                  <a:pt x="7340670" y="46104"/>
                  <a:pt x="7642919" y="0"/>
                </a:cubicBezTo>
                <a:cubicBezTo>
                  <a:pt x="7945168" y="-46104"/>
                  <a:pt x="8102502" y="11110"/>
                  <a:pt x="8326685" y="0"/>
                </a:cubicBezTo>
                <a:cubicBezTo>
                  <a:pt x="8550868" y="-11110"/>
                  <a:pt x="8931817" y="55155"/>
                  <a:pt x="9188825" y="0"/>
                </a:cubicBezTo>
                <a:cubicBezTo>
                  <a:pt x="9333312" y="-16616"/>
                  <a:pt x="9459354" y="116097"/>
                  <a:pt x="9458959" y="270134"/>
                </a:cubicBezTo>
                <a:cubicBezTo>
                  <a:pt x="9519709" y="465154"/>
                  <a:pt x="9428060" y="630498"/>
                  <a:pt x="9458959" y="810387"/>
                </a:cubicBezTo>
                <a:cubicBezTo>
                  <a:pt x="9489858" y="990276"/>
                  <a:pt x="9437532" y="1132777"/>
                  <a:pt x="9458959" y="1350639"/>
                </a:cubicBezTo>
                <a:cubicBezTo>
                  <a:pt x="9448504" y="1530942"/>
                  <a:pt x="9319951" y="1629219"/>
                  <a:pt x="9188825" y="1620773"/>
                </a:cubicBezTo>
                <a:cubicBezTo>
                  <a:pt x="8971053" y="1625237"/>
                  <a:pt x="8716459" y="1580552"/>
                  <a:pt x="8594246" y="1620773"/>
                </a:cubicBezTo>
                <a:cubicBezTo>
                  <a:pt x="8472033" y="1660994"/>
                  <a:pt x="7984739" y="1583939"/>
                  <a:pt x="7821292" y="1620773"/>
                </a:cubicBezTo>
                <a:cubicBezTo>
                  <a:pt x="7657845" y="1657607"/>
                  <a:pt x="7580343" y="1590548"/>
                  <a:pt x="7494274" y="1620773"/>
                </a:cubicBezTo>
                <a:cubicBezTo>
                  <a:pt x="7408205" y="1650998"/>
                  <a:pt x="7048822" y="1591704"/>
                  <a:pt x="6721320" y="1620773"/>
                </a:cubicBezTo>
                <a:cubicBezTo>
                  <a:pt x="6393818" y="1649842"/>
                  <a:pt x="6262356" y="1576192"/>
                  <a:pt x="5948367" y="1620773"/>
                </a:cubicBezTo>
                <a:cubicBezTo>
                  <a:pt x="5634378" y="1665354"/>
                  <a:pt x="5338333" y="1570750"/>
                  <a:pt x="5175414" y="1620773"/>
                </a:cubicBezTo>
                <a:cubicBezTo>
                  <a:pt x="5012495" y="1670796"/>
                  <a:pt x="4928631" y="1616919"/>
                  <a:pt x="4759208" y="1620773"/>
                </a:cubicBezTo>
                <a:cubicBezTo>
                  <a:pt x="4589785" y="1624627"/>
                  <a:pt x="4374864" y="1611767"/>
                  <a:pt x="4164629" y="1620773"/>
                </a:cubicBezTo>
                <a:cubicBezTo>
                  <a:pt x="3954394" y="1629779"/>
                  <a:pt x="3937824" y="1603092"/>
                  <a:pt x="3837610" y="1620773"/>
                </a:cubicBezTo>
                <a:cubicBezTo>
                  <a:pt x="3737396" y="1638454"/>
                  <a:pt x="3553053" y="1601959"/>
                  <a:pt x="3332218" y="1620773"/>
                </a:cubicBezTo>
                <a:cubicBezTo>
                  <a:pt x="3111383" y="1639587"/>
                  <a:pt x="3120640" y="1608113"/>
                  <a:pt x="2916012" y="1620773"/>
                </a:cubicBezTo>
                <a:cubicBezTo>
                  <a:pt x="2711384" y="1633433"/>
                  <a:pt x="2515546" y="1569306"/>
                  <a:pt x="2410620" y="1620773"/>
                </a:cubicBezTo>
                <a:cubicBezTo>
                  <a:pt x="2305694" y="1672240"/>
                  <a:pt x="2085553" y="1567175"/>
                  <a:pt x="1905227" y="1620773"/>
                </a:cubicBezTo>
                <a:cubicBezTo>
                  <a:pt x="1724901" y="1674371"/>
                  <a:pt x="1406068" y="1550339"/>
                  <a:pt x="1221461" y="1620773"/>
                </a:cubicBezTo>
                <a:cubicBezTo>
                  <a:pt x="1036854" y="1691207"/>
                  <a:pt x="1014205" y="1593093"/>
                  <a:pt x="894442" y="1620773"/>
                </a:cubicBezTo>
                <a:cubicBezTo>
                  <a:pt x="774679" y="1648453"/>
                  <a:pt x="408028" y="1561370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𝟏𝟐𝟎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blipFill>
                <a:blip r:embed="rId5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/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 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blipFill>
                <a:blip r:embed="rId6"/>
                <a:stretch>
                  <a:fillRect l="-883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126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6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49" y="1939842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276162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Chúc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mừng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bạn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đã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</a:t>
            </a:r>
            <a:r>
              <a:rPr kumimoji="0" lang="en-US" altLang="zh-CN" sz="6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vượt</a:t>
            </a:r>
            <a:r>
              <a:rPr kumimoji="0" lang="en-US" altLang="zh-CN" sz="6400" b="0" i="0" u="none" strike="noStrike" kern="1200" cap="none" spc="0" normalizeH="0" baseline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qua </a:t>
            </a:r>
            <a:r>
              <a:rPr kumimoji="0" lang="en-US" altLang="zh-CN" sz="6400" b="0" i="0" u="none" strike="noStrike" kern="1200" cap="none" spc="0" normalizeH="0" baseline="0" noProof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thử</a:t>
            </a:r>
            <a:r>
              <a:rPr kumimoji="0" lang="en-US" altLang="zh-CN" sz="6400" b="0" i="0" u="none" strike="noStrike" kern="1200" cap="none" spc="0" normalizeH="0" baseline="0" noProof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rgbClr val="E76F6E"/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  <a:cs typeface="+mn-cs"/>
              </a:rPr>
              <a:t> thách</a:t>
            </a:r>
            <a:endParaRPr kumimoji="0" lang="zh-CN" altLang="en-US" sz="6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rgbClr val="E76F6E"/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  <a:cs typeface="+mn-cs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6358" y="2315754"/>
            <a:ext cx="2733321" cy="46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358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7">
            <a:extLst>
              <a:ext uri="{FF2B5EF4-FFF2-40B4-BE49-F238E27FC236}">
                <a16:creationId xmlns:a16="http://schemas.microsoft.com/office/drawing/2014/main" id="{1151B8E9-B887-4C8A-8FE9-EEE2533C10F2}"/>
              </a:ext>
            </a:extLst>
          </p:cNvPr>
          <p:cNvSpPr/>
          <p:nvPr/>
        </p:nvSpPr>
        <p:spPr>
          <a:xfrm>
            <a:off x="4917631" y="609486"/>
            <a:ext cx="5624625" cy="73121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15147" y="1403073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/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</m:t>
                      </m:r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den>
                      </m:f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×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Viết gọn: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blipFill>
                <a:blip r:embed="rId3"/>
                <a:stretch>
                  <a:fillRect b="-4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957" y="262559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ADDC8-4C38-45CC-A27F-33A84576A4D5}"/>
              </a:ext>
            </a:extLst>
          </p:cNvPr>
          <p:cNvSpPr txBox="1"/>
          <p:nvPr/>
        </p:nvSpPr>
        <p:spPr>
          <a:xfrm>
            <a:off x="4127333" y="1849591"/>
            <a:ext cx="61966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7341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357</Words>
  <Application>Microsoft Office PowerPoint</Application>
  <PresentationFormat>Widescreen</PresentationFormat>
  <Paragraphs>95</Paragraphs>
  <Slides>23</Slides>
  <Notes>10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DengXian</vt:lpstr>
      <vt:lpstr>.VnTime</vt:lpstr>
      <vt:lpstr>Arial</vt:lpstr>
      <vt:lpstr>Calibri</vt:lpstr>
      <vt:lpstr>Calibri Light</vt:lpstr>
      <vt:lpstr>Cambria</vt:lpstr>
      <vt:lpstr>Cambria Math</vt:lpstr>
      <vt:lpstr>Coiny</vt:lpstr>
      <vt:lpstr>Times New Roman</vt:lpstr>
      <vt:lpstr>UTM Cooper Black</vt:lpstr>
      <vt:lpstr>UTM Flamenco</vt:lpstr>
      <vt:lpstr>UTM God's Word</vt:lpstr>
      <vt:lpstr>华康POP2体W9</vt:lpstr>
      <vt:lpstr>思源黑体 CN Bold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duong hang</cp:lastModifiedBy>
  <cp:revision>4</cp:revision>
  <dcterms:created xsi:type="dcterms:W3CDTF">2022-03-09T08:53:23Z</dcterms:created>
  <dcterms:modified xsi:type="dcterms:W3CDTF">2022-03-09T09:14:17Z</dcterms:modified>
</cp:coreProperties>
</file>