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ink/ink1.xml" ContentType="application/inkml+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83" r:id="rId1"/>
    <p:sldMasterId id="2147484097" r:id="rId2"/>
    <p:sldMasterId id="2147484101" r:id="rId3"/>
    <p:sldMasterId id="2147484105" r:id="rId4"/>
    <p:sldMasterId id="2147484109" r:id="rId5"/>
    <p:sldMasterId id="2147484113" r:id="rId6"/>
    <p:sldMasterId id="2147484117" r:id="rId7"/>
    <p:sldMasterId id="2147484121" r:id="rId8"/>
    <p:sldMasterId id="2147484125" r:id="rId9"/>
    <p:sldMasterId id="2147484129" r:id="rId10"/>
  </p:sldMasterIdLst>
  <p:notesMasterIdLst>
    <p:notesMasterId r:id="rId38"/>
  </p:notesMasterIdLst>
  <p:sldIdLst>
    <p:sldId id="278" r:id="rId11"/>
    <p:sldId id="262" r:id="rId12"/>
    <p:sldId id="256" r:id="rId13"/>
    <p:sldId id="304" r:id="rId14"/>
    <p:sldId id="305" r:id="rId15"/>
    <p:sldId id="264" r:id="rId16"/>
    <p:sldId id="265" r:id="rId17"/>
    <p:sldId id="306" r:id="rId18"/>
    <p:sldId id="301" r:id="rId19"/>
    <p:sldId id="259" r:id="rId20"/>
    <p:sldId id="283" r:id="rId21"/>
    <p:sldId id="308" r:id="rId22"/>
    <p:sldId id="309" r:id="rId23"/>
    <p:sldId id="310" r:id="rId24"/>
    <p:sldId id="307" r:id="rId25"/>
    <p:sldId id="311" r:id="rId26"/>
    <p:sldId id="312" r:id="rId27"/>
    <p:sldId id="260" r:id="rId28"/>
    <p:sldId id="313" r:id="rId29"/>
    <p:sldId id="314" r:id="rId30"/>
    <p:sldId id="315" r:id="rId31"/>
    <p:sldId id="261" r:id="rId32"/>
    <p:sldId id="291" r:id="rId33"/>
    <p:sldId id="316" r:id="rId34"/>
    <p:sldId id="293" r:id="rId35"/>
    <p:sldId id="302" r:id="rId36"/>
    <p:sldId id="303" r:id="rId37"/>
  </p:sldIdLst>
  <p:sldSz cx="12192000" cy="6858000"/>
  <p:notesSz cx="6858000" cy="9144000"/>
  <p:embeddedFontLst>
    <p:embeddedFont>
      <p:font typeface=".VnTime" panose="020B7200000000000000"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Impact" panose="020B0806030902050204" pitchFamily="34" charset="0"/>
      <p:regular r:id="rId49"/>
    </p:embeddedFont>
    <p:embeddedFont>
      <p:font typeface="UTM Aquarelle" panose="02040603050506020204" pitchFamily="18"/>
      <p:regular r:id="rId50"/>
    </p:embeddedFont>
    <p:embeddedFont>
      <p:font typeface="UTM Avo" panose="02040603050506020204" pitchFamily="18"/>
      <p:regular r:id="rId51"/>
      <p:bold r:id="rId52"/>
      <p:italic r:id="rId53"/>
      <p:boldItalic r:id="rId54"/>
    </p:embeddedFont>
    <p:embeddedFont>
      <p:font typeface="UTM Beautiful Caps" panose="02040603050506020204" pitchFamily="18"/>
      <p:regular r:id="rId55"/>
    </p:embeddedFont>
    <p:embeddedFont>
      <p:font typeface="UTM Cookies" panose="02040603050506020204" pitchFamily="18"/>
      <p:regular r:id="rId56"/>
    </p:embeddedFont>
    <p:embeddedFont>
      <p:font typeface="UVN Bach Dang Nang" panose="02070803090706020303" pitchFamily="18" charset="0"/>
      <p:regular r:id="rId57"/>
      <p:italic r:id="rId5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9C4"/>
    <a:srgbClr val="D3E9E7"/>
    <a:srgbClr val="53A79F"/>
    <a:srgbClr val="7CBEB8"/>
    <a:srgbClr val="5DAFA7"/>
    <a:srgbClr val="478F88"/>
    <a:srgbClr val="38706B"/>
    <a:srgbClr val="56AAA2"/>
    <a:srgbClr val="E7FAFA"/>
    <a:srgbClr val="2B4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74" autoAdjust="0"/>
  </p:normalViewPr>
  <p:slideViewPr>
    <p:cSldViewPr>
      <p:cViewPr varScale="1">
        <p:scale>
          <a:sx n="117" d="100"/>
          <a:sy n="117" d="100"/>
        </p:scale>
        <p:origin x="272"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1.fntdata"/><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8T01:32:07.494"/>
    </inkml:context>
    <inkml:brush xml:id="br0">
      <inkml:brushProperty name="width" value="0.09071" units="cm"/>
      <inkml:brushProperty name="height" value="0.09071" units="cm"/>
      <inkml:brushProperty name="color" value="#FF0000"/>
    </inkml:brush>
  </inkml:definitions>
  <inkml:trace contextRef="#ctx0" brushRef="#br0">24412 8349 23993,'-26'-10'3958,"5"7"-3868,21-18 0,0 8-4162,0-10 4072,0 10 1040,0 2-1310,-21-20 270,-5 13 0,-10-27 0,12 43 0,3-6 0,-2 18 0,-4-10 90,-17 0 90,-10 23 0,-2 6-180,24-12 0,-1 0 0,-26 10 0,-2 4 0,6 9 0,10 4 0,25-17 0,1 3 0,-11 4 0,-6 5 0,8 3 0,13 4 0,7 4 0,5 0 0,7 6 0,7 1 0,0 0 0,-4 2 0,2 0 0,9-4 0,11-13 0,8-2 0,4-4 0,-1-5 0,17 5 0,1-12 1696,1-12 0,-1-14-1696,-9-15 0,-9-13 0,-17-9 0,-7-5-45,3 5 0,-4 2 45,-8 1 0,-3 4 0,-4-2 90,0 10-90,0 22 0,4 29 0,5 31 0,-2-5 0,-4-19 0,0 0-120,4 20 0,1 7 0,-2-14-1050,-6-13 1170,0-21 0,0-2 0,0-11 0</inkml:trace>
  <inkml:trace contextRef="#ctx0" brushRef="#br0" timeOffset="279">23942 8937 22464,'37'-34'6207,"-22"8"-6207,37 13 0,6 3 0,-16-11-3277,0 17 0,9 6 0,-5-3 2526,19-9 1,-23 12 0,-14 6 0,-36 5-1</inkml:trace>
  <inkml:trace contextRef="#ctx0" brushRef="#br0" timeOffset="920">24859 8302 23544,'5'57'1709,"1"-1"0,-5-21 0,0 3-1709,3 19 0,0 8 0,-1-7-1476,-4-13 1,2-6 1475,4-6 0,0 2 437,-4 16 1,1-3-438,8-9 237,-8 23 1,-4-9-597,2-42-2430,0 41-2518,-10-49 4859,-3-24 0,-1-8 0,4-29 0</inkml:trace>
  <inkml:trace contextRef="#ctx0" brushRef="#br0" timeOffset="1350">24553 8326 18596,'0'-13'9445,"0"2"-9175,0 11 90,84-10-360,-49 8 0,3 1 0,11-2 0,7-2 0,-1 3-810,-6 4 1,-2 3-1,-2-2 810,2-1 0,-3-1 0,-1 1 0,-10-4 0,-23-11 0</inkml:trace>
  <inkml:trace contextRef="#ctx0" brushRef="#br0" timeOffset="2992">24059 11548 22374,'-10'-13'6297,"7"76"-6297,3-14 0,1 12 0,1 1 0,8 1 0,-4-16 0,-1 5 0,0 6 0,3 2-315,9-2 0,0-1-4601,-10-6 1,2-8 2457,12-12 0,-21-44 1,0-11-1</inkml:trace>
  <inkml:trace contextRef="#ctx0" brushRef="#br0" timeOffset="3329">23965 11501 20665,'62'20'787,"0"0"0,-1-1 0,1 1 0,0 0 0,6 3 0,0-1 0,-7 3 1,-13 4-968,-7 22 0,-16 0-90,-4 10-3823,8 1 1,4-7-3284,-6-34 7376,-1 10 0,-5-44 0,-22-10 0</inkml:trace>
  <inkml:trace contextRef="#ctx0" brushRef="#br0" timeOffset="3638">24483 11266 22374,'-32'-8'6297,"24"34"-6297,-12-31 0,22 36 0,15 25 0,-2-5 0,-6-11 0,0 1-1418,5 13 1,1 6 0,-2-6 1417,-7-13 0,1 1 286,8 14 1,6 7 0,-2-7-5203,-3-13 1,-1-2 4049,-1 6 1,1 3 0,0-16 0,6-24 0,-8-23 0</inkml:trace>
  <inkml:trace contextRef="#ctx0" brushRef="#br0" timeOffset="4162">25141 11148 28131,'0'24'540,"0"10"-540,5 3 0,1 4 0,-5-7 0,0 0-2126,4 12 0,1-1 2126,-1-11 0,0 0 369,-3 16 0,-1 2-369,4-1 0,0 0 0,-4 1 0,-2 3 0,4-3 0,1 2 0,0-8 0,-2 9-9831,9 41 8331,-11-96 0,0-23 0,0-14 0</inkml:trace>
  <inkml:trace contextRef="#ctx0" brushRef="#br0" timeOffset="4612">25047 11289 19046,'60'-17'2136,"0"-1"0,1 1 1,-9-9-1,-2 13-2076,-8 25 0,1 14 0,-8 6 240,-14 8 0,-9 6 0,-3-4-300,-6-4 0,-1 0 0,5 4 0,2 4 0,-4 2 0,-10 7 0,-4 3 0,2-6 0,5-6 0,-2-1-192,-12 19 1,1-5 191,12-7 94,-28-5-94,15-5-3277,-22-16 0,-16-3 0,8-7-6554,-4-10 9620,-16-2 0,4-11 1,28-40-1,16 17 0,0 0 1</inkml:trace>
  <inkml:trace contextRef="#ctx0" brushRef="#br0" timeOffset="4869">24859 11736 27052,'56'3'-984,"-1"-1"1,0 1 0,1 0 0,-1-1 0,2 0 0,3 0 0,1 0 0,-2 0 0,-6 0 0,-8-1-422,6-1 1,-5 0 0,3 0-1,4 0 1,-15 0 0,-17 0-1</inkml:trace>
  <inkml:trace contextRef="#ctx0" brushRef="#br0" timeOffset="5794">24106 14982 24353,'-10'-13'4318,"7"13"-4318,-7 23 0,10 14 0,0 20-780,3-14 0,1 15 1,2 8-1,0 1 1,0-6-1,0-14 724,3-2 1,1-1 0,-4 14 0,1 19 0,0 1 0,0-17 0,0-37-1,3-58 1</inkml:trace>
  <inkml:trace contextRef="#ctx0" brushRef="#br0" timeOffset="6111">24130 14958 24173,'0'-13'2069,"0"3"-1440,33 12 1,25 15 0,-3 5-570,-14 3 0,-3 4 0,4 1-249,10 1 1,6 1 0,0 2 0,-7 2 188,-2 10 0,-7 3 0,-5 0-219,-6-2 1,-4 1 0,-4-4-1132,-3-5 1,-3-3-3567,-4 3 1,-5-12-3658,-8-25 8573,0-4 0,0-22 0,0 1 0</inkml:trace>
  <inkml:trace contextRef="#ctx0" brushRef="#br0" timeOffset="6481">24741 14770 24263,'0'-13'4408,"-10"2"-4408,7 22 0,-7 2 0,16 21 0,9 8 0,-2-4 0,0 2 0,6 21 0,-1 6 0,-6-10 0,0 2 0,-2-5 0,-3-4 0,-1-1 0,1 6 0,1 4 0,-2-11-629,-4-3 629,9 20-9831,9-62 8173,-14-6 1,15-20 0,-21-1-1</inkml:trace>
  <inkml:trace contextRef="#ctx0" brushRef="#br0" timeOffset="7100">25376 14652 28671,'0'55'0,"0"-13"0,0-10 0,0 4 0,5 24 0,1 0 0,-5-22 0,1 0-1326,1 8 0,1 6 1,-1-6 1325,-3-10 0,0 1 208,3 18 0,1 9 0,-1-8-208,-1-19 0,-1-1-1709,5 35 0,-1-14-4229,-5-46 5938,0-22 0,0-12 0,0-14 0</inkml:trace>
  <inkml:trace contextRef="#ctx0" brushRef="#br0" timeOffset="7769">25235 14841 21924,'11'-55'3419,"-9"34"-2160,10-22 0,8 2-449,27 20-810,-17-3 0,3 4 0,2 16 0,0 8 0,23 9 0,-13 17 0,-1 5 0,3-1 0,-1 9 0,-6 0 0,-25-14-736,17 16 736,-30-22 0,19 1 0,-11 14 0,-3 15 0,0-6 0,1-10 0,0-1 0,1 9 0,0 5 0,-7-1 0,-13 19 0,-9-8 0,2-27 0,-3-1 0,-6 19 0,-6 0 0,-5-18 0,-6-3 0,5-9 0,-13-8-3013,-4 25 0,5-13 3013,25-75 0,2 26 0,19-15 0,0 0 0</inkml:trace>
  <inkml:trace contextRef="#ctx0" brushRef="#br0" timeOffset="8220">25212 15193 20395,'-11'13'7376,"-12"8"-6746,28-29-360,0 16-270,39-15 0,12-7 0,-7 12-3119,2 1 1,9 1 0,-11 1-5517,-7 1 7784,14-1 1,-5-2 0,-36-1 0,6-9-1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FB3FB9-C6FB-49EB-91B3-F014878556B5}" type="datetimeFigureOut">
              <a:rPr lang="en-US"/>
              <a:pPr>
                <a:defRPr/>
              </a:pPr>
              <a:t>3/8/22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B54A53-B52E-40B6-B245-480FE56E4CF9}" type="slidenum">
              <a:rPr lang="en-US" altLang="en-US"/>
              <a:pPr/>
              <a:t>‹#›</a:t>
            </a:fld>
            <a:endParaRPr lang="en-US" altLang="en-US"/>
          </a:p>
        </p:txBody>
      </p:sp>
    </p:spTree>
    <p:extLst>
      <p:ext uri="{BB962C8B-B14F-4D97-AF65-F5344CB8AC3E}">
        <p14:creationId xmlns:p14="http://schemas.microsoft.com/office/powerpoint/2010/main" val="882331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anose="020F050202020403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fld id="{F86BFBD7-D0B1-442B-BE54-E3060D4F419E}" type="slidenum">
              <a:rPr lang="en-US" altLang="en-US" sz="1200"/>
              <a:pPr eaLnBrk="1" hangingPunct="1"/>
              <a:t>3</a:t>
            </a:fld>
            <a:endParaRPr lang="en-US" altLang="en-US" sz="1200"/>
          </a:p>
        </p:txBody>
      </p:sp>
    </p:spTree>
    <p:extLst>
      <p:ext uri="{BB962C8B-B14F-4D97-AF65-F5344CB8AC3E}">
        <p14:creationId xmlns:p14="http://schemas.microsoft.com/office/powerpoint/2010/main" val="231004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23</a:t>
            </a:fld>
            <a:endParaRPr lang="en-US" altLang="en-US" sz="120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defRPr/>
            </a:pPr>
            <a:fld id="{576EB46D-0CE8-469C-964C-5CE65CBF1879}" type="slidenum">
              <a:rPr lang="en-US" altLang="en-US" sz="1200" smtClean="0">
                <a:latin typeface="Arial" pitchFamily="34" charset="0"/>
              </a:rPr>
              <a:pPr eaLnBrk="1" hangingPunct="1">
                <a:defRPr/>
              </a:pPr>
              <a:t>25</a:t>
            </a:fld>
            <a:endParaRPr lang="en-US" altLang="en-US" sz="1200">
              <a:latin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vi-VN"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en-US" altLang="zh-CN"/>
              <a:t>Click to edit Master title style</a:t>
            </a:r>
            <a:endParaRPr lang="zh-CN" altLang="en-US"/>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422773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16263882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15160680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163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44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89158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637382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Tree>
    <p:extLst>
      <p:ext uri="{BB962C8B-B14F-4D97-AF65-F5344CB8AC3E}">
        <p14:creationId xmlns:p14="http://schemas.microsoft.com/office/powerpoint/2010/main" val="515589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9764528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2990618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Tree>
    <p:extLst>
      <p:ext uri="{BB962C8B-B14F-4D97-AF65-F5344CB8AC3E}">
        <p14:creationId xmlns:p14="http://schemas.microsoft.com/office/powerpoint/2010/main" val="247675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25471774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475798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7836696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Tree>
    <p:extLst>
      <p:ext uri="{BB962C8B-B14F-4D97-AF65-F5344CB8AC3E}">
        <p14:creationId xmlns:p14="http://schemas.microsoft.com/office/powerpoint/2010/main" val="16326070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7574980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4359638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Tree>
    <p:extLst>
      <p:ext uri="{BB962C8B-B14F-4D97-AF65-F5344CB8AC3E}">
        <p14:creationId xmlns:p14="http://schemas.microsoft.com/office/powerpoint/2010/main" val="33185733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234386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42641931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Tree>
    <p:extLst>
      <p:ext uri="{BB962C8B-B14F-4D97-AF65-F5344CB8AC3E}">
        <p14:creationId xmlns:p14="http://schemas.microsoft.com/office/powerpoint/2010/main" val="31595765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78913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p>
            <a:pPr>
              <a:defRPr/>
            </a:pPr>
            <a:endParaRPr lang="en-US"/>
          </a:p>
        </p:txBody>
      </p:sp>
      <p:sp>
        <p:nvSpPr>
          <p:cNvPr id="5" name="页脚占位符 4"/>
          <p:cNvSpPr>
            <a:spLocks noGrp="1"/>
          </p:cNvSpPr>
          <p:nvPr>
            <p:ph type="ftr" sz="quarter" idx="11"/>
          </p:nvPr>
        </p:nvSpPr>
        <p:spPr/>
        <p:txBody>
          <a:bodyPr/>
          <a:lstStyle/>
          <a:p>
            <a:pPr>
              <a:defRPr/>
            </a:pPr>
            <a:endParaRPr lang="en-US"/>
          </a:p>
        </p:txBody>
      </p:sp>
      <p:sp>
        <p:nvSpPr>
          <p:cNvPr id="6" name="灯片编号占位符 5"/>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954697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3016356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Tree>
    <p:extLst>
      <p:ext uri="{BB962C8B-B14F-4D97-AF65-F5344CB8AC3E}">
        <p14:creationId xmlns:p14="http://schemas.microsoft.com/office/powerpoint/2010/main" val="13724148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0104023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2041823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Tree>
    <p:extLst>
      <p:ext uri="{BB962C8B-B14F-4D97-AF65-F5344CB8AC3E}">
        <p14:creationId xmlns:p14="http://schemas.microsoft.com/office/powerpoint/2010/main" val="3946800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hex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186577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p:nvCxnSpPr>
        <p:spPr>
          <a:xfrm flipV="1">
            <a:off x="3025298"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 y="195107"/>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p:nvGrpSpPr>
        <p:grpSpPr>
          <a:xfrm>
            <a:off x="11353801" y="175628"/>
            <a:ext cx="838200" cy="743812"/>
            <a:chOff x="39833" y="101457"/>
            <a:chExt cx="838200" cy="743812"/>
          </a:xfrm>
        </p:grpSpPr>
        <p:grpSp>
          <p:nvGrpSpPr>
            <p:cNvPr id="20" name="组合 19"/>
            <p:cNvGrpSpPr/>
            <p:nvPr/>
          </p:nvGrpSpPr>
          <p:grpSpPr>
            <a:xfrm>
              <a:off x="130195" y="101457"/>
              <a:ext cx="647560" cy="567974"/>
              <a:chOff x="257420" y="226345"/>
              <a:chExt cx="540747" cy="474289"/>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p:nvSpPr>
          <p:spPr>
            <a:xfrm>
              <a:off x="39833" y="629875"/>
              <a:ext cx="838200" cy="215394"/>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4" y="206334"/>
            <a:ext cx="3050788" cy="546975"/>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1562234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6" name="Rectangle 13"/>
          <p:cNvSpPr/>
          <p:nvPr/>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Tree>
    <p:extLst>
      <p:ext uri="{BB962C8B-B14F-4D97-AF65-F5344CB8AC3E}">
        <p14:creationId xmlns:p14="http://schemas.microsoft.com/office/powerpoint/2010/main" val="41653541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30BC0450-9268-429B-A371-8F9B1B93057A}" type="datetimeFigureOut">
              <a:rPr lang="id-ID" smtClean="0"/>
              <a:t>08/03/22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596420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0BC0450-9268-429B-A371-8F9B1B93057A}" type="datetimeFigureOut">
              <a:rPr lang="id-ID" smtClean="0"/>
              <a:t>08/03/22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2587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2465496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BC0450-9268-429B-A371-8F9B1B93057A}" type="datetimeFigureOut">
              <a:rPr lang="id-ID" smtClean="0"/>
              <a:t>08/03/22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1835564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30BC0450-9268-429B-A371-8F9B1B93057A}" type="datetimeFigureOut">
              <a:rPr lang="id-ID" smtClean="0"/>
              <a:t>08/03/22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828227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30BC0450-9268-429B-A371-8F9B1B93057A}" type="datetimeFigureOut">
              <a:rPr lang="id-ID" smtClean="0"/>
              <a:t>08/03/22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2520568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30BC0450-9268-429B-A371-8F9B1B93057A}" type="datetimeFigureOut">
              <a:rPr lang="id-ID" smtClean="0"/>
              <a:t>08/03/22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2030049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C0450-9268-429B-A371-8F9B1B93057A}" type="datetimeFigureOut">
              <a:rPr lang="id-ID" smtClean="0"/>
              <a:t>08/03/22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330192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BC0450-9268-429B-A371-8F9B1B93057A}" type="datetimeFigureOut">
              <a:rPr lang="id-ID" smtClean="0"/>
              <a:t>08/03/22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264258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BC0450-9268-429B-A371-8F9B1B93057A}" type="datetimeFigureOut">
              <a:rPr lang="id-ID" smtClean="0"/>
              <a:t>08/03/22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2751985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0BC0450-9268-429B-A371-8F9B1B93057A}" type="datetimeFigureOut">
              <a:rPr lang="id-ID" smtClean="0"/>
              <a:t>08/03/22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538226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0BC0450-9268-429B-A371-8F9B1B93057A}" type="datetimeFigureOut">
              <a:rPr lang="id-ID" smtClean="0"/>
              <a:t>08/03/22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CDD2F75-1C3D-46A3-A29C-55910D028119}" type="slidenum">
              <a:rPr lang="id-ID" smtClean="0"/>
              <a:t>‹#›</a:t>
            </a:fld>
            <a:endParaRPr lang="id-ID"/>
          </a:p>
        </p:txBody>
      </p:sp>
    </p:spTree>
    <p:extLst>
      <p:ext uri="{BB962C8B-B14F-4D97-AF65-F5344CB8AC3E}">
        <p14:creationId xmlns:p14="http://schemas.microsoft.com/office/powerpoint/2010/main" val="103034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39789" y="2505076"/>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2" y="2505076"/>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pPr>
              <a:defRPr/>
            </a:pPr>
            <a:endParaRPr lang="en-US"/>
          </a:p>
        </p:txBody>
      </p:sp>
      <p:sp>
        <p:nvSpPr>
          <p:cNvPr id="8" name="页脚占位符 7"/>
          <p:cNvSpPr>
            <a:spLocks noGrp="1"/>
          </p:cNvSpPr>
          <p:nvPr>
            <p:ph type="ftr" sz="quarter" idx="11"/>
          </p:nvPr>
        </p:nvSpPr>
        <p:spPr/>
        <p:txBody>
          <a:bodyPr/>
          <a:lstStyle/>
          <a:p>
            <a:pPr>
              <a:defRPr/>
            </a:pPr>
            <a:endParaRPr lang="en-US"/>
          </a:p>
        </p:txBody>
      </p:sp>
      <p:sp>
        <p:nvSpPr>
          <p:cNvPr id="9" name="灯片编号占位符 8"/>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5625480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pPr>
              <a:defRPr/>
            </a:pPr>
            <a:endParaRPr lang="en-US"/>
          </a:p>
        </p:txBody>
      </p:sp>
      <p:sp>
        <p:nvSpPr>
          <p:cNvPr id="4" name="页脚占位符 3"/>
          <p:cNvSpPr>
            <a:spLocks noGrp="1"/>
          </p:cNvSpPr>
          <p:nvPr>
            <p:ph type="ftr" sz="quarter" idx="11"/>
          </p:nvPr>
        </p:nvSpPr>
        <p:spPr/>
        <p:txBody>
          <a:bodyPr/>
          <a:lstStyle/>
          <a:p>
            <a:pPr>
              <a:defRPr/>
            </a:pPr>
            <a:endParaRPr lang="en-US"/>
          </a:p>
        </p:txBody>
      </p:sp>
      <p:sp>
        <p:nvSpPr>
          <p:cNvPr id="5" name="灯片编号占位符 4"/>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42161871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p>
        </p:txBody>
      </p:sp>
      <p:sp>
        <p:nvSpPr>
          <p:cNvPr id="3" name="页脚占位符 2"/>
          <p:cNvSpPr>
            <a:spLocks noGrp="1"/>
          </p:cNvSpPr>
          <p:nvPr>
            <p:ph type="ftr" sz="quarter" idx="11"/>
          </p:nvPr>
        </p:nvSpPr>
        <p:spPr/>
        <p:txBody>
          <a:bodyPr/>
          <a:lstStyle/>
          <a:p>
            <a:pPr>
              <a:defRPr/>
            </a:pPr>
            <a:endParaRPr lang="en-US"/>
          </a:p>
        </p:txBody>
      </p:sp>
      <p:sp>
        <p:nvSpPr>
          <p:cNvPr id="4" name="灯片编号占位符 3"/>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542704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en-US" altLang="zh-CN"/>
              <a:t>Click to edit Master title style</a:t>
            </a:r>
            <a:endParaRPr lang="zh-CN" altLang="en-US"/>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32130496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en-US" altLang="zh-CN"/>
              <a:t>Click to edit Master title style</a:t>
            </a:r>
            <a:endParaRPr lang="zh-CN" altLang="en-US"/>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pPr>
              <a:defRPr/>
            </a:pPr>
            <a:endParaRPr lang="en-US"/>
          </a:p>
        </p:txBody>
      </p:sp>
      <p:sp>
        <p:nvSpPr>
          <p:cNvPr id="6" name="页脚占位符 5"/>
          <p:cNvSpPr>
            <a:spLocks noGrp="1"/>
          </p:cNvSpPr>
          <p:nvPr>
            <p:ph type="ftr" sz="quarter" idx="11"/>
          </p:nvPr>
        </p:nvSpPr>
        <p:spPr/>
        <p:txBody>
          <a:bodyPr/>
          <a:lstStyle/>
          <a:p>
            <a:pPr>
              <a:defRPr/>
            </a:pPr>
            <a:endParaRPr lang="en-US"/>
          </a:p>
        </p:txBody>
      </p:sp>
      <p:sp>
        <p:nvSpPr>
          <p:cNvPr id="7" name="灯片编号占位符 6"/>
          <p:cNvSpPr>
            <a:spLocks noGrp="1"/>
          </p:cNvSpPr>
          <p:nvPr>
            <p:ph type="sldNum" sz="quarter" idx="12"/>
          </p:nvPr>
        </p:nvSpPr>
        <p:spPr/>
        <p:txBody>
          <a:bodyPr/>
          <a:lstStyle/>
          <a:p>
            <a:fld id="{977034A6-6AE6-4627-B74A-687D5C7A11F5}" type="slidenum">
              <a:rPr lang="en-US" altLang="en-US" smtClean="0"/>
              <a:pPr/>
              <a:t>‹#›</a:t>
            </a:fld>
            <a:endParaRPr lang="en-US" altLang="en-US"/>
          </a:p>
        </p:txBody>
      </p:sp>
    </p:spTree>
    <p:extLst>
      <p:ext uri="{BB962C8B-B14F-4D97-AF65-F5344CB8AC3E}">
        <p14:creationId xmlns:p14="http://schemas.microsoft.com/office/powerpoint/2010/main" val="844864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hyperlink" Target="https://www.facebook.com/teamKTUT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4.xml"/><Relationship Id="rId7"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a:defRPr/>
            </a:pPr>
            <a:endParaRPr 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a:defRPr/>
            </a:pPr>
            <a:endParaRPr 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977034A6-6AE6-4627-B74A-687D5C7A11F5}" type="slidenum">
              <a:rPr lang="en-US" altLang="en-US" smtClean="0"/>
              <a:pPr/>
              <a:t>‹#›</a:t>
            </a:fld>
            <a:endParaRPr lang="en-US" altLang="en-US"/>
          </a:p>
        </p:txBody>
      </p:sp>
      <p:pic>
        <p:nvPicPr>
          <p:cNvPr id="7" name="Picture 6"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11" name="TextBox 10">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17"/>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sp>
        <p:nvSpPr>
          <p:cNvPr id="12" name="TextBox 11">
            <a:extLst>
              <a:ext uri="{FF2B5EF4-FFF2-40B4-BE49-F238E27FC236}">
                <a16:creationId xmlns:a16="http://schemas.microsoft.com/office/drawing/2014/main" id="{0E04D761-11A3-49E4-8FD1-A9C4A0A5DBBC}"/>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3" name="Picture 1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2331054268"/>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C0450-9268-429B-A371-8F9B1B93057A}" type="datetimeFigureOut">
              <a:rPr lang="id-ID" smtClean="0"/>
              <a:t>08/03/22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D2F75-1C3D-46A3-A29C-55910D028119}" type="slidenum">
              <a:rPr lang="id-ID" smtClean="0"/>
              <a:t>‹#›</a:t>
            </a:fld>
            <a:endParaRPr lang="id-ID"/>
          </a:p>
        </p:txBody>
      </p:sp>
      <p:sp>
        <p:nvSpPr>
          <p:cNvPr id="12" name="TextBox 11">
            <a:extLst>
              <a:ext uri="{FF2B5EF4-FFF2-40B4-BE49-F238E27FC236}">
                <a16:creationId xmlns:a16="http://schemas.microsoft.com/office/drawing/2014/main" id="{7CF6A4B1-7283-4267-B8CD-F477D9CB3FB3}"/>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3" name="Picture 12"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17" name="TextBox 16">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14"/>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18" name="Picture 17"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49909678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8" name="TextBox 17">
            <a:extLst>
              <a:ext uri="{FF2B5EF4-FFF2-40B4-BE49-F238E27FC236}">
                <a16:creationId xmlns:a16="http://schemas.microsoft.com/office/drawing/2014/main" id="{292C95CA-7ED7-4575-AF91-A43C24182470}"/>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9" name="Picture 18"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3" name="TextBox 22">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4" name="Picture 23"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98762507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8" name="TextBox 17">
            <a:extLst>
              <a:ext uri="{FF2B5EF4-FFF2-40B4-BE49-F238E27FC236}">
                <a16:creationId xmlns:a16="http://schemas.microsoft.com/office/drawing/2014/main" id="{51922515-F854-4355-ACB3-C415D689E5A0}"/>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9" name="Picture 18"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3" name="TextBox 22">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4" name="Picture 23"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92231776"/>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64CC54E0-1A6B-4191-B1F2-4DBFF1242CDD}"/>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15903111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9BBD6783-F7B3-4D0F-B37E-BF656A50BC17}"/>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701685424"/>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7EE4F408-92A3-411B-9900-5FFAB14F0F7C}"/>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367194226"/>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BD7CF608-371A-46C9-86DB-A8A705A3540E}"/>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67189146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6FFCEF9F-328B-49F6-BE02-9EB6554A81BB}"/>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178958187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1" y="1600203"/>
            <a:ext cx="10972800" cy="416559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1" name="Freeform 5"/>
          <p:cNvSpPr>
            <a:spLocks/>
          </p:cNvSpPr>
          <p:nvPr/>
        </p:nvSpPr>
        <p:spPr bwMode="auto">
          <a:xfrm rot="5400000">
            <a:off x="11246810"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40800" y="177801"/>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08/03/2022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602" y="6332539"/>
            <a:ext cx="3860800" cy="365125"/>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p:nvCxnSpPr>
        <p:spPr>
          <a:xfrm>
            <a:off x="812800" y="6273802"/>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
        <p:nvSpPr>
          <p:cNvPr id="17" name="TextBox 16">
            <a:extLst>
              <a:ext uri="{FF2B5EF4-FFF2-40B4-BE49-F238E27FC236}">
                <a16:creationId xmlns:a16="http://schemas.microsoft.com/office/drawing/2014/main" id="{4423FF0B-AB2C-49BE-A6C0-0BF33CDF431E}"/>
              </a:ext>
            </a:extLst>
          </p:cNvPr>
          <p:cNvSpPr txBox="1"/>
          <p:nvPr userDrawn="1"/>
        </p:nvSpPr>
        <p:spPr>
          <a:xfrm>
            <a:off x="11258539" y="6488668"/>
            <a:ext cx="933461" cy="369332"/>
          </a:xfrm>
          <a:prstGeom prst="rect">
            <a:avLst/>
          </a:prstGeom>
          <a:noFill/>
        </p:spPr>
        <p:txBody>
          <a:bodyPr wrap="none" rtlCol="0">
            <a:spAutoFit/>
            <a:scene3d>
              <a:camera prst="perspectiveFront"/>
              <a:lightRig rig="threePt" dir="t"/>
            </a:scene3d>
          </a:body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18" name="Picture 17" descr="A picture containing diagram&#10;&#10;Description automatically generated">
            <a:extLst>
              <a:ext uri="{FF2B5EF4-FFF2-40B4-BE49-F238E27FC236}">
                <a16:creationId xmlns:a16="http://schemas.microsoft.com/office/drawing/2014/main" id="{B5079A0B-D244-442D-BB7A-0CCAF6B76B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19731105"/>
            <a:ext cx="1881378" cy="1625303"/>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94822" y="19731105"/>
            <a:ext cx="1881378" cy="1625303"/>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B2C3FCF0-65B1-4542-A44B-BC7146AA1A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EDE78801-43B6-43AB-A936-A59A49928D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014253" y="-5242326"/>
            <a:ext cx="1881378" cy="1625303"/>
          </a:xfrm>
          <a:prstGeom prst="rect">
            <a:avLst/>
          </a:prstGeom>
        </p:spPr>
      </p:pic>
      <p:sp>
        <p:nvSpPr>
          <p:cNvPr id="22" name="TextBox 21">
            <a:extLst>
              <a:ext uri="{FF2B5EF4-FFF2-40B4-BE49-F238E27FC236}">
                <a16:creationId xmlns:a16="http://schemas.microsoft.com/office/drawing/2014/main" id="{A29B2213-BB92-466A-B69A-3A841ADD0F40}"/>
              </a:ext>
            </a:extLst>
          </p:cNvPr>
          <p:cNvSpPr txBox="1"/>
          <p:nvPr userDrawn="1"/>
        </p:nvSpPr>
        <p:spPr>
          <a:xfrm>
            <a:off x="2880780" y="8382000"/>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8"/>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23" name="Picture 22" descr="A picture containing diagram&#10;&#10;Description automatically generated">
            <a:extLst>
              <a:ext uri="{FF2B5EF4-FFF2-40B4-BE49-F238E27FC236}">
                <a16:creationId xmlns:a16="http://schemas.microsoft.com/office/drawing/2014/main" id="{09E59020-1CC6-4FCD-ABFF-BBD51A21CD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1869" y="8081435"/>
            <a:ext cx="1881378" cy="1625303"/>
          </a:xfrm>
          <a:prstGeom prst="rect">
            <a:avLst/>
          </a:prstGeom>
        </p:spPr>
      </p:pic>
    </p:spTree>
    <p:extLst>
      <p:ext uri="{BB962C8B-B14F-4D97-AF65-F5344CB8AC3E}">
        <p14:creationId xmlns:p14="http://schemas.microsoft.com/office/powerpoint/2010/main" val="3279283388"/>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8926" rtl="0" eaLnBrk="1" latinLnBrk="0" hangingPunct="1">
        <a:spcBef>
          <a:spcPct val="0"/>
        </a:spcBef>
        <a:buNone/>
        <a:defRPr sz="4599" kern="1200">
          <a:solidFill>
            <a:srgbClr val="17375E"/>
          </a:solidFill>
          <a:latin typeface="Signika"/>
          <a:ea typeface="Open Sans Extrabold" pitchFamily="34" charset="0"/>
          <a:cs typeface="Signika"/>
        </a:defRPr>
      </a:lvl1pPr>
    </p:titleStyle>
    <p:bodyStyle>
      <a:lvl1pPr marL="457098" indent="-457098" algn="l" defTabSz="1218926" rtl="0" eaLnBrk="1" latinLnBrk="0" hangingPunct="1">
        <a:spcBef>
          <a:spcPct val="20000"/>
        </a:spcBef>
        <a:buFont typeface="Arial" pitchFamily="34" charset="0"/>
        <a:buChar char="•"/>
        <a:defRPr sz="2699" kern="1200">
          <a:solidFill>
            <a:srgbClr val="17375E"/>
          </a:solidFill>
          <a:latin typeface="+mn-lt"/>
          <a:ea typeface="+mn-ea"/>
          <a:cs typeface="+mn-cs"/>
        </a:defRPr>
      </a:lvl1pPr>
      <a:lvl2pPr marL="990377" indent="-380914" algn="l" defTabSz="1218926"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38.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5.xml"/><Relationship Id="rId3" Type="http://schemas.openxmlformats.org/officeDocument/2006/relationships/notesSlide" Target="../notesSlides/notesSlide1.xml"/><Relationship Id="rId7" Type="http://schemas.microsoft.com/office/2007/relationships/hdphoto" Target="../media/hdphoto3.wdp"/><Relationship Id="rId12" Type="http://schemas.openxmlformats.org/officeDocument/2006/relationships/image" Target="../media/image13.jpeg"/><Relationship Id="rId2" Type="http://schemas.openxmlformats.org/officeDocument/2006/relationships/slideLayout" Target="../slideLayouts/slideLayout12.xml"/><Relationship Id="rId16" Type="http://schemas.openxmlformats.org/officeDocument/2006/relationships/slide" Target="slide8.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slide" Target="slide4.xml"/><Relationship Id="rId5" Type="http://schemas.microsoft.com/office/2007/relationships/hdphoto" Target="../media/hdphoto2.wdp"/><Relationship Id="rId15" Type="http://schemas.openxmlformats.org/officeDocument/2006/relationships/slide" Target="slide7.xml"/><Relationship Id="rId10" Type="http://schemas.openxmlformats.org/officeDocument/2006/relationships/slide" Target="slide11.xml"/><Relationship Id="rId4" Type="http://schemas.openxmlformats.org/officeDocument/2006/relationships/image" Target="../media/image10.png"/><Relationship Id="rId9" Type="http://schemas.microsoft.com/office/2007/relationships/hdphoto" Target="../media/hdphoto4.wdp"/><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DAA407-F41F-4CF8-90FB-12F554AE4A7A}"/>
              </a:ext>
            </a:extLst>
          </p:cNvPr>
          <p:cNvSpPr/>
          <p:nvPr/>
        </p:nvSpPr>
        <p:spPr>
          <a:xfrm>
            <a:off x="0" y="1676400"/>
            <a:ext cx="12208619" cy="3886200"/>
          </a:xfrm>
          <a:prstGeom prst="roundRect">
            <a:avLst>
              <a:gd name="adj" fmla="val 3347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Text Box 8"/>
          <p:cNvSpPr txBox="1">
            <a:spLocks noChangeArrowheads="1"/>
          </p:cNvSpPr>
          <p:nvPr/>
        </p:nvSpPr>
        <p:spPr bwMode="auto">
          <a:xfrm>
            <a:off x="3429000" y="2167980"/>
            <a:ext cx="533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kies" panose="02040603050506020204" pitchFamily="18"/>
              </a:rPr>
              <a:t>LUYỆN TỪ VÀ CÂU</a:t>
            </a:r>
          </a:p>
        </p:txBody>
      </p:sp>
      <p:sp>
        <p:nvSpPr>
          <p:cNvPr id="8" name="Text Box 8">
            <a:extLst>
              <a:ext uri="{FF2B5EF4-FFF2-40B4-BE49-F238E27FC236}">
                <a16:creationId xmlns:a16="http://schemas.microsoft.com/office/drawing/2014/main" id="{83DCAAF3-3E1A-4263-89A5-1186D83FB650}"/>
              </a:ext>
            </a:extLst>
          </p:cNvPr>
          <p:cNvSpPr txBox="1">
            <a:spLocks noChangeArrowheads="1"/>
          </p:cNvSpPr>
          <p:nvPr/>
        </p:nvSpPr>
        <p:spPr bwMode="auto">
          <a:xfrm>
            <a:off x="76200" y="3429000"/>
            <a:ext cx="123036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prstMaterial="softEdge"/>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6400" b="1" dirty="0" err="1">
                <a:ln/>
                <a:solidFill>
                  <a:schemeClr val="accent6">
                    <a:lumMod val="50000"/>
                  </a:schemeClr>
                </a:solidFill>
                <a:latin typeface="UTM Aquarelle" panose="02040603050506020204" pitchFamily="18"/>
              </a:rPr>
              <a:t>Câu</a:t>
            </a:r>
            <a:r>
              <a:rPr lang="en-US" altLang="en-US" sz="6400" b="1" dirty="0">
                <a:ln/>
                <a:solidFill>
                  <a:schemeClr val="accent6">
                    <a:lumMod val="50000"/>
                  </a:schemeClr>
                </a:solidFill>
                <a:latin typeface="UTM Aquarelle" panose="02040603050506020204" pitchFamily="18"/>
              </a:rPr>
              <a:t> </a:t>
            </a:r>
            <a:r>
              <a:rPr lang="en-US" altLang="en-US" sz="6400" b="1" dirty="0" err="1">
                <a:ln/>
                <a:solidFill>
                  <a:schemeClr val="accent6">
                    <a:lumMod val="50000"/>
                  </a:schemeClr>
                </a:solidFill>
                <a:latin typeface="UTM Aquarelle" panose="02040603050506020204" pitchFamily="18"/>
              </a:rPr>
              <a:t>kể</a:t>
            </a:r>
            <a:r>
              <a:rPr lang="en-US" altLang="en-US" sz="6400" b="1" dirty="0">
                <a:ln/>
                <a:solidFill>
                  <a:schemeClr val="accent6">
                    <a:lumMod val="50000"/>
                  </a:schemeClr>
                </a:solidFill>
                <a:latin typeface="UTM Aquarelle" panose="02040603050506020204" pitchFamily="18"/>
              </a:rPr>
              <a:t> Ai </a:t>
            </a:r>
            <a:r>
              <a:rPr lang="en-US" altLang="en-US" sz="6400" b="1" dirty="0" err="1">
                <a:ln/>
                <a:solidFill>
                  <a:schemeClr val="accent6">
                    <a:lumMod val="50000"/>
                  </a:schemeClr>
                </a:solidFill>
                <a:latin typeface="UTM Aquarelle" panose="02040603050506020204" pitchFamily="18"/>
              </a:rPr>
              <a:t>là</a:t>
            </a:r>
            <a:r>
              <a:rPr lang="en-US" altLang="en-US" sz="6400" b="1" dirty="0">
                <a:ln/>
                <a:solidFill>
                  <a:schemeClr val="accent6">
                    <a:lumMod val="50000"/>
                  </a:schemeClr>
                </a:solidFill>
                <a:latin typeface="UTM Aquarelle" panose="02040603050506020204" pitchFamily="18"/>
              </a:rPr>
              <a:t> </a:t>
            </a:r>
            <a:r>
              <a:rPr lang="en-US" altLang="en-US" sz="6400" b="1" dirty="0" err="1">
                <a:ln/>
                <a:solidFill>
                  <a:schemeClr val="accent6">
                    <a:lumMod val="50000"/>
                  </a:schemeClr>
                </a:solidFill>
                <a:latin typeface="UTM Aquarelle" panose="02040603050506020204" pitchFamily="18"/>
              </a:rPr>
              <a:t>gì</a:t>
            </a:r>
            <a:r>
              <a:rPr lang="en-US" altLang="en-US" sz="6400" b="1" dirty="0">
                <a:ln/>
                <a:solidFill>
                  <a:schemeClr val="accent6">
                    <a:lumMod val="50000"/>
                  </a:schemeClr>
                </a:solidFill>
                <a:latin typeface="UTM Aquarelle" panose="02040603050506020204" pitchFamily="18"/>
              </a:rPr>
              <a:t>? (</a:t>
            </a:r>
            <a:r>
              <a:rPr lang="en-US" altLang="en-US" sz="6400" b="1" dirty="0" err="1">
                <a:ln/>
                <a:solidFill>
                  <a:schemeClr val="accent6">
                    <a:lumMod val="50000"/>
                  </a:schemeClr>
                </a:solidFill>
                <a:latin typeface="UTM Aquarelle" panose="02040603050506020204" pitchFamily="18"/>
              </a:rPr>
              <a:t>Tiết</a:t>
            </a:r>
            <a:r>
              <a:rPr lang="en-US" altLang="en-US" sz="6400" b="1" dirty="0">
                <a:ln/>
                <a:solidFill>
                  <a:schemeClr val="accent6">
                    <a:lumMod val="50000"/>
                  </a:schemeClr>
                </a:solidFill>
                <a:latin typeface="UTM Aquarelle" panose="02040603050506020204" pitchFamily="18"/>
              </a:rPr>
              <a:t>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4" presetClass="entr" presetSubtype="10" fill="hold" grpId="0" nodeType="withEffect">
                                  <p:stCondLst>
                                    <p:cond delay="1300"/>
                                  </p:stCondLst>
                                  <p:childTnLst>
                                    <p:set>
                                      <p:cBhvr>
                                        <p:cTn id="22" dur="1" fill="hold">
                                          <p:stCondLst>
                                            <p:cond delay="0"/>
                                          </p:stCondLst>
                                        </p:cTn>
                                        <p:tgtEl>
                                          <p:spTgt spid="10249"/>
                                        </p:tgtEl>
                                        <p:attrNameLst>
                                          <p:attrName>style.visibility</p:attrName>
                                        </p:attrNameLst>
                                      </p:cBhvr>
                                      <p:to>
                                        <p:strVal val="visible"/>
                                      </p:to>
                                    </p:set>
                                    <p:animEffect transition="in" filter="randombar(horizontal)">
                                      <p:cBhvr>
                                        <p:cTn id="23" dur="500"/>
                                        <p:tgtEl>
                                          <p:spTgt spid="10249"/>
                                        </p:tgtEl>
                                      </p:cBhvr>
                                    </p:animEffect>
                                  </p:childTnLst>
                                </p:cTn>
                              </p:par>
                              <p:par>
                                <p:cTn id="24" presetID="10" presetClass="entr" presetSubtype="0" fill="hold" grpId="0" nodeType="withEffect">
                                  <p:stCondLst>
                                    <p:cond delay="0"/>
                                  </p:stCondLst>
                                  <p:iterate type="lt">
                                    <p:tmPct val="15000"/>
                                  </p:iterate>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3" presetClass="emph" presetSubtype="10" fill="hold" grpId="1" nodeType="withEffect">
                                  <p:stCondLst>
                                    <p:cond delay="0"/>
                                  </p:stCondLst>
                                  <p:iterate type="lt">
                                    <p:tmPct val="15000"/>
                                  </p:iterate>
                                  <p:childTnLst>
                                    <p:animClr clrSpc="hsl" dir="ccw">
                                      <p:cBhvr override="childStyle">
                                        <p:cTn id="28" dur="1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49" grpId="0"/>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295401" y="304801"/>
            <a:ext cx="101051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vi-VN" altLang="en-US" sz="3200" b="1" dirty="0">
                <a:solidFill>
                  <a:srgbClr val="2B4379"/>
                </a:solidFill>
                <a:latin typeface="Times New Roman" panose="02020603050405020304" pitchFamily="18" charset="0"/>
                <a:cs typeface="Times New Roman" panose="02020603050405020304" pitchFamily="18" charset="0"/>
              </a:rPr>
              <a:t>1. </a:t>
            </a:r>
            <a:r>
              <a:rPr lang="en-US" altLang="en-US" sz="3200" b="1" dirty="0" err="1">
                <a:solidFill>
                  <a:srgbClr val="002060"/>
                </a:solidFill>
                <a:latin typeface="Times New Roman" pitchFamily="18" charset="0"/>
                <a:cs typeface="Times New Roman" pitchFamily="18" charset="0"/>
              </a:rPr>
              <a:t>Tìm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Ai </a:t>
            </a:r>
            <a:r>
              <a:rPr lang="en-US" altLang="en-US" sz="3200" b="1" dirty="0" err="1">
                <a:solidFill>
                  <a:srgbClr val="002060"/>
                </a:solidFill>
                <a:latin typeface="Times New Roman" pitchFamily="18" charset="0"/>
                <a:cs typeface="Times New Roman" pitchFamily="18" charset="0"/>
              </a:rPr>
              <a:t>là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nêu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tác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dụng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của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mỗi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dùng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để</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giới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thiệu</a:t>
            </a:r>
            <a:r>
              <a:rPr lang="en-US" altLang="en-US" sz="3200" b="1" dirty="0">
                <a:solidFill>
                  <a:srgbClr val="002060"/>
                </a:solidFill>
                <a:latin typeface="Times New Roman" pitchFamily="18" charset="0"/>
                <a:cs typeface="Times New Roman" pitchFamily="18" charset="0"/>
              </a:rPr>
              <a:t> hay </a:t>
            </a:r>
            <a:r>
              <a:rPr lang="en-US" altLang="en-US" sz="3200" b="1" dirty="0" err="1">
                <a:solidFill>
                  <a:srgbClr val="002060"/>
                </a:solidFill>
                <a:latin typeface="Times New Roman" pitchFamily="18" charset="0"/>
                <a:cs typeface="Times New Roman" pitchFamily="18" charset="0"/>
              </a:rPr>
              <a:t>nhận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định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về</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sự</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vật</a:t>
            </a:r>
            <a:r>
              <a:rPr lang="en-US" altLang="en-US" sz="3200" b="1" dirty="0">
                <a:solidFill>
                  <a:srgbClr val="002060"/>
                </a:solidFill>
                <a:latin typeface="Times New Roman" pitchFamily="18" charset="0"/>
                <a:cs typeface="Times New Roman" pitchFamily="18" charset="0"/>
              </a:rPr>
              <a:t>).</a:t>
            </a:r>
            <a:endParaRPr lang="en-US" altLang="en-US" sz="3200" b="1" dirty="0">
              <a:solidFill>
                <a:srgbClr val="002060"/>
              </a:solidFill>
              <a:latin typeface="UTM Beautiful Caps" panose="02040603050506020204" pitchFamily="18" charset="0"/>
              <a:cs typeface="Times New Roman" panose="02020603050405020304" pitchFamily="18" charset="0"/>
            </a:endParaRPr>
          </a:p>
        </p:txBody>
      </p:sp>
      <p:cxnSp>
        <p:nvCxnSpPr>
          <p:cNvPr id="12" name="Straight Connector 11"/>
          <p:cNvCxnSpPr>
            <a:cxnSpLocks/>
          </p:cNvCxnSpPr>
          <p:nvPr/>
        </p:nvCxnSpPr>
        <p:spPr>
          <a:xfrm>
            <a:off x="1752600" y="838200"/>
            <a:ext cx="33528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cxnSpLocks/>
          </p:cNvCxnSpPr>
          <p:nvPr/>
        </p:nvCxnSpPr>
        <p:spPr>
          <a:xfrm>
            <a:off x="5867400" y="838200"/>
            <a:ext cx="4419600"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
        <p:nvSpPr>
          <p:cNvPr id="14" name="Text Box 22">
            <a:extLst>
              <a:ext uri="{FF2B5EF4-FFF2-40B4-BE49-F238E27FC236}">
                <a16:creationId xmlns:a16="http://schemas.microsoft.com/office/drawing/2014/main" id="{F054AC19-E8E5-D443-BEA1-E968D1A4D893}"/>
              </a:ext>
            </a:extLst>
          </p:cNvPr>
          <p:cNvSpPr txBox="1">
            <a:spLocks noChangeArrowheads="1"/>
          </p:cNvSpPr>
          <p:nvPr/>
        </p:nvSpPr>
        <p:spPr bwMode="auto">
          <a:xfrm>
            <a:off x="1156854" y="1524000"/>
            <a:ext cx="10105157" cy="2246769"/>
          </a:xfrm>
          <a:prstGeom prst="rect">
            <a:avLst/>
          </a:prstGeom>
          <a:noFill/>
          <a:ln w="9525">
            <a:noFill/>
            <a:miter lim="800000"/>
            <a:headEnd/>
            <a:tailEnd/>
          </a:ln>
        </p:spPr>
        <p:txBody>
          <a:bodyPr wrap="square">
            <a:spAutoFit/>
          </a:bodyPr>
          <a:lstStyle/>
          <a:p>
            <a:pPr algn="just" eaLnBrk="0" hangingPunct="0"/>
            <a:r>
              <a:rPr lang="vi-VN" sz="2800" b="1" dirty="0">
                <a:solidFill>
                  <a:srgbClr val="000000"/>
                </a:solidFill>
                <a:latin typeface="Times New Roman" pitchFamily="18" charset="0"/>
              </a:rPr>
              <a:t>     a) Nguyễn Tri Phương là người Thừa Thiên. Hoàng Diệu quê ở Quảng Nam. Cả hai ông đều không phải là người Hà Nội. Nhưng các ông đã anh dũng hi sinh bảo vệ thành Hà Nội trong hai cuộc chiến đấu giữ thành năm 1873 và 1882. Ở trung tâm Hà Nội ngày nay có hai đường phố đẹp  mang tên hai ông.</a:t>
            </a:r>
          </a:p>
        </p:txBody>
      </p:sp>
      <p:sp>
        <p:nvSpPr>
          <p:cNvPr id="15" name="Text Box 26">
            <a:extLst>
              <a:ext uri="{FF2B5EF4-FFF2-40B4-BE49-F238E27FC236}">
                <a16:creationId xmlns:a16="http://schemas.microsoft.com/office/drawing/2014/main" id="{63816F26-0240-F54F-96FE-E0EB3B5E67E5}"/>
              </a:ext>
            </a:extLst>
          </p:cNvPr>
          <p:cNvSpPr txBox="1">
            <a:spLocks noChangeArrowheads="1"/>
          </p:cNvSpPr>
          <p:nvPr/>
        </p:nvSpPr>
        <p:spPr bwMode="auto">
          <a:xfrm>
            <a:off x="1156853" y="3962400"/>
            <a:ext cx="10105157" cy="2462213"/>
          </a:xfrm>
          <a:prstGeom prst="rect">
            <a:avLst/>
          </a:prstGeom>
          <a:noFill/>
          <a:ln w="9525">
            <a:noFill/>
            <a:miter lim="800000"/>
            <a:headEnd/>
            <a:tailEnd/>
          </a:ln>
        </p:spPr>
        <p:txBody>
          <a:bodyPr wrap="square">
            <a:spAutoFit/>
          </a:bodyPr>
          <a:lstStyle/>
          <a:p>
            <a:pPr eaLnBrk="0" hangingPunct="0"/>
            <a:r>
              <a:rPr lang="vi-VN" sz="2800" b="1" dirty="0">
                <a:solidFill>
                  <a:srgbClr val="000000"/>
                </a:solidFill>
                <a:latin typeface="Times New Roman" pitchFamily="18" charset="0"/>
              </a:rPr>
              <a:t>     c) Tàu nào có hàng cần bốc lên là cần trục vươn tới. Cần trục là cánh tay kì diệu của các chú công nhân.</a:t>
            </a:r>
            <a:endParaRPr lang="en-US" sz="2800" b="1" dirty="0">
              <a:solidFill>
                <a:srgbClr val="000000"/>
              </a:solidFill>
              <a:latin typeface="Times New Roman" pitchFamily="18" charset="0"/>
            </a:endParaRPr>
          </a:p>
          <a:p>
            <a:pPr algn="ctr" eaLnBrk="0" hangingPunct="0"/>
            <a:r>
              <a:rPr lang="en-US" sz="2800" b="1" dirty="0">
                <a:solidFill>
                  <a:srgbClr val="000000"/>
                </a:solidFill>
                <a:latin typeface="Times New Roman" pitchFamily="18" charset="0"/>
              </a:rPr>
              <a:t>                                                     Theo </a:t>
            </a:r>
            <a:r>
              <a:rPr lang="en-US" sz="2800" b="1" dirty="0" err="1">
                <a:solidFill>
                  <a:srgbClr val="000000"/>
                </a:solidFill>
                <a:latin typeface="Times New Roman" pitchFamily="18" charset="0"/>
              </a:rPr>
              <a:t>Phong</a:t>
            </a:r>
            <a:r>
              <a:rPr lang="en-US" sz="2800" b="1" dirty="0">
                <a:solidFill>
                  <a:srgbClr val="000000"/>
                </a:solidFill>
                <a:latin typeface="Times New Roman" pitchFamily="18" charset="0"/>
              </a:rPr>
              <a:t> Thu</a:t>
            </a:r>
            <a:endParaRPr lang="vi-VN" sz="2800" b="1" dirty="0">
              <a:solidFill>
                <a:srgbClr val="000000"/>
              </a:solidFill>
              <a:latin typeface="Times New Roman" pitchFamily="18" charset="0"/>
            </a:endParaRPr>
          </a:p>
          <a:p>
            <a:pPr eaLnBrk="0" hangingPunct="0"/>
            <a:endParaRPr lang="en-US" altLang="en-US" sz="2800" b="1" dirty="0"/>
          </a:p>
          <a:p>
            <a:pPr>
              <a:spcBef>
                <a:spcPct val="50000"/>
              </a:spcBef>
            </a:pPr>
            <a:endParaRPr lang="en-US" altLang="en-US" sz="2800" b="1" dirty="0">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6"/>
                                        </p:tgtEl>
                                        <p:attrNameLst>
                                          <p:attrName>style.visibility</p:attrName>
                                        </p:attrNameLst>
                                      </p:cBhvr>
                                      <p:to>
                                        <p:strVal val="visible"/>
                                      </p:to>
                                    </p:set>
                                    <p:anim calcmode="discrete" valueType="clr">
                                      <p:cBhvr override="childStyle">
                                        <p:cTn id="7" dur="80"/>
                                        <p:tgtEl>
                                          <p:spTgt spid="81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6"/>
                                        </p:tgtEl>
                                        <p:attrNameLst>
                                          <p:attrName>fillcolor</p:attrName>
                                        </p:attrNameLst>
                                      </p:cBhvr>
                                      <p:tavLst>
                                        <p:tav tm="0">
                                          <p:val>
                                            <p:clrVal>
                                              <a:schemeClr val="accent2"/>
                                            </p:clrVal>
                                          </p:val>
                                        </p:tav>
                                        <p:tav tm="50000">
                                          <p:val>
                                            <p:clrVal>
                                              <a:schemeClr val="hlink"/>
                                            </p:clrVal>
                                          </p:val>
                                        </p:tav>
                                      </p:tavLst>
                                    </p:anim>
                                    <p:set>
                                      <p:cBhvr>
                                        <p:cTn id="9" dur="80"/>
                                        <p:tgtEl>
                                          <p:spTgt spid="819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linds(horizontal)">
                                      <p:cBhvr>
                                        <p:cTn id="14" dur="500"/>
                                        <p:tgtEl>
                                          <p:spTgt spid="1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par>
                                <p:cTn id="23" presetID="2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edge">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E88E410D-9345-7B42-B25E-85BF2CBAE1EC}"/>
              </a:ext>
            </a:extLst>
          </p:cNvPr>
          <p:cNvSpPr txBox="1">
            <a:spLocks noChangeArrowheads="1"/>
          </p:cNvSpPr>
          <p:nvPr/>
        </p:nvSpPr>
        <p:spPr bwMode="auto">
          <a:xfrm>
            <a:off x="1295401" y="304801"/>
            <a:ext cx="101051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vi-VN" altLang="en-US" sz="3200" b="1" dirty="0">
                <a:solidFill>
                  <a:srgbClr val="2B4379"/>
                </a:solidFill>
                <a:latin typeface="Times New Roman" panose="02020603050405020304" pitchFamily="18" charset="0"/>
                <a:cs typeface="Times New Roman" panose="02020603050405020304" pitchFamily="18" charset="0"/>
              </a:rPr>
              <a:t>1. </a:t>
            </a:r>
            <a:r>
              <a:rPr lang="en-US" altLang="en-US" sz="3200" b="1" dirty="0" err="1">
                <a:solidFill>
                  <a:srgbClr val="002060"/>
                </a:solidFill>
                <a:latin typeface="Times New Roman" pitchFamily="18" charset="0"/>
                <a:cs typeface="Times New Roman" pitchFamily="18" charset="0"/>
              </a:rPr>
              <a:t>Tìm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Ai </a:t>
            </a:r>
            <a:r>
              <a:rPr lang="en-US" altLang="en-US" sz="3200" b="1" dirty="0" err="1">
                <a:solidFill>
                  <a:srgbClr val="002060"/>
                </a:solidFill>
                <a:latin typeface="Times New Roman" pitchFamily="18" charset="0"/>
                <a:cs typeface="Times New Roman" pitchFamily="18" charset="0"/>
              </a:rPr>
              <a:t>là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nêu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tác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dụng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của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mỗi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dùng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để</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giới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thiệu</a:t>
            </a:r>
            <a:r>
              <a:rPr lang="en-US" altLang="en-US" sz="3200" b="1" dirty="0">
                <a:solidFill>
                  <a:srgbClr val="002060"/>
                </a:solidFill>
                <a:latin typeface="Times New Roman" pitchFamily="18" charset="0"/>
                <a:cs typeface="Times New Roman" pitchFamily="18" charset="0"/>
              </a:rPr>
              <a:t> hay </a:t>
            </a:r>
            <a:r>
              <a:rPr lang="en-US" altLang="en-US" sz="3200" b="1" dirty="0" err="1">
                <a:solidFill>
                  <a:srgbClr val="002060"/>
                </a:solidFill>
                <a:latin typeface="Times New Roman" pitchFamily="18" charset="0"/>
                <a:cs typeface="Times New Roman" pitchFamily="18" charset="0"/>
              </a:rPr>
              <a:t>nhận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định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về</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sự</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vật</a:t>
            </a:r>
            <a:r>
              <a:rPr lang="en-US" altLang="en-US" sz="3200" b="1" dirty="0">
                <a:solidFill>
                  <a:srgbClr val="002060"/>
                </a:solidFill>
                <a:latin typeface="Times New Roman" pitchFamily="18" charset="0"/>
                <a:cs typeface="Times New Roman" pitchFamily="18" charset="0"/>
              </a:rPr>
              <a:t>).</a:t>
            </a:r>
            <a:endParaRPr lang="en-US" altLang="en-US" sz="3200" b="1" dirty="0">
              <a:solidFill>
                <a:srgbClr val="002060"/>
              </a:solidFill>
              <a:latin typeface="UTM Beautiful Caps" panose="0204060305050602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E3B3A52-244B-6046-8154-413B247F6DF5}"/>
              </a:ext>
            </a:extLst>
          </p:cNvPr>
          <p:cNvCxnSpPr>
            <a:cxnSpLocks/>
          </p:cNvCxnSpPr>
          <p:nvPr/>
        </p:nvCxnSpPr>
        <p:spPr>
          <a:xfrm>
            <a:off x="1752600" y="838200"/>
            <a:ext cx="33528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CB758697-7227-914A-AFEB-7D24311EE5FB}"/>
              </a:ext>
            </a:extLst>
          </p:cNvPr>
          <p:cNvCxnSpPr>
            <a:cxnSpLocks/>
          </p:cNvCxnSpPr>
          <p:nvPr/>
        </p:nvCxnSpPr>
        <p:spPr>
          <a:xfrm>
            <a:off x="5867400" y="838200"/>
            <a:ext cx="4419600"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
        <p:nvSpPr>
          <p:cNvPr id="7" name="Text Box 22">
            <a:extLst>
              <a:ext uri="{FF2B5EF4-FFF2-40B4-BE49-F238E27FC236}">
                <a16:creationId xmlns:a16="http://schemas.microsoft.com/office/drawing/2014/main" id="{6B9FAC04-F1FE-2242-A4E4-BAD3BFB1726B}"/>
              </a:ext>
            </a:extLst>
          </p:cNvPr>
          <p:cNvSpPr txBox="1">
            <a:spLocks noChangeArrowheads="1"/>
          </p:cNvSpPr>
          <p:nvPr/>
        </p:nvSpPr>
        <p:spPr bwMode="auto">
          <a:xfrm>
            <a:off x="457201" y="1880782"/>
            <a:ext cx="5867400" cy="3970318"/>
          </a:xfrm>
          <a:prstGeom prst="rect">
            <a:avLst/>
          </a:prstGeom>
          <a:noFill/>
          <a:ln w="9525">
            <a:noFill/>
            <a:miter lim="800000"/>
            <a:headEnd/>
            <a:tailEnd/>
          </a:ln>
        </p:spPr>
        <p:txBody>
          <a:bodyPr wrap="square">
            <a:spAutoFit/>
          </a:bodyPr>
          <a:lstStyle/>
          <a:p>
            <a:pPr algn="just" eaLnBrk="0" hangingPunct="0"/>
            <a:r>
              <a:rPr lang="vi-VN" sz="2800" b="1" dirty="0">
                <a:solidFill>
                  <a:srgbClr val="000000"/>
                </a:solidFill>
                <a:latin typeface="Times New Roman" pitchFamily="18" charset="0"/>
              </a:rPr>
              <a:t>     a) Nguyễn Tri Phương là người Thừa Thiên. Hoàng Diệu quê ở Quảng Nam. Cả hai ông đều không phải là người Hà Nội. Nhưng các ông đã anh dũng hi sinh bảo vệ thành Hà Nội trong hai cuộc chiến đấu giữ thành năm 1873 và 1882. Ở trung tâm Hà Nội ngày nay có hai đường phố đẹp  mang tên hai ông.</a:t>
            </a:r>
          </a:p>
        </p:txBody>
      </p:sp>
      <p:pic>
        <p:nvPicPr>
          <p:cNvPr id="8" name="Picture 10" descr="hoang dieuimages">
            <a:extLst>
              <a:ext uri="{FF2B5EF4-FFF2-40B4-BE49-F238E27FC236}">
                <a16:creationId xmlns:a16="http://schemas.microsoft.com/office/drawing/2014/main" id="{798B051D-0E58-3F4B-89E2-7F4AEB82C0E9}"/>
              </a:ext>
            </a:extLst>
          </p:cNvPr>
          <p:cNvPicPr>
            <a:picLocks noChangeAspect="1" noChangeArrowheads="1"/>
          </p:cNvPicPr>
          <p:nvPr/>
        </p:nvPicPr>
        <p:blipFill>
          <a:blip r:embed="rId3"/>
          <a:srcRect/>
          <a:stretch>
            <a:fillRect/>
          </a:stretch>
        </p:blipFill>
        <p:spPr bwMode="auto">
          <a:xfrm>
            <a:off x="6917529" y="1763486"/>
            <a:ext cx="2354518" cy="2912806"/>
          </a:xfrm>
          <a:prstGeom prst="rect">
            <a:avLst/>
          </a:prstGeom>
          <a:noFill/>
          <a:ln w="9525">
            <a:noFill/>
            <a:miter lim="800000"/>
            <a:headEnd/>
            <a:tailEnd/>
          </a:ln>
        </p:spPr>
      </p:pic>
      <p:pic>
        <p:nvPicPr>
          <p:cNvPr id="9" name="Picture 12" descr="nguyen tri phuong3313103499_1c805dac10">
            <a:extLst>
              <a:ext uri="{FF2B5EF4-FFF2-40B4-BE49-F238E27FC236}">
                <a16:creationId xmlns:a16="http://schemas.microsoft.com/office/drawing/2014/main" id="{AA677B2B-1776-FF45-8215-3D4E9B65E7C3}"/>
              </a:ext>
            </a:extLst>
          </p:cNvPr>
          <p:cNvPicPr>
            <a:picLocks noChangeAspect="1" noChangeArrowheads="1"/>
          </p:cNvPicPr>
          <p:nvPr/>
        </p:nvPicPr>
        <p:blipFill>
          <a:blip r:embed="rId4"/>
          <a:srcRect/>
          <a:stretch>
            <a:fillRect/>
          </a:stretch>
        </p:blipFill>
        <p:spPr bwMode="auto">
          <a:xfrm>
            <a:off x="9636378" y="1763486"/>
            <a:ext cx="2257425" cy="2912806"/>
          </a:xfrm>
          <a:prstGeom prst="rect">
            <a:avLst/>
          </a:prstGeom>
          <a:noFill/>
          <a:ln w="9525">
            <a:noFill/>
            <a:miter lim="800000"/>
            <a:headEnd/>
            <a:tailEnd/>
          </a:ln>
        </p:spPr>
      </p:pic>
      <p:sp>
        <p:nvSpPr>
          <p:cNvPr id="10" name="Text Box 11">
            <a:extLst>
              <a:ext uri="{FF2B5EF4-FFF2-40B4-BE49-F238E27FC236}">
                <a16:creationId xmlns:a16="http://schemas.microsoft.com/office/drawing/2014/main" id="{0E5B8521-F5F1-F142-929F-7FC9FE0F0D4C}"/>
              </a:ext>
            </a:extLst>
          </p:cNvPr>
          <p:cNvSpPr txBox="1">
            <a:spLocks noChangeArrowheads="1"/>
          </p:cNvSpPr>
          <p:nvPr/>
        </p:nvSpPr>
        <p:spPr bwMode="auto">
          <a:xfrm>
            <a:off x="7218488" y="4797460"/>
            <a:ext cx="1752600" cy="477054"/>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2500" dirty="0" err="1">
                <a:latin typeface="Times New Roman" pitchFamily="18" charset="0"/>
                <a:cs typeface="Times New Roman" pitchFamily="18" charset="0"/>
              </a:rPr>
              <a:t>Hoàng</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Diệu</a:t>
            </a:r>
            <a:endParaRPr lang="en-US" altLang="en-US" sz="2500" dirty="0">
              <a:latin typeface="Times New Roman" pitchFamily="18" charset="0"/>
              <a:cs typeface="Times New Roman" pitchFamily="18" charset="0"/>
            </a:endParaRPr>
          </a:p>
        </p:txBody>
      </p:sp>
      <p:sp>
        <p:nvSpPr>
          <p:cNvPr id="11" name="Text Box 11">
            <a:extLst>
              <a:ext uri="{FF2B5EF4-FFF2-40B4-BE49-F238E27FC236}">
                <a16:creationId xmlns:a16="http://schemas.microsoft.com/office/drawing/2014/main" id="{07C1EAF2-1A7D-1F4B-A931-B52A924F4CAD}"/>
              </a:ext>
            </a:extLst>
          </p:cNvPr>
          <p:cNvSpPr txBox="1">
            <a:spLocks noChangeArrowheads="1"/>
          </p:cNvSpPr>
          <p:nvPr/>
        </p:nvSpPr>
        <p:spPr bwMode="auto">
          <a:xfrm>
            <a:off x="9448801" y="4797460"/>
            <a:ext cx="2743199" cy="477054"/>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2500" dirty="0" err="1">
                <a:latin typeface="Times New Roman" pitchFamily="18" charset="0"/>
                <a:cs typeface="Times New Roman" pitchFamily="18" charset="0"/>
              </a:rPr>
              <a:t>Nguyễn</a:t>
            </a:r>
            <a:r>
              <a:rPr lang="en-US" altLang="en-US" sz="2500" dirty="0">
                <a:latin typeface="Times New Roman" pitchFamily="18" charset="0"/>
                <a:cs typeface="Times New Roman" pitchFamily="18" charset="0"/>
              </a:rPr>
              <a:t> Tri </a:t>
            </a:r>
            <a:r>
              <a:rPr lang="en-US" altLang="en-US" sz="2500" dirty="0" err="1">
                <a:latin typeface="Times New Roman" pitchFamily="18" charset="0"/>
                <a:cs typeface="Times New Roman" pitchFamily="18" charset="0"/>
              </a:rPr>
              <a:t>Phương</a:t>
            </a:r>
            <a:endParaRPr lang="en-US" altLang="en-US" sz="2500" dirty="0">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79A28-8DCE-784C-8402-22AB837C0C3F}"/>
              </a:ext>
            </a:extLst>
          </p:cNvPr>
          <p:cNvSpPr/>
          <p:nvPr/>
        </p:nvSpPr>
        <p:spPr>
          <a:xfrm>
            <a:off x="1371600" y="3810001"/>
            <a:ext cx="3657600" cy="2308324"/>
          </a:xfrm>
          <a:prstGeom prst="rect">
            <a:avLst/>
          </a:prstGeom>
        </p:spPr>
        <p:txBody>
          <a:bodyPr wrap="square">
            <a:spAutoFit/>
          </a:bodyPr>
          <a:lstStyle/>
          <a:p>
            <a:pPr algn="just"/>
            <a:r>
              <a:rPr lang="vi-VN" sz="2400" dirty="0">
                <a:latin typeface="Times New Roman" pitchFamily="18" charset="0"/>
                <a:cs typeface="Times New Roman" pitchFamily="18" charset="0"/>
              </a:rPr>
              <a:t>Hoàng Diệu  </a:t>
            </a:r>
            <a:r>
              <a:rPr lang="en-US" sz="2400" dirty="0">
                <a:latin typeface="Times New Roman" pitchFamily="18" charset="0"/>
                <a:cs typeface="Times New Roman" pitchFamily="18" charset="0"/>
              </a:rPr>
              <a:t>(1829- 1882).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1882. </a:t>
            </a:r>
          </a:p>
        </p:txBody>
      </p:sp>
      <p:sp>
        <p:nvSpPr>
          <p:cNvPr id="3" name="Rectangle 2">
            <a:extLst>
              <a:ext uri="{FF2B5EF4-FFF2-40B4-BE49-F238E27FC236}">
                <a16:creationId xmlns:a16="http://schemas.microsoft.com/office/drawing/2014/main" id="{98DE952D-E019-E94D-8A03-1E3FAC3F2984}"/>
              </a:ext>
            </a:extLst>
          </p:cNvPr>
          <p:cNvSpPr/>
          <p:nvPr/>
        </p:nvSpPr>
        <p:spPr>
          <a:xfrm>
            <a:off x="6100762" y="3736719"/>
            <a:ext cx="5562600" cy="2677656"/>
          </a:xfrm>
          <a:prstGeom prst="rect">
            <a:avLst/>
          </a:prstGeom>
        </p:spPr>
        <p:txBody>
          <a:bodyPr wrap="square">
            <a:spAutoFit/>
          </a:bodyPr>
          <a:lstStyle/>
          <a:p>
            <a:pPr algn="just"/>
            <a:r>
              <a:rPr lang="en-US" sz="2200" b="1" dirty="0">
                <a:latin typeface="Times New Roman" pitchFamily="18" charset="0"/>
                <a:cs typeface="Times New Roman" pitchFamily="18" charset="0"/>
              </a:rPr>
              <a:t> </a:t>
            </a:r>
            <a:r>
              <a:rPr lang="vi-VN" sz="2400" dirty="0">
                <a:latin typeface="Times New Roman" pitchFamily="18" charset="0"/>
                <a:cs typeface="Times New Roman" pitchFamily="18" charset="0"/>
              </a:rPr>
              <a:t>Nguyễn Tri Phương (1800-1873) là một đại danh thần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a:t>
            </a:r>
          </a:p>
        </p:txBody>
      </p:sp>
      <p:pic>
        <p:nvPicPr>
          <p:cNvPr id="4" name="Picture 10" descr="hoang dieuimages">
            <a:extLst>
              <a:ext uri="{FF2B5EF4-FFF2-40B4-BE49-F238E27FC236}">
                <a16:creationId xmlns:a16="http://schemas.microsoft.com/office/drawing/2014/main" id="{805CD734-195D-F849-A050-17B5D4B98863}"/>
              </a:ext>
            </a:extLst>
          </p:cNvPr>
          <p:cNvPicPr>
            <a:picLocks noChangeAspect="1" noChangeArrowheads="1"/>
          </p:cNvPicPr>
          <p:nvPr/>
        </p:nvPicPr>
        <p:blipFill>
          <a:blip r:embed="rId2"/>
          <a:srcRect/>
          <a:stretch>
            <a:fillRect/>
          </a:stretch>
        </p:blipFill>
        <p:spPr bwMode="auto">
          <a:xfrm>
            <a:off x="1877320" y="253486"/>
            <a:ext cx="2715520" cy="3359407"/>
          </a:xfrm>
          <a:prstGeom prst="rect">
            <a:avLst/>
          </a:prstGeom>
          <a:noFill/>
          <a:ln w="9525">
            <a:noFill/>
            <a:miter lim="800000"/>
            <a:headEnd/>
            <a:tailEnd/>
          </a:ln>
        </p:spPr>
      </p:pic>
      <p:pic>
        <p:nvPicPr>
          <p:cNvPr id="5" name="Picture 12" descr="nguyen tri phuong3313103499_1c805dac10">
            <a:extLst>
              <a:ext uri="{FF2B5EF4-FFF2-40B4-BE49-F238E27FC236}">
                <a16:creationId xmlns:a16="http://schemas.microsoft.com/office/drawing/2014/main" id="{5BEC324A-02E6-F944-95CB-0F8CFCEBF2D6}"/>
              </a:ext>
            </a:extLst>
          </p:cNvPr>
          <p:cNvPicPr>
            <a:picLocks noChangeAspect="1" noChangeArrowheads="1"/>
          </p:cNvPicPr>
          <p:nvPr/>
        </p:nvPicPr>
        <p:blipFill>
          <a:blip r:embed="rId3"/>
          <a:srcRect/>
          <a:stretch>
            <a:fillRect/>
          </a:stretch>
        </p:blipFill>
        <p:spPr bwMode="auto">
          <a:xfrm>
            <a:off x="7391400" y="239199"/>
            <a:ext cx="2614613" cy="3373694"/>
          </a:xfrm>
          <a:prstGeom prst="rect">
            <a:avLst/>
          </a:prstGeom>
          <a:noFill/>
          <a:ln w="9525">
            <a:noFill/>
            <a:miter lim="800000"/>
            <a:headEnd/>
            <a:tailEnd/>
          </a:ln>
        </p:spPr>
      </p:pic>
    </p:spTree>
    <p:extLst>
      <p:ext uri="{BB962C8B-B14F-4D97-AF65-F5344CB8AC3E}">
        <p14:creationId xmlns:p14="http://schemas.microsoft.com/office/powerpoint/2010/main" val="3791522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1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1C492FD4-789E-2F43-A3C5-79FC2188EBF5}"/>
              </a:ext>
            </a:extLst>
          </p:cNvPr>
          <p:cNvGrpSpPr>
            <a:grpSpLocks/>
          </p:cNvGrpSpPr>
          <p:nvPr/>
        </p:nvGrpSpPr>
        <p:grpSpPr bwMode="auto">
          <a:xfrm>
            <a:off x="7543800" y="1462358"/>
            <a:ext cx="3657385" cy="4034026"/>
            <a:chOff x="109" y="-408"/>
            <a:chExt cx="2614" cy="4764"/>
          </a:xfrm>
        </p:grpSpPr>
        <p:pic>
          <p:nvPicPr>
            <p:cNvPr id="3" name="Picture 5" descr="8457231">
              <a:hlinkClick r:id="rId2" action="ppaction://hlinksldjump"/>
              <a:extLst>
                <a:ext uri="{FF2B5EF4-FFF2-40B4-BE49-F238E27FC236}">
                  <a16:creationId xmlns:a16="http://schemas.microsoft.com/office/drawing/2014/main" id="{E780CBA7-1545-A043-87DC-6E8D5CB2FB9D}"/>
                </a:ext>
              </a:extLst>
            </p:cNvPr>
            <p:cNvPicPr>
              <a:picLocks noChangeAspect="1" noChangeArrowheads="1"/>
            </p:cNvPicPr>
            <p:nvPr/>
          </p:nvPicPr>
          <p:blipFill>
            <a:blip r:embed="rId3"/>
            <a:srcRect/>
            <a:stretch>
              <a:fillRect/>
            </a:stretch>
          </p:blipFill>
          <p:spPr bwMode="auto">
            <a:xfrm>
              <a:off x="109" y="-408"/>
              <a:ext cx="2614" cy="4320"/>
            </a:xfrm>
            <a:prstGeom prst="rect">
              <a:avLst/>
            </a:prstGeom>
            <a:noFill/>
            <a:ln w="76200">
              <a:solidFill>
                <a:srgbClr val="FFFF66"/>
              </a:solidFill>
              <a:miter lim="800000"/>
              <a:headEnd/>
              <a:tailEnd/>
            </a:ln>
          </p:spPr>
        </p:pic>
        <p:sp>
          <p:nvSpPr>
            <p:cNvPr id="4" name="WordArt 9">
              <a:extLst>
                <a:ext uri="{FF2B5EF4-FFF2-40B4-BE49-F238E27FC236}">
                  <a16:creationId xmlns:a16="http://schemas.microsoft.com/office/drawing/2014/main" id="{55DC1CA5-7BFA-3D49-BC1B-F400AC373767}"/>
                </a:ext>
              </a:extLst>
            </p:cNvPr>
            <p:cNvSpPr>
              <a:spLocks noChangeArrowheads="1" noChangeShapeType="1" noTextEdit="1"/>
            </p:cNvSpPr>
            <p:nvPr/>
          </p:nvSpPr>
          <p:spPr bwMode="auto">
            <a:xfrm>
              <a:off x="195" y="4026"/>
              <a:ext cx="2352" cy="330"/>
            </a:xfrm>
            <a:prstGeom prst="rect">
              <a:avLst/>
            </a:prstGeom>
          </p:spPr>
          <p:txBody>
            <a:bodyPr wrap="none" fromWordArt="1">
              <a:prstTxWarp prst="textPlain">
                <a:avLst>
                  <a:gd name="adj" fmla="val 50000"/>
                </a:avLst>
              </a:prstTxWarp>
            </a:bodyPr>
            <a:lstStyle/>
            <a:p>
              <a:pPr algn="ctr"/>
              <a:r>
                <a:rPr lang="vi-VN" sz="3600" kern="10" dirty="0">
                  <a:ln w="9525">
                    <a:solidFill>
                      <a:srgbClr val="6600CC"/>
                    </a:solidFill>
                    <a:round/>
                    <a:headEnd/>
                    <a:tailEnd/>
                  </a:ln>
                  <a:solidFill>
                    <a:srgbClr val="FF0000"/>
                  </a:solidFill>
                  <a:latin typeface="Times New Roman"/>
                  <a:cs typeface="Times New Roman"/>
                </a:rPr>
                <a:t>Đường Nguyễn Tri Phương - Hà Nội</a:t>
              </a:r>
              <a:endParaRPr lang="en-US" sz="3600" kern="10" dirty="0">
                <a:ln w="9525">
                  <a:solidFill>
                    <a:srgbClr val="6600CC"/>
                  </a:solidFill>
                  <a:round/>
                  <a:headEnd/>
                  <a:tailEnd/>
                </a:ln>
                <a:solidFill>
                  <a:srgbClr val="FF0000"/>
                </a:solidFill>
                <a:latin typeface="Times New Roman"/>
                <a:cs typeface="Times New Roman"/>
              </a:endParaRPr>
            </a:p>
          </p:txBody>
        </p:sp>
      </p:grpSp>
      <p:pic>
        <p:nvPicPr>
          <p:cNvPr id="5" name="Picture 8" descr="hoang die">
            <a:extLst>
              <a:ext uri="{FF2B5EF4-FFF2-40B4-BE49-F238E27FC236}">
                <a16:creationId xmlns:a16="http://schemas.microsoft.com/office/drawing/2014/main" id="{F90A5504-4A79-CF42-800A-8656AD6B00CB}"/>
              </a:ext>
            </a:extLst>
          </p:cNvPr>
          <p:cNvPicPr>
            <a:picLocks noChangeAspect="1" noChangeArrowheads="1"/>
          </p:cNvPicPr>
          <p:nvPr/>
        </p:nvPicPr>
        <p:blipFill>
          <a:blip r:embed="rId4"/>
          <a:srcRect/>
          <a:stretch>
            <a:fillRect/>
          </a:stretch>
        </p:blipFill>
        <p:spPr bwMode="auto">
          <a:xfrm>
            <a:off x="1295084" y="1462358"/>
            <a:ext cx="3938954" cy="3657600"/>
          </a:xfrm>
          <a:prstGeom prst="rect">
            <a:avLst/>
          </a:prstGeom>
          <a:noFill/>
          <a:ln w="76200">
            <a:solidFill>
              <a:srgbClr val="6600CC"/>
            </a:solidFill>
            <a:miter lim="800000"/>
            <a:headEnd/>
            <a:tailEnd/>
          </a:ln>
        </p:spPr>
      </p:pic>
      <p:sp>
        <p:nvSpPr>
          <p:cNvPr id="6" name="TextBox 5">
            <a:extLst>
              <a:ext uri="{FF2B5EF4-FFF2-40B4-BE49-F238E27FC236}">
                <a16:creationId xmlns:a16="http://schemas.microsoft.com/office/drawing/2014/main" id="{6B9EB9BB-D5C9-0644-B87B-8A0EEE414E60}"/>
              </a:ext>
            </a:extLst>
          </p:cNvPr>
          <p:cNvSpPr txBox="1"/>
          <p:nvPr/>
        </p:nvSpPr>
        <p:spPr>
          <a:xfrm>
            <a:off x="1024152" y="5305881"/>
            <a:ext cx="4673600" cy="400110"/>
          </a:xfrm>
          <a:prstGeom prst="rect">
            <a:avLst/>
          </a:prstGeom>
          <a:noFill/>
        </p:spPr>
        <p:txBody>
          <a:bodyPr wrap="square">
            <a:spAutoFit/>
          </a:bodyPr>
          <a:lstStyle/>
          <a:p>
            <a:pPr algn="ctr" rtl="0"/>
            <a:r>
              <a:rPr lang="vi-VN" sz="2000" b="0" i="0" u="none" strike="noStrike" kern="100" baseline="0" dirty="0">
                <a:solidFill>
                  <a:srgbClr val="FF0000"/>
                </a:solidFill>
                <a:latin typeface="Times New Roman" panose="02020603050405020304" pitchFamily="18" charset="0"/>
              </a:rPr>
              <a:t>Đường</a:t>
            </a:r>
            <a:r>
              <a:rPr lang="en-US" sz="2000" b="0" i="0" u="none" strike="noStrike" kern="100" baseline="0" dirty="0">
                <a:solidFill>
                  <a:srgbClr val="FF0000"/>
                </a:solidFill>
                <a:latin typeface="Times New Roman" panose="02020603050405020304" pitchFamily="18" charset="0"/>
              </a:rPr>
              <a:t> </a:t>
            </a:r>
            <a:r>
              <a:rPr lang="en-US" sz="2000" b="0" i="0" u="none" strike="noStrike" kern="100" baseline="0" dirty="0" err="1">
                <a:solidFill>
                  <a:srgbClr val="FF0000"/>
                </a:solidFill>
                <a:latin typeface="Times New Roman" panose="02020603050405020304" pitchFamily="18" charset="0"/>
              </a:rPr>
              <a:t>Hoàng</a:t>
            </a:r>
            <a:r>
              <a:rPr lang="en-US" sz="2000" b="0" i="0" u="none" strike="noStrike" kern="100" baseline="0" dirty="0">
                <a:solidFill>
                  <a:srgbClr val="FF0000"/>
                </a:solidFill>
                <a:latin typeface="Times New Roman" panose="02020603050405020304" pitchFamily="18" charset="0"/>
              </a:rPr>
              <a:t> </a:t>
            </a:r>
            <a:r>
              <a:rPr lang="en-US" sz="2000" b="0" i="0" u="none" strike="noStrike" kern="100" baseline="0" dirty="0" err="1">
                <a:solidFill>
                  <a:srgbClr val="FF0000"/>
                </a:solidFill>
                <a:latin typeface="Times New Roman" panose="02020603050405020304" pitchFamily="18" charset="0"/>
              </a:rPr>
              <a:t>Diệu</a:t>
            </a:r>
            <a:r>
              <a:rPr lang="en-US" sz="2000" b="0" i="0" u="none" strike="noStrike" kern="100" baseline="0" dirty="0">
                <a:solidFill>
                  <a:srgbClr val="FF0000"/>
                </a:solidFill>
                <a:latin typeface="Times New Roman" panose="02020603050405020304" pitchFamily="18" charset="0"/>
              </a:rPr>
              <a:t> </a:t>
            </a:r>
            <a:r>
              <a:rPr lang="vi-VN" sz="2000" b="0" i="0" u="none" strike="noStrike" kern="100" baseline="0" dirty="0">
                <a:solidFill>
                  <a:srgbClr val="FF0000"/>
                </a:solidFill>
                <a:latin typeface="Times New Roman" panose="02020603050405020304" pitchFamily="18" charset="0"/>
              </a:rPr>
              <a:t>- Hà Nội</a:t>
            </a:r>
            <a:endParaRPr lang="en-US" sz="2000" b="0" i="0" u="none" strike="noStrike" kern="100" baseline="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700513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70" decel="100000"/>
                                        <p:tgtEl>
                                          <p:spTgt spid="5"/>
                                        </p:tgtEl>
                                      </p:cBhvr>
                                    </p:animEffect>
                                    <p:animScale>
                                      <p:cBhvr>
                                        <p:cTn id="19" dur="770" decel="100000"/>
                                        <p:tgtEl>
                                          <p:spTgt spid="5"/>
                                        </p:tgtEl>
                                      </p:cBhvr>
                                      <p:from x="10000" y="10000"/>
                                      <p:to x="200000" y="450000"/>
                                    </p:animScale>
                                    <p:animScale>
                                      <p:cBhvr>
                                        <p:cTn id="20" dur="1230" accel="100000" fill="hold">
                                          <p:stCondLst>
                                            <p:cond delay="770"/>
                                          </p:stCondLst>
                                        </p:cTn>
                                        <p:tgtEl>
                                          <p:spTgt spid="5"/>
                                        </p:tgtEl>
                                      </p:cBhvr>
                                      <p:from x="200000" y="450000"/>
                                      <p:to x="100000" y="100000"/>
                                    </p:animScale>
                                    <p:set>
                                      <p:cBhvr>
                                        <p:cTn id="21" dur="770" fill="hold"/>
                                        <p:tgtEl>
                                          <p:spTgt spid="5"/>
                                        </p:tgtEl>
                                        <p:attrNameLst>
                                          <p:attrName>ppt_x</p:attrName>
                                        </p:attrNameLst>
                                      </p:cBhvr>
                                      <p:to>
                                        <p:strVal val="(0.5)"/>
                                      </p:to>
                                    </p:set>
                                    <p:anim from="(0.5)" to="(#ppt_x)" calcmode="lin" valueType="num">
                                      <p:cBhvr>
                                        <p:cTn id="22" dur="1230" accel="100000" fill="hold">
                                          <p:stCondLst>
                                            <p:cond delay="770"/>
                                          </p:stCondLst>
                                        </p:cTn>
                                        <p:tgtEl>
                                          <p:spTgt spid="5"/>
                                        </p:tgtEl>
                                        <p:attrNameLst>
                                          <p:attrName>ppt_x</p:attrName>
                                        </p:attrNameLst>
                                      </p:cBhvr>
                                    </p:anim>
                                    <p:set>
                                      <p:cBhvr>
                                        <p:cTn id="23" dur="770" fill="hold"/>
                                        <p:tgtEl>
                                          <p:spTgt spid="5"/>
                                        </p:tgtEl>
                                        <p:attrNameLst>
                                          <p:attrName>ppt_y</p:attrName>
                                        </p:attrNameLst>
                                      </p:cBhvr>
                                      <p:to>
                                        <p:strVal val="(#ppt_y+0.4)"/>
                                      </p:to>
                                    </p:set>
                                    <p:anim from="(#ppt_y+0.4)" to="(#ppt_y)" calcmode="lin" valueType="num">
                                      <p:cBhvr>
                                        <p:cTn id="24" dur="1230" accel="100000" fill="hold">
                                          <p:stCondLst>
                                            <p:cond delay="770"/>
                                          </p:stCondLst>
                                        </p:cTn>
                                        <p:tgtEl>
                                          <p:spTgt spid="5"/>
                                        </p:tgtEl>
                                        <p:attrNameLst>
                                          <p:attrName>ppt_y</p:attrName>
                                        </p:attrNameLst>
                                      </p:cBhvr>
                                    </p:anim>
                                  </p:childTnLst>
                                </p:cTn>
                              </p:par>
                              <p:par>
                                <p:cTn id="25" presetID="5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70" decel="100000"/>
                                        <p:tgtEl>
                                          <p:spTgt spid="6"/>
                                        </p:tgtEl>
                                      </p:cBhvr>
                                    </p:animEffect>
                                    <p:animScale>
                                      <p:cBhvr>
                                        <p:cTn id="28" dur="770" decel="100000"/>
                                        <p:tgtEl>
                                          <p:spTgt spid="6"/>
                                        </p:tgtEl>
                                      </p:cBhvr>
                                      <p:from x="10000" y="10000"/>
                                      <p:to x="200000" y="450000"/>
                                    </p:animScale>
                                    <p:animScale>
                                      <p:cBhvr>
                                        <p:cTn id="29" dur="1230" accel="100000" fill="hold">
                                          <p:stCondLst>
                                            <p:cond delay="770"/>
                                          </p:stCondLst>
                                        </p:cTn>
                                        <p:tgtEl>
                                          <p:spTgt spid="6"/>
                                        </p:tgtEl>
                                      </p:cBhvr>
                                      <p:from x="200000" y="450000"/>
                                      <p:to x="100000" y="100000"/>
                                    </p:animScale>
                                    <p:set>
                                      <p:cBhvr>
                                        <p:cTn id="30" dur="770" fill="hold"/>
                                        <p:tgtEl>
                                          <p:spTgt spid="6"/>
                                        </p:tgtEl>
                                        <p:attrNameLst>
                                          <p:attrName>ppt_x</p:attrName>
                                        </p:attrNameLst>
                                      </p:cBhvr>
                                      <p:to>
                                        <p:strVal val="(0.5)"/>
                                      </p:to>
                                    </p:set>
                                    <p:anim from="(0.5)" to="(#ppt_x)" calcmode="lin" valueType="num">
                                      <p:cBhvr>
                                        <p:cTn id="31" dur="1230" accel="100000" fill="hold">
                                          <p:stCondLst>
                                            <p:cond delay="770"/>
                                          </p:stCondLst>
                                        </p:cTn>
                                        <p:tgtEl>
                                          <p:spTgt spid="6"/>
                                        </p:tgtEl>
                                        <p:attrNameLst>
                                          <p:attrName>ppt_x</p:attrName>
                                        </p:attrNameLst>
                                      </p:cBhvr>
                                    </p:anim>
                                    <p:set>
                                      <p:cBhvr>
                                        <p:cTn id="32" dur="770" fill="hold"/>
                                        <p:tgtEl>
                                          <p:spTgt spid="6"/>
                                        </p:tgtEl>
                                        <p:attrNameLst>
                                          <p:attrName>ppt_y</p:attrName>
                                        </p:attrNameLst>
                                      </p:cBhvr>
                                      <p:to>
                                        <p:strVal val="(#ppt_y+0.4)"/>
                                      </p:to>
                                    </p:set>
                                    <p:anim from="(#ppt_y+0.4)" to="(#ppt_y)" calcmode="lin" valueType="num">
                                      <p:cBhvr>
                                        <p:cTn id="3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2099E91-9CB2-AD47-8CD0-B762D37B22D7}"/>
              </a:ext>
            </a:extLst>
          </p:cNvPr>
          <p:cNvGrpSpPr/>
          <p:nvPr/>
        </p:nvGrpSpPr>
        <p:grpSpPr>
          <a:xfrm>
            <a:off x="476252" y="2792148"/>
            <a:ext cx="5819775" cy="908960"/>
            <a:chOff x="476252" y="2792148"/>
            <a:chExt cx="5819775" cy="908960"/>
          </a:xfrm>
        </p:grpSpPr>
        <p:sp>
          <p:nvSpPr>
            <p:cNvPr id="14" name="Rounded Rectangle 13">
              <a:extLst>
                <a:ext uri="{FF2B5EF4-FFF2-40B4-BE49-F238E27FC236}">
                  <a16:creationId xmlns:a16="http://schemas.microsoft.com/office/drawing/2014/main" id="{F3FD9F40-05C9-654D-AF45-B8510D52DB1B}"/>
                </a:ext>
              </a:extLst>
            </p:cNvPr>
            <p:cNvSpPr/>
            <p:nvPr/>
          </p:nvSpPr>
          <p:spPr>
            <a:xfrm>
              <a:off x="476252" y="3243908"/>
              <a:ext cx="3409948" cy="457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5" name="Rounded Rectangle 14">
              <a:extLst>
                <a:ext uri="{FF2B5EF4-FFF2-40B4-BE49-F238E27FC236}">
                  <a16:creationId xmlns:a16="http://schemas.microsoft.com/office/drawing/2014/main" id="{E698877D-629F-C04F-A9DE-79EC8A717420}"/>
                </a:ext>
              </a:extLst>
            </p:cNvPr>
            <p:cNvSpPr/>
            <p:nvPr/>
          </p:nvSpPr>
          <p:spPr>
            <a:xfrm>
              <a:off x="2686051" y="2792148"/>
              <a:ext cx="3609976" cy="457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3" name="Group 2">
            <a:extLst>
              <a:ext uri="{FF2B5EF4-FFF2-40B4-BE49-F238E27FC236}">
                <a16:creationId xmlns:a16="http://schemas.microsoft.com/office/drawing/2014/main" id="{207A5103-1277-F84E-9982-8DE20AB4FBE9}"/>
              </a:ext>
            </a:extLst>
          </p:cNvPr>
          <p:cNvGrpSpPr/>
          <p:nvPr/>
        </p:nvGrpSpPr>
        <p:grpSpPr>
          <a:xfrm>
            <a:off x="457201" y="1915418"/>
            <a:ext cx="5838825" cy="890624"/>
            <a:chOff x="457201" y="1915418"/>
            <a:chExt cx="5838825" cy="890624"/>
          </a:xfrm>
        </p:grpSpPr>
        <p:sp>
          <p:nvSpPr>
            <p:cNvPr id="12" name="Rounded Rectangle 11">
              <a:extLst>
                <a:ext uri="{FF2B5EF4-FFF2-40B4-BE49-F238E27FC236}">
                  <a16:creationId xmlns:a16="http://schemas.microsoft.com/office/drawing/2014/main" id="{B818668A-2B7D-344A-B3E9-5181ED3EC240}"/>
                </a:ext>
              </a:extLst>
            </p:cNvPr>
            <p:cNvSpPr/>
            <p:nvPr/>
          </p:nvSpPr>
          <p:spPr>
            <a:xfrm>
              <a:off x="457201" y="2348842"/>
              <a:ext cx="2209799" cy="457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ounded Rectangle 1">
              <a:extLst>
                <a:ext uri="{FF2B5EF4-FFF2-40B4-BE49-F238E27FC236}">
                  <a16:creationId xmlns:a16="http://schemas.microsoft.com/office/drawing/2014/main" id="{0DE3D769-454B-D543-8AB7-92E21F97C4FE}"/>
                </a:ext>
              </a:extLst>
            </p:cNvPr>
            <p:cNvSpPr/>
            <p:nvPr/>
          </p:nvSpPr>
          <p:spPr>
            <a:xfrm>
              <a:off x="1419225" y="1915418"/>
              <a:ext cx="4876801" cy="457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4" name="Text Box 4">
            <a:extLst>
              <a:ext uri="{FF2B5EF4-FFF2-40B4-BE49-F238E27FC236}">
                <a16:creationId xmlns:a16="http://schemas.microsoft.com/office/drawing/2014/main" id="{E88E410D-9345-7B42-B25E-85BF2CBAE1EC}"/>
              </a:ext>
            </a:extLst>
          </p:cNvPr>
          <p:cNvSpPr txBox="1">
            <a:spLocks noChangeArrowheads="1"/>
          </p:cNvSpPr>
          <p:nvPr/>
        </p:nvSpPr>
        <p:spPr bwMode="auto">
          <a:xfrm>
            <a:off x="1295401" y="304801"/>
            <a:ext cx="101051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vi-VN" altLang="en-US" sz="3200" b="1" dirty="0">
                <a:solidFill>
                  <a:srgbClr val="2B4379"/>
                </a:solidFill>
                <a:latin typeface="Times New Roman" panose="02020603050405020304" pitchFamily="18" charset="0"/>
                <a:cs typeface="Times New Roman" panose="02020603050405020304" pitchFamily="18" charset="0"/>
              </a:rPr>
              <a:t>1. </a:t>
            </a:r>
            <a:r>
              <a:rPr lang="en-US" altLang="en-US" sz="3200" b="1" dirty="0" err="1">
                <a:solidFill>
                  <a:srgbClr val="002060"/>
                </a:solidFill>
                <a:latin typeface="Times New Roman" pitchFamily="18" charset="0"/>
                <a:cs typeface="Times New Roman" pitchFamily="18" charset="0"/>
              </a:rPr>
              <a:t>Tìm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Ai </a:t>
            </a:r>
            <a:r>
              <a:rPr lang="en-US" altLang="en-US" sz="3200" b="1" dirty="0" err="1">
                <a:solidFill>
                  <a:srgbClr val="002060"/>
                </a:solidFill>
                <a:latin typeface="Times New Roman" pitchFamily="18" charset="0"/>
                <a:cs typeface="Times New Roman" pitchFamily="18" charset="0"/>
              </a:rPr>
              <a:t>là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nêu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tác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dụng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của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mỗi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dùng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để</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giới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thiệu</a:t>
            </a:r>
            <a:r>
              <a:rPr lang="en-US" altLang="en-US" sz="3200" b="1" dirty="0">
                <a:solidFill>
                  <a:srgbClr val="002060"/>
                </a:solidFill>
                <a:latin typeface="Times New Roman" pitchFamily="18" charset="0"/>
                <a:cs typeface="Times New Roman" pitchFamily="18" charset="0"/>
              </a:rPr>
              <a:t> hay </a:t>
            </a:r>
            <a:r>
              <a:rPr lang="en-US" altLang="en-US" sz="3200" b="1" dirty="0" err="1">
                <a:solidFill>
                  <a:srgbClr val="002060"/>
                </a:solidFill>
                <a:latin typeface="Times New Roman" pitchFamily="18" charset="0"/>
                <a:cs typeface="Times New Roman" pitchFamily="18" charset="0"/>
              </a:rPr>
              <a:t>nhận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định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về</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sự</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vật</a:t>
            </a:r>
            <a:r>
              <a:rPr lang="en-US" altLang="en-US" sz="3200" b="1" dirty="0">
                <a:solidFill>
                  <a:srgbClr val="002060"/>
                </a:solidFill>
                <a:latin typeface="Times New Roman" pitchFamily="18" charset="0"/>
                <a:cs typeface="Times New Roman" pitchFamily="18" charset="0"/>
              </a:rPr>
              <a:t>).</a:t>
            </a:r>
            <a:endParaRPr lang="en-US" altLang="en-US" sz="3200" b="1" dirty="0">
              <a:solidFill>
                <a:srgbClr val="002060"/>
              </a:solidFill>
              <a:latin typeface="UTM Beautiful Caps" panose="0204060305050602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E3B3A52-244B-6046-8154-413B247F6DF5}"/>
              </a:ext>
            </a:extLst>
          </p:cNvPr>
          <p:cNvCxnSpPr>
            <a:cxnSpLocks/>
          </p:cNvCxnSpPr>
          <p:nvPr/>
        </p:nvCxnSpPr>
        <p:spPr>
          <a:xfrm>
            <a:off x="1752600" y="838200"/>
            <a:ext cx="33528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CB758697-7227-914A-AFEB-7D24311EE5FB}"/>
              </a:ext>
            </a:extLst>
          </p:cNvPr>
          <p:cNvCxnSpPr>
            <a:cxnSpLocks/>
          </p:cNvCxnSpPr>
          <p:nvPr/>
        </p:nvCxnSpPr>
        <p:spPr>
          <a:xfrm>
            <a:off x="5867400" y="838200"/>
            <a:ext cx="4419600"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
        <p:nvSpPr>
          <p:cNvPr id="7" name="Text Box 22">
            <a:extLst>
              <a:ext uri="{FF2B5EF4-FFF2-40B4-BE49-F238E27FC236}">
                <a16:creationId xmlns:a16="http://schemas.microsoft.com/office/drawing/2014/main" id="{6B9FAC04-F1FE-2242-A4E4-BAD3BFB1726B}"/>
              </a:ext>
            </a:extLst>
          </p:cNvPr>
          <p:cNvSpPr txBox="1">
            <a:spLocks noChangeArrowheads="1"/>
          </p:cNvSpPr>
          <p:nvPr/>
        </p:nvSpPr>
        <p:spPr bwMode="auto">
          <a:xfrm>
            <a:off x="465536" y="1897082"/>
            <a:ext cx="5867400" cy="3970318"/>
          </a:xfrm>
          <a:prstGeom prst="rect">
            <a:avLst/>
          </a:prstGeom>
          <a:noFill/>
          <a:ln w="9525">
            <a:noFill/>
            <a:miter lim="800000"/>
            <a:headEnd/>
            <a:tailEnd/>
          </a:ln>
        </p:spPr>
        <p:txBody>
          <a:bodyPr wrap="square">
            <a:spAutoFit/>
          </a:bodyPr>
          <a:lstStyle/>
          <a:p>
            <a:pPr algn="just" eaLnBrk="0" hangingPunct="0"/>
            <a:r>
              <a:rPr lang="vi-VN" sz="2800" b="1" dirty="0">
                <a:solidFill>
                  <a:srgbClr val="000000"/>
                </a:solidFill>
                <a:latin typeface="Times New Roman" pitchFamily="18" charset="0"/>
              </a:rPr>
              <a:t>     a) Nguyễn Tri Phương là người Thừa Thiên. Hoàng Diệu quê ở Quảng Nam. Cả hai ông đều không phải là người Hà Nội. Nhưng các ông đã anh dũng hi sinh bảo vệ thành Hà Nội trong hai cuộc chiến đấu giữ thành năm 1873 và 1882. Ở trung tâm Hà Nội ngày nay có hai đường phố đẹp  mang tên hai ông.</a:t>
            </a:r>
          </a:p>
        </p:txBody>
      </p:sp>
      <p:pic>
        <p:nvPicPr>
          <p:cNvPr id="8" name="Picture 10" descr="hoang dieuimages">
            <a:extLst>
              <a:ext uri="{FF2B5EF4-FFF2-40B4-BE49-F238E27FC236}">
                <a16:creationId xmlns:a16="http://schemas.microsoft.com/office/drawing/2014/main" id="{798B051D-0E58-3F4B-89E2-7F4AEB82C0E9}"/>
              </a:ext>
            </a:extLst>
          </p:cNvPr>
          <p:cNvPicPr>
            <a:picLocks noChangeAspect="1" noChangeArrowheads="1"/>
          </p:cNvPicPr>
          <p:nvPr/>
        </p:nvPicPr>
        <p:blipFill>
          <a:blip r:embed="rId3"/>
          <a:srcRect/>
          <a:stretch>
            <a:fillRect/>
          </a:stretch>
        </p:blipFill>
        <p:spPr bwMode="auto">
          <a:xfrm>
            <a:off x="6917529" y="1763486"/>
            <a:ext cx="2354518" cy="2912806"/>
          </a:xfrm>
          <a:prstGeom prst="rect">
            <a:avLst/>
          </a:prstGeom>
          <a:noFill/>
          <a:ln w="9525">
            <a:noFill/>
            <a:miter lim="800000"/>
            <a:headEnd/>
            <a:tailEnd/>
          </a:ln>
        </p:spPr>
      </p:pic>
      <p:pic>
        <p:nvPicPr>
          <p:cNvPr id="9" name="Picture 12" descr="nguyen tri phuong3313103499_1c805dac10">
            <a:extLst>
              <a:ext uri="{FF2B5EF4-FFF2-40B4-BE49-F238E27FC236}">
                <a16:creationId xmlns:a16="http://schemas.microsoft.com/office/drawing/2014/main" id="{AA677B2B-1776-FF45-8215-3D4E9B65E7C3}"/>
              </a:ext>
            </a:extLst>
          </p:cNvPr>
          <p:cNvPicPr>
            <a:picLocks noChangeAspect="1" noChangeArrowheads="1"/>
          </p:cNvPicPr>
          <p:nvPr/>
        </p:nvPicPr>
        <p:blipFill>
          <a:blip r:embed="rId4"/>
          <a:srcRect/>
          <a:stretch>
            <a:fillRect/>
          </a:stretch>
        </p:blipFill>
        <p:spPr bwMode="auto">
          <a:xfrm>
            <a:off x="9636378" y="1763486"/>
            <a:ext cx="2257425" cy="2912806"/>
          </a:xfrm>
          <a:prstGeom prst="rect">
            <a:avLst/>
          </a:prstGeom>
          <a:noFill/>
          <a:ln w="9525">
            <a:noFill/>
            <a:miter lim="800000"/>
            <a:headEnd/>
            <a:tailEnd/>
          </a:ln>
        </p:spPr>
      </p:pic>
      <p:sp>
        <p:nvSpPr>
          <p:cNvPr id="10" name="Text Box 11">
            <a:extLst>
              <a:ext uri="{FF2B5EF4-FFF2-40B4-BE49-F238E27FC236}">
                <a16:creationId xmlns:a16="http://schemas.microsoft.com/office/drawing/2014/main" id="{0E5B8521-F5F1-F142-929F-7FC9FE0F0D4C}"/>
              </a:ext>
            </a:extLst>
          </p:cNvPr>
          <p:cNvSpPr txBox="1">
            <a:spLocks noChangeArrowheads="1"/>
          </p:cNvSpPr>
          <p:nvPr/>
        </p:nvSpPr>
        <p:spPr bwMode="auto">
          <a:xfrm>
            <a:off x="7218488" y="4797460"/>
            <a:ext cx="1752600" cy="477054"/>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2500" dirty="0" err="1">
                <a:latin typeface="Times New Roman" pitchFamily="18" charset="0"/>
                <a:cs typeface="Times New Roman" pitchFamily="18" charset="0"/>
              </a:rPr>
              <a:t>Hoàng</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Diệu</a:t>
            </a:r>
            <a:endParaRPr lang="en-US" altLang="en-US" sz="2500" dirty="0">
              <a:latin typeface="Times New Roman" pitchFamily="18" charset="0"/>
              <a:cs typeface="Times New Roman" pitchFamily="18" charset="0"/>
            </a:endParaRPr>
          </a:p>
        </p:txBody>
      </p:sp>
      <p:sp>
        <p:nvSpPr>
          <p:cNvPr id="11" name="Text Box 11">
            <a:extLst>
              <a:ext uri="{FF2B5EF4-FFF2-40B4-BE49-F238E27FC236}">
                <a16:creationId xmlns:a16="http://schemas.microsoft.com/office/drawing/2014/main" id="{07C1EAF2-1A7D-1F4B-A931-B52A924F4CAD}"/>
              </a:ext>
            </a:extLst>
          </p:cNvPr>
          <p:cNvSpPr txBox="1">
            <a:spLocks noChangeArrowheads="1"/>
          </p:cNvSpPr>
          <p:nvPr/>
        </p:nvSpPr>
        <p:spPr bwMode="auto">
          <a:xfrm>
            <a:off x="9448801" y="4797460"/>
            <a:ext cx="2743199" cy="477054"/>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2500" dirty="0" err="1">
                <a:latin typeface="Times New Roman" pitchFamily="18" charset="0"/>
                <a:cs typeface="Times New Roman" pitchFamily="18" charset="0"/>
              </a:rPr>
              <a:t>Nguyễn</a:t>
            </a:r>
            <a:r>
              <a:rPr lang="en-US" altLang="en-US" sz="2500" dirty="0">
                <a:latin typeface="Times New Roman" pitchFamily="18" charset="0"/>
                <a:cs typeface="Times New Roman" pitchFamily="18" charset="0"/>
              </a:rPr>
              <a:t> Tri </a:t>
            </a:r>
            <a:r>
              <a:rPr lang="en-US" altLang="en-US" sz="2500" dirty="0" err="1">
                <a:latin typeface="Times New Roman" pitchFamily="18" charset="0"/>
                <a:cs typeface="Times New Roman" pitchFamily="18" charset="0"/>
              </a:rPr>
              <a:t>Phương</a:t>
            </a:r>
            <a:endParaRPr lang="en-US" altLang="en-US" sz="25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99256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Bottom)">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61188F-F295-1746-BA53-82D0AA60961C}"/>
              </a:ext>
            </a:extLst>
          </p:cNvPr>
          <p:cNvGrpSpPr/>
          <p:nvPr/>
        </p:nvGrpSpPr>
        <p:grpSpPr>
          <a:xfrm>
            <a:off x="466480" y="2362200"/>
            <a:ext cx="6696320" cy="928687"/>
            <a:chOff x="466480" y="2362200"/>
            <a:chExt cx="6696320" cy="928687"/>
          </a:xfrm>
        </p:grpSpPr>
        <p:sp>
          <p:nvSpPr>
            <p:cNvPr id="15" name="Rounded Rectangle 14">
              <a:extLst>
                <a:ext uri="{FF2B5EF4-FFF2-40B4-BE49-F238E27FC236}">
                  <a16:creationId xmlns:a16="http://schemas.microsoft.com/office/drawing/2014/main" id="{5860F743-2AA6-AE43-B441-AD2B7EE4EA2A}"/>
                </a:ext>
              </a:extLst>
            </p:cNvPr>
            <p:cNvSpPr/>
            <p:nvPr/>
          </p:nvSpPr>
          <p:spPr>
            <a:xfrm>
              <a:off x="466480" y="2833687"/>
              <a:ext cx="3648320" cy="457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ounded Rectangle 15">
              <a:extLst>
                <a:ext uri="{FF2B5EF4-FFF2-40B4-BE49-F238E27FC236}">
                  <a16:creationId xmlns:a16="http://schemas.microsoft.com/office/drawing/2014/main" id="{FD156D61-3333-DA4C-ABE0-B260F6A6CBC9}"/>
                </a:ext>
              </a:extLst>
            </p:cNvPr>
            <p:cNvSpPr/>
            <p:nvPr/>
          </p:nvSpPr>
          <p:spPr>
            <a:xfrm>
              <a:off x="2666999" y="2362200"/>
              <a:ext cx="4495801" cy="457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4" name="Text Box 4">
            <a:extLst>
              <a:ext uri="{FF2B5EF4-FFF2-40B4-BE49-F238E27FC236}">
                <a16:creationId xmlns:a16="http://schemas.microsoft.com/office/drawing/2014/main" id="{E88E410D-9345-7B42-B25E-85BF2CBAE1EC}"/>
              </a:ext>
            </a:extLst>
          </p:cNvPr>
          <p:cNvSpPr txBox="1">
            <a:spLocks noChangeArrowheads="1"/>
          </p:cNvSpPr>
          <p:nvPr/>
        </p:nvSpPr>
        <p:spPr bwMode="auto">
          <a:xfrm>
            <a:off x="1295401" y="304801"/>
            <a:ext cx="101051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vi-VN" altLang="en-US" sz="3200" b="1" dirty="0">
                <a:solidFill>
                  <a:srgbClr val="2B4379"/>
                </a:solidFill>
                <a:latin typeface="Times New Roman" panose="02020603050405020304" pitchFamily="18" charset="0"/>
                <a:cs typeface="Times New Roman" panose="02020603050405020304" pitchFamily="18" charset="0"/>
              </a:rPr>
              <a:t>1. </a:t>
            </a:r>
            <a:r>
              <a:rPr lang="en-US" altLang="en-US" sz="3200" b="1" dirty="0" err="1">
                <a:solidFill>
                  <a:srgbClr val="002060"/>
                </a:solidFill>
                <a:latin typeface="Times New Roman" pitchFamily="18" charset="0"/>
                <a:cs typeface="Times New Roman" pitchFamily="18" charset="0"/>
              </a:rPr>
              <a:t>Tìm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Ai </a:t>
            </a:r>
            <a:r>
              <a:rPr lang="en-US" altLang="en-US" sz="3200" b="1" dirty="0" err="1">
                <a:solidFill>
                  <a:srgbClr val="002060"/>
                </a:solidFill>
                <a:latin typeface="Times New Roman" pitchFamily="18" charset="0"/>
                <a:cs typeface="Times New Roman" pitchFamily="18" charset="0"/>
              </a:rPr>
              <a:t>là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nêu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tác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dụng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của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mỗi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dùng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để</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giới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thiệu</a:t>
            </a:r>
            <a:r>
              <a:rPr lang="en-US" altLang="en-US" sz="3200" b="1" dirty="0">
                <a:solidFill>
                  <a:srgbClr val="002060"/>
                </a:solidFill>
                <a:latin typeface="Times New Roman" pitchFamily="18" charset="0"/>
                <a:cs typeface="Times New Roman" pitchFamily="18" charset="0"/>
              </a:rPr>
              <a:t> hay </a:t>
            </a:r>
            <a:r>
              <a:rPr lang="en-US" altLang="en-US" sz="3200" b="1" dirty="0" err="1">
                <a:solidFill>
                  <a:srgbClr val="002060"/>
                </a:solidFill>
                <a:latin typeface="Times New Roman" pitchFamily="18" charset="0"/>
                <a:cs typeface="Times New Roman" pitchFamily="18" charset="0"/>
              </a:rPr>
              <a:t>nhận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định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về</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sự</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vật</a:t>
            </a:r>
            <a:r>
              <a:rPr lang="en-US" altLang="en-US" sz="3200" b="1" dirty="0">
                <a:solidFill>
                  <a:srgbClr val="002060"/>
                </a:solidFill>
                <a:latin typeface="Times New Roman" pitchFamily="18" charset="0"/>
                <a:cs typeface="Times New Roman" pitchFamily="18" charset="0"/>
              </a:rPr>
              <a:t>).</a:t>
            </a:r>
            <a:endParaRPr lang="en-US" altLang="en-US" sz="3200" b="1" dirty="0">
              <a:solidFill>
                <a:srgbClr val="002060"/>
              </a:solidFill>
              <a:latin typeface="UTM Beautiful Caps" panose="0204060305050602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E3B3A52-244B-6046-8154-413B247F6DF5}"/>
              </a:ext>
            </a:extLst>
          </p:cNvPr>
          <p:cNvCxnSpPr>
            <a:cxnSpLocks/>
          </p:cNvCxnSpPr>
          <p:nvPr/>
        </p:nvCxnSpPr>
        <p:spPr>
          <a:xfrm>
            <a:off x="1752600" y="838200"/>
            <a:ext cx="33528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CB758697-7227-914A-AFEB-7D24311EE5FB}"/>
              </a:ext>
            </a:extLst>
          </p:cNvPr>
          <p:cNvCxnSpPr>
            <a:cxnSpLocks/>
          </p:cNvCxnSpPr>
          <p:nvPr/>
        </p:nvCxnSpPr>
        <p:spPr>
          <a:xfrm>
            <a:off x="5867400" y="838200"/>
            <a:ext cx="4419600"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
        <p:nvSpPr>
          <p:cNvPr id="12" name="Text Box 26">
            <a:extLst>
              <a:ext uri="{FF2B5EF4-FFF2-40B4-BE49-F238E27FC236}">
                <a16:creationId xmlns:a16="http://schemas.microsoft.com/office/drawing/2014/main" id="{ED56ADDE-9081-B340-9B79-7AC375419733}"/>
              </a:ext>
            </a:extLst>
          </p:cNvPr>
          <p:cNvSpPr txBox="1">
            <a:spLocks noChangeArrowheads="1"/>
          </p:cNvSpPr>
          <p:nvPr/>
        </p:nvSpPr>
        <p:spPr bwMode="auto">
          <a:xfrm>
            <a:off x="466480" y="1915418"/>
            <a:ext cx="6696320" cy="2893100"/>
          </a:xfrm>
          <a:prstGeom prst="rect">
            <a:avLst/>
          </a:prstGeom>
          <a:noFill/>
          <a:ln w="9525">
            <a:noFill/>
            <a:miter lim="800000"/>
            <a:headEnd/>
            <a:tailEnd/>
          </a:ln>
        </p:spPr>
        <p:txBody>
          <a:bodyPr wrap="square">
            <a:spAutoFit/>
          </a:bodyPr>
          <a:lstStyle/>
          <a:p>
            <a:pPr eaLnBrk="0" hangingPunct="0"/>
            <a:r>
              <a:rPr lang="vi-VN" sz="2800" b="1" dirty="0">
                <a:solidFill>
                  <a:srgbClr val="000000"/>
                </a:solidFill>
                <a:latin typeface="Times New Roman" pitchFamily="18" charset="0"/>
              </a:rPr>
              <a:t>     c) Tàu nào có hàng cần bốc lên là cần trục vươn tới. Cần trục là cánh tay kì diệu của các chú công nhân.</a:t>
            </a:r>
            <a:endParaRPr lang="en-US" sz="2800" b="1" dirty="0">
              <a:solidFill>
                <a:srgbClr val="000000"/>
              </a:solidFill>
              <a:latin typeface="Times New Roman" pitchFamily="18" charset="0"/>
            </a:endParaRPr>
          </a:p>
          <a:p>
            <a:pPr algn="ctr" eaLnBrk="0" hangingPunct="0"/>
            <a:r>
              <a:rPr lang="en-US" sz="2800" b="1" dirty="0">
                <a:solidFill>
                  <a:srgbClr val="000000"/>
                </a:solidFill>
                <a:latin typeface="Times New Roman" pitchFamily="18" charset="0"/>
              </a:rPr>
              <a:t>                                        Theo </a:t>
            </a:r>
            <a:r>
              <a:rPr lang="en-US" sz="2800" b="1" dirty="0" err="1">
                <a:solidFill>
                  <a:srgbClr val="000000"/>
                </a:solidFill>
                <a:latin typeface="Times New Roman" pitchFamily="18" charset="0"/>
              </a:rPr>
              <a:t>Phong</a:t>
            </a:r>
            <a:r>
              <a:rPr lang="en-US" sz="2800" b="1" dirty="0">
                <a:solidFill>
                  <a:srgbClr val="000000"/>
                </a:solidFill>
                <a:latin typeface="Times New Roman" pitchFamily="18" charset="0"/>
              </a:rPr>
              <a:t> Thu</a:t>
            </a:r>
            <a:endParaRPr lang="vi-VN" sz="2800" b="1" dirty="0">
              <a:solidFill>
                <a:srgbClr val="000000"/>
              </a:solidFill>
              <a:latin typeface="Times New Roman" pitchFamily="18" charset="0"/>
            </a:endParaRPr>
          </a:p>
          <a:p>
            <a:pPr eaLnBrk="0" hangingPunct="0"/>
            <a:endParaRPr lang="en-US" altLang="en-US" sz="2800" b="1" dirty="0"/>
          </a:p>
          <a:p>
            <a:pPr>
              <a:spcBef>
                <a:spcPct val="50000"/>
              </a:spcBef>
            </a:pPr>
            <a:endParaRPr lang="en-US" altLang="en-US" sz="2800" b="1" dirty="0">
              <a:latin typeface="Arial" pitchFamily="34" charset="0"/>
            </a:endParaRPr>
          </a:p>
        </p:txBody>
      </p:sp>
      <p:pic>
        <p:nvPicPr>
          <p:cNvPr id="13" name="Picture 17" descr="huy">
            <a:extLst>
              <a:ext uri="{FF2B5EF4-FFF2-40B4-BE49-F238E27FC236}">
                <a16:creationId xmlns:a16="http://schemas.microsoft.com/office/drawing/2014/main" id="{9BF50967-4C53-B346-A670-89470A1D567B}"/>
              </a:ext>
            </a:extLst>
          </p:cNvPr>
          <p:cNvPicPr>
            <a:picLocks noChangeAspect="1" noChangeArrowheads="1"/>
          </p:cNvPicPr>
          <p:nvPr/>
        </p:nvPicPr>
        <p:blipFill>
          <a:blip r:embed="rId3"/>
          <a:srcRect/>
          <a:stretch>
            <a:fillRect/>
          </a:stretch>
        </p:blipFill>
        <p:spPr bwMode="auto">
          <a:xfrm>
            <a:off x="7590559" y="2028936"/>
            <a:ext cx="3810000" cy="2362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76376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E55BA74A-492B-A94D-8DAB-6CB5847893BE}"/>
              </a:ext>
            </a:extLst>
          </p:cNvPr>
          <p:cNvSpPr txBox="1">
            <a:spLocks noChangeArrowheads="1"/>
          </p:cNvSpPr>
          <p:nvPr/>
        </p:nvSpPr>
        <p:spPr bwMode="auto">
          <a:xfrm>
            <a:off x="1295401" y="304801"/>
            <a:ext cx="101051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vi-VN" altLang="en-US" sz="3200" b="1" dirty="0">
                <a:solidFill>
                  <a:srgbClr val="2B4379"/>
                </a:solidFill>
                <a:latin typeface="Times New Roman" panose="02020603050405020304" pitchFamily="18" charset="0"/>
                <a:cs typeface="Times New Roman" panose="02020603050405020304" pitchFamily="18" charset="0"/>
              </a:rPr>
              <a:t>1. </a:t>
            </a:r>
            <a:r>
              <a:rPr lang="en-US" altLang="en-US" sz="3200" b="1" dirty="0" err="1">
                <a:solidFill>
                  <a:srgbClr val="002060"/>
                </a:solidFill>
                <a:latin typeface="Times New Roman" pitchFamily="18" charset="0"/>
                <a:cs typeface="Times New Roman" pitchFamily="18" charset="0"/>
              </a:rPr>
              <a:t>Tìm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Ai </a:t>
            </a:r>
            <a:r>
              <a:rPr lang="en-US" altLang="en-US" sz="3200" b="1" dirty="0" err="1">
                <a:solidFill>
                  <a:srgbClr val="002060"/>
                </a:solidFill>
                <a:latin typeface="Times New Roman" pitchFamily="18" charset="0"/>
                <a:cs typeface="Times New Roman" pitchFamily="18" charset="0"/>
              </a:rPr>
              <a:t>là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nêu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tác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dụng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của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mỗi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dùng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để</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giới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thiệu</a:t>
            </a:r>
            <a:r>
              <a:rPr lang="en-US" altLang="en-US" sz="3200" b="1" dirty="0">
                <a:solidFill>
                  <a:srgbClr val="002060"/>
                </a:solidFill>
                <a:latin typeface="Times New Roman" pitchFamily="18" charset="0"/>
                <a:cs typeface="Times New Roman" pitchFamily="18" charset="0"/>
              </a:rPr>
              <a:t> hay </a:t>
            </a:r>
            <a:r>
              <a:rPr lang="en-US" altLang="en-US" sz="3200" b="1" dirty="0" err="1">
                <a:solidFill>
                  <a:srgbClr val="002060"/>
                </a:solidFill>
                <a:latin typeface="Times New Roman" pitchFamily="18" charset="0"/>
                <a:cs typeface="Times New Roman" pitchFamily="18" charset="0"/>
              </a:rPr>
              <a:t>nhận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định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về</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sự</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vật</a:t>
            </a:r>
            <a:r>
              <a:rPr lang="en-US" altLang="en-US" sz="3200" b="1" dirty="0">
                <a:solidFill>
                  <a:srgbClr val="002060"/>
                </a:solidFill>
                <a:latin typeface="Times New Roman" pitchFamily="18" charset="0"/>
                <a:cs typeface="Times New Roman" pitchFamily="18" charset="0"/>
              </a:rPr>
              <a:t>).</a:t>
            </a:r>
            <a:endParaRPr lang="en-US" altLang="en-US" sz="3200" b="1" dirty="0">
              <a:solidFill>
                <a:srgbClr val="002060"/>
              </a:solidFill>
              <a:latin typeface="UTM Beautiful Caps" panose="0204060305050602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4A04C6BE-5BFF-A14F-963D-A574A8E8290F}"/>
              </a:ext>
            </a:extLst>
          </p:cNvPr>
          <p:cNvCxnSpPr>
            <a:cxnSpLocks/>
          </p:cNvCxnSpPr>
          <p:nvPr/>
        </p:nvCxnSpPr>
        <p:spPr>
          <a:xfrm>
            <a:off x="1752600" y="838200"/>
            <a:ext cx="33528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CDC93A69-16C8-3C4A-A21F-2D0DDA8ADED2}"/>
              </a:ext>
            </a:extLst>
          </p:cNvPr>
          <p:cNvCxnSpPr>
            <a:cxnSpLocks/>
          </p:cNvCxnSpPr>
          <p:nvPr/>
        </p:nvCxnSpPr>
        <p:spPr>
          <a:xfrm>
            <a:off x="5867400" y="838200"/>
            <a:ext cx="4419600"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
        <p:nvSpPr>
          <p:cNvPr id="7" name="Text Box 23">
            <a:extLst>
              <a:ext uri="{FF2B5EF4-FFF2-40B4-BE49-F238E27FC236}">
                <a16:creationId xmlns:a16="http://schemas.microsoft.com/office/drawing/2014/main" id="{45502498-CCD1-E74D-920A-F97FDD1D99FE}"/>
              </a:ext>
            </a:extLst>
          </p:cNvPr>
          <p:cNvSpPr txBox="1">
            <a:spLocks noChangeArrowheads="1"/>
          </p:cNvSpPr>
          <p:nvPr/>
        </p:nvSpPr>
        <p:spPr bwMode="auto">
          <a:xfrm>
            <a:off x="2971800" y="4819719"/>
            <a:ext cx="1892300" cy="445697"/>
          </a:xfrm>
          <a:prstGeom prst="rect">
            <a:avLst/>
          </a:prstGeom>
          <a:noFill/>
          <a:ln w="9525">
            <a:noFill/>
            <a:miter lim="800000"/>
            <a:headEnd/>
            <a:tailEnd/>
          </a:ln>
        </p:spPr>
        <p:txBody>
          <a:bodyPr wrap="square">
            <a:spAutoFit/>
          </a:bodyPr>
          <a:lstStyle/>
          <a:p>
            <a:pPr>
              <a:spcBef>
                <a:spcPct val="50000"/>
              </a:spcBef>
            </a:pPr>
            <a:endParaRPr lang="en-US" altLang="en-US" sz="1800">
              <a:latin typeface="Arial" pitchFamily="34" charset="0"/>
            </a:endParaRPr>
          </a:p>
        </p:txBody>
      </p:sp>
      <p:graphicFrame>
        <p:nvGraphicFramePr>
          <p:cNvPr id="8" name="Content Placeholder 3">
            <a:extLst>
              <a:ext uri="{FF2B5EF4-FFF2-40B4-BE49-F238E27FC236}">
                <a16:creationId xmlns:a16="http://schemas.microsoft.com/office/drawing/2014/main" id="{4C4E56C9-D1A9-2143-976C-B5B964779317}"/>
              </a:ext>
            </a:extLst>
          </p:cNvPr>
          <p:cNvGraphicFramePr>
            <a:graphicFrameLocks/>
          </p:cNvGraphicFramePr>
          <p:nvPr>
            <p:extLst>
              <p:ext uri="{D42A27DB-BD31-4B8C-83A1-F6EECF244321}">
                <p14:modId xmlns:p14="http://schemas.microsoft.com/office/powerpoint/2010/main" val="4269991917"/>
              </p:ext>
            </p:extLst>
          </p:nvPr>
        </p:nvGraphicFramePr>
        <p:xfrm>
          <a:off x="609600" y="1600200"/>
          <a:ext cx="11353800" cy="4419601"/>
        </p:xfrm>
        <a:graphic>
          <a:graphicData uri="http://schemas.openxmlformats.org/drawingml/2006/table">
            <a:tbl>
              <a:tblPr firstRow="1" bandRow="1">
                <a:tableStyleId>{5C22544A-7EE6-4342-B048-85BDC9FD1C3A}</a:tableStyleId>
              </a:tblPr>
              <a:tblGrid>
                <a:gridCol w="7464073">
                  <a:extLst>
                    <a:ext uri="{9D8B030D-6E8A-4147-A177-3AD203B41FA5}">
                      <a16:colId xmlns:a16="http://schemas.microsoft.com/office/drawing/2014/main" val="20000"/>
                    </a:ext>
                  </a:extLst>
                </a:gridCol>
                <a:gridCol w="3889727">
                  <a:extLst>
                    <a:ext uri="{9D8B030D-6E8A-4147-A177-3AD203B41FA5}">
                      <a16:colId xmlns:a16="http://schemas.microsoft.com/office/drawing/2014/main" val="20001"/>
                    </a:ext>
                  </a:extLst>
                </a:gridCol>
              </a:tblGrid>
              <a:tr h="947224">
                <a:tc>
                  <a:txBody>
                    <a:bodyPr/>
                    <a:lstStyle/>
                    <a:p>
                      <a:pPr algn="ct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baseline="0" dirty="0">
                          <a:latin typeface="Times New Roman" pitchFamily="18" charset="0"/>
                          <a:cs typeface="Times New Roman" pitchFamily="18" charset="0"/>
                        </a:rPr>
                        <a:t> Ai  </a:t>
                      </a:r>
                      <a:r>
                        <a:rPr lang="en-US" sz="2400" baseline="0" dirty="0" err="1">
                          <a:latin typeface="Times New Roman" pitchFamily="18" charset="0"/>
                          <a:cs typeface="Times New Roman" pitchFamily="18" charset="0"/>
                        </a:rPr>
                        <a:t>là</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gì</a:t>
                      </a:r>
                      <a:r>
                        <a:rPr lang="en-US" sz="2400" baseline="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nchor="ctr">
                    <a:solidFill>
                      <a:schemeClr val="accent6">
                        <a:lumMod val="75000"/>
                      </a:schemeClr>
                    </a:solidFill>
                  </a:tcPr>
                </a:tc>
                <a:tc>
                  <a:txBody>
                    <a:bodyPr/>
                    <a:lstStyle/>
                    <a:p>
                      <a:pPr algn="ctr"/>
                      <a:r>
                        <a:rPr lang="en-US" sz="2400" dirty="0" err="1">
                          <a:latin typeface="Times New Roman" pitchFamily="18" charset="0"/>
                          <a:cs typeface="Times New Roman" pitchFamily="18" charset="0"/>
                        </a:rPr>
                        <a:t>Tác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a:txBody>
                  <a:tcPr anchor="ctr">
                    <a:solidFill>
                      <a:schemeClr val="accent6">
                        <a:lumMod val="75000"/>
                      </a:schemeClr>
                    </a:solidFill>
                  </a:tcPr>
                </a:tc>
                <a:extLst>
                  <a:ext uri="{0D108BD9-81ED-4DB2-BD59-A6C34878D82A}">
                    <a16:rowId xmlns:a16="http://schemas.microsoft.com/office/drawing/2014/main" val="10000"/>
                  </a:ext>
                </a:extLst>
              </a:tr>
              <a:tr h="1157719">
                <a:tc>
                  <a:txBody>
                    <a:bodyPr/>
                    <a:lstStyle/>
                    <a:p>
                      <a:pPr algn="l"/>
                      <a:r>
                        <a:rPr lang="en-US" sz="2500" b="1" dirty="0">
                          <a:latin typeface="Times New Roman" pitchFamily="18" charset="0"/>
                          <a:cs typeface="Times New Roman" pitchFamily="18" charset="0"/>
                        </a:rPr>
                        <a:t>a) </a:t>
                      </a:r>
                      <a:r>
                        <a:rPr lang="en-US" sz="2500" b="1" dirty="0" err="1">
                          <a:latin typeface="Times New Roman" pitchFamily="18" charset="0"/>
                          <a:cs typeface="Times New Roman" pitchFamily="18" charset="0"/>
                        </a:rPr>
                        <a:t>Nguyễn</a:t>
                      </a:r>
                      <a:r>
                        <a:rPr lang="en-US" sz="2500" b="1" baseline="0" dirty="0">
                          <a:latin typeface="Times New Roman" pitchFamily="18" charset="0"/>
                          <a:cs typeface="Times New Roman" pitchFamily="18" charset="0"/>
                        </a:rPr>
                        <a:t> Tri </a:t>
                      </a:r>
                      <a:r>
                        <a:rPr lang="en-US" sz="2500" b="1" baseline="0" dirty="0" err="1">
                          <a:latin typeface="Times New Roman" pitchFamily="18" charset="0"/>
                          <a:cs typeface="Times New Roman" pitchFamily="18" charset="0"/>
                        </a:rPr>
                        <a:t>Phương</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là</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người</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Thừa</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Thiên</a:t>
                      </a:r>
                      <a:r>
                        <a:rPr lang="en-US" sz="2500" b="1" baseline="0" dirty="0">
                          <a:latin typeface="Times New Roman" pitchFamily="18" charset="0"/>
                          <a:cs typeface="Times New Roman" pitchFamily="18" charset="0"/>
                        </a:rPr>
                        <a:t>.</a:t>
                      </a:r>
                      <a:endParaRPr lang="en-US" sz="2500" b="1" dirty="0">
                        <a:latin typeface="Times New Roman" pitchFamily="18" charset="0"/>
                        <a:cs typeface="Times New Roman" pitchFamily="18" charset="0"/>
                      </a:endParaRPr>
                    </a:p>
                  </a:txBody>
                  <a:tcPr anchor="ctr"/>
                </a:tc>
                <a:tc>
                  <a:txBody>
                    <a:bodyPr/>
                    <a:lstStyle/>
                    <a:p>
                      <a:pPr algn="ctr"/>
                      <a:endParaRPr lang="en-US" sz="25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157719">
                <a:tc>
                  <a:txBody>
                    <a:bodyPr/>
                    <a:lstStyle/>
                    <a:p>
                      <a:pPr algn="l"/>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Cả</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hai</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ông</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đều</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không</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phải</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là</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người</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Hà</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Nội</a:t>
                      </a:r>
                      <a:r>
                        <a:rPr lang="en-US" sz="2500" b="1" baseline="0" dirty="0">
                          <a:latin typeface="Times New Roman" pitchFamily="18" charset="0"/>
                          <a:cs typeface="Times New Roman" pitchFamily="18" charset="0"/>
                        </a:rPr>
                        <a:t>.</a:t>
                      </a:r>
                      <a:endParaRPr lang="en-US" sz="2500" b="1" dirty="0">
                        <a:latin typeface="Times New Roman" pitchFamily="18" charset="0"/>
                        <a:cs typeface="Times New Roman" pitchFamily="18" charset="0"/>
                      </a:endParaRPr>
                    </a:p>
                  </a:txBody>
                  <a:tcPr anchor="ctr"/>
                </a:tc>
                <a:tc>
                  <a:txBody>
                    <a:bodyPr/>
                    <a:lstStyle/>
                    <a:p>
                      <a:pPr algn="ctr"/>
                      <a:endParaRPr lang="en-US" sz="25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156939">
                <a:tc>
                  <a:txBody>
                    <a:bodyPr/>
                    <a:lstStyle/>
                    <a:p>
                      <a:pPr algn="l"/>
                      <a:r>
                        <a:rPr lang="en-US" sz="2500" b="1" dirty="0">
                          <a:latin typeface="Times New Roman" pitchFamily="18" charset="0"/>
                          <a:cs typeface="Times New Roman" pitchFamily="18" charset="0"/>
                        </a:rPr>
                        <a:t>c) </a:t>
                      </a:r>
                      <a:r>
                        <a:rPr lang="en-US" sz="2500" b="1" dirty="0" err="1">
                          <a:latin typeface="Times New Roman" pitchFamily="18" charset="0"/>
                          <a:cs typeface="Times New Roman" pitchFamily="18" charset="0"/>
                        </a:rPr>
                        <a:t>Cần</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trục</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là</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cánh</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tay</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kì</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diệu</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của</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các</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chú</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công</a:t>
                      </a:r>
                      <a:r>
                        <a:rPr lang="en-US" sz="2500" b="1" baseline="0" dirty="0">
                          <a:latin typeface="Times New Roman" pitchFamily="18" charset="0"/>
                          <a:cs typeface="Times New Roman" pitchFamily="18" charset="0"/>
                        </a:rPr>
                        <a:t> </a:t>
                      </a:r>
                      <a:r>
                        <a:rPr lang="en-US" sz="2500" b="1" baseline="0" dirty="0" err="1">
                          <a:latin typeface="Times New Roman" pitchFamily="18" charset="0"/>
                          <a:cs typeface="Times New Roman" pitchFamily="18" charset="0"/>
                        </a:rPr>
                        <a:t>nhân</a:t>
                      </a:r>
                      <a:endParaRPr lang="en-US" sz="25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5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70704715-02C2-AE4A-B39F-9EFCC25FABFB}"/>
              </a:ext>
            </a:extLst>
          </p:cNvPr>
          <p:cNvSpPr txBox="1"/>
          <p:nvPr/>
        </p:nvSpPr>
        <p:spPr>
          <a:xfrm>
            <a:off x="8456083" y="2755537"/>
            <a:ext cx="3364089" cy="1077218"/>
          </a:xfrm>
          <a:prstGeom prst="rect">
            <a:avLst/>
          </a:prstGeom>
          <a:noFill/>
        </p:spPr>
        <p:txBody>
          <a:bodyPr wrap="square" rtlCol="0">
            <a:spAutoFit/>
          </a:bodyPr>
          <a:lstStyle/>
          <a:p>
            <a:pPr algn="ctr"/>
            <a:r>
              <a:rPr lang="en-US" altLang="zh-CN" sz="32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Câu</a:t>
            </a: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giới</a:t>
            </a: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thiệu</a:t>
            </a:r>
            <a:endParaRPr lang="en-US" altLang="zh-CN" sz="2500" dirty="0">
              <a:solidFill>
                <a:srgbClr val="FF0000"/>
              </a:solidFill>
              <a:latin typeface="Times New Roman" pitchFamily="18" charset="0"/>
              <a:ea typeface="SimSun" pitchFamily="2" charset="-122"/>
              <a:cs typeface="Times New Roman" pitchFamily="18" charset="0"/>
            </a:endParaRPr>
          </a:p>
          <a:p>
            <a:endParaRPr lang="en-US" sz="3200" dirty="0">
              <a:solidFill>
                <a:srgbClr val="FF0000"/>
              </a:solidFill>
            </a:endParaRPr>
          </a:p>
        </p:txBody>
      </p:sp>
      <p:sp>
        <p:nvSpPr>
          <p:cNvPr id="11" name="TextBox 10">
            <a:extLst>
              <a:ext uri="{FF2B5EF4-FFF2-40B4-BE49-F238E27FC236}">
                <a16:creationId xmlns:a16="http://schemas.microsoft.com/office/drawing/2014/main" id="{C9A58CE4-A488-2648-9A59-15435BF18675}"/>
              </a:ext>
            </a:extLst>
          </p:cNvPr>
          <p:cNvSpPr txBox="1"/>
          <p:nvPr/>
        </p:nvSpPr>
        <p:spPr>
          <a:xfrm>
            <a:off x="8035571" y="3979279"/>
            <a:ext cx="4205111" cy="477054"/>
          </a:xfrm>
          <a:prstGeom prst="rect">
            <a:avLst/>
          </a:prstGeom>
          <a:noFill/>
        </p:spPr>
        <p:txBody>
          <a:bodyPr wrap="square" rtlCol="0">
            <a:spAutoFit/>
          </a:bodyPr>
          <a:lstStyle/>
          <a:p>
            <a:pPr algn="ct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Câu</a:t>
            </a: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nêu</a:t>
            </a: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nhận</a:t>
            </a: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định</a:t>
            </a:r>
            <a:endParaRPr lang="en-US" sz="2500" dirty="0">
              <a:solidFill>
                <a:srgbClr val="FF0000"/>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395D342D-4048-7C4F-B536-1537B3494E7F}"/>
              </a:ext>
            </a:extLst>
          </p:cNvPr>
          <p:cNvSpPr txBox="1"/>
          <p:nvPr/>
        </p:nvSpPr>
        <p:spPr>
          <a:xfrm>
            <a:off x="8219544" y="5117267"/>
            <a:ext cx="3837164" cy="969496"/>
          </a:xfrm>
          <a:prstGeom prst="rect">
            <a:avLst/>
          </a:prstGeom>
          <a:noFill/>
        </p:spPr>
        <p:txBody>
          <a:bodyPr wrap="square" rtlCol="0">
            <a:spAutoFit/>
          </a:bodyPr>
          <a:lstStyle/>
          <a:p>
            <a:pPr algn="ct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Câu</a:t>
            </a: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nêu</a:t>
            </a: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nhận</a:t>
            </a:r>
            <a:r>
              <a:rPr lang="en-US" altLang="zh-CN" sz="2500" dirty="0">
                <a:solidFill>
                  <a:srgbClr val="FF0000"/>
                </a:solidFill>
                <a:latin typeface="Times New Roman" pitchFamily="18" charset="0"/>
                <a:ea typeface="SimSun" pitchFamily="2" charset="-122"/>
                <a:cs typeface="Times New Roman" pitchFamily="18" charset="0"/>
              </a:rPr>
              <a:t> </a:t>
            </a:r>
            <a:r>
              <a:rPr lang="en-US" altLang="zh-CN" sz="2500" dirty="0" err="1">
                <a:solidFill>
                  <a:srgbClr val="FF0000"/>
                </a:solidFill>
                <a:latin typeface="Times New Roman" pitchFamily="18" charset="0"/>
                <a:ea typeface="SimSun" pitchFamily="2" charset="-122"/>
                <a:cs typeface="Times New Roman" pitchFamily="18" charset="0"/>
              </a:rPr>
              <a:t>định</a:t>
            </a:r>
            <a:endParaRPr lang="en-US" sz="2500" dirty="0">
              <a:solidFill>
                <a:srgbClr val="FF0000"/>
              </a:solidFill>
              <a:latin typeface="Times New Roman" pitchFamily="18" charset="0"/>
              <a:cs typeface="Times New Roman" pitchFamily="18" charset="0"/>
            </a:endParaRPr>
          </a:p>
          <a:p>
            <a:pPr algn="ctr"/>
            <a:endParaRPr lang="en-US" sz="3200" b="1" dirty="0">
              <a:solidFill>
                <a:srgbClr val="FF0000"/>
              </a:solidFill>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AABAC2F-F83D-624A-B6D5-982563EF5A9C}"/>
                  </a:ext>
                </a:extLst>
              </p14:cNvPr>
              <p14:cNvContentPartPr/>
              <p14:nvPr/>
            </p14:nvContentPartPr>
            <p14:xfrm>
              <a:off x="8492040" y="2934360"/>
              <a:ext cx="821520" cy="2759400"/>
            </p14:xfrm>
          </p:contentPart>
        </mc:Choice>
        <mc:Fallback>
          <p:pic>
            <p:nvPicPr>
              <p:cNvPr id="2" name="Ink 1">
                <a:extLst>
                  <a:ext uri="{FF2B5EF4-FFF2-40B4-BE49-F238E27FC236}">
                    <a16:creationId xmlns:a16="http://schemas.microsoft.com/office/drawing/2014/main" id="{CAABAC2F-F83D-624A-B6D5-982563EF5A9C}"/>
                  </a:ext>
                </a:extLst>
              </p:cNvPr>
              <p:cNvPicPr/>
              <p:nvPr/>
            </p:nvPicPr>
            <p:blipFill>
              <a:blip r:embed="rId3"/>
              <a:stretch>
                <a:fillRect/>
              </a:stretch>
            </p:blipFill>
            <p:spPr>
              <a:xfrm>
                <a:off x="8475840" y="2918160"/>
                <a:ext cx="853920" cy="2791800"/>
              </a:xfrm>
              <a:prstGeom prst="rect">
                <a:avLst/>
              </a:prstGeom>
            </p:spPr>
          </p:pic>
        </mc:Fallback>
      </mc:AlternateContent>
    </p:spTree>
    <p:extLst>
      <p:ext uri="{BB962C8B-B14F-4D97-AF65-F5344CB8AC3E}">
        <p14:creationId xmlns:p14="http://schemas.microsoft.com/office/powerpoint/2010/main" val="3543889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E55BA74A-492B-A94D-8DAB-6CB5847893BE}"/>
              </a:ext>
            </a:extLst>
          </p:cNvPr>
          <p:cNvSpPr txBox="1">
            <a:spLocks noChangeArrowheads="1"/>
          </p:cNvSpPr>
          <p:nvPr/>
        </p:nvSpPr>
        <p:spPr bwMode="auto">
          <a:xfrm>
            <a:off x="1295401" y="304801"/>
            <a:ext cx="101051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0838" indent="-350838"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vi-VN" altLang="en-US" sz="3200" b="1" dirty="0">
                <a:solidFill>
                  <a:srgbClr val="2B4379"/>
                </a:solidFill>
                <a:latin typeface="Times New Roman" panose="02020603050405020304" pitchFamily="18" charset="0"/>
                <a:cs typeface="Times New Roman" panose="02020603050405020304" pitchFamily="18" charset="0"/>
              </a:rPr>
              <a:t>1. </a:t>
            </a:r>
            <a:r>
              <a:rPr lang="en-US" altLang="en-US" sz="3200" b="1" dirty="0" err="1">
                <a:solidFill>
                  <a:srgbClr val="002060"/>
                </a:solidFill>
                <a:latin typeface="Times New Roman" pitchFamily="18" charset="0"/>
                <a:cs typeface="Times New Roman" pitchFamily="18" charset="0"/>
              </a:rPr>
              <a:t>Tìm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Ai </a:t>
            </a:r>
            <a:r>
              <a:rPr lang="en-US" altLang="en-US" sz="3200" b="1" dirty="0" err="1">
                <a:solidFill>
                  <a:srgbClr val="002060"/>
                </a:solidFill>
                <a:latin typeface="Times New Roman" pitchFamily="18" charset="0"/>
                <a:cs typeface="Times New Roman" pitchFamily="18" charset="0"/>
              </a:rPr>
              <a:t>là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nêu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tác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dụng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của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mỗi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dùng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để</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giới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thiệu</a:t>
            </a:r>
            <a:r>
              <a:rPr lang="en-US" altLang="en-US" sz="3200" b="1" dirty="0">
                <a:solidFill>
                  <a:srgbClr val="002060"/>
                </a:solidFill>
                <a:latin typeface="Times New Roman" pitchFamily="18" charset="0"/>
                <a:cs typeface="Times New Roman" pitchFamily="18" charset="0"/>
              </a:rPr>
              <a:t> hay </a:t>
            </a:r>
            <a:r>
              <a:rPr lang="en-US" altLang="en-US" sz="3200" b="1" dirty="0" err="1">
                <a:solidFill>
                  <a:srgbClr val="002060"/>
                </a:solidFill>
                <a:latin typeface="Times New Roman" pitchFamily="18" charset="0"/>
                <a:cs typeface="Times New Roman" pitchFamily="18" charset="0"/>
              </a:rPr>
              <a:t>nhận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định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về</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sự</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vật</a:t>
            </a:r>
            <a:r>
              <a:rPr lang="en-US" altLang="en-US" sz="3200" b="1" dirty="0">
                <a:solidFill>
                  <a:srgbClr val="002060"/>
                </a:solidFill>
                <a:latin typeface="Times New Roman" pitchFamily="18" charset="0"/>
                <a:cs typeface="Times New Roman" pitchFamily="18" charset="0"/>
              </a:rPr>
              <a:t>).</a:t>
            </a:r>
            <a:endParaRPr lang="en-US" altLang="en-US" sz="3200" b="1" dirty="0">
              <a:solidFill>
                <a:srgbClr val="002060"/>
              </a:solidFill>
              <a:latin typeface="UTM Beautiful Caps" panose="0204060305050602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4A04C6BE-5BFF-A14F-963D-A574A8E8290F}"/>
              </a:ext>
            </a:extLst>
          </p:cNvPr>
          <p:cNvCxnSpPr>
            <a:cxnSpLocks/>
          </p:cNvCxnSpPr>
          <p:nvPr/>
        </p:nvCxnSpPr>
        <p:spPr>
          <a:xfrm>
            <a:off x="1752600" y="838200"/>
            <a:ext cx="33528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CDC93A69-16C8-3C4A-A21F-2D0DDA8ADED2}"/>
              </a:ext>
            </a:extLst>
          </p:cNvPr>
          <p:cNvCxnSpPr>
            <a:cxnSpLocks/>
          </p:cNvCxnSpPr>
          <p:nvPr/>
        </p:nvCxnSpPr>
        <p:spPr>
          <a:xfrm>
            <a:off x="5867400" y="838200"/>
            <a:ext cx="4419600"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
        <p:nvSpPr>
          <p:cNvPr id="13" name="AutoShape 11">
            <a:extLst>
              <a:ext uri="{FF2B5EF4-FFF2-40B4-BE49-F238E27FC236}">
                <a16:creationId xmlns:a16="http://schemas.microsoft.com/office/drawing/2014/main" id="{A1C41D9E-F6D8-2549-B18B-1D7CD911485F}"/>
              </a:ext>
            </a:extLst>
          </p:cNvPr>
          <p:cNvSpPr>
            <a:spLocks noChangeArrowheads="1"/>
          </p:cNvSpPr>
          <p:nvPr/>
        </p:nvSpPr>
        <p:spPr bwMode="auto">
          <a:xfrm>
            <a:off x="1905000" y="1915418"/>
            <a:ext cx="8458200" cy="3951982"/>
          </a:xfrm>
          <a:prstGeom prst="cloud">
            <a:avLst/>
          </a:prstGeom>
          <a:solidFill>
            <a:schemeClr val="accent2">
              <a:lumMod val="20000"/>
              <a:lumOff val="80000"/>
            </a:schemeClr>
          </a:solidFill>
          <a:ln w="9525">
            <a:solidFill>
              <a:schemeClr val="tx1"/>
            </a:solidFill>
            <a:round/>
            <a:headEnd/>
            <a:tailEnd/>
          </a:ln>
        </p:spPr>
        <p:txBody>
          <a:bodyPr wrap="none" anchor="ctr"/>
          <a:lstStyle/>
          <a:p>
            <a:pPr algn="ctr" fontAlgn="auto">
              <a:spcBef>
                <a:spcPts val="0"/>
              </a:spcBef>
              <a:spcAft>
                <a:spcPts val="0"/>
              </a:spcAft>
              <a:defRPr/>
            </a:pPr>
            <a:r>
              <a:rPr lang="en-US" sz="40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kể</a:t>
            </a:r>
            <a:r>
              <a:rPr lang="en-US" sz="3200" b="1" dirty="0">
                <a:solidFill>
                  <a:srgbClr val="FF0000"/>
                </a:solidFill>
                <a:latin typeface="Times New Roman" panose="02020603050405020304" pitchFamily="18" charset="0"/>
                <a:cs typeface="Times New Roman" panose="02020603050405020304" pitchFamily="18" charset="0"/>
              </a:rPr>
              <a:t> Ai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r>
              <a:rPr lang="en-US" sz="3200" b="1" dirty="0" err="1">
                <a:solidFill>
                  <a:srgbClr val="FF0000"/>
                </a:solidFill>
                <a:latin typeface="Times New Roman" panose="02020603050405020304" pitchFamily="18" charset="0"/>
                <a:cs typeface="Times New Roman" panose="02020603050405020304" pitchFamily="18" charset="0"/>
              </a:rPr>
              <a:t>dùng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hoặc</a:t>
            </a:r>
            <a:r>
              <a:rPr lang="en-US" sz="3200" b="1" dirty="0">
                <a:solidFill>
                  <a:srgbClr val="FF0000"/>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3200" b="1" dirty="0" err="1">
                <a:solidFill>
                  <a:srgbClr val="FF0000"/>
                </a:solidFill>
                <a:latin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31425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257300" y="469374"/>
            <a:ext cx="9677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solidFill>
                  <a:srgbClr val="2B4379"/>
                </a:solidFill>
                <a:latin typeface="Times New Roman" panose="02020603050405020304" pitchFamily="18" charset="0"/>
                <a:cs typeface="Times New Roman" panose="02020603050405020304" pitchFamily="18" charset="0"/>
              </a:rPr>
              <a:t>2. Xác định chủ ngữ, vị ngữ trong mỗi câu </a:t>
            </a:r>
            <a:r>
              <a:rPr lang="vi-VN" altLang="en-US" sz="4000" i="1" dirty="0">
                <a:solidFill>
                  <a:srgbClr val="2B4379"/>
                </a:solidFill>
                <a:latin typeface="Times New Roman" panose="02020603050405020304" pitchFamily="18" charset="0"/>
                <a:cs typeface="Times New Roman" panose="02020603050405020304" pitchFamily="18" charset="0"/>
              </a:rPr>
              <a:t>Ai là gì? </a:t>
            </a:r>
            <a:r>
              <a:rPr lang="vi-VN" altLang="en-US" sz="4000" dirty="0">
                <a:solidFill>
                  <a:srgbClr val="2B4379"/>
                </a:solidFill>
                <a:latin typeface="Times New Roman" panose="02020603050405020304" pitchFamily="18" charset="0"/>
                <a:cs typeface="Times New Roman" panose="02020603050405020304" pitchFamily="18" charset="0"/>
              </a:rPr>
              <a:t>em vừa tìm được.</a:t>
            </a:r>
          </a:p>
        </p:txBody>
      </p:sp>
      <p:cxnSp>
        <p:nvCxnSpPr>
          <p:cNvPr id="11" name="Straight Connector 10"/>
          <p:cNvCxnSpPr>
            <a:cxnSpLocks/>
          </p:cNvCxnSpPr>
          <p:nvPr/>
        </p:nvCxnSpPr>
        <p:spPr>
          <a:xfrm>
            <a:off x="1905000" y="106680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715000" y="11049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BDEAF77-FE3A-DA45-8736-777857A8BB1E}"/>
              </a:ext>
            </a:extLst>
          </p:cNvPr>
          <p:cNvSpPr/>
          <p:nvPr/>
        </p:nvSpPr>
        <p:spPr>
          <a:xfrm>
            <a:off x="3009900" y="3266539"/>
            <a:ext cx="1905000" cy="975360"/>
          </a:xfrm>
          <a:prstGeom prst="rect">
            <a:avLst/>
          </a:prstGeom>
          <a:solidFill>
            <a:srgbClr val="93C9C4"/>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rgbClr val="C00000"/>
                </a:solidFill>
                <a:latin typeface="Times New Roman" pitchFamily="18" charset="0"/>
                <a:cs typeface="Times New Roman" pitchFamily="18" charset="0"/>
              </a:rPr>
              <a:t>Chủ</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ngữ</a:t>
            </a:r>
            <a:endParaRPr lang="en-US" sz="2400" b="1" dirty="0">
              <a:solidFill>
                <a:srgbClr val="C00000"/>
              </a:solidFill>
              <a:latin typeface="Times New Roman" pitchFamily="18" charset="0"/>
              <a:cs typeface="Times New Roman" pitchFamily="18" charset="0"/>
            </a:endParaRPr>
          </a:p>
        </p:txBody>
      </p:sp>
      <p:sp>
        <p:nvSpPr>
          <p:cNvPr id="21" name="Rounded Rectangle 20">
            <a:extLst>
              <a:ext uri="{FF2B5EF4-FFF2-40B4-BE49-F238E27FC236}">
                <a16:creationId xmlns:a16="http://schemas.microsoft.com/office/drawing/2014/main" id="{483EB183-3348-D54B-8D9D-1922C74BE18A}"/>
              </a:ext>
            </a:extLst>
          </p:cNvPr>
          <p:cNvSpPr/>
          <p:nvPr/>
        </p:nvSpPr>
        <p:spPr>
          <a:xfrm>
            <a:off x="4610100" y="2047339"/>
            <a:ext cx="2971800" cy="762000"/>
          </a:xfrm>
          <a:prstGeom prst="roundRect">
            <a:avLst/>
          </a:prstGeom>
          <a:solidFill>
            <a:srgbClr val="93C9C4"/>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kể</a:t>
            </a:r>
            <a:r>
              <a:rPr lang="en-US" sz="2400" b="1" dirty="0">
                <a:solidFill>
                  <a:srgbClr val="FF0000"/>
                </a:solidFill>
                <a:latin typeface="Times New Roman" pitchFamily="18" charset="0"/>
                <a:cs typeface="Times New Roman" pitchFamily="18" charset="0"/>
              </a:rPr>
              <a:t> Ai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a:t>
            </a:r>
            <a:endParaRPr lang="en-US" sz="2400" b="1" i="1" dirty="0">
              <a:solidFill>
                <a:srgbClr val="FF0000"/>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F74D309B-1FEF-524E-B319-F2223BDBFF3F}"/>
              </a:ext>
            </a:extLst>
          </p:cNvPr>
          <p:cNvSpPr/>
          <p:nvPr/>
        </p:nvSpPr>
        <p:spPr>
          <a:xfrm>
            <a:off x="7200900" y="3266539"/>
            <a:ext cx="1828800" cy="975360"/>
          </a:xfrm>
          <a:prstGeom prst="rect">
            <a:avLst/>
          </a:prstGeom>
          <a:solidFill>
            <a:srgbClr val="93C9C4"/>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rgbClr val="C00000"/>
                </a:solidFill>
                <a:latin typeface="Times New Roman" pitchFamily="18" charset="0"/>
                <a:cs typeface="Times New Roman" pitchFamily="18" charset="0"/>
              </a:rPr>
              <a:t>Vị</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ngữ</a:t>
            </a:r>
            <a:endParaRPr lang="en-US" sz="2400" b="1" dirty="0">
              <a:solidFill>
                <a:srgbClr val="C0000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44F6B37C-48F5-484C-8B0F-DD7860E4F153}"/>
              </a:ext>
            </a:extLst>
          </p:cNvPr>
          <p:cNvSpPr/>
          <p:nvPr/>
        </p:nvSpPr>
        <p:spPr>
          <a:xfrm>
            <a:off x="6591300" y="4790539"/>
            <a:ext cx="3581400" cy="685800"/>
          </a:xfrm>
          <a:prstGeom prst="rect">
            <a:avLst/>
          </a:prstGeom>
          <a:solidFill>
            <a:srgbClr val="93C9C4"/>
          </a:solidFill>
        </p:spPr>
        <p:style>
          <a:lnRef idx="1">
            <a:schemeClr val="accent5"/>
          </a:lnRef>
          <a:fillRef idx="2">
            <a:schemeClr val="accent5"/>
          </a:fillRef>
          <a:effectRef idx="1">
            <a:schemeClr val="accent5"/>
          </a:effectRef>
          <a:fontRef idx="minor">
            <a:schemeClr val="dk1"/>
          </a:fontRef>
        </p:style>
        <p:txBody>
          <a:bodyPr rtlCol="0" anchor="ctr"/>
          <a:lstStyle/>
          <a:p>
            <a:endParaRPr lang="en-US" sz="3600" b="1" i="1" dirty="0">
              <a:solidFill>
                <a:srgbClr val="C00000"/>
              </a:solidFill>
              <a:latin typeface="Times New Roman" pitchFamily="18" charset="0"/>
              <a:cs typeface="Times New Roman" pitchFamily="18" charset="0"/>
            </a:endParaRPr>
          </a:p>
          <a:p>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Là</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gì</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là</a:t>
            </a:r>
            <a:r>
              <a:rPr lang="en-US" sz="2400" b="1" i="1" dirty="0">
                <a:solidFill>
                  <a:srgbClr val="C00000"/>
                </a:solidFill>
                <a:latin typeface="Times New Roman" pitchFamily="18" charset="0"/>
                <a:cs typeface="Times New Roman" pitchFamily="18" charset="0"/>
              </a:rPr>
              <a:t> ai, </a:t>
            </a:r>
            <a:r>
              <a:rPr lang="en-US" sz="2400" b="1" i="1" dirty="0" err="1">
                <a:solidFill>
                  <a:srgbClr val="C00000"/>
                </a:solidFill>
                <a:latin typeface="Times New Roman" pitchFamily="18" charset="0"/>
                <a:cs typeface="Times New Roman" pitchFamily="18" charset="0"/>
              </a:rPr>
              <a:t>là</a:t>
            </a:r>
            <a:r>
              <a:rPr lang="en-US" sz="2400" b="1" i="1" dirty="0">
                <a:solidFill>
                  <a:srgbClr val="C00000"/>
                </a:solidFill>
                <a:latin typeface="Times New Roman" pitchFamily="18" charset="0"/>
                <a:cs typeface="Times New Roman" pitchFamily="18" charset="0"/>
              </a:rPr>
              <a:t> con </a:t>
            </a:r>
            <a:r>
              <a:rPr lang="en-US" sz="2400" b="1" i="1" dirty="0" err="1">
                <a:solidFill>
                  <a:srgbClr val="C00000"/>
                </a:solidFill>
                <a:latin typeface="Times New Roman" pitchFamily="18" charset="0"/>
                <a:cs typeface="Times New Roman" pitchFamily="18" charset="0"/>
              </a:rPr>
              <a:t>gì</a:t>
            </a:r>
            <a:r>
              <a:rPr lang="en-US" sz="2400" b="1" i="1" dirty="0">
                <a:solidFill>
                  <a:srgbClr val="C00000"/>
                </a:solidFill>
                <a:latin typeface="Times New Roman" pitchFamily="18" charset="0"/>
                <a:cs typeface="Times New Roman" pitchFamily="18" charset="0"/>
              </a:rPr>
              <a:t>) ?</a:t>
            </a:r>
          </a:p>
          <a:p>
            <a:endParaRPr lang="en-US" sz="3600" b="1" dirty="0">
              <a:solidFill>
                <a:srgbClr val="C00000"/>
              </a:solidFill>
              <a:latin typeface="Times New Roman" pitchFamily="18" charset="0"/>
              <a:cs typeface="Times New Roman" pitchFamily="18" charset="0"/>
            </a:endParaRPr>
          </a:p>
        </p:txBody>
      </p:sp>
      <p:cxnSp>
        <p:nvCxnSpPr>
          <p:cNvPr id="24" name="Straight Arrow Connector 23">
            <a:extLst>
              <a:ext uri="{FF2B5EF4-FFF2-40B4-BE49-F238E27FC236}">
                <a16:creationId xmlns:a16="http://schemas.microsoft.com/office/drawing/2014/main" id="{2567A404-CC71-BD45-9604-C054372301D4}"/>
              </a:ext>
            </a:extLst>
          </p:cNvPr>
          <p:cNvCxnSpPr/>
          <p:nvPr/>
        </p:nvCxnSpPr>
        <p:spPr>
          <a:xfrm rot="10800000" flipV="1">
            <a:off x="4914900" y="2809339"/>
            <a:ext cx="11430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a:extLst>
              <a:ext uri="{FF2B5EF4-FFF2-40B4-BE49-F238E27FC236}">
                <a16:creationId xmlns:a16="http://schemas.microsoft.com/office/drawing/2014/main" id="{E2567A6D-16DC-4546-B264-94C33D6EDB9A}"/>
              </a:ext>
            </a:extLst>
          </p:cNvPr>
          <p:cNvCxnSpPr/>
          <p:nvPr/>
        </p:nvCxnSpPr>
        <p:spPr>
          <a:xfrm rot="5400000">
            <a:off x="3658394" y="4523045"/>
            <a:ext cx="5334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6" name="Straight Arrow Connector 25">
            <a:extLst>
              <a:ext uri="{FF2B5EF4-FFF2-40B4-BE49-F238E27FC236}">
                <a16:creationId xmlns:a16="http://schemas.microsoft.com/office/drawing/2014/main" id="{F4072928-9A11-2847-B7CE-433BC39DE5BB}"/>
              </a:ext>
            </a:extLst>
          </p:cNvPr>
          <p:cNvCxnSpPr/>
          <p:nvPr/>
        </p:nvCxnSpPr>
        <p:spPr>
          <a:xfrm rot="5400000">
            <a:off x="7849394" y="4523045"/>
            <a:ext cx="5334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7" name="Straight Arrow Connector 26">
            <a:extLst>
              <a:ext uri="{FF2B5EF4-FFF2-40B4-BE49-F238E27FC236}">
                <a16:creationId xmlns:a16="http://schemas.microsoft.com/office/drawing/2014/main" id="{61D239F8-80D9-A14C-B52D-0189F6F2B5FD}"/>
              </a:ext>
            </a:extLst>
          </p:cNvPr>
          <p:cNvCxnSpPr/>
          <p:nvPr/>
        </p:nvCxnSpPr>
        <p:spPr>
          <a:xfrm>
            <a:off x="6057900" y="2809339"/>
            <a:ext cx="11430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8" name="Rectangle 27">
            <a:extLst>
              <a:ext uri="{FF2B5EF4-FFF2-40B4-BE49-F238E27FC236}">
                <a16:creationId xmlns:a16="http://schemas.microsoft.com/office/drawing/2014/main" id="{3378AE1B-CB35-2E4F-8ABC-F9E6380626E0}"/>
              </a:ext>
            </a:extLst>
          </p:cNvPr>
          <p:cNvSpPr/>
          <p:nvPr/>
        </p:nvSpPr>
        <p:spPr>
          <a:xfrm>
            <a:off x="2476500" y="4790539"/>
            <a:ext cx="2895600" cy="685800"/>
          </a:xfrm>
          <a:prstGeom prst="rect">
            <a:avLst/>
          </a:prstGeom>
          <a:solidFill>
            <a:srgbClr val="93C9C4"/>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a:solidFill>
                  <a:srgbClr val="C00000"/>
                </a:solidFill>
                <a:latin typeface="Times New Roman" pitchFamily="18" charset="0"/>
                <a:cs typeface="Times New Roman" pitchFamily="18" charset="0"/>
              </a:rPr>
              <a:t>Ai? (</a:t>
            </a:r>
            <a:r>
              <a:rPr lang="en-US" sz="2400" b="1" i="1" dirty="0" err="1">
                <a:solidFill>
                  <a:srgbClr val="C00000"/>
                </a:solidFill>
                <a:latin typeface="Times New Roman" pitchFamily="18" charset="0"/>
                <a:cs typeface="Times New Roman" pitchFamily="18" charset="0"/>
              </a:rPr>
              <a:t>cái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gì</a:t>
            </a:r>
            <a:r>
              <a:rPr lang="en-US" sz="2400" b="1" i="1" dirty="0">
                <a:solidFill>
                  <a:srgbClr val="C00000"/>
                </a:solidFill>
                <a:latin typeface="Times New Roman" pitchFamily="18" charset="0"/>
                <a:cs typeface="Times New Roman" pitchFamily="18" charset="0"/>
              </a:rPr>
              <a:t>, con </a:t>
            </a:r>
            <a:r>
              <a:rPr lang="en-US" sz="2400" b="1" i="1" dirty="0" err="1">
                <a:solidFill>
                  <a:srgbClr val="C00000"/>
                </a:solidFill>
                <a:latin typeface="Times New Roman" pitchFamily="18" charset="0"/>
                <a:cs typeface="Times New Roman" pitchFamily="18" charset="0"/>
              </a:rPr>
              <a:t>gì</a:t>
            </a:r>
            <a:r>
              <a:rPr lang="en-US" sz="2400" b="1" i="1" dirty="0">
                <a:solidFill>
                  <a:srgbClr val="C00000"/>
                </a:solidFill>
                <a:latin typeface="Times New Roman" pitchFamily="18" charset="0"/>
                <a:cs typeface="Times New Roman" pitchFamily="18"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9"/>
                                        </p:tgtEl>
                                        <p:attrNameLst>
                                          <p:attrName>style.visibility</p:attrName>
                                        </p:attrNameLst>
                                      </p:cBhvr>
                                      <p:to>
                                        <p:strVal val="visible"/>
                                      </p:to>
                                    </p:set>
                                    <p:anim calcmode="discrete" valueType="clr">
                                      <p:cBhvr override="childStyle">
                                        <p:cTn id="7" dur="80"/>
                                        <p:tgtEl>
                                          <p:spTgt spid="92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gtEl>
                                        <p:attrNameLst>
                                          <p:attrName>fillcolor</p:attrName>
                                        </p:attrNameLst>
                                      </p:cBhvr>
                                      <p:tavLst>
                                        <p:tav tm="0">
                                          <p:val>
                                            <p:clrVal>
                                              <a:schemeClr val="accent2"/>
                                            </p:clrVal>
                                          </p:val>
                                        </p:tav>
                                        <p:tav tm="50000">
                                          <p:val>
                                            <p:clrVal>
                                              <a:schemeClr val="hlink"/>
                                            </p:clrVal>
                                          </p:val>
                                        </p:tav>
                                      </p:tavLst>
                                    </p:anim>
                                    <p:set>
                                      <p:cBhvr>
                                        <p:cTn id="9" dur="80"/>
                                        <p:tgtEl>
                                          <p:spTgt spid="92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lide(fromBottom)">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slide(fromBottom)">
                                      <p:cBhvr>
                                        <p:cTn id="29" dur="500"/>
                                        <p:tgtEl>
                                          <p:spTgt spid="24"/>
                                        </p:tgtEl>
                                      </p:cBhvr>
                                    </p:animEffect>
                                  </p:childTnLst>
                                </p:cTn>
                              </p:par>
                              <p:par>
                                <p:cTn id="30" presetID="12" presetClass="entr" presetSubtype="4"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lide(fromBottom)">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lide(fromBottom)">
                                      <p:cBhvr>
                                        <p:cTn id="37" dur="500"/>
                                        <p:tgtEl>
                                          <p:spTgt spid="20"/>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slide(fromBottom)">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slide(fromBottom)">
                                      <p:cBhvr>
                                        <p:cTn id="45" dur="500"/>
                                        <p:tgtEl>
                                          <p:spTgt spid="25"/>
                                        </p:tgtEl>
                                      </p:cBhvr>
                                    </p:animEffect>
                                  </p:childTnLst>
                                </p:cTn>
                              </p:par>
                              <p:par>
                                <p:cTn id="46" presetID="1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slide(fromBottom)">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slide(fromBottom)">
                                      <p:cBhvr>
                                        <p:cTn id="53" dur="500"/>
                                        <p:tgtEl>
                                          <p:spTgt spid="28"/>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slide(fromBottom)">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20" grpId="0" animBg="1"/>
      <p:bldP spid="21" grpId="0" animBg="1"/>
      <p:bldP spid="22" grpId="0" animBg="1"/>
      <p:bldP spid="23"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257300" y="469374"/>
            <a:ext cx="9677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solidFill>
                  <a:srgbClr val="2B4379"/>
                </a:solidFill>
                <a:latin typeface="Times New Roman" panose="02020603050405020304" pitchFamily="18" charset="0"/>
                <a:cs typeface="Times New Roman" panose="02020603050405020304" pitchFamily="18" charset="0"/>
              </a:rPr>
              <a:t>2. Xác định chủ ngữ, vị ngữ trong mỗi câu </a:t>
            </a:r>
            <a:r>
              <a:rPr lang="vi-VN" altLang="en-US" sz="4000" i="1" dirty="0">
                <a:solidFill>
                  <a:srgbClr val="2B4379"/>
                </a:solidFill>
                <a:latin typeface="Times New Roman" panose="02020603050405020304" pitchFamily="18" charset="0"/>
                <a:cs typeface="Times New Roman" panose="02020603050405020304" pitchFamily="18" charset="0"/>
              </a:rPr>
              <a:t>Ai là gì? </a:t>
            </a:r>
            <a:r>
              <a:rPr lang="vi-VN" altLang="en-US" sz="4000" dirty="0">
                <a:solidFill>
                  <a:srgbClr val="2B4379"/>
                </a:solidFill>
                <a:latin typeface="Times New Roman" panose="02020603050405020304" pitchFamily="18" charset="0"/>
                <a:cs typeface="Times New Roman" panose="02020603050405020304" pitchFamily="18" charset="0"/>
              </a:rPr>
              <a:t>em vừa tìm được.</a:t>
            </a:r>
          </a:p>
        </p:txBody>
      </p:sp>
      <p:sp>
        <p:nvSpPr>
          <p:cNvPr id="9220" name="Text Box 4"/>
          <p:cNvSpPr txBox="1">
            <a:spLocks noChangeArrowheads="1"/>
          </p:cNvSpPr>
          <p:nvPr/>
        </p:nvSpPr>
        <p:spPr bwMode="auto">
          <a:xfrm>
            <a:off x="571500" y="2360714"/>
            <a:ext cx="101790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latin typeface="Times New Roman" panose="02020603050405020304" pitchFamily="18" charset="0"/>
                <a:cs typeface="Times New Roman" panose="02020603050405020304" pitchFamily="18" charset="0"/>
              </a:rPr>
              <a:t>- Nguyễn Tri Phương là người Thừa Thiên.</a:t>
            </a:r>
          </a:p>
        </p:txBody>
      </p:sp>
      <p:sp>
        <p:nvSpPr>
          <p:cNvPr id="9221" name="Text Box 5"/>
          <p:cNvSpPr txBox="1">
            <a:spLocks noChangeArrowheads="1"/>
          </p:cNvSpPr>
          <p:nvPr/>
        </p:nvSpPr>
        <p:spPr bwMode="auto">
          <a:xfrm>
            <a:off x="571500" y="3371412"/>
            <a:ext cx="10917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latin typeface="Times New Roman" panose="02020603050405020304" pitchFamily="18" charset="0"/>
                <a:cs typeface="Times New Roman" panose="02020603050405020304" pitchFamily="18" charset="0"/>
              </a:rPr>
              <a:t>- Cả hai ông đều không phải là người Hà Nội.</a:t>
            </a:r>
          </a:p>
        </p:txBody>
      </p:sp>
      <p:sp>
        <p:nvSpPr>
          <p:cNvPr id="9223" name="Text Box 7"/>
          <p:cNvSpPr txBox="1">
            <a:spLocks noChangeArrowheads="1"/>
          </p:cNvSpPr>
          <p:nvPr/>
        </p:nvSpPr>
        <p:spPr bwMode="auto">
          <a:xfrm>
            <a:off x="582386" y="4467761"/>
            <a:ext cx="111524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latin typeface="Times New Roman" panose="02020603050405020304" pitchFamily="18" charset="0"/>
                <a:cs typeface="Times New Roman" panose="02020603050405020304" pitchFamily="18" charset="0"/>
              </a:rPr>
              <a:t>- Cần trục là cánh tay kì diệu của các chú công nhân.</a:t>
            </a:r>
          </a:p>
        </p:txBody>
      </p:sp>
      <p:cxnSp>
        <p:nvCxnSpPr>
          <p:cNvPr id="11" name="Straight Connector 10"/>
          <p:cNvCxnSpPr>
            <a:cxnSpLocks/>
          </p:cNvCxnSpPr>
          <p:nvPr/>
        </p:nvCxnSpPr>
        <p:spPr>
          <a:xfrm>
            <a:off x="1905000" y="106680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715000" y="11049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09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9"/>
                                        </p:tgtEl>
                                        <p:attrNameLst>
                                          <p:attrName>style.visibility</p:attrName>
                                        </p:attrNameLst>
                                      </p:cBhvr>
                                      <p:to>
                                        <p:strVal val="visible"/>
                                      </p:to>
                                    </p:set>
                                    <p:anim calcmode="discrete" valueType="clr">
                                      <p:cBhvr override="childStyle">
                                        <p:cTn id="7" dur="80"/>
                                        <p:tgtEl>
                                          <p:spTgt spid="92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gtEl>
                                        <p:attrNameLst>
                                          <p:attrName>fillcolor</p:attrName>
                                        </p:attrNameLst>
                                      </p:cBhvr>
                                      <p:tavLst>
                                        <p:tav tm="0">
                                          <p:val>
                                            <p:clrVal>
                                              <a:schemeClr val="accent2"/>
                                            </p:clrVal>
                                          </p:val>
                                        </p:tav>
                                        <p:tav tm="50000">
                                          <p:val>
                                            <p:clrVal>
                                              <a:schemeClr val="hlink"/>
                                            </p:clrVal>
                                          </p:val>
                                        </p:tav>
                                      </p:tavLst>
                                    </p:anim>
                                    <p:set>
                                      <p:cBhvr>
                                        <p:cTn id="9" dur="80"/>
                                        <p:tgtEl>
                                          <p:spTgt spid="92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dissolve">
                                      <p:cBhvr>
                                        <p:cTn id="14" dur="500"/>
                                        <p:tgtEl>
                                          <p:spTgt spid="92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animEffect transition="in" filter="dissolve">
                                      <p:cBhvr>
                                        <p:cTn id="19" dur="500"/>
                                        <p:tgtEl>
                                          <p:spTgt spid="92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223"/>
                                        </p:tgtEl>
                                        <p:attrNameLst>
                                          <p:attrName>style.visibility</p:attrName>
                                        </p:attrNameLst>
                                      </p:cBhvr>
                                      <p:to>
                                        <p:strVal val="visible"/>
                                      </p:to>
                                    </p:set>
                                    <p:animEffect transition="in" filter="dissolve">
                                      <p:cBhvr>
                                        <p:cTn id="24" dur="500"/>
                                        <p:tgtEl>
                                          <p:spTgt spid="92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1" grpId="0"/>
      <p:bldP spid="92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E8CF"/>
        </a:solidFill>
        <a:effectLst/>
      </p:bgPr>
    </p:bg>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348147" y="270636"/>
            <a:ext cx="11540679"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52220" y="4342322"/>
            <a:ext cx="11344651" cy="2051952"/>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2283155" y="2442392"/>
            <a:ext cx="750397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003333"/>
                </a:solidFill>
                <a:effectLst/>
                <a:uLnTx/>
                <a:uFillTx/>
                <a:latin typeface="UTM Beautiful Caps" panose="02040603050506020204" pitchFamily="18" charset="0"/>
              </a:rPr>
              <a:t>Khởi</a:t>
            </a:r>
            <a:r>
              <a:rPr kumimoji="0" lang="en-US" sz="11500" b="1" i="0" u="none" strike="noStrike" kern="1200" cap="none" spc="0" normalizeH="0" noProof="0" dirty="0">
                <a:ln>
                  <a:noFill/>
                </a:ln>
                <a:solidFill>
                  <a:srgbClr val="003333"/>
                </a:solidFill>
                <a:effectLst/>
                <a:uLnTx/>
                <a:uFillTx/>
                <a:latin typeface="UTM Beautiful Caps" panose="02040603050506020204" pitchFamily="18" charset="0"/>
              </a:rPr>
              <a:t> </a:t>
            </a:r>
            <a:r>
              <a:rPr kumimoji="0" lang="en-US" sz="11500" b="1" i="0" u="none" strike="noStrike" kern="1200" cap="none" spc="0" normalizeH="0" noProof="0" dirty="0" err="1">
                <a:ln>
                  <a:noFill/>
                </a:ln>
                <a:solidFill>
                  <a:srgbClr val="003333"/>
                </a:solidFill>
                <a:effectLst/>
                <a:uLnTx/>
                <a:uFillTx/>
                <a:latin typeface="UTM Beautiful Caps" panose="02040603050506020204" pitchFamily="18" charset="0"/>
              </a:rPr>
              <a:t>động</a:t>
            </a:r>
            <a:endParaRPr kumimoji="0" lang="id-ID" sz="11500" b="1" i="0" u="none" strike="noStrike" kern="1200" cap="none" spc="0" normalizeH="0" baseline="0" noProof="0" dirty="0">
              <a:ln>
                <a:noFill/>
              </a:ln>
              <a:solidFill>
                <a:srgbClr val="003333"/>
              </a:solidFill>
              <a:effectLst/>
              <a:uLnTx/>
              <a:uFillTx/>
              <a:latin typeface="UTM Beautiful Caps" panose="0204060305050602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58450" y="1591898"/>
            <a:ext cx="1845155" cy="1368490"/>
          </a:xfrm>
          <a:prstGeom prst="rect">
            <a:avLst/>
          </a:prstGeom>
        </p:spPr>
      </p:pic>
    </p:spTree>
    <p:extLst>
      <p:ext uri="{BB962C8B-B14F-4D97-AF65-F5344CB8AC3E}">
        <p14:creationId xmlns:p14="http://schemas.microsoft.com/office/powerpoint/2010/main" val="1109598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257300" y="469374"/>
            <a:ext cx="9677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solidFill>
                  <a:srgbClr val="2B4379"/>
                </a:solidFill>
                <a:latin typeface="Times New Roman" panose="02020603050405020304" pitchFamily="18" charset="0"/>
                <a:cs typeface="Times New Roman" panose="02020603050405020304" pitchFamily="18" charset="0"/>
              </a:rPr>
              <a:t>2. Xác định chủ ngữ, vị ngữ trong mỗi câu </a:t>
            </a:r>
            <a:r>
              <a:rPr lang="vi-VN" altLang="en-US" sz="4000" i="1" dirty="0">
                <a:solidFill>
                  <a:srgbClr val="2B4379"/>
                </a:solidFill>
                <a:latin typeface="Times New Roman" panose="02020603050405020304" pitchFamily="18" charset="0"/>
                <a:cs typeface="Times New Roman" panose="02020603050405020304" pitchFamily="18" charset="0"/>
              </a:rPr>
              <a:t>Ai là gì? </a:t>
            </a:r>
            <a:r>
              <a:rPr lang="vi-VN" altLang="en-US" sz="4000" dirty="0">
                <a:solidFill>
                  <a:srgbClr val="2B4379"/>
                </a:solidFill>
                <a:latin typeface="Times New Roman" panose="02020603050405020304" pitchFamily="18" charset="0"/>
                <a:cs typeface="Times New Roman" panose="02020603050405020304" pitchFamily="18" charset="0"/>
              </a:rPr>
              <a:t>em vừa tìm được.</a:t>
            </a:r>
          </a:p>
        </p:txBody>
      </p:sp>
      <p:sp>
        <p:nvSpPr>
          <p:cNvPr id="9220" name="Text Box 4"/>
          <p:cNvSpPr txBox="1">
            <a:spLocks noChangeArrowheads="1"/>
          </p:cNvSpPr>
          <p:nvPr/>
        </p:nvSpPr>
        <p:spPr bwMode="auto">
          <a:xfrm>
            <a:off x="571500" y="2223324"/>
            <a:ext cx="101790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latin typeface="Times New Roman" panose="02020603050405020304" pitchFamily="18" charset="0"/>
                <a:cs typeface="Times New Roman" panose="02020603050405020304" pitchFamily="18" charset="0"/>
              </a:rPr>
              <a:t>- Nguyễn Tri Phương  là người Thừa Thiên.</a:t>
            </a:r>
          </a:p>
        </p:txBody>
      </p:sp>
      <p:sp>
        <p:nvSpPr>
          <p:cNvPr id="9221" name="Text Box 5"/>
          <p:cNvSpPr txBox="1">
            <a:spLocks noChangeArrowheads="1"/>
          </p:cNvSpPr>
          <p:nvPr/>
        </p:nvSpPr>
        <p:spPr bwMode="auto">
          <a:xfrm>
            <a:off x="560614" y="3614896"/>
            <a:ext cx="10917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latin typeface="Times New Roman" panose="02020603050405020304" pitchFamily="18" charset="0"/>
                <a:cs typeface="Times New Roman" panose="02020603050405020304" pitchFamily="18" charset="0"/>
              </a:rPr>
              <a:t>- Cả hai ông  đều không phải là người Hà Nội.</a:t>
            </a:r>
          </a:p>
        </p:txBody>
      </p:sp>
      <p:sp>
        <p:nvSpPr>
          <p:cNvPr id="9223" name="Text Box 7"/>
          <p:cNvSpPr txBox="1">
            <a:spLocks noChangeArrowheads="1"/>
          </p:cNvSpPr>
          <p:nvPr/>
        </p:nvSpPr>
        <p:spPr bwMode="auto">
          <a:xfrm>
            <a:off x="571500" y="5045214"/>
            <a:ext cx="111524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latin typeface="Times New Roman" panose="02020603050405020304" pitchFamily="18" charset="0"/>
                <a:cs typeface="Times New Roman" panose="02020603050405020304" pitchFamily="18" charset="0"/>
              </a:rPr>
              <a:t>- Cần trục  là cánh tay kì diệu của các chú công nhân.</a:t>
            </a:r>
          </a:p>
        </p:txBody>
      </p:sp>
      <p:cxnSp>
        <p:nvCxnSpPr>
          <p:cNvPr id="11" name="Straight Connector 10"/>
          <p:cNvCxnSpPr>
            <a:cxnSpLocks/>
          </p:cNvCxnSpPr>
          <p:nvPr/>
        </p:nvCxnSpPr>
        <p:spPr>
          <a:xfrm>
            <a:off x="1905000" y="106680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715000" y="11049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E7AC97-1F36-214D-A158-722D19B19BDE}"/>
              </a:ext>
            </a:extLst>
          </p:cNvPr>
          <p:cNvCxnSpPr>
            <a:cxnSpLocks/>
          </p:cNvCxnSpPr>
          <p:nvPr/>
        </p:nvCxnSpPr>
        <p:spPr>
          <a:xfrm>
            <a:off x="990600" y="2838360"/>
            <a:ext cx="403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12FC7F-A424-D747-9995-4971D830518F}"/>
              </a:ext>
            </a:extLst>
          </p:cNvPr>
          <p:cNvCxnSpPr>
            <a:cxnSpLocks/>
          </p:cNvCxnSpPr>
          <p:nvPr/>
        </p:nvCxnSpPr>
        <p:spPr>
          <a:xfrm>
            <a:off x="5257800" y="2829108"/>
            <a:ext cx="419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Line 18">
            <a:extLst>
              <a:ext uri="{FF2B5EF4-FFF2-40B4-BE49-F238E27FC236}">
                <a16:creationId xmlns:a16="http://schemas.microsoft.com/office/drawing/2014/main" id="{4C58BD07-0E06-C142-9769-4ED4381E8AC8}"/>
              </a:ext>
            </a:extLst>
          </p:cNvPr>
          <p:cNvSpPr>
            <a:spLocks noChangeShapeType="1"/>
          </p:cNvSpPr>
          <p:nvPr/>
        </p:nvSpPr>
        <p:spPr bwMode="auto">
          <a:xfrm flipH="1">
            <a:off x="5105400" y="2393047"/>
            <a:ext cx="76200" cy="381000"/>
          </a:xfrm>
          <a:prstGeom prst="line">
            <a:avLst/>
          </a:prstGeom>
          <a:noFill/>
          <a:ln w="38100">
            <a:solidFill>
              <a:srgbClr val="FF0000"/>
            </a:solidFill>
            <a:round/>
            <a:headEnd/>
            <a:tailEnd/>
          </a:ln>
          <a:effectLst/>
        </p:spPr>
        <p:txBody>
          <a:bodyPr/>
          <a:lstStyle/>
          <a:p>
            <a:endParaRPr lang="en-US"/>
          </a:p>
        </p:txBody>
      </p:sp>
      <p:sp>
        <p:nvSpPr>
          <p:cNvPr id="12" name="Line 18">
            <a:extLst>
              <a:ext uri="{FF2B5EF4-FFF2-40B4-BE49-F238E27FC236}">
                <a16:creationId xmlns:a16="http://schemas.microsoft.com/office/drawing/2014/main" id="{93C61CCB-4142-D341-944C-E8029AE43E33}"/>
              </a:ext>
            </a:extLst>
          </p:cNvPr>
          <p:cNvSpPr>
            <a:spLocks noChangeShapeType="1"/>
          </p:cNvSpPr>
          <p:nvPr/>
        </p:nvSpPr>
        <p:spPr bwMode="auto">
          <a:xfrm flipH="1">
            <a:off x="5029200" y="2393047"/>
            <a:ext cx="76200" cy="381000"/>
          </a:xfrm>
          <a:prstGeom prst="line">
            <a:avLst/>
          </a:prstGeom>
          <a:noFill/>
          <a:ln w="38100">
            <a:solidFill>
              <a:srgbClr val="FF0000"/>
            </a:solidFill>
            <a:round/>
            <a:headEnd/>
            <a:tailEnd/>
          </a:ln>
          <a:effectLst/>
        </p:spPr>
        <p:txBody>
          <a:bodyPr/>
          <a:lstStyle/>
          <a:p>
            <a:endParaRPr lang="en-US"/>
          </a:p>
        </p:txBody>
      </p:sp>
      <p:sp>
        <p:nvSpPr>
          <p:cNvPr id="13" name="Line 18">
            <a:extLst>
              <a:ext uri="{FF2B5EF4-FFF2-40B4-BE49-F238E27FC236}">
                <a16:creationId xmlns:a16="http://schemas.microsoft.com/office/drawing/2014/main" id="{48B47A9B-A736-2941-B2D8-001647EA0FDE}"/>
              </a:ext>
            </a:extLst>
          </p:cNvPr>
          <p:cNvSpPr>
            <a:spLocks noChangeShapeType="1"/>
          </p:cNvSpPr>
          <p:nvPr/>
        </p:nvSpPr>
        <p:spPr bwMode="auto">
          <a:xfrm flipH="1">
            <a:off x="3301469" y="3802632"/>
            <a:ext cx="76200" cy="381000"/>
          </a:xfrm>
          <a:prstGeom prst="line">
            <a:avLst/>
          </a:prstGeom>
          <a:noFill/>
          <a:ln w="38100">
            <a:solidFill>
              <a:srgbClr val="FF0000"/>
            </a:solidFill>
            <a:round/>
            <a:headEnd/>
            <a:tailEnd/>
          </a:ln>
          <a:effectLst/>
        </p:spPr>
        <p:txBody>
          <a:bodyPr/>
          <a:lstStyle/>
          <a:p>
            <a:endParaRPr lang="en-US"/>
          </a:p>
        </p:txBody>
      </p:sp>
      <p:sp>
        <p:nvSpPr>
          <p:cNvPr id="14" name="Line 18">
            <a:extLst>
              <a:ext uri="{FF2B5EF4-FFF2-40B4-BE49-F238E27FC236}">
                <a16:creationId xmlns:a16="http://schemas.microsoft.com/office/drawing/2014/main" id="{127BF1FE-EBE8-7942-8530-831E819430F0}"/>
              </a:ext>
            </a:extLst>
          </p:cNvPr>
          <p:cNvSpPr>
            <a:spLocks noChangeShapeType="1"/>
          </p:cNvSpPr>
          <p:nvPr/>
        </p:nvSpPr>
        <p:spPr bwMode="auto">
          <a:xfrm flipH="1">
            <a:off x="3210981" y="3802632"/>
            <a:ext cx="76200" cy="381000"/>
          </a:xfrm>
          <a:prstGeom prst="line">
            <a:avLst/>
          </a:prstGeom>
          <a:noFill/>
          <a:ln w="38100">
            <a:solidFill>
              <a:srgbClr val="FF0000"/>
            </a:solidFill>
            <a:round/>
            <a:headEnd/>
            <a:tailEnd/>
          </a:ln>
          <a:effectLst/>
        </p:spPr>
        <p:txBody>
          <a:bodyPr/>
          <a:lstStyle/>
          <a:p>
            <a:endParaRPr lang="en-US"/>
          </a:p>
        </p:txBody>
      </p:sp>
      <p:sp>
        <p:nvSpPr>
          <p:cNvPr id="15" name="Line 18">
            <a:extLst>
              <a:ext uri="{FF2B5EF4-FFF2-40B4-BE49-F238E27FC236}">
                <a16:creationId xmlns:a16="http://schemas.microsoft.com/office/drawing/2014/main" id="{4A741F85-2E7F-674C-ACB3-30E95B6D75D8}"/>
              </a:ext>
            </a:extLst>
          </p:cNvPr>
          <p:cNvSpPr>
            <a:spLocks noChangeShapeType="1"/>
          </p:cNvSpPr>
          <p:nvPr/>
        </p:nvSpPr>
        <p:spPr bwMode="auto">
          <a:xfrm flipH="1">
            <a:off x="2833687" y="5236293"/>
            <a:ext cx="76200" cy="381000"/>
          </a:xfrm>
          <a:prstGeom prst="line">
            <a:avLst/>
          </a:prstGeom>
          <a:noFill/>
          <a:ln w="38100">
            <a:solidFill>
              <a:srgbClr val="FF0000"/>
            </a:solidFill>
            <a:round/>
            <a:headEnd/>
            <a:tailEnd/>
          </a:ln>
          <a:effectLst/>
        </p:spPr>
        <p:txBody>
          <a:bodyPr/>
          <a:lstStyle/>
          <a:p>
            <a:endParaRPr lang="en-US" dirty="0"/>
          </a:p>
        </p:txBody>
      </p:sp>
      <p:cxnSp>
        <p:nvCxnSpPr>
          <p:cNvPr id="16" name="Straight Connector 15">
            <a:extLst>
              <a:ext uri="{FF2B5EF4-FFF2-40B4-BE49-F238E27FC236}">
                <a16:creationId xmlns:a16="http://schemas.microsoft.com/office/drawing/2014/main" id="{65FC7999-9A04-B04B-9506-EBC404DC268B}"/>
              </a:ext>
            </a:extLst>
          </p:cNvPr>
          <p:cNvCxnSpPr>
            <a:cxnSpLocks/>
          </p:cNvCxnSpPr>
          <p:nvPr/>
        </p:nvCxnSpPr>
        <p:spPr>
          <a:xfrm>
            <a:off x="990600" y="4207216"/>
            <a:ext cx="213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AF9675-94EE-C540-B8BC-B1DD1A1AC622}"/>
              </a:ext>
            </a:extLst>
          </p:cNvPr>
          <p:cNvCxnSpPr>
            <a:cxnSpLocks/>
          </p:cNvCxnSpPr>
          <p:nvPr/>
        </p:nvCxnSpPr>
        <p:spPr>
          <a:xfrm>
            <a:off x="3490912" y="4234650"/>
            <a:ext cx="6567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DF756C-8A81-844A-9AF7-DA4ADDA1BB21}"/>
              </a:ext>
            </a:extLst>
          </p:cNvPr>
          <p:cNvCxnSpPr>
            <a:cxnSpLocks/>
          </p:cNvCxnSpPr>
          <p:nvPr/>
        </p:nvCxnSpPr>
        <p:spPr>
          <a:xfrm>
            <a:off x="990600" y="5668059"/>
            <a:ext cx="16335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01BA6F-7A64-5F41-AC14-0B26126F0D79}"/>
              </a:ext>
            </a:extLst>
          </p:cNvPr>
          <p:cNvCxnSpPr>
            <a:cxnSpLocks/>
          </p:cNvCxnSpPr>
          <p:nvPr/>
        </p:nvCxnSpPr>
        <p:spPr>
          <a:xfrm>
            <a:off x="2971800" y="5666471"/>
            <a:ext cx="838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 Box 23">
            <a:extLst>
              <a:ext uri="{FF2B5EF4-FFF2-40B4-BE49-F238E27FC236}">
                <a16:creationId xmlns:a16="http://schemas.microsoft.com/office/drawing/2014/main" id="{C3E79A8B-5AD1-7A45-A69F-F25BDACF68FF}"/>
              </a:ext>
            </a:extLst>
          </p:cNvPr>
          <p:cNvSpPr txBox="1">
            <a:spLocks noChangeArrowheads="1"/>
          </p:cNvSpPr>
          <p:nvPr/>
        </p:nvSpPr>
        <p:spPr bwMode="auto">
          <a:xfrm>
            <a:off x="7010400" y="2933814"/>
            <a:ext cx="1219200"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a:solidFill>
                  <a:srgbClr val="0000FF"/>
                </a:solidFill>
                <a:latin typeface="Times New Roman" pitchFamily="18" charset="0"/>
                <a:cs typeface="Times New Roman" pitchFamily="18" charset="0"/>
              </a:rPr>
              <a:t>VN</a:t>
            </a:r>
          </a:p>
        </p:txBody>
      </p:sp>
      <p:sp>
        <p:nvSpPr>
          <p:cNvPr id="22" name="Text Box 22">
            <a:extLst>
              <a:ext uri="{FF2B5EF4-FFF2-40B4-BE49-F238E27FC236}">
                <a16:creationId xmlns:a16="http://schemas.microsoft.com/office/drawing/2014/main" id="{FB782C5B-AE59-A143-988D-52CCD6FAB9AA}"/>
              </a:ext>
            </a:extLst>
          </p:cNvPr>
          <p:cNvSpPr txBox="1">
            <a:spLocks noChangeArrowheads="1"/>
          </p:cNvSpPr>
          <p:nvPr/>
        </p:nvSpPr>
        <p:spPr bwMode="auto">
          <a:xfrm>
            <a:off x="2624136" y="2873420"/>
            <a:ext cx="1354667"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a:solidFill>
                  <a:srgbClr val="0000FF"/>
                </a:solidFill>
                <a:latin typeface="Times New Roman" pitchFamily="18" charset="0"/>
                <a:cs typeface="Times New Roman" pitchFamily="18" charset="0"/>
              </a:rPr>
              <a:t>CN</a:t>
            </a:r>
          </a:p>
        </p:txBody>
      </p:sp>
      <p:sp>
        <p:nvSpPr>
          <p:cNvPr id="23" name="Text Box 22">
            <a:extLst>
              <a:ext uri="{FF2B5EF4-FFF2-40B4-BE49-F238E27FC236}">
                <a16:creationId xmlns:a16="http://schemas.microsoft.com/office/drawing/2014/main" id="{51AB34E4-E2B9-224D-988F-4051DF3EFB4E}"/>
              </a:ext>
            </a:extLst>
          </p:cNvPr>
          <p:cNvSpPr txBox="1">
            <a:spLocks noChangeArrowheads="1"/>
          </p:cNvSpPr>
          <p:nvPr/>
        </p:nvSpPr>
        <p:spPr bwMode="auto">
          <a:xfrm>
            <a:off x="1416628" y="5753100"/>
            <a:ext cx="762000" cy="523220"/>
          </a:xfrm>
          <a:prstGeom prst="rect">
            <a:avLst/>
          </a:prstGeom>
          <a:noFill/>
          <a:ln w="9525">
            <a:noFill/>
            <a:miter lim="800000"/>
            <a:headEnd/>
            <a:tailEnd/>
          </a:ln>
          <a:effectLst/>
        </p:spPr>
        <p:txBody>
          <a:bodyPr>
            <a:spAutoFit/>
          </a:bodyPr>
          <a:lstStyle/>
          <a:p>
            <a:pPr eaLnBrk="1" hangingPunct="1">
              <a:spcBef>
                <a:spcPct val="50000"/>
              </a:spcBef>
            </a:pPr>
            <a:r>
              <a:rPr lang="en-US" altLang="en-US" sz="2800" b="1" dirty="0">
                <a:solidFill>
                  <a:srgbClr val="0000FF"/>
                </a:solidFill>
                <a:latin typeface="Times New Roman" pitchFamily="18" charset="0"/>
                <a:cs typeface="Times New Roman" pitchFamily="18" charset="0"/>
              </a:rPr>
              <a:t>CN</a:t>
            </a:r>
          </a:p>
        </p:txBody>
      </p:sp>
      <p:sp>
        <p:nvSpPr>
          <p:cNvPr id="24" name="Text Box 22">
            <a:extLst>
              <a:ext uri="{FF2B5EF4-FFF2-40B4-BE49-F238E27FC236}">
                <a16:creationId xmlns:a16="http://schemas.microsoft.com/office/drawing/2014/main" id="{9A90A2FA-D412-9F47-AFA1-CFD905FC9D27}"/>
              </a:ext>
            </a:extLst>
          </p:cNvPr>
          <p:cNvSpPr txBox="1">
            <a:spLocks noChangeArrowheads="1"/>
          </p:cNvSpPr>
          <p:nvPr/>
        </p:nvSpPr>
        <p:spPr bwMode="auto">
          <a:xfrm>
            <a:off x="1797628" y="4167047"/>
            <a:ext cx="762000" cy="523220"/>
          </a:xfrm>
          <a:prstGeom prst="rect">
            <a:avLst/>
          </a:prstGeom>
          <a:noFill/>
          <a:ln w="9525">
            <a:noFill/>
            <a:miter lim="800000"/>
            <a:headEnd/>
            <a:tailEnd/>
          </a:ln>
          <a:effectLst/>
        </p:spPr>
        <p:txBody>
          <a:bodyPr>
            <a:spAutoFit/>
          </a:bodyPr>
          <a:lstStyle/>
          <a:p>
            <a:pPr eaLnBrk="1" hangingPunct="1">
              <a:spcBef>
                <a:spcPct val="50000"/>
              </a:spcBef>
            </a:pPr>
            <a:r>
              <a:rPr lang="en-US" altLang="en-US" sz="2800" b="1" dirty="0">
                <a:solidFill>
                  <a:srgbClr val="0000FF"/>
                </a:solidFill>
                <a:latin typeface="Times New Roman" pitchFamily="18" charset="0"/>
                <a:cs typeface="Times New Roman" pitchFamily="18" charset="0"/>
              </a:rPr>
              <a:t>CN</a:t>
            </a:r>
          </a:p>
        </p:txBody>
      </p:sp>
      <p:sp>
        <p:nvSpPr>
          <p:cNvPr id="25" name="Text Box 23">
            <a:extLst>
              <a:ext uri="{FF2B5EF4-FFF2-40B4-BE49-F238E27FC236}">
                <a16:creationId xmlns:a16="http://schemas.microsoft.com/office/drawing/2014/main" id="{93CAD40C-3454-6D42-BFB7-27006D196D70}"/>
              </a:ext>
            </a:extLst>
          </p:cNvPr>
          <p:cNvSpPr txBox="1">
            <a:spLocks noChangeArrowheads="1"/>
          </p:cNvSpPr>
          <p:nvPr/>
        </p:nvSpPr>
        <p:spPr bwMode="auto">
          <a:xfrm>
            <a:off x="6463144" y="4206944"/>
            <a:ext cx="1066800"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a:solidFill>
                  <a:srgbClr val="0000FF"/>
                </a:solidFill>
                <a:latin typeface="Times New Roman" pitchFamily="18" charset="0"/>
                <a:cs typeface="Times New Roman" pitchFamily="18" charset="0"/>
              </a:rPr>
              <a:t>VN</a:t>
            </a:r>
          </a:p>
        </p:txBody>
      </p:sp>
      <p:sp>
        <p:nvSpPr>
          <p:cNvPr id="26" name="Text Box 23">
            <a:extLst>
              <a:ext uri="{FF2B5EF4-FFF2-40B4-BE49-F238E27FC236}">
                <a16:creationId xmlns:a16="http://schemas.microsoft.com/office/drawing/2014/main" id="{24B5CE41-E347-6E41-8D86-E78F07628705}"/>
              </a:ext>
            </a:extLst>
          </p:cNvPr>
          <p:cNvSpPr txBox="1">
            <a:spLocks noChangeArrowheads="1"/>
          </p:cNvSpPr>
          <p:nvPr/>
        </p:nvSpPr>
        <p:spPr bwMode="auto">
          <a:xfrm>
            <a:off x="6334124" y="5749567"/>
            <a:ext cx="1666875" cy="52322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800" b="1" dirty="0">
                <a:solidFill>
                  <a:srgbClr val="0000FF"/>
                </a:solidFill>
                <a:latin typeface="Times New Roman" pitchFamily="18" charset="0"/>
                <a:cs typeface="Times New Roman" pitchFamily="18" charset="0"/>
              </a:rPr>
              <a:t>VN</a:t>
            </a:r>
          </a:p>
        </p:txBody>
      </p:sp>
      <p:sp>
        <p:nvSpPr>
          <p:cNvPr id="27" name="Line 18">
            <a:extLst>
              <a:ext uri="{FF2B5EF4-FFF2-40B4-BE49-F238E27FC236}">
                <a16:creationId xmlns:a16="http://schemas.microsoft.com/office/drawing/2014/main" id="{AE081023-5812-0045-AE34-64867A9B3EE6}"/>
              </a:ext>
            </a:extLst>
          </p:cNvPr>
          <p:cNvSpPr>
            <a:spLocks noChangeShapeType="1"/>
          </p:cNvSpPr>
          <p:nvPr/>
        </p:nvSpPr>
        <p:spPr bwMode="auto">
          <a:xfrm flipH="1">
            <a:off x="2743200" y="5208657"/>
            <a:ext cx="76200" cy="381000"/>
          </a:xfrm>
          <a:prstGeom prst="line">
            <a:avLst/>
          </a:prstGeom>
          <a:noFill/>
          <a:ln w="38100">
            <a:solidFill>
              <a:srgbClr val="FF0000"/>
            </a:solidFill>
            <a:round/>
            <a:headEnd/>
            <a:tailEnd/>
          </a:ln>
          <a:effectLst/>
        </p:spPr>
        <p:txBody>
          <a:bodyPr/>
          <a:lstStyle/>
          <a:p>
            <a:endParaRPr lang="en-US" dirty="0"/>
          </a:p>
        </p:txBody>
      </p:sp>
    </p:spTree>
    <p:custDataLst>
      <p:tags r:id="rId1"/>
    </p:custDataLst>
    <p:extLst>
      <p:ext uri="{BB962C8B-B14F-4D97-AF65-F5344CB8AC3E}">
        <p14:creationId xmlns:p14="http://schemas.microsoft.com/office/powerpoint/2010/main" val="176712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21" grpId="0"/>
      <p:bldP spid="22" grpId="0"/>
      <p:bldP spid="23" grpId="0"/>
      <p:bldP spid="24" grpId="0"/>
      <p:bldP spid="25" grpId="0"/>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257300" y="469374"/>
            <a:ext cx="9677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r>
              <a:rPr lang="vi-VN" altLang="en-US" sz="4000" dirty="0">
                <a:solidFill>
                  <a:srgbClr val="2B4379"/>
                </a:solidFill>
                <a:latin typeface="Times New Roman" panose="02020603050405020304" pitchFamily="18" charset="0"/>
                <a:cs typeface="Times New Roman" panose="02020603050405020304" pitchFamily="18" charset="0"/>
              </a:rPr>
              <a:t>2. Xác định chủ ngữ, vị ngữ trong mỗi câu </a:t>
            </a:r>
            <a:r>
              <a:rPr lang="vi-VN" altLang="en-US" sz="4000" i="1" dirty="0">
                <a:solidFill>
                  <a:srgbClr val="2B4379"/>
                </a:solidFill>
                <a:latin typeface="Times New Roman" panose="02020603050405020304" pitchFamily="18" charset="0"/>
                <a:cs typeface="Times New Roman" panose="02020603050405020304" pitchFamily="18" charset="0"/>
              </a:rPr>
              <a:t>Ai là gì? </a:t>
            </a:r>
            <a:r>
              <a:rPr lang="vi-VN" altLang="en-US" sz="4000" dirty="0">
                <a:solidFill>
                  <a:srgbClr val="2B4379"/>
                </a:solidFill>
                <a:latin typeface="Times New Roman" panose="02020603050405020304" pitchFamily="18" charset="0"/>
                <a:cs typeface="Times New Roman" panose="02020603050405020304" pitchFamily="18" charset="0"/>
              </a:rPr>
              <a:t>em vừa tìm được.</a:t>
            </a:r>
          </a:p>
        </p:txBody>
      </p:sp>
      <p:sp>
        <p:nvSpPr>
          <p:cNvPr id="8" name="Scroll: Horizontal 3">
            <a:extLst>
              <a:ext uri="{FF2B5EF4-FFF2-40B4-BE49-F238E27FC236}">
                <a16:creationId xmlns:a16="http://schemas.microsoft.com/office/drawing/2014/main" id="{D9115E93-D3A2-FB4D-8C5F-A074C60D0B8C}"/>
              </a:ext>
            </a:extLst>
          </p:cNvPr>
          <p:cNvSpPr/>
          <p:nvPr/>
        </p:nvSpPr>
        <p:spPr>
          <a:xfrm>
            <a:off x="838200" y="1759475"/>
            <a:ext cx="10210800" cy="4028539"/>
          </a:xfrm>
          <a:prstGeom prst="horizontalScroll">
            <a:avLst>
              <a:gd name="adj" fmla="val 10933"/>
            </a:avLst>
          </a:prstGeom>
          <a:solidFill>
            <a:srgbClr val="93C9C4"/>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defRPr/>
            </a:pPr>
            <a:r>
              <a:rPr lang="en-US" sz="4000" b="1" i="1" dirty="0" err="1">
                <a:solidFill>
                  <a:srgbClr val="FF0000"/>
                </a:solidFill>
                <a:latin typeface="Times New Roman" pitchFamily="18" charset="0"/>
                <a:cs typeface="Times New Roman" pitchFamily="18" charset="0"/>
              </a:rPr>
              <a:t>Câu</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kể</a:t>
            </a:r>
            <a:r>
              <a:rPr lang="en-US" sz="4000" b="1" i="1" dirty="0">
                <a:solidFill>
                  <a:srgbClr val="FF0000"/>
                </a:solidFill>
                <a:latin typeface="Times New Roman" pitchFamily="18" charset="0"/>
                <a:cs typeface="Times New Roman" pitchFamily="18" charset="0"/>
              </a:rPr>
              <a:t> Ai </a:t>
            </a:r>
            <a:r>
              <a:rPr lang="en-US" sz="4000" b="1" i="1" dirty="0" err="1">
                <a:solidFill>
                  <a:srgbClr val="FF0000"/>
                </a:solidFill>
                <a:latin typeface="Times New Roman" pitchFamily="18" charset="0"/>
                <a:cs typeface="Times New Roman" pitchFamily="18" charset="0"/>
              </a:rPr>
              <a:t>là</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gì</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gồm</a:t>
            </a:r>
            <a:r>
              <a:rPr lang="en-US" sz="4000" b="1" i="1" dirty="0">
                <a:solidFill>
                  <a:srgbClr val="FF0000"/>
                </a:solidFill>
                <a:latin typeface="Times New Roman" pitchFamily="18" charset="0"/>
                <a:cs typeface="Times New Roman" pitchFamily="18" charset="0"/>
              </a:rPr>
              <a:t> 2 </a:t>
            </a:r>
            <a:r>
              <a:rPr lang="en-US" sz="4000" b="1" i="1" dirty="0" err="1">
                <a:solidFill>
                  <a:srgbClr val="FF0000"/>
                </a:solidFill>
                <a:latin typeface="Times New Roman" pitchFamily="18" charset="0"/>
                <a:cs typeface="Times New Roman" pitchFamily="18" charset="0"/>
              </a:rPr>
              <a:t>bộ</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phận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chính</a:t>
            </a:r>
            <a:r>
              <a:rPr lang="en-US" sz="4000" b="1" i="1" dirty="0">
                <a:solidFill>
                  <a:srgbClr val="FF0000"/>
                </a:solidFill>
                <a:latin typeface="Times New Roman" pitchFamily="18" charset="0"/>
                <a:cs typeface="Times New Roman" pitchFamily="18" charset="0"/>
              </a:rPr>
              <a:t>: </a:t>
            </a:r>
          </a:p>
          <a:p>
            <a:pPr algn="just" fontAlgn="auto">
              <a:spcBef>
                <a:spcPts val="0"/>
              </a:spcBef>
              <a:spcAft>
                <a:spcPts val="0"/>
              </a:spcAft>
              <a:defRPr/>
            </a:pP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phận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thứ</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nhất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chủ</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ngữ</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trả</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lời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câu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hỏi</a:t>
            </a:r>
            <a:r>
              <a:rPr lang="en-US" sz="4000" dirty="0">
                <a:solidFill>
                  <a:srgbClr val="FF0000"/>
                </a:solidFill>
                <a:latin typeface="Times New Roman" pitchFamily="18" charset="0"/>
                <a:cs typeface="Times New Roman" pitchFamily="18" charset="0"/>
              </a:rPr>
              <a:t>: Ai (</a:t>
            </a:r>
            <a:r>
              <a:rPr lang="en-US" sz="4000" dirty="0" err="1">
                <a:solidFill>
                  <a:srgbClr val="FF0000"/>
                </a:solidFill>
                <a:latin typeface="Times New Roman" pitchFamily="18" charset="0"/>
                <a:cs typeface="Times New Roman" pitchFamily="18" charset="0"/>
              </a:rPr>
              <a:t>cái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 con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 </a:t>
            </a:r>
          </a:p>
          <a:p>
            <a:pPr algn="just" fontAlgn="auto">
              <a:spcBef>
                <a:spcPts val="0"/>
              </a:spcBef>
              <a:spcAft>
                <a:spcPts val="0"/>
              </a:spcAft>
              <a:defRPr/>
            </a:pP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phận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thứ</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hai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vị</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ngữ</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trả</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lời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câu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hỏi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ai,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con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cái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3697884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9"/>
                                        </p:tgtEl>
                                        <p:attrNameLst>
                                          <p:attrName>style.visibility</p:attrName>
                                        </p:attrNameLst>
                                      </p:cBhvr>
                                      <p:to>
                                        <p:strVal val="visible"/>
                                      </p:to>
                                    </p:set>
                                    <p:anim calcmode="discrete" valueType="clr">
                                      <p:cBhvr override="childStyle">
                                        <p:cTn id="7" dur="80"/>
                                        <p:tgtEl>
                                          <p:spTgt spid="92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gtEl>
                                        <p:attrNameLst>
                                          <p:attrName>fillcolor</p:attrName>
                                        </p:attrNameLst>
                                      </p:cBhvr>
                                      <p:tavLst>
                                        <p:tav tm="0">
                                          <p:val>
                                            <p:clrVal>
                                              <a:schemeClr val="accent2"/>
                                            </p:clrVal>
                                          </p:val>
                                        </p:tav>
                                        <p:tav tm="50000">
                                          <p:val>
                                            <p:clrVal>
                                              <a:schemeClr val="hlink"/>
                                            </p:clrVal>
                                          </p:val>
                                        </p:tav>
                                      </p:tavLst>
                                    </p:anim>
                                    <p:set>
                                      <p:cBhvr>
                                        <p:cTn id="9" dur="80"/>
                                        <p:tgtEl>
                                          <p:spTgt spid="92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34B286-3232-4ED9-B7CE-218933D3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012" y="5154036"/>
            <a:ext cx="1165176" cy="1407174"/>
          </a:xfrm>
          <a:prstGeom prst="rect">
            <a:avLst/>
          </a:prstGeom>
        </p:spPr>
      </p:pic>
      <p:pic>
        <p:nvPicPr>
          <p:cNvPr id="8" name="Picture 7">
            <a:extLst>
              <a:ext uri="{FF2B5EF4-FFF2-40B4-BE49-F238E27FC236}">
                <a16:creationId xmlns:a16="http://schemas.microsoft.com/office/drawing/2014/main" id="{1AEB13FA-7947-43C8-A3D5-BE7558F35CD0}"/>
              </a:ext>
            </a:extLst>
          </p:cNvPr>
          <p:cNvPicPr>
            <a:picLocks noChangeAspect="1"/>
          </p:cNvPicPr>
          <p:nvPr/>
        </p:nvPicPr>
        <p:blipFill rotWithShape="1">
          <a:blip r:embed="rId4">
            <a:extLst>
              <a:ext uri="{28A0092B-C50C-407E-A947-70E740481C1C}">
                <a14:useLocalDpi xmlns:a14="http://schemas.microsoft.com/office/drawing/2010/main" val="0"/>
              </a:ext>
            </a:extLst>
          </a:blip>
          <a:srcRect l="-1631" t="-174" r="65437" b="68540"/>
          <a:stretch/>
        </p:blipFill>
        <p:spPr>
          <a:xfrm>
            <a:off x="9858515" y="5004680"/>
            <a:ext cx="1262226" cy="1918582"/>
          </a:xfrm>
          <a:prstGeom prst="rect">
            <a:avLst/>
          </a:prstGeom>
        </p:spPr>
      </p:pic>
      <p:sp>
        <p:nvSpPr>
          <p:cNvPr id="9" name="Rectangle 21">
            <a:extLst>
              <a:ext uri="{FF2B5EF4-FFF2-40B4-BE49-F238E27FC236}">
                <a16:creationId xmlns:a16="http://schemas.microsoft.com/office/drawing/2014/main" id="{5EA0E439-175C-5046-B372-6075251D1036}"/>
              </a:ext>
            </a:extLst>
          </p:cNvPr>
          <p:cNvSpPr>
            <a:spLocks noChangeArrowheads="1"/>
          </p:cNvSpPr>
          <p:nvPr/>
        </p:nvSpPr>
        <p:spPr bwMode="auto">
          <a:xfrm>
            <a:off x="1343025" y="360185"/>
            <a:ext cx="9749141" cy="2862322"/>
          </a:xfrm>
          <a:prstGeom prst="rect">
            <a:avLst/>
          </a:prstGeom>
          <a:noFill/>
          <a:ln w="9525">
            <a:noFill/>
            <a:miter lim="800000"/>
            <a:headEnd/>
            <a:tailEnd/>
          </a:ln>
        </p:spPr>
        <p:txBody>
          <a:bodyPr wrap="square">
            <a:spAutoFit/>
          </a:bodyPr>
          <a:lstStyle/>
          <a:p>
            <a:pPr algn="just" eaLnBrk="0" hangingPunct="0"/>
            <a:r>
              <a:rPr lang="en-US" altLang="en-US" sz="3600" b="1" dirty="0" err="1">
                <a:solidFill>
                  <a:srgbClr val="002060"/>
                </a:solidFill>
                <a:latin typeface="Times New Roman" pitchFamily="18" charset="0"/>
                <a:cs typeface="Times New Roman" pitchFamily="18" charset="0"/>
              </a:rPr>
              <a:t>Bài</a:t>
            </a:r>
            <a:r>
              <a:rPr lang="en-US" altLang="en-US" sz="3600" b="1" dirty="0">
                <a:solidFill>
                  <a:srgbClr val="002060"/>
                </a:solidFill>
                <a:latin typeface="Times New Roman" pitchFamily="18" charset="0"/>
                <a:cs typeface="Times New Roman" pitchFamily="18" charset="0"/>
              </a:rPr>
              <a:t> 3: </a:t>
            </a:r>
            <a:r>
              <a:rPr lang="en-US" altLang="en-US" sz="3600" b="1" dirty="0" err="1">
                <a:solidFill>
                  <a:srgbClr val="002060"/>
                </a:solidFill>
                <a:latin typeface="Times New Roman" pitchFamily="18" charset="0"/>
                <a:cs typeface="Times New Roman" pitchFamily="18" charset="0"/>
              </a:rPr>
              <a:t>Có</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lần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em</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cùng</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một</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số</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bạn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trong</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lớp</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đến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thăm</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bạn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Hà</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bị</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ốm</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Em</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giới</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thiệu</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với</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bố</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mẹ</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bạn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Hà</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từng</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người</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trong</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nhóm</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Hãy</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viết</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một</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đoạn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văn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ngắn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kể</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lại</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chuyện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đó</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trong</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đoạn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văn</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có</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sử</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dụng</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câu</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kể</a:t>
            </a:r>
            <a:r>
              <a:rPr lang="en-US" altLang="en-US" sz="3600" b="1" dirty="0">
                <a:solidFill>
                  <a:srgbClr val="002060"/>
                </a:solidFill>
                <a:latin typeface="Times New Roman" pitchFamily="18" charset="0"/>
                <a:cs typeface="Times New Roman" pitchFamily="18" charset="0"/>
              </a:rPr>
              <a:t> Ai </a:t>
            </a:r>
            <a:r>
              <a:rPr lang="en-US" altLang="en-US" sz="3600" b="1" dirty="0" err="1">
                <a:solidFill>
                  <a:srgbClr val="002060"/>
                </a:solidFill>
                <a:latin typeface="Times New Roman" pitchFamily="18" charset="0"/>
                <a:cs typeface="Times New Roman" pitchFamily="18" charset="0"/>
              </a:rPr>
              <a:t>là</a:t>
            </a:r>
            <a:r>
              <a:rPr lang="en-US" altLang="en-US" sz="3600" b="1" dirty="0">
                <a:solidFill>
                  <a:srgbClr val="002060"/>
                </a:solidFill>
                <a:latin typeface="Times New Roman" pitchFamily="18" charset="0"/>
                <a:cs typeface="Times New Roman" pitchFamily="18" charset="0"/>
              </a:rPr>
              <a:t> </a:t>
            </a:r>
            <a:r>
              <a:rPr lang="en-US" altLang="en-US" sz="3600" b="1" dirty="0" err="1">
                <a:solidFill>
                  <a:srgbClr val="002060"/>
                </a:solidFill>
                <a:latin typeface="Times New Roman" pitchFamily="18" charset="0"/>
                <a:cs typeface="Times New Roman" pitchFamily="18" charset="0"/>
              </a:rPr>
              <a:t>gì</a:t>
            </a:r>
            <a:r>
              <a:rPr lang="en-US" altLang="en-US" sz="3600" b="1" dirty="0">
                <a:solidFill>
                  <a:srgbClr val="002060"/>
                </a:solidFill>
                <a:latin typeface="Times New Roman" pitchFamily="18" charset="0"/>
                <a:cs typeface="Times New Roman" pitchFamily="18" charset="0"/>
              </a:rPr>
              <a:t>?</a:t>
            </a:r>
            <a:r>
              <a:rPr lang="en-US" altLang="en-US" sz="3600" b="1" i="1" dirty="0">
                <a:solidFill>
                  <a:srgbClr val="002060"/>
                </a:solidFill>
                <a:latin typeface="Times New Roman" pitchFamily="18" charset="0"/>
                <a:cs typeface="Times New Roman" pitchFamily="18" charset="0"/>
              </a:rPr>
              <a:t>.</a:t>
            </a:r>
            <a:endParaRPr lang="en-US" altLang="en-US" sz="3600" b="1" i="1" dirty="0">
              <a:solidFill>
                <a:srgbClr val="002060"/>
              </a:solidFill>
            </a:endParaRPr>
          </a:p>
        </p:txBody>
      </p:sp>
      <p:sp>
        <p:nvSpPr>
          <p:cNvPr id="10" name="Text Box 23">
            <a:extLst>
              <a:ext uri="{FF2B5EF4-FFF2-40B4-BE49-F238E27FC236}">
                <a16:creationId xmlns:a16="http://schemas.microsoft.com/office/drawing/2014/main" id="{04013807-9688-864D-857A-933914141864}"/>
              </a:ext>
            </a:extLst>
          </p:cNvPr>
          <p:cNvSpPr txBox="1">
            <a:spLocks noChangeArrowheads="1"/>
          </p:cNvSpPr>
          <p:nvPr/>
        </p:nvSpPr>
        <p:spPr bwMode="auto">
          <a:xfrm>
            <a:off x="2823859" y="5117208"/>
            <a:ext cx="1371600" cy="366713"/>
          </a:xfrm>
          <a:prstGeom prst="rect">
            <a:avLst/>
          </a:prstGeom>
          <a:noFill/>
          <a:ln w="9525">
            <a:noFill/>
            <a:miter lim="800000"/>
            <a:headEnd/>
            <a:tailEnd/>
          </a:ln>
        </p:spPr>
        <p:txBody>
          <a:bodyPr>
            <a:spAutoFit/>
          </a:bodyPr>
          <a:lstStyle/>
          <a:p>
            <a:pPr>
              <a:spcBef>
                <a:spcPct val="50000"/>
              </a:spcBef>
            </a:pPr>
            <a:endParaRPr lang="en-US" altLang="en-US" sz="1800">
              <a:latin typeface="Arial" pitchFamily="34" charset="0"/>
            </a:endParaRPr>
          </a:p>
        </p:txBody>
      </p:sp>
      <p:sp>
        <p:nvSpPr>
          <p:cNvPr id="11" name="Text Box 9">
            <a:extLst>
              <a:ext uri="{FF2B5EF4-FFF2-40B4-BE49-F238E27FC236}">
                <a16:creationId xmlns:a16="http://schemas.microsoft.com/office/drawing/2014/main" id="{20496959-4B59-C948-A21D-69BCFE0C9AC4}"/>
              </a:ext>
            </a:extLst>
          </p:cNvPr>
          <p:cNvSpPr txBox="1">
            <a:spLocks noChangeArrowheads="1"/>
          </p:cNvSpPr>
          <p:nvPr/>
        </p:nvSpPr>
        <p:spPr bwMode="auto">
          <a:xfrm>
            <a:off x="-125388" y="3452812"/>
            <a:ext cx="4495800" cy="1169551"/>
          </a:xfrm>
          <a:prstGeom prst="rect">
            <a:avLst/>
          </a:prstGeom>
          <a:noFill/>
          <a:ln w="9525">
            <a:noFill/>
            <a:miter lim="800000"/>
            <a:headEnd/>
            <a:tailEnd/>
          </a:ln>
        </p:spPr>
        <p:txBody>
          <a:bodyPr>
            <a:spAutoFit/>
          </a:bodyPr>
          <a:lstStyle/>
          <a:p>
            <a:pPr algn="ctr">
              <a:spcBef>
                <a:spcPct val="50000"/>
              </a:spcBef>
            </a:pPr>
            <a:r>
              <a:rPr lang="en-US" altLang="en-US" sz="2800" b="1" dirty="0" err="1">
                <a:latin typeface="Times New Roman" pitchFamily="18" charset="0"/>
                <a:cs typeface="Times New Roman" pitchFamily="18" charset="0"/>
              </a:rPr>
              <a:t>Bài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tập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yêu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cầu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gì</a:t>
            </a:r>
            <a:r>
              <a:rPr lang="en-US" altLang="en-US" sz="2800" b="1" dirty="0">
                <a:latin typeface="Times New Roman" pitchFamily="18" charset="0"/>
                <a:cs typeface="Times New Roman" pitchFamily="18" charset="0"/>
              </a:rPr>
              <a:t>?</a:t>
            </a:r>
          </a:p>
          <a:p>
            <a:pPr algn="just">
              <a:spcBef>
                <a:spcPct val="50000"/>
              </a:spcBef>
            </a:pPr>
            <a:endParaRPr lang="en-US" altLang="en-US" sz="2800" b="1" dirty="0">
              <a:solidFill>
                <a:srgbClr val="FF0000"/>
              </a:solidFill>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3D9BDE96-BB33-054E-850E-84803BB64A74}"/>
              </a:ext>
            </a:extLst>
          </p:cNvPr>
          <p:cNvSpPr>
            <a:spLocks noChangeArrowheads="1"/>
          </p:cNvSpPr>
          <p:nvPr/>
        </p:nvSpPr>
        <p:spPr bwMode="auto">
          <a:xfrm>
            <a:off x="4212278" y="3669457"/>
            <a:ext cx="5541321" cy="2677656"/>
          </a:xfrm>
          <a:prstGeom prst="rect">
            <a:avLst/>
          </a:prstGeom>
          <a:noFill/>
          <a:ln w="9525">
            <a:noFill/>
            <a:miter lim="800000"/>
            <a:headEnd/>
            <a:tailEnd/>
          </a:ln>
        </p:spPr>
        <p:txBody>
          <a:bodyPr wrap="square">
            <a:spAutoFit/>
          </a:bodyPr>
          <a:lstStyle/>
          <a:p>
            <a:pPr>
              <a:buFontTx/>
              <a:buChar cha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Viết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đoạn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ngắn</a:t>
            </a:r>
            <a:r>
              <a:rPr lang="en-US" altLang="en-US" sz="2800" dirty="0">
                <a:latin typeface="Times New Roman" pitchFamily="18" charset="0"/>
                <a:cs typeface="Times New Roman" pitchFamily="18" charset="0"/>
              </a:rPr>
              <a:t> .</a:t>
            </a:r>
          </a:p>
          <a:p>
            <a:pPr>
              <a:buFontTx/>
              <a:buChar cha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Nội</a:t>
            </a:r>
            <a:r>
              <a:rPr lang="en-US" altLang="en-US" sz="2800" dirty="0">
                <a:latin typeface="Times New Roman" pitchFamily="18" charset="0"/>
                <a:cs typeface="Times New Roman" pitchFamily="18" charset="0"/>
              </a:rPr>
              <a:t> dung: </a:t>
            </a:r>
            <a:r>
              <a:rPr lang="en-US" altLang="en-US" sz="2800" dirty="0" err="1">
                <a:latin typeface="Times New Roman" pitchFamily="18" charset="0"/>
                <a:cs typeface="Times New Roman" pitchFamily="18" charset="0"/>
              </a:rPr>
              <a:t>Kể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chuyện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thăm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ốm</a:t>
            </a:r>
            <a:r>
              <a:rPr lang="en-US" altLang="en-US" sz="2800" dirty="0">
                <a:latin typeface="Times New Roman" pitchFamily="18" charset="0"/>
                <a:cs typeface="Times New Roman" pitchFamily="18" charset="0"/>
              </a:rPr>
              <a:t>.</a:t>
            </a:r>
          </a:p>
          <a:p>
            <a:pPr>
              <a:buFontTx/>
              <a:buChar cha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thiệu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bố</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mẹ</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bạn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từng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nhóm</a:t>
            </a:r>
            <a:r>
              <a:rPr lang="en-US" altLang="en-US" sz="2800" dirty="0">
                <a:latin typeface="Times New Roman" pitchFamily="18" charset="0"/>
                <a:cs typeface="Times New Roman" pitchFamily="18" charset="0"/>
              </a:rPr>
              <a:t>.</a:t>
            </a:r>
          </a:p>
          <a:p>
            <a:pPr>
              <a:buFontTx/>
              <a:buChar cha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dụng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câu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kể</a:t>
            </a:r>
            <a:r>
              <a:rPr lang="en-US" altLang="en-US" sz="2800" dirty="0">
                <a:latin typeface="Times New Roman" pitchFamily="18" charset="0"/>
                <a:cs typeface="Times New Roman" pitchFamily="18" charset="0"/>
              </a:rPr>
              <a:t> Ai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gì</a:t>
            </a:r>
            <a:r>
              <a:rPr lang="en-US" altLang="en-US" sz="2800" dirty="0">
                <a:latin typeface="Times New Roman" pitchFamily="18" charset="0"/>
                <a:cs typeface="Times New Roman" pitchFamily="18" charset="0"/>
              </a:rPr>
              <a:t>?</a:t>
            </a:r>
            <a:endParaRPr lang="vi-VN" altLang="en-US" sz="2800" dirty="0">
              <a:latin typeface="Times New Roman" pitchFamily="18" charset="0"/>
              <a:cs typeface="Times New Roman" pitchFamily="18" charset="0"/>
            </a:endParaRPr>
          </a:p>
        </p:txBody>
      </p:sp>
      <p:pic>
        <p:nvPicPr>
          <p:cNvPr id="13" name="Picture 12" descr="13.jpg">
            <a:extLst>
              <a:ext uri="{FF2B5EF4-FFF2-40B4-BE49-F238E27FC236}">
                <a16:creationId xmlns:a16="http://schemas.microsoft.com/office/drawing/2014/main" id="{A97773BB-F83E-C84B-9F1A-C7698AD2F6A9}"/>
              </a:ext>
            </a:extLst>
          </p:cNvPr>
          <p:cNvPicPr>
            <a:picLocks noChangeAspect="1"/>
          </p:cNvPicPr>
          <p:nvPr/>
        </p:nvPicPr>
        <p:blipFill>
          <a:blip r:embed="rId5" cstate="print"/>
          <a:stretch>
            <a:fillRect/>
          </a:stretch>
        </p:blipFill>
        <p:spPr>
          <a:xfrm>
            <a:off x="636612" y="4062412"/>
            <a:ext cx="24384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par>
                                <p:cTn id="12" presetID="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23"/>
          <p:cNvSpPr txBox="1">
            <a:spLocks noChangeArrowheads="1"/>
          </p:cNvSpPr>
          <p:nvPr/>
        </p:nvSpPr>
        <p:spPr bwMode="auto">
          <a:xfrm>
            <a:off x="3276600" y="4495801"/>
            <a:ext cx="1371600" cy="366713"/>
          </a:xfrm>
          <a:prstGeom prst="rect">
            <a:avLst/>
          </a:prstGeom>
          <a:noFill/>
          <a:ln w="9525">
            <a:noFill/>
            <a:miter lim="800000"/>
            <a:headEnd/>
            <a:tailEnd/>
          </a:ln>
        </p:spPr>
        <p:txBody>
          <a:bodyPr>
            <a:spAutoFit/>
          </a:bodyPr>
          <a:lstStyle/>
          <a:p>
            <a:pPr>
              <a:spcBef>
                <a:spcPct val="50000"/>
              </a:spcBef>
            </a:pPr>
            <a:endParaRPr lang="en-US" altLang="en-US">
              <a:latin typeface="Arial" pitchFamily="34" charset="0"/>
            </a:endParaRPr>
          </a:p>
        </p:txBody>
      </p:sp>
      <p:sp>
        <p:nvSpPr>
          <p:cNvPr id="13" name="Hộp Văn bản 1"/>
          <p:cNvSpPr txBox="1">
            <a:spLocks noChangeArrowheads="1"/>
          </p:cNvSpPr>
          <p:nvPr/>
        </p:nvSpPr>
        <p:spPr bwMode="auto">
          <a:xfrm>
            <a:off x="1824036" y="2362200"/>
            <a:ext cx="9179871" cy="3802516"/>
          </a:xfrm>
          <a:prstGeom prst="rect">
            <a:avLst/>
          </a:prstGeom>
          <a:blipFill dpi="0" rotWithShape="1">
            <a:blip r:embed="rId3"/>
            <a:srcRect/>
            <a:stretch>
              <a:fillRect/>
            </a:stretch>
          </a:blipFill>
          <a:ln w="9525">
            <a:noFill/>
            <a:miter lim="800000"/>
            <a:headEnd/>
            <a:tailEnd/>
          </a:ln>
        </p:spPr>
        <p:txBody>
          <a:bodyPr wrap="square">
            <a:spAutoFit/>
          </a:bodyPr>
          <a:lstStyle/>
          <a:p>
            <a:pPr>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b="1" dirty="0" err="1">
                <a:solidFill>
                  <a:srgbClr val="0070C0"/>
                </a:solidFill>
                <a:latin typeface="Times New Roman" pitchFamily="18" charset="0"/>
                <a:ea typeface="Calibri" pitchFamily="34" charset="0"/>
                <a:cs typeface="Times New Roman" pitchFamily="18" charset="0"/>
              </a:rPr>
              <a:t>Hướng</a:t>
            </a:r>
            <a:r>
              <a:rPr lang="en-US" altLang="en-US" sz="2500" b="1" dirty="0">
                <a:solidFill>
                  <a:srgbClr val="0070C0"/>
                </a:solidFill>
                <a:latin typeface="Times New Roman" pitchFamily="18" charset="0"/>
                <a:ea typeface="Calibri" pitchFamily="34" charset="0"/>
                <a:cs typeface="Times New Roman" pitchFamily="18" charset="0"/>
              </a:rPr>
              <a:t> </a:t>
            </a:r>
            <a:r>
              <a:rPr lang="en-US" altLang="en-US" sz="2500" b="1" dirty="0" err="1">
                <a:solidFill>
                  <a:srgbClr val="0070C0"/>
                </a:solidFill>
                <a:latin typeface="Times New Roman" pitchFamily="18" charset="0"/>
                <a:ea typeface="Calibri" pitchFamily="34" charset="0"/>
                <a:cs typeface="Times New Roman" pitchFamily="18" charset="0"/>
              </a:rPr>
              <a:t>dẫn</a:t>
            </a:r>
            <a:endParaRPr lang="en-US" altLang="en-US" sz="2500" b="1" dirty="0">
              <a:solidFill>
                <a:srgbClr val="0070C0"/>
              </a:solidFill>
              <a:latin typeface="Calibri" pitchFamily="34" charset="0"/>
              <a:ea typeface="Calibri" pitchFamily="34" charset="0"/>
              <a:cs typeface="Times New Roman" pitchFamily="18" charset="0"/>
            </a:endParaRPr>
          </a:p>
          <a:p>
            <a:pPr>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Các</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em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đến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bạn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vào</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hôm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nào</a:t>
            </a:r>
            <a:r>
              <a:rPr lang="en-US" altLang="en-US" sz="2500" dirty="0">
                <a:solidFill>
                  <a:srgbClr val="333333"/>
                </a:solidFill>
                <a:latin typeface="Times New Roman" pitchFamily="18" charset="0"/>
                <a:ea typeface="Calibri" pitchFamily="34" charset="0"/>
                <a:cs typeface="Times New Roman" pitchFamily="18" charset="0"/>
              </a:rPr>
              <a:t>?</a:t>
            </a:r>
            <a:br>
              <a:rPr lang="en-US" altLang="en-US" sz="2500" dirty="0">
                <a:solidFill>
                  <a:srgbClr val="333333"/>
                </a:solidFill>
                <a:latin typeface="Times New Roman" pitchFamily="18" charset="0"/>
                <a:ea typeface="Calibri" pitchFamily="34" charset="0"/>
                <a:cs typeface="Times New Roman" pitchFamily="18" charset="0"/>
              </a:rPr>
            </a:b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Vào</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bạn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các</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em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gặp</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ai</a:t>
            </a:r>
            <a:r>
              <a:rPr lang="en-US" altLang="en-US" sz="2500" dirty="0">
                <a:solidFill>
                  <a:srgbClr val="333333"/>
                </a:solidFill>
                <a:latin typeface="Times New Roman" pitchFamily="18" charset="0"/>
                <a:ea typeface="Calibri" pitchFamily="34" charset="0"/>
                <a:cs typeface="Times New Roman" pitchFamily="18" charset="0"/>
              </a:rPr>
              <a:t>?</a:t>
            </a:r>
            <a:endParaRPr lang="en-US" altLang="en-US" sz="2500" dirty="0">
              <a:latin typeface="Calibri" pitchFamily="34" charset="0"/>
              <a:ea typeface="Calibri" pitchFamily="34" charset="0"/>
              <a:cs typeface="Times New Roman" pitchFamily="18" charset="0"/>
            </a:endParaRPr>
          </a:p>
          <a:p>
            <a:pPr>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Vậy</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việc</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đầu</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tiên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các</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em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phải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làm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gì</a:t>
            </a:r>
            <a:r>
              <a:rPr lang="en-US" altLang="en-US" sz="2500" dirty="0">
                <a:solidFill>
                  <a:srgbClr val="333333"/>
                </a:solidFill>
                <a:latin typeface="Times New Roman" pitchFamily="18" charset="0"/>
                <a:ea typeface="Calibri" pitchFamily="34" charset="0"/>
                <a:cs typeface="Times New Roman" pitchFamily="18" charset="0"/>
              </a:rPr>
              <a:t>? </a:t>
            </a:r>
            <a:endParaRPr lang="en-US" altLang="en-US" sz="2500" dirty="0">
              <a:latin typeface="Calibri" pitchFamily="34" charset="0"/>
              <a:ea typeface="Calibri" pitchFamily="34" charset="0"/>
              <a:cs typeface="Times New Roman" pitchFamily="18" charset="0"/>
            </a:endParaRPr>
          </a:p>
          <a:p>
            <a:pPr>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Bố</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mẹ</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bạn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sẽ</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nói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gì</a:t>
            </a:r>
            <a:r>
              <a:rPr lang="en-US" altLang="en-US" sz="2500" dirty="0">
                <a:solidFill>
                  <a:srgbClr val="333333"/>
                </a:solidFill>
                <a:latin typeface="Times New Roman" pitchFamily="18" charset="0"/>
                <a:ea typeface="Calibri" pitchFamily="34" charset="0"/>
                <a:cs typeface="Times New Roman" pitchFamily="18" charset="0"/>
              </a:rPr>
              <a:t>? </a:t>
            </a:r>
            <a:endParaRPr lang="en-US" altLang="en-US" sz="2500" dirty="0">
              <a:latin typeface="Calibri" pitchFamily="34" charset="0"/>
              <a:ea typeface="Calibri" pitchFamily="34" charset="0"/>
              <a:cs typeface="Times New Roman" pitchFamily="18" charset="0"/>
            </a:endParaRPr>
          </a:p>
          <a:p>
            <a:pPr>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Khi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nói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chuyện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với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người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lớn</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phải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nói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như</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thế</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nào</a:t>
            </a:r>
            <a:r>
              <a:rPr lang="en-US" altLang="en-US" sz="2500" dirty="0">
                <a:solidFill>
                  <a:srgbClr val="333333"/>
                </a:solidFill>
                <a:latin typeface="Times New Roman" pitchFamily="18" charset="0"/>
                <a:ea typeface="Calibri" pitchFamily="34" charset="0"/>
                <a:cs typeface="Times New Roman" pitchFamily="18" charset="0"/>
              </a:rPr>
              <a:t>? </a:t>
            </a:r>
            <a:endParaRPr lang="en-US" altLang="en-US" sz="2500" dirty="0">
              <a:latin typeface="Calibri" pitchFamily="34" charset="0"/>
              <a:ea typeface="Calibri" pitchFamily="34" charset="0"/>
              <a:cs typeface="Times New Roman" pitchFamily="18" charset="0"/>
            </a:endParaRPr>
          </a:p>
          <a:p>
            <a:pPr>
              <a:lnSpc>
                <a:spcPct val="115000"/>
              </a:lnSpc>
              <a:spcAft>
                <a:spcPts val="1000"/>
              </a:spcAft>
            </a:pPr>
            <a:r>
              <a:rPr lang="en-US" altLang="en-US" sz="2500" dirty="0">
                <a:solidFill>
                  <a:srgbClr val="333333"/>
                </a:solidFill>
                <a:latin typeface="Times New Roman" pitchFamily="18" charset="0"/>
                <a:ea typeface="Calibri" pitchFamily="34" charset="0"/>
                <a:cs typeface="Times New Roman" pitchFamily="18" charset="0"/>
              </a:rPr>
              <a:t>+ Ai </a:t>
            </a:r>
            <a:r>
              <a:rPr lang="en-US" altLang="en-US" sz="2500" dirty="0" err="1">
                <a:solidFill>
                  <a:srgbClr val="333333"/>
                </a:solidFill>
                <a:latin typeface="Times New Roman" pitchFamily="18" charset="0"/>
                <a:ea typeface="Calibri" pitchFamily="34" charset="0"/>
                <a:cs typeface="Times New Roman" pitchFamily="18" charset="0"/>
              </a:rPr>
              <a:t>là</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người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sẽ</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giới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thiệu</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từng</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người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trong</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nhóm</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với</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bố</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mẹ</a:t>
            </a:r>
            <a:r>
              <a:rPr lang="en-US" altLang="en-US" sz="2500" dirty="0">
                <a:solidFill>
                  <a:srgbClr val="333333"/>
                </a:solidFill>
                <a:latin typeface="Times New Roman" pitchFamily="18" charset="0"/>
                <a:ea typeface="Calibri" pitchFamily="34" charset="0"/>
                <a:cs typeface="Times New Roman" pitchFamily="18" charset="0"/>
              </a:rPr>
              <a:t> </a:t>
            </a:r>
            <a:r>
              <a:rPr lang="en-US" altLang="en-US" sz="2500" dirty="0" err="1">
                <a:solidFill>
                  <a:srgbClr val="333333"/>
                </a:solidFill>
                <a:latin typeface="Times New Roman" pitchFamily="18" charset="0"/>
                <a:ea typeface="Calibri" pitchFamily="34" charset="0"/>
                <a:cs typeface="Times New Roman" pitchFamily="18" charset="0"/>
              </a:rPr>
              <a:t>Hà</a:t>
            </a:r>
            <a:r>
              <a:rPr lang="en-US" altLang="en-US" sz="2500" dirty="0">
                <a:solidFill>
                  <a:srgbClr val="333333"/>
                </a:solidFill>
                <a:latin typeface="Times New Roman" pitchFamily="18" charset="0"/>
                <a:ea typeface="Calibri" pitchFamily="34" charset="0"/>
                <a:cs typeface="Times New Roman" pitchFamily="18" charset="0"/>
              </a:rPr>
              <a:t>?</a:t>
            </a:r>
            <a:endParaRPr lang="en-US" altLang="en-US" sz="2500" dirty="0">
              <a:latin typeface="Calibri" pitchFamily="34" charset="0"/>
              <a:ea typeface="Calibri" pitchFamily="34" charset="0"/>
              <a:cs typeface="Times New Roman" pitchFamily="18" charset="0"/>
            </a:endParaRPr>
          </a:p>
        </p:txBody>
      </p:sp>
      <p:sp>
        <p:nvSpPr>
          <p:cNvPr id="5" name="Rectangle 21">
            <a:extLst>
              <a:ext uri="{FF2B5EF4-FFF2-40B4-BE49-F238E27FC236}">
                <a16:creationId xmlns:a16="http://schemas.microsoft.com/office/drawing/2014/main" id="{17AF390A-F7CA-FD46-8140-0728A0075DB6}"/>
              </a:ext>
            </a:extLst>
          </p:cNvPr>
          <p:cNvSpPr>
            <a:spLocks noChangeArrowheads="1"/>
          </p:cNvSpPr>
          <p:nvPr/>
        </p:nvSpPr>
        <p:spPr bwMode="auto">
          <a:xfrm>
            <a:off x="1259529" y="152400"/>
            <a:ext cx="9749141" cy="2062103"/>
          </a:xfrm>
          <a:prstGeom prst="rect">
            <a:avLst/>
          </a:prstGeom>
          <a:noFill/>
          <a:ln w="9525">
            <a:noFill/>
            <a:miter lim="800000"/>
            <a:headEnd/>
            <a:tailEnd/>
          </a:ln>
        </p:spPr>
        <p:txBody>
          <a:bodyPr wrap="square">
            <a:spAutoFit/>
          </a:bodyPr>
          <a:lstStyle/>
          <a:p>
            <a:pPr algn="just" eaLnBrk="0" hangingPunct="0"/>
            <a:r>
              <a:rPr lang="en-US" altLang="en-US" sz="3200" b="1" dirty="0" err="1">
                <a:solidFill>
                  <a:srgbClr val="002060"/>
                </a:solidFill>
                <a:latin typeface="Times New Roman" pitchFamily="18" charset="0"/>
                <a:cs typeface="Times New Roman" pitchFamily="18" charset="0"/>
              </a:rPr>
              <a:t>Bài</a:t>
            </a:r>
            <a:r>
              <a:rPr lang="en-US" altLang="en-US" sz="3200" b="1" dirty="0">
                <a:solidFill>
                  <a:srgbClr val="002060"/>
                </a:solidFill>
                <a:latin typeface="Times New Roman" pitchFamily="18" charset="0"/>
                <a:cs typeface="Times New Roman" pitchFamily="18" charset="0"/>
              </a:rPr>
              <a:t> 3: </a:t>
            </a:r>
            <a:r>
              <a:rPr lang="en-US" altLang="en-US" sz="3200" b="1" dirty="0" err="1">
                <a:solidFill>
                  <a:srgbClr val="002060"/>
                </a:solidFill>
                <a:latin typeface="Times New Roman" pitchFamily="18" charset="0"/>
                <a:cs typeface="Times New Roman" pitchFamily="18" charset="0"/>
              </a:rPr>
              <a:t>Có</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lần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em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cùng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một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số</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trong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lớp</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đến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thăm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bị</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ốm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Em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giới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thiệu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bố</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mẹ</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từng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người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trong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nhóm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Hãy</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viết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một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đoạn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văn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ngắn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lại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chuyện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đó</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trong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đoạn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văn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có</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sử</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dụng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Ai </a:t>
            </a:r>
            <a:r>
              <a:rPr lang="en-US" altLang="en-US" sz="3200" b="1" dirty="0" err="1">
                <a:solidFill>
                  <a:srgbClr val="002060"/>
                </a:solidFill>
                <a:latin typeface="Times New Roman" pitchFamily="18" charset="0"/>
                <a:cs typeface="Times New Roman" pitchFamily="18" charset="0"/>
              </a:rPr>
              <a:t>là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a:t>
            </a:r>
            <a:r>
              <a:rPr lang="en-US" altLang="en-US" sz="3200" b="1" i="1" dirty="0">
                <a:solidFill>
                  <a:srgbClr val="002060"/>
                </a:solidFill>
                <a:latin typeface="Times New Roman" pitchFamily="18" charset="0"/>
                <a:cs typeface="Times New Roman" pitchFamily="18" charset="0"/>
              </a:rPr>
              <a:t>.</a:t>
            </a:r>
            <a:endParaRPr lang="en-US" altLang="en-US" sz="3200" b="1" i="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a:extLst>
              <a:ext uri="{FF2B5EF4-FFF2-40B4-BE49-F238E27FC236}">
                <a16:creationId xmlns:a16="http://schemas.microsoft.com/office/drawing/2014/main" id="{4BCD95BE-DA9F-B446-8BDD-FEFF90CCD09A}"/>
              </a:ext>
            </a:extLst>
          </p:cNvPr>
          <p:cNvSpPr>
            <a:spLocks noChangeArrowheads="1"/>
          </p:cNvSpPr>
          <p:nvPr/>
        </p:nvSpPr>
        <p:spPr bwMode="auto">
          <a:xfrm>
            <a:off x="1290485" y="152400"/>
            <a:ext cx="9749141" cy="2062103"/>
          </a:xfrm>
          <a:prstGeom prst="rect">
            <a:avLst/>
          </a:prstGeom>
          <a:noFill/>
          <a:ln w="9525">
            <a:noFill/>
            <a:miter lim="800000"/>
            <a:headEnd/>
            <a:tailEnd/>
          </a:ln>
        </p:spPr>
        <p:txBody>
          <a:bodyPr wrap="square">
            <a:spAutoFit/>
          </a:bodyPr>
          <a:lstStyle/>
          <a:p>
            <a:pPr algn="just" eaLnBrk="0" hangingPunct="0"/>
            <a:r>
              <a:rPr lang="en-US" altLang="en-US" sz="3200" b="1" dirty="0" err="1">
                <a:solidFill>
                  <a:srgbClr val="002060"/>
                </a:solidFill>
                <a:latin typeface="Times New Roman" pitchFamily="18" charset="0"/>
                <a:cs typeface="Times New Roman" pitchFamily="18" charset="0"/>
              </a:rPr>
              <a:t>Bài</a:t>
            </a:r>
            <a:r>
              <a:rPr lang="en-US" altLang="en-US" sz="3200" b="1" dirty="0">
                <a:solidFill>
                  <a:srgbClr val="002060"/>
                </a:solidFill>
                <a:latin typeface="Times New Roman" pitchFamily="18" charset="0"/>
                <a:cs typeface="Times New Roman" pitchFamily="18" charset="0"/>
              </a:rPr>
              <a:t> 3: </a:t>
            </a:r>
            <a:r>
              <a:rPr lang="en-US" altLang="en-US" sz="3200" b="1" dirty="0" err="1">
                <a:solidFill>
                  <a:srgbClr val="002060"/>
                </a:solidFill>
                <a:latin typeface="Times New Roman" pitchFamily="18" charset="0"/>
                <a:cs typeface="Times New Roman" pitchFamily="18" charset="0"/>
              </a:rPr>
              <a:t>Có</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lần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em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cùng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một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số</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trong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lớp</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đến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thăm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bị</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ốm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Em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giới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thiệu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với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bố</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mẹ</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bạn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từng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người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trong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nhóm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Hãy</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viết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một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đoạn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văn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ngắn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lại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chuyện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đó</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trong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đoạn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văn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có</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sử</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dụng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kể</a:t>
            </a:r>
            <a:r>
              <a:rPr lang="en-US" altLang="en-US" sz="3200" b="1" dirty="0">
                <a:solidFill>
                  <a:srgbClr val="002060"/>
                </a:solidFill>
                <a:latin typeface="Times New Roman" pitchFamily="18" charset="0"/>
                <a:cs typeface="Times New Roman" pitchFamily="18" charset="0"/>
              </a:rPr>
              <a:t> Ai </a:t>
            </a:r>
            <a:r>
              <a:rPr lang="en-US" altLang="en-US" sz="3200" b="1" dirty="0" err="1">
                <a:solidFill>
                  <a:srgbClr val="002060"/>
                </a:solidFill>
                <a:latin typeface="Times New Roman" pitchFamily="18" charset="0"/>
                <a:cs typeface="Times New Roman" pitchFamily="18" charset="0"/>
              </a:rPr>
              <a:t>là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a:t>
            </a:r>
            <a:r>
              <a:rPr lang="en-US" altLang="en-US" sz="3200" b="1" i="1" dirty="0">
                <a:solidFill>
                  <a:srgbClr val="002060"/>
                </a:solidFill>
                <a:latin typeface="Times New Roman" pitchFamily="18" charset="0"/>
                <a:cs typeface="Times New Roman" pitchFamily="18" charset="0"/>
              </a:rPr>
              <a:t>.</a:t>
            </a:r>
            <a:endParaRPr lang="en-US" altLang="en-US" sz="3200" b="1" i="1" dirty="0">
              <a:solidFill>
                <a:srgbClr val="002060"/>
              </a:solidFill>
            </a:endParaRPr>
          </a:p>
        </p:txBody>
      </p:sp>
      <p:sp>
        <p:nvSpPr>
          <p:cNvPr id="5" name="Rectangle 4">
            <a:extLst>
              <a:ext uri="{FF2B5EF4-FFF2-40B4-BE49-F238E27FC236}">
                <a16:creationId xmlns:a16="http://schemas.microsoft.com/office/drawing/2014/main" id="{444365F9-3633-F942-8784-4520315A2CFA}"/>
              </a:ext>
            </a:extLst>
          </p:cNvPr>
          <p:cNvSpPr/>
          <p:nvPr/>
        </p:nvSpPr>
        <p:spPr>
          <a:xfrm>
            <a:off x="831056" y="2214503"/>
            <a:ext cx="10529887" cy="4401205"/>
          </a:xfrm>
          <a:prstGeom prst="rect">
            <a:avLst/>
          </a:prstGeom>
        </p:spPr>
        <p:txBody>
          <a:bodyPr wrap="square">
            <a:spAutoFit/>
          </a:bodyPr>
          <a:lstStyle/>
          <a:p>
            <a:pPr algn="just"/>
            <a:r>
              <a:rPr lang="en-US" altLang="en-US" sz="2800" b="1" dirty="0">
                <a:solidFill>
                  <a:srgbClr val="000000"/>
                </a:solidFill>
                <a:latin typeface="UTM Avo" panose="02040603050506020204" pitchFamily="18"/>
                <a:cs typeface="Times New Roman" panose="02020603050405020304" pitchFamily="18" charset="0"/>
              </a:rPr>
              <a:t>	</a:t>
            </a:r>
            <a:r>
              <a:rPr lang="en-US" altLang="en-US" sz="2800" b="1" dirty="0" err="1">
                <a:solidFill>
                  <a:srgbClr val="000000"/>
                </a:solidFill>
                <a:latin typeface="UTM Avo" panose="02040603050506020204" pitchFamily="18"/>
                <a:cs typeface="Times New Roman" panose="02020603050405020304" pitchFamily="18" charset="0"/>
              </a:rPr>
              <a:t>Ví</a:t>
            </a:r>
            <a:r>
              <a:rPr lang="en-US" altLang="en-US" sz="2800" b="1" dirty="0">
                <a:solidFill>
                  <a:srgbClr val="000000"/>
                </a:solidFill>
                <a:latin typeface="UTM Avo" panose="02040603050506020204" pitchFamily="18"/>
                <a:cs typeface="Times New Roman" panose="02020603050405020304" pitchFamily="18" charset="0"/>
              </a:rPr>
              <a:t> </a:t>
            </a:r>
            <a:r>
              <a:rPr lang="en-US" altLang="en-US" sz="2800" b="1" dirty="0" err="1">
                <a:solidFill>
                  <a:srgbClr val="000000"/>
                </a:solidFill>
                <a:latin typeface="UTM Avo" panose="02040603050506020204" pitchFamily="18"/>
                <a:cs typeface="Times New Roman" panose="02020603050405020304" pitchFamily="18" charset="0"/>
              </a:rPr>
              <a:t>dụ</a:t>
            </a:r>
            <a:r>
              <a:rPr lang="en-US" altLang="en-US" sz="2800" b="1" dirty="0">
                <a:solidFill>
                  <a:srgbClr val="000000"/>
                </a:solidFill>
                <a:latin typeface="UTM Avo" panose="02040603050506020204" pitchFamily="18"/>
                <a:cs typeface="Times New Roman" panose="02020603050405020304" pitchFamily="18" charset="0"/>
              </a:rPr>
              <a:t> </a:t>
            </a:r>
            <a:r>
              <a:rPr lang="en-US" altLang="en-US" sz="2800" dirty="0">
                <a:solidFill>
                  <a:srgbClr val="000000"/>
                </a:solidFill>
                <a:latin typeface="UTM Avo" panose="02040603050506020204" pitchFamily="18"/>
              </a:rPr>
              <a:t>: </a:t>
            </a:r>
          </a:p>
          <a:p>
            <a:pPr algn="just"/>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Mấy</a:t>
            </a:r>
            <a:r>
              <a:rPr lang="vi-VN" altLang="en-US" sz="2800" b="1" dirty="0">
                <a:solidFill>
                  <a:srgbClr val="000066"/>
                </a:solidFill>
                <a:latin typeface="UTM Avo" panose="02040603050506020204" pitchFamily="18"/>
                <a:cs typeface="Times New Roman" panose="02020603050405020304" pitchFamily="18" charset="0"/>
              </a:rPr>
              <a:t> hôm nay, </a:t>
            </a:r>
            <a:r>
              <a:rPr lang="en-US" altLang="en-US" sz="2800" b="1" dirty="0" err="1">
                <a:solidFill>
                  <a:srgbClr val="000066"/>
                </a:solidFill>
                <a:latin typeface="UTM Avo" panose="02040603050506020204" pitchFamily="18"/>
                <a:cs typeface="Times New Roman" panose="02020603050405020304" pitchFamily="18" charset="0"/>
              </a:rPr>
              <a:t>Hà</a:t>
            </a:r>
            <a:r>
              <a:rPr lang="vi-VN" altLang="en-US" sz="2800" b="1" dirty="0">
                <a:solidFill>
                  <a:srgbClr val="000066"/>
                </a:solidFill>
                <a:latin typeface="UTM Avo" panose="02040603050506020204" pitchFamily="18"/>
                <a:cs typeface="Times New Roman" panose="02020603050405020304" pitchFamily="18" charset="0"/>
              </a:rPr>
              <a:t> bị ốm không đi học được. Nên</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cuối</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buổi</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học</a:t>
            </a:r>
            <a:r>
              <a:rPr lang="vi-VN"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lớp</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em</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đến</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thăm</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Hà</a:t>
            </a:r>
            <a:r>
              <a:rPr lang="vi-VN"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Gặp</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mẹ</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Hà</a:t>
            </a:r>
            <a:r>
              <a:rPr lang="en-US" altLang="en-US" sz="2800" b="1" dirty="0">
                <a:solidFill>
                  <a:srgbClr val="000066"/>
                </a:solidFill>
                <a:latin typeface="UTM Avo" panose="02040603050506020204" pitchFamily="18"/>
                <a:cs typeface="Times New Roman" panose="02020603050405020304" pitchFamily="18" charset="0"/>
              </a:rPr>
              <a:t>,</a:t>
            </a:r>
            <a:r>
              <a:rPr lang="vi-VN" altLang="en-US" sz="2800" b="1" dirty="0">
                <a:solidFill>
                  <a:srgbClr val="000066"/>
                </a:solidFill>
                <a:latin typeface="UTM Avo" panose="02040603050506020204" pitchFamily="18"/>
                <a:cs typeface="Times New Roman" panose="02020603050405020304" pitchFamily="18" charset="0"/>
              </a:rPr>
              <a:t> em thay mặt các bạn </a:t>
            </a:r>
            <a:r>
              <a:rPr lang="en-US" altLang="en-US" sz="2800" b="1" dirty="0" err="1">
                <a:solidFill>
                  <a:srgbClr val="000066"/>
                </a:solidFill>
                <a:latin typeface="UTM Avo" panose="02040603050506020204" pitchFamily="18"/>
                <a:cs typeface="Times New Roman" panose="02020603050405020304" pitchFamily="18" charset="0"/>
              </a:rPr>
              <a:t>giới</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dirty="0" err="1">
                <a:solidFill>
                  <a:srgbClr val="000066"/>
                </a:solidFill>
                <a:latin typeface="UTM Avo" panose="02040603050506020204" pitchFamily="18"/>
                <a:cs typeface="Times New Roman" panose="02020603050405020304" pitchFamily="18" charset="0"/>
              </a:rPr>
              <a:t>thiệu</a:t>
            </a:r>
            <a:r>
              <a:rPr lang="vi-VN" altLang="en-US" sz="2800" b="1" dirty="0">
                <a:solidFill>
                  <a:srgbClr val="000066"/>
                </a:solidFill>
                <a:latin typeface="UTM Avo" panose="02040603050506020204" pitchFamily="18"/>
                <a:cs typeface="Times New Roman" panose="02020603050405020304" pitchFamily="18" charset="0"/>
              </a:rPr>
              <a:t>: “Thưa bác, </a:t>
            </a:r>
            <a:r>
              <a:rPr lang="vi-VN" altLang="en-US" sz="2800" b="1" u="sng" dirty="0">
                <a:solidFill>
                  <a:srgbClr val="FF0000"/>
                </a:solidFill>
                <a:latin typeface="UTM Avo" panose="02040603050506020204" pitchFamily="18"/>
                <a:cs typeface="Times New Roman" panose="02020603050405020304" pitchFamily="18" charset="0"/>
              </a:rPr>
              <a:t>chúng cháu là bạn cùng lớp với </a:t>
            </a:r>
            <a:r>
              <a:rPr lang="en-US" altLang="en-US" sz="2800" b="1" u="sng" dirty="0">
                <a:solidFill>
                  <a:srgbClr val="FF0000"/>
                </a:solidFill>
                <a:latin typeface="UTM Avo" panose="02040603050506020204" pitchFamily="18"/>
                <a:cs typeface="Times New Roman" panose="02020603050405020304" pitchFamily="18" charset="0"/>
              </a:rPr>
              <a:t> </a:t>
            </a:r>
            <a:r>
              <a:rPr lang="vi-VN" altLang="en-US" sz="2800" b="1" u="sng" dirty="0">
                <a:solidFill>
                  <a:srgbClr val="FF0000"/>
                </a:solidFill>
                <a:latin typeface="UTM Avo" panose="02040603050506020204" pitchFamily="18"/>
                <a:cs typeface="Times New Roman" panose="02020603050405020304" pitchFamily="18" charset="0"/>
              </a:rPr>
              <a:t>Tùng</a:t>
            </a:r>
            <a:r>
              <a:rPr lang="vi-VN" altLang="en-US" sz="2800" b="1" dirty="0">
                <a:solidFill>
                  <a:srgbClr val="FF0000"/>
                </a:solidFill>
                <a:latin typeface="UTM Avo" panose="02040603050506020204" pitchFamily="18"/>
                <a:cs typeface="Times New Roman" panose="02020603050405020304" pitchFamily="18" charset="0"/>
              </a:rPr>
              <a:t>. </a:t>
            </a:r>
            <a:r>
              <a:rPr lang="vi-VN" altLang="en-US" sz="2800" b="1" dirty="0">
                <a:solidFill>
                  <a:srgbClr val="000066"/>
                </a:solidFill>
                <a:latin typeface="UTM Avo" panose="02040603050506020204" pitchFamily="18"/>
                <a:cs typeface="Times New Roman" panose="02020603050405020304" pitchFamily="18" charset="0"/>
              </a:rPr>
              <a:t>Biết Hà bị ốm nên chúng cháu đến thăm bạn ấy ạ!"</a:t>
            </a:r>
          </a:p>
          <a:p>
            <a:pPr algn="just"/>
            <a:r>
              <a:rPr lang="vi-VN" altLang="en-US" sz="2800" b="1" u="sng" dirty="0">
                <a:solidFill>
                  <a:srgbClr val="FF0000"/>
                </a:solidFill>
                <a:latin typeface="UTM Avo" panose="02040603050506020204" pitchFamily="18"/>
                <a:cs typeface="Times New Roman" panose="02020603050405020304" pitchFamily="18" charset="0"/>
              </a:rPr>
              <a:t>Cháu tên là</a:t>
            </a:r>
            <a:r>
              <a:rPr lang="en-US" altLang="en-US" sz="2800" b="1" u="sng" dirty="0">
                <a:solidFill>
                  <a:srgbClr val="FF0000"/>
                </a:solidFill>
                <a:latin typeface="UTM Avo" panose="02040603050506020204" pitchFamily="18"/>
                <a:cs typeface="Times New Roman" panose="02020603050405020304" pitchFamily="18" charset="0"/>
              </a:rPr>
              <a:t> </a:t>
            </a:r>
            <a:r>
              <a:rPr lang="en-US" altLang="en-US" sz="2800" b="1" u="sng" dirty="0" err="1">
                <a:solidFill>
                  <a:srgbClr val="FF0000"/>
                </a:solidFill>
                <a:latin typeface="UTM Avo" panose="02040603050506020204" pitchFamily="18"/>
                <a:cs typeface="Times New Roman" panose="02020603050405020304" pitchFamily="18" charset="0"/>
              </a:rPr>
              <a:t>Tài</a:t>
            </a:r>
            <a:r>
              <a:rPr lang="en-US" altLang="en-US" sz="2800" b="1" u="sng" dirty="0">
                <a:solidFill>
                  <a:srgbClr val="FF0000"/>
                </a:solidFill>
                <a:latin typeface="UTM Avo" panose="02040603050506020204" pitchFamily="18"/>
                <a:cs typeface="Times New Roman" panose="02020603050405020304" pitchFamily="18" charset="0"/>
              </a:rPr>
              <a:t> </a:t>
            </a:r>
            <a:r>
              <a:rPr lang="vi-VN" altLang="en-US" sz="2800" b="1" u="sng" dirty="0">
                <a:solidFill>
                  <a:srgbClr val="FF0000"/>
                </a:solidFill>
                <a:latin typeface="UTM Avo" panose="02040603050506020204" pitchFamily="18"/>
                <a:cs typeface="Times New Roman" panose="02020603050405020304" pitchFamily="18" charset="0"/>
              </a:rPr>
              <a:t>lớp trưởng của </a:t>
            </a:r>
            <a:r>
              <a:rPr lang="en-US" altLang="en-US" sz="2800" b="1" u="sng" dirty="0" err="1">
                <a:solidFill>
                  <a:srgbClr val="FF0000"/>
                </a:solidFill>
                <a:latin typeface="UTM Avo" panose="02040603050506020204" pitchFamily="18"/>
                <a:cs typeface="Times New Roman" panose="02020603050405020304" pitchFamily="18" charset="0"/>
              </a:rPr>
              <a:t>lớp</a:t>
            </a:r>
            <a:r>
              <a:rPr lang="en-US" altLang="en-US" sz="2800" b="1" u="sng" dirty="0">
                <a:solidFill>
                  <a:srgbClr val="FF0000"/>
                </a:solidFill>
                <a:latin typeface="UTM Avo" panose="02040603050506020204" pitchFamily="18"/>
                <a:cs typeface="Times New Roman" panose="02020603050405020304" pitchFamily="18" charset="0"/>
              </a:rPr>
              <a:t> </a:t>
            </a:r>
            <a:r>
              <a:rPr lang="vi-VN" altLang="en-US" sz="2800" b="1" u="sng" dirty="0">
                <a:solidFill>
                  <a:srgbClr val="FF0000"/>
                </a:solidFill>
                <a:latin typeface="UTM Avo" panose="02040603050506020204" pitchFamily="18"/>
                <a:cs typeface="Times New Roman" panose="02020603050405020304" pitchFamily="18" charset="0"/>
              </a:rPr>
              <a:t>ạ</a:t>
            </a:r>
            <a:r>
              <a:rPr lang="vi-VN" altLang="en-US" sz="2800" b="1" dirty="0">
                <a:solidFill>
                  <a:srgbClr val="000066"/>
                </a:solidFill>
                <a:latin typeface="UTM Avo" panose="02040603050506020204" pitchFamily="18"/>
                <a:cs typeface="Times New Roman" panose="02020603050405020304" pitchFamily="18" charset="0"/>
              </a:rPr>
              <a:t>!</a:t>
            </a:r>
            <a:r>
              <a:rPr lang="en-US" altLang="en-US" sz="2800" b="1" dirty="0">
                <a:solidFill>
                  <a:srgbClr val="000066"/>
                </a:solidFill>
                <a:latin typeface="UTM Avo" panose="02040603050506020204" pitchFamily="18"/>
                <a:cs typeface="Times New Roman" panose="02020603050405020304" pitchFamily="18" charset="0"/>
              </a:rPr>
              <a:t> </a:t>
            </a:r>
            <a:r>
              <a:rPr lang="en-US" altLang="en-US" sz="2800" b="1" u="sng" dirty="0" err="1">
                <a:solidFill>
                  <a:srgbClr val="FF0000"/>
                </a:solidFill>
                <a:latin typeface="UTM Avo" panose="02040603050506020204" pitchFamily="18"/>
                <a:cs typeface="Times New Roman" panose="02020603050405020304" pitchFamily="18" charset="0"/>
              </a:rPr>
              <a:t>Còn</a:t>
            </a:r>
            <a:r>
              <a:rPr lang="en-US" altLang="en-US" sz="2800" b="1" u="sng" dirty="0">
                <a:solidFill>
                  <a:srgbClr val="FF0000"/>
                </a:solidFill>
                <a:latin typeface="UTM Avo" panose="02040603050506020204" pitchFamily="18"/>
                <a:cs typeface="Times New Roman" panose="02020603050405020304" pitchFamily="18" charset="0"/>
              </a:rPr>
              <a:t> </a:t>
            </a:r>
            <a:r>
              <a:rPr lang="en-US" altLang="en-US" sz="2800" b="1" u="sng" dirty="0" err="1">
                <a:solidFill>
                  <a:srgbClr val="FF0000"/>
                </a:solidFill>
                <a:latin typeface="UTM Avo" panose="02040603050506020204" pitchFamily="18"/>
                <a:cs typeface="Times New Roman" panose="02020603050405020304" pitchFamily="18" charset="0"/>
              </a:rPr>
              <a:t>đ</a:t>
            </a:r>
            <a:r>
              <a:rPr lang="vi-VN" altLang="en-US" sz="2800" b="1" u="sng" dirty="0">
                <a:solidFill>
                  <a:srgbClr val="FF0000"/>
                </a:solidFill>
                <a:latin typeface="UTM Avo" panose="02040603050506020204" pitchFamily="18"/>
                <a:cs typeface="Times New Roman" panose="02020603050405020304" pitchFamily="18" charset="0"/>
              </a:rPr>
              <a:t>ây là bạn Nga, bạn Mai và bạn Nam</a:t>
            </a:r>
            <a:r>
              <a:rPr lang="vi-VN" altLang="en-US" sz="2800" b="1" dirty="0">
                <a:solidFill>
                  <a:srgbClr val="000066"/>
                </a:solidFill>
                <a:latin typeface="UTM Avo" panose="02040603050506020204" pitchFamily="18"/>
                <a:cs typeface="Times New Roman" panose="02020603050405020304" pitchFamily="18" charset="0"/>
              </a:rPr>
              <a:t>. </a:t>
            </a:r>
            <a:r>
              <a:rPr lang="vi-VN" altLang="en-US" sz="2800" b="1" u="sng" dirty="0">
                <a:solidFill>
                  <a:srgbClr val="FF0000"/>
                </a:solidFill>
                <a:latin typeface="UTM Avo" panose="02040603050506020204" pitchFamily="18"/>
                <a:cs typeface="Times New Roman" panose="02020603050405020304" pitchFamily="18" charset="0"/>
              </a:rPr>
              <a:t>Bạn </a:t>
            </a:r>
            <a:r>
              <a:rPr lang="en-US" altLang="en-US" sz="2800" b="1" u="sng" dirty="0">
                <a:solidFill>
                  <a:srgbClr val="FF0000"/>
                </a:solidFill>
                <a:latin typeface="UTM Avo" panose="02040603050506020204" pitchFamily="18"/>
                <a:cs typeface="Times New Roman" panose="02020603050405020304" pitchFamily="18" charset="0"/>
              </a:rPr>
              <a:t>Hi</a:t>
            </a:r>
            <a:r>
              <a:rPr lang="vi-VN" altLang="en-US" sz="2800" b="1" u="sng" dirty="0">
                <a:solidFill>
                  <a:srgbClr val="FF0000"/>
                </a:solidFill>
                <a:latin typeface="UTM Avo" panose="02040603050506020204" pitchFamily="18"/>
                <a:cs typeface="Times New Roman" panose="02020603050405020304" pitchFamily="18" charset="0"/>
              </a:rPr>
              <a:t>ền Mai là lớp phó học tập lớp cháu</a:t>
            </a:r>
            <a:r>
              <a:rPr lang="en-US" altLang="en-US" sz="2800" b="1" dirty="0">
                <a:solidFill>
                  <a:srgbClr val="FF0000"/>
                </a:solidFill>
                <a:latin typeface="UTM Avo" panose="02040603050506020204" pitchFamily="18"/>
                <a:cs typeface="Times New Roman" panose="02020603050405020304" pitchFamily="18" charset="0"/>
              </a:rPr>
              <a:t>. </a:t>
            </a:r>
            <a:r>
              <a:rPr lang="vi-VN" altLang="en-US" sz="2800" b="1" dirty="0">
                <a:solidFill>
                  <a:srgbClr val="FF0000"/>
                </a:solidFill>
                <a:latin typeface="UTM Avo" panose="02040603050506020204" pitchFamily="18"/>
                <a:cs typeface="Times New Roman" panose="02020603050405020304" pitchFamily="18" charset="0"/>
              </a:rPr>
              <a:t>B</a:t>
            </a:r>
            <a:r>
              <a:rPr lang="vi-VN" altLang="en-US" sz="2800" b="1" u="sng" dirty="0">
                <a:solidFill>
                  <a:srgbClr val="FF0000"/>
                </a:solidFill>
                <a:latin typeface="UTM Avo" panose="02040603050506020204" pitchFamily="18"/>
                <a:cs typeface="Times New Roman" panose="02020603050405020304" pitchFamily="18" charset="0"/>
              </a:rPr>
              <a:t>ạn </a:t>
            </a:r>
            <a:r>
              <a:rPr lang="en-US" altLang="en-US" sz="2800" b="1" u="sng" dirty="0">
                <a:solidFill>
                  <a:srgbClr val="FF0000"/>
                </a:solidFill>
                <a:latin typeface="UTM Avo" panose="02040603050506020204" pitchFamily="18"/>
                <a:cs typeface="Times New Roman" panose="02020603050405020304" pitchFamily="18" charset="0"/>
              </a:rPr>
              <a:t>N</a:t>
            </a:r>
            <a:r>
              <a:rPr lang="vi-VN" altLang="en-US" sz="2800" b="1" u="sng" dirty="0">
                <a:solidFill>
                  <a:srgbClr val="FF0000"/>
                </a:solidFill>
                <a:latin typeface="UTM Avo" panose="02040603050506020204" pitchFamily="18"/>
                <a:cs typeface="Times New Roman" panose="02020603050405020304" pitchFamily="18" charset="0"/>
              </a:rPr>
              <a:t>am là lớp phó lao động</a:t>
            </a:r>
            <a:r>
              <a:rPr lang="vi-VN" altLang="en-US" sz="2800" b="1" dirty="0">
                <a:solidFill>
                  <a:srgbClr val="000066"/>
                </a:solidFill>
                <a:latin typeface="UTM Avo" panose="02040603050506020204" pitchFamily="18"/>
                <a:cs typeface="Times New Roman" panose="02020603050405020304" pitchFamily="18" charset="0"/>
              </a:rPr>
              <a:t>. </a:t>
            </a:r>
            <a:r>
              <a:rPr lang="vi-VN" altLang="en-US" sz="2800" b="1" dirty="0">
                <a:solidFill>
                  <a:srgbClr val="FF0000"/>
                </a:solidFill>
                <a:latin typeface="UTM Avo" panose="02040603050506020204" pitchFamily="18"/>
                <a:cs typeface="Times New Roman" panose="02020603050405020304" pitchFamily="18" charset="0"/>
              </a:rPr>
              <a:t>C</a:t>
            </a:r>
            <a:r>
              <a:rPr lang="vi-VN" altLang="en-US" sz="2800" b="1" u="sng" dirty="0">
                <a:solidFill>
                  <a:srgbClr val="FF0000"/>
                </a:solidFill>
                <a:latin typeface="UTM Avo" panose="02040603050506020204" pitchFamily="18"/>
                <a:cs typeface="Times New Roman" panose="02020603050405020304" pitchFamily="18" charset="0"/>
              </a:rPr>
              <a:t>òn bạn </a:t>
            </a:r>
            <a:r>
              <a:rPr lang="en-US" altLang="en-US" sz="2800" b="1" u="sng" dirty="0">
                <a:solidFill>
                  <a:srgbClr val="FF0000"/>
                </a:solidFill>
                <a:latin typeface="UTM Avo" panose="02040603050506020204" pitchFamily="18"/>
                <a:cs typeface="Times New Roman" panose="02020603050405020304" pitchFamily="18" charset="0"/>
              </a:rPr>
              <a:t>Nga </a:t>
            </a:r>
            <a:r>
              <a:rPr lang="vi-VN" altLang="en-US" sz="2800" b="1" u="sng" dirty="0">
                <a:solidFill>
                  <a:srgbClr val="FF0000"/>
                </a:solidFill>
                <a:latin typeface="UTM Avo" panose="02040603050506020204" pitchFamily="18"/>
                <a:cs typeface="Times New Roman" panose="02020603050405020304" pitchFamily="18" charset="0"/>
              </a:rPr>
              <a:t>là </a:t>
            </a:r>
            <a:r>
              <a:rPr lang="en-US" altLang="en-US" sz="2800" b="1" u="sng" dirty="0" err="1">
                <a:solidFill>
                  <a:srgbClr val="FF0000"/>
                </a:solidFill>
                <a:latin typeface="UTM Avo" panose="02040603050506020204" pitchFamily="18"/>
                <a:cs typeface="Times New Roman" panose="02020603050405020304" pitchFamily="18" charset="0"/>
              </a:rPr>
              <a:t>Tổ</a:t>
            </a:r>
            <a:r>
              <a:rPr lang="en-US" altLang="en-US" sz="2800" b="1" u="sng" dirty="0">
                <a:solidFill>
                  <a:srgbClr val="FF0000"/>
                </a:solidFill>
                <a:latin typeface="UTM Avo" panose="02040603050506020204" pitchFamily="18"/>
                <a:cs typeface="Times New Roman" panose="02020603050405020304" pitchFamily="18" charset="0"/>
              </a:rPr>
              <a:t> </a:t>
            </a:r>
            <a:r>
              <a:rPr lang="en-US" altLang="en-US" sz="2800" b="1" u="sng" dirty="0" err="1">
                <a:solidFill>
                  <a:srgbClr val="FF0000"/>
                </a:solidFill>
                <a:latin typeface="UTM Avo" panose="02040603050506020204" pitchFamily="18"/>
                <a:cs typeface="Times New Roman" panose="02020603050405020304" pitchFamily="18" charset="0"/>
              </a:rPr>
              <a:t>trưởng</a:t>
            </a:r>
            <a:r>
              <a:rPr lang="en-US" altLang="en-US" sz="2800" b="1" u="sng" dirty="0">
                <a:solidFill>
                  <a:srgbClr val="FF0000"/>
                </a:solidFill>
                <a:latin typeface="UTM Avo" panose="02040603050506020204" pitchFamily="18"/>
                <a:cs typeface="Times New Roman" panose="02020603050405020304" pitchFamily="18" charset="0"/>
              </a:rPr>
              <a:t> </a:t>
            </a:r>
            <a:r>
              <a:rPr lang="en-US" altLang="en-US" sz="2800" b="1" u="sng" dirty="0" err="1">
                <a:solidFill>
                  <a:srgbClr val="FF0000"/>
                </a:solidFill>
                <a:latin typeface="UTM Avo" panose="02040603050506020204" pitchFamily="18"/>
                <a:cs typeface="Times New Roman" panose="02020603050405020304" pitchFamily="18" charset="0"/>
              </a:rPr>
              <a:t>tổ</a:t>
            </a:r>
            <a:r>
              <a:rPr lang="en-US" altLang="en-US" sz="2800" b="1" u="sng" dirty="0">
                <a:solidFill>
                  <a:srgbClr val="FF0000"/>
                </a:solidFill>
                <a:latin typeface="UTM Avo" panose="02040603050506020204" pitchFamily="18"/>
                <a:cs typeface="Times New Roman" panose="02020603050405020304" pitchFamily="18" charset="0"/>
              </a:rPr>
              <a:t> 1 </a:t>
            </a:r>
            <a:r>
              <a:rPr lang="en-US" altLang="en-US" sz="2800" b="1" u="sng" dirty="0" err="1">
                <a:solidFill>
                  <a:srgbClr val="FF0000"/>
                </a:solidFill>
                <a:latin typeface="UTM Avo" panose="02040603050506020204" pitchFamily="18"/>
                <a:cs typeface="Times New Roman" panose="02020603050405020304" pitchFamily="18" charset="0"/>
              </a:rPr>
              <a:t>ạ</a:t>
            </a:r>
            <a:r>
              <a:rPr lang="vi-VN" altLang="en-US" sz="2800" b="1" dirty="0">
                <a:solidFill>
                  <a:srgbClr val="FF0000"/>
                </a:solidFill>
                <a:latin typeface="UTM Avo" panose="02040603050506020204" pitchFamily="18"/>
                <a:cs typeface="Times New Roman" panose="02020603050405020304" pitchFamily="18" charset="0"/>
              </a:rPr>
              <a:t>...</a:t>
            </a:r>
          </a:p>
        </p:txBody>
      </p:sp>
    </p:spTree>
    <p:extLst>
      <p:ext uri="{BB962C8B-B14F-4D97-AF65-F5344CB8AC3E}">
        <p14:creationId xmlns:p14="http://schemas.microsoft.com/office/powerpoint/2010/main" val="24943433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23"/>
          <p:cNvSpPr txBox="1">
            <a:spLocks noChangeArrowheads="1"/>
          </p:cNvSpPr>
          <p:nvPr/>
        </p:nvSpPr>
        <p:spPr bwMode="auto">
          <a:xfrm>
            <a:off x="3276600" y="5181601"/>
            <a:ext cx="1371600" cy="366713"/>
          </a:xfrm>
          <a:prstGeom prst="rect">
            <a:avLst/>
          </a:prstGeom>
          <a:noFill/>
          <a:ln w="9525">
            <a:noFill/>
            <a:miter lim="800000"/>
            <a:headEnd/>
            <a:tailEnd/>
          </a:ln>
        </p:spPr>
        <p:txBody>
          <a:bodyPr>
            <a:spAutoFit/>
          </a:bodyPr>
          <a:lstStyle/>
          <a:p>
            <a:pPr>
              <a:spcBef>
                <a:spcPct val="50000"/>
              </a:spcBef>
            </a:pPr>
            <a:endParaRPr lang="en-US" altLang="en-US">
              <a:latin typeface="Arial" pitchFamily="34" charset="0"/>
            </a:endParaRPr>
          </a:p>
        </p:txBody>
      </p:sp>
      <p:sp>
        <p:nvSpPr>
          <p:cNvPr id="9" name="Rectangle 8"/>
          <p:cNvSpPr/>
          <p:nvPr/>
        </p:nvSpPr>
        <p:spPr>
          <a:xfrm>
            <a:off x="8153400" y="4419600"/>
            <a:ext cx="2514600" cy="1600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err="1">
                <a:solidFill>
                  <a:schemeClr val="tx1"/>
                </a:solidFill>
                <a:latin typeface="Times New Roman" pitchFamily="18" charset="0"/>
                <a:cs typeface="Times New Roman" pitchFamily="18" charset="0"/>
              </a:rPr>
              <a:t>Vị</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ngữ</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Trả</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lời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câu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hỏi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Là</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gì</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là</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ai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là</a:t>
            </a:r>
            <a:r>
              <a:rPr lang="en-US" sz="2400" b="1" i="1" dirty="0">
                <a:solidFill>
                  <a:schemeClr val="tx1"/>
                </a:solidFill>
                <a:latin typeface="Times New Roman" pitchFamily="18" charset="0"/>
                <a:cs typeface="Times New Roman" pitchFamily="18" charset="0"/>
              </a:rPr>
              <a:t> con </a:t>
            </a:r>
            <a:r>
              <a:rPr lang="en-US" sz="2400" b="1" i="1" dirty="0" err="1">
                <a:solidFill>
                  <a:schemeClr val="tx1"/>
                </a:solidFill>
                <a:latin typeface="Times New Roman" pitchFamily="18" charset="0"/>
                <a:cs typeface="Times New Roman" pitchFamily="18" charset="0"/>
              </a:rPr>
              <a:t>gì</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là</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cái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gì</a:t>
            </a:r>
            <a:r>
              <a:rPr lang="en-US" sz="2400" b="1" i="1" dirty="0">
                <a:solidFill>
                  <a:schemeClr val="tx1"/>
                </a:solidFill>
                <a:latin typeface="Times New Roman" pitchFamily="18" charset="0"/>
                <a:cs typeface="Times New Roman" pitchFamily="18" charset="0"/>
              </a:rPr>
              <a:t>)?</a:t>
            </a:r>
          </a:p>
        </p:txBody>
      </p:sp>
      <p:sp>
        <p:nvSpPr>
          <p:cNvPr id="10" name="Rounded Rectangle 9"/>
          <p:cNvSpPr/>
          <p:nvPr/>
        </p:nvSpPr>
        <p:spPr>
          <a:xfrm>
            <a:off x="1524000" y="3505200"/>
            <a:ext cx="1752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kể</a:t>
            </a:r>
            <a:r>
              <a:rPr lang="en-US" sz="2400" b="1" dirty="0">
                <a:solidFill>
                  <a:schemeClr val="tx1"/>
                </a:solidFill>
                <a:latin typeface="Times New Roman" pitchFamily="18" charset="0"/>
                <a:cs typeface="Times New Roman" pitchFamily="18" charset="0"/>
              </a:rPr>
              <a:t> Ai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gì</a:t>
            </a:r>
            <a:r>
              <a:rPr lang="en-US" sz="2400" b="1" dirty="0">
                <a:solidFill>
                  <a:schemeClr val="tx1"/>
                </a:solidFill>
                <a:latin typeface="Times New Roman" pitchFamily="18" charset="0"/>
                <a:cs typeface="Times New Roman" pitchFamily="18" charset="0"/>
              </a:rPr>
              <a:t>?</a:t>
            </a:r>
            <a:endParaRPr lang="en-US" sz="2400" b="1" i="1" dirty="0">
              <a:solidFill>
                <a:schemeClr val="tx1"/>
              </a:solidFill>
              <a:latin typeface="Times New Roman" pitchFamily="18" charset="0"/>
              <a:cs typeface="Times New Roman" pitchFamily="18" charset="0"/>
            </a:endParaRPr>
          </a:p>
        </p:txBody>
      </p:sp>
      <p:sp>
        <p:nvSpPr>
          <p:cNvPr id="12" name="Rectangle 11"/>
          <p:cNvSpPr/>
          <p:nvPr/>
        </p:nvSpPr>
        <p:spPr>
          <a:xfrm>
            <a:off x="8153400" y="1905000"/>
            <a:ext cx="2514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err="1">
                <a:solidFill>
                  <a:schemeClr val="tx1"/>
                </a:solidFill>
                <a:latin typeface="Times New Roman" pitchFamily="18" charset="0"/>
                <a:cs typeface="Times New Roman" pitchFamily="18" charset="0"/>
              </a:rPr>
              <a:t>Chủ</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ngữ</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Trả</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lời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câu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hỏi</a:t>
            </a:r>
            <a:r>
              <a:rPr lang="en-US" sz="2400" b="1" i="1" dirty="0">
                <a:solidFill>
                  <a:schemeClr val="tx1"/>
                </a:solidFill>
                <a:latin typeface="Times New Roman" pitchFamily="18" charset="0"/>
                <a:cs typeface="Times New Roman" pitchFamily="18" charset="0"/>
              </a:rPr>
              <a:t> Ai (con </a:t>
            </a:r>
            <a:r>
              <a:rPr lang="en-US" sz="2400" b="1" i="1" dirty="0" err="1">
                <a:solidFill>
                  <a:schemeClr val="tx1"/>
                </a:solidFill>
                <a:latin typeface="Times New Roman" pitchFamily="18" charset="0"/>
                <a:cs typeface="Times New Roman" pitchFamily="18" charset="0"/>
              </a:rPr>
              <a:t>gì</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cái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gì</a:t>
            </a:r>
            <a:r>
              <a:rPr lang="en-US" sz="2400" b="1" i="1" dirty="0">
                <a:solidFill>
                  <a:schemeClr val="tx1"/>
                </a:solidFill>
                <a:latin typeface="Times New Roman" pitchFamily="18" charset="0"/>
                <a:cs typeface="Times New Roman" pitchFamily="18" charset="0"/>
              </a:rPr>
              <a:t>) ?</a:t>
            </a:r>
          </a:p>
        </p:txBody>
      </p:sp>
      <p:sp>
        <p:nvSpPr>
          <p:cNvPr id="13" name="Rectangle 12"/>
          <p:cNvSpPr/>
          <p:nvPr/>
        </p:nvSpPr>
        <p:spPr>
          <a:xfrm>
            <a:off x="3581400" y="2590800"/>
            <a:ext cx="1600200"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3600" b="1" i="1" dirty="0">
              <a:solidFill>
                <a:srgbClr val="C00000"/>
              </a:solidFill>
              <a:latin typeface="Times New Roman" pitchFamily="18" charset="0"/>
              <a:cs typeface="Times New Roman" pitchFamily="18" charset="0"/>
            </a:endParaRPr>
          </a:p>
          <a:p>
            <a:r>
              <a:rPr lang="en-US" sz="2400" b="1" i="1" dirty="0" err="1">
                <a:solidFill>
                  <a:schemeClr val="tx1"/>
                </a:solidFill>
                <a:latin typeface="Times New Roman" pitchFamily="18" charset="0"/>
                <a:cs typeface="Times New Roman" pitchFamily="18" charset="0"/>
              </a:rPr>
              <a:t>Giới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thiệu</a:t>
            </a:r>
            <a:endParaRPr lang="en-US" sz="2400" b="1" i="1" dirty="0">
              <a:solidFill>
                <a:schemeClr val="tx1"/>
              </a:solidFill>
              <a:latin typeface="Times New Roman" pitchFamily="18" charset="0"/>
              <a:cs typeface="Times New Roman" pitchFamily="18" charset="0"/>
            </a:endParaRPr>
          </a:p>
          <a:p>
            <a:endParaRPr lang="en-US" sz="3600" b="1" dirty="0">
              <a:solidFill>
                <a:srgbClr val="C00000"/>
              </a:solidFill>
              <a:latin typeface="Times New Roman" pitchFamily="18" charset="0"/>
              <a:cs typeface="Times New Roman" pitchFamily="18" charset="0"/>
            </a:endParaRPr>
          </a:p>
        </p:txBody>
      </p:sp>
      <p:sp>
        <p:nvSpPr>
          <p:cNvPr id="23" name="Rounded Rectangle 22"/>
          <p:cNvSpPr/>
          <p:nvPr/>
        </p:nvSpPr>
        <p:spPr>
          <a:xfrm>
            <a:off x="6172200" y="3429000"/>
            <a:ext cx="1752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kể</a:t>
            </a:r>
            <a:r>
              <a:rPr lang="en-US" sz="2400" b="1" dirty="0">
                <a:solidFill>
                  <a:schemeClr val="tx1"/>
                </a:solidFill>
                <a:latin typeface="Times New Roman" pitchFamily="18" charset="0"/>
                <a:cs typeface="Times New Roman" pitchFamily="18" charset="0"/>
              </a:rPr>
              <a:t> Ai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gì</a:t>
            </a:r>
            <a:r>
              <a:rPr lang="en-US" sz="2400" b="1" dirty="0">
                <a:solidFill>
                  <a:schemeClr val="tx1"/>
                </a:solidFill>
                <a:latin typeface="Times New Roman" pitchFamily="18" charset="0"/>
                <a:cs typeface="Times New Roman" pitchFamily="18" charset="0"/>
              </a:rPr>
              <a:t>?</a:t>
            </a:r>
            <a:endParaRPr lang="en-US" sz="2400" b="1" i="1" dirty="0">
              <a:solidFill>
                <a:schemeClr val="tx1"/>
              </a:solidFill>
              <a:latin typeface="Times New Roman" pitchFamily="18" charset="0"/>
              <a:cs typeface="Times New Roman" pitchFamily="18" charset="0"/>
            </a:endParaRPr>
          </a:p>
        </p:txBody>
      </p:sp>
      <p:sp>
        <p:nvSpPr>
          <p:cNvPr id="24" name="Rectangle 23"/>
          <p:cNvSpPr/>
          <p:nvPr/>
        </p:nvSpPr>
        <p:spPr>
          <a:xfrm>
            <a:off x="3581400" y="4495800"/>
            <a:ext cx="15240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3600" b="1" i="1" dirty="0">
              <a:solidFill>
                <a:srgbClr val="C00000"/>
              </a:solidFill>
              <a:latin typeface="Times New Roman" pitchFamily="18" charset="0"/>
              <a:cs typeface="Times New Roman" pitchFamily="18" charset="0"/>
            </a:endParaRPr>
          </a:p>
          <a:p>
            <a:r>
              <a:rPr lang="en-US" sz="2400" b="1" dirty="0" err="1">
                <a:solidFill>
                  <a:schemeClr val="tx1"/>
                </a:solidFill>
                <a:latin typeface="Times New Roman" pitchFamily="18" charset="0"/>
                <a:cs typeface="Times New Roman" pitchFamily="18" charset="0"/>
              </a:rPr>
              <a:t>Nêu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nhận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định</a:t>
            </a:r>
            <a:endParaRPr lang="en-US" sz="2400" b="1" dirty="0">
              <a:solidFill>
                <a:schemeClr val="tx1"/>
              </a:solidFill>
              <a:latin typeface="Times New Roman" pitchFamily="18" charset="0"/>
              <a:cs typeface="Times New Roman" pitchFamily="18" charset="0"/>
            </a:endParaRPr>
          </a:p>
          <a:p>
            <a:endParaRPr lang="en-US" sz="3600" b="1" dirty="0">
              <a:solidFill>
                <a:srgbClr val="C00000"/>
              </a:solidFill>
              <a:latin typeface="Times New Roman" pitchFamily="18" charset="0"/>
              <a:cs typeface="Times New Roman" pitchFamily="18" charset="0"/>
            </a:endParaRPr>
          </a:p>
        </p:txBody>
      </p:sp>
      <p:cxnSp>
        <p:nvCxnSpPr>
          <p:cNvPr id="26" name="Straight Arrow Connector 25"/>
          <p:cNvCxnSpPr/>
          <p:nvPr/>
        </p:nvCxnSpPr>
        <p:spPr>
          <a:xfrm rot="5400000" flipH="1" flipV="1">
            <a:off x="7924800" y="3276600"/>
            <a:ext cx="533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924800" y="3810000"/>
            <a:ext cx="457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276600" y="3352800"/>
            <a:ext cx="533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76600" y="3886200"/>
            <a:ext cx="457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1676400" y="457200"/>
            <a:ext cx="205740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nhớ</a:t>
            </a:r>
            <a:r>
              <a:rPr lang="en-US" sz="2400" dirty="0">
                <a:solidFill>
                  <a:schemeClr val="tx1"/>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slide(fromBottom)">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lide(fromBottom)">
                                      <p:cBhvr>
                                        <p:cTn id="43" dur="500"/>
                                        <p:tgtEl>
                                          <p:spTgt spid="26"/>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slide(fromBottom)">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slide(fromBottom)">
                                      <p:cBhvr>
                                        <p:cTn id="51" dur="500"/>
                                        <p:tgtEl>
                                          <p:spTgt spid="30"/>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lide(fromBottom)">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23" grpId="0" animBg="1"/>
      <p:bldP spid="24"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348147" y="270636"/>
            <a:ext cx="11540679"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52220" y="4342322"/>
            <a:ext cx="11344651" cy="2051952"/>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3003605" y="2432186"/>
            <a:ext cx="5319085"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003333"/>
                </a:solidFill>
                <a:effectLst/>
                <a:uLnTx/>
                <a:uFillTx/>
                <a:latin typeface="UTM Beautiful Caps" panose="02040603050506020204" pitchFamily="18" charset="0"/>
              </a:rPr>
              <a:t>Dặn</a:t>
            </a:r>
            <a:r>
              <a:rPr kumimoji="0" lang="en-US" sz="11500" b="1" i="0" u="none" strike="noStrike" kern="1200" cap="none" spc="0" normalizeH="0" noProof="0" dirty="0">
                <a:ln>
                  <a:noFill/>
                </a:ln>
                <a:solidFill>
                  <a:srgbClr val="003333"/>
                </a:solidFill>
                <a:effectLst/>
                <a:uLnTx/>
                <a:uFillTx/>
                <a:latin typeface="UTM Beautiful Caps" panose="02040603050506020204" pitchFamily="18" charset="0"/>
              </a:rPr>
              <a:t> </a:t>
            </a:r>
            <a:r>
              <a:rPr kumimoji="0" lang="en-US" sz="11500" b="1" i="0" u="none" strike="noStrike" kern="1200" cap="none" spc="0" normalizeH="0" noProof="0" dirty="0" err="1">
                <a:ln>
                  <a:noFill/>
                </a:ln>
                <a:solidFill>
                  <a:srgbClr val="003333"/>
                </a:solidFill>
                <a:effectLst/>
                <a:uLnTx/>
                <a:uFillTx/>
                <a:latin typeface="UTM Beautiful Caps" panose="02040603050506020204" pitchFamily="18" charset="0"/>
              </a:rPr>
              <a:t>dò</a:t>
            </a:r>
            <a:endParaRPr kumimoji="0" lang="id-ID" sz="11500" b="1" i="0" u="none" strike="noStrike" kern="1200" cap="none" spc="0" normalizeH="0" baseline="0" noProof="0" dirty="0">
              <a:ln>
                <a:noFill/>
              </a:ln>
              <a:solidFill>
                <a:srgbClr val="003333"/>
              </a:solidFill>
              <a:effectLst/>
              <a:uLnTx/>
              <a:uFillTx/>
              <a:latin typeface="UTM Beautiful Caps" panose="0204060305050602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58450" y="1591898"/>
            <a:ext cx="1845155" cy="1368490"/>
          </a:xfrm>
          <a:prstGeom prst="rect">
            <a:avLst/>
          </a:prstGeom>
        </p:spPr>
      </p:pic>
    </p:spTree>
    <p:extLst>
      <p:ext uri="{BB962C8B-B14F-4D97-AF65-F5344CB8AC3E}">
        <p14:creationId xmlns:p14="http://schemas.microsoft.com/office/powerpoint/2010/main" val="2461520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348147" y="270636"/>
            <a:ext cx="11540679"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52220" y="4342322"/>
            <a:ext cx="11344651" cy="2051952"/>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1879243" y="2831971"/>
            <a:ext cx="8353569"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003333"/>
                </a:solidFill>
                <a:effectLst/>
                <a:uLnTx/>
                <a:uFillTx/>
                <a:latin typeface="UTM Beautiful Caps" panose="02040603050506020204" pitchFamily="18" charset="0"/>
              </a:rPr>
              <a:t>Chúc</a:t>
            </a:r>
            <a:r>
              <a:rPr kumimoji="0" lang="en-US" sz="8800" b="1" i="0" u="none" strike="noStrike" kern="1200" cap="none" spc="0" normalizeH="0" noProof="0" dirty="0">
                <a:ln>
                  <a:noFill/>
                </a:ln>
                <a:solidFill>
                  <a:srgbClr val="003333"/>
                </a:solidFill>
                <a:effectLst/>
                <a:uLnTx/>
                <a:uFillTx/>
                <a:latin typeface="UTM Beautiful Caps" panose="02040603050506020204" pitchFamily="18" charset="0"/>
              </a:rPr>
              <a:t> </a:t>
            </a:r>
            <a:r>
              <a:rPr kumimoji="0" lang="en-US" sz="8800" b="1" i="0" u="none" strike="noStrike" kern="1200" cap="none" spc="0" normalizeH="0" noProof="0" dirty="0" err="1">
                <a:ln>
                  <a:noFill/>
                </a:ln>
                <a:solidFill>
                  <a:srgbClr val="003333"/>
                </a:solidFill>
                <a:effectLst/>
                <a:uLnTx/>
                <a:uFillTx/>
                <a:latin typeface="UTM Beautiful Caps" panose="02040603050506020204" pitchFamily="18" charset="0"/>
              </a:rPr>
              <a:t>các</a:t>
            </a:r>
            <a:r>
              <a:rPr kumimoji="0" lang="en-US" sz="8800" b="1" i="0" u="none" strike="noStrike" kern="1200" cap="none" spc="0" normalizeH="0" noProof="0" dirty="0">
                <a:ln>
                  <a:noFill/>
                </a:ln>
                <a:solidFill>
                  <a:srgbClr val="003333"/>
                </a:solidFill>
                <a:effectLst/>
                <a:uLnTx/>
                <a:uFillTx/>
                <a:latin typeface="UTM Beautiful Caps" panose="02040603050506020204" pitchFamily="18" charset="0"/>
              </a:rPr>
              <a:t> </a:t>
            </a:r>
            <a:r>
              <a:rPr kumimoji="0" lang="en-US" sz="8800" b="1" i="0" u="none" strike="noStrike" kern="1200" cap="none" spc="0" normalizeH="0" noProof="0" dirty="0" err="1">
                <a:ln>
                  <a:noFill/>
                </a:ln>
                <a:solidFill>
                  <a:srgbClr val="003333"/>
                </a:solidFill>
                <a:effectLst/>
                <a:uLnTx/>
                <a:uFillTx/>
                <a:latin typeface="UTM Beautiful Caps" panose="02040603050506020204" pitchFamily="18" charset="0"/>
              </a:rPr>
              <a:t>em</a:t>
            </a:r>
            <a:r>
              <a:rPr kumimoji="0" lang="en-US" sz="8800" b="1" i="0" u="none" strike="noStrike" kern="1200" cap="none" spc="0" normalizeH="0" noProof="0" dirty="0">
                <a:ln>
                  <a:noFill/>
                </a:ln>
                <a:solidFill>
                  <a:srgbClr val="003333"/>
                </a:solidFill>
                <a:effectLst/>
                <a:uLnTx/>
                <a:uFillTx/>
                <a:latin typeface="UTM Beautiful Caps" panose="02040603050506020204" pitchFamily="18" charset="0"/>
              </a:rPr>
              <a:t> </a:t>
            </a:r>
            <a:r>
              <a:rPr kumimoji="0" lang="en-US" sz="8800" b="1" i="0" u="none" strike="noStrike" kern="1200" cap="none" spc="0" normalizeH="0" noProof="0" dirty="0" err="1">
                <a:ln>
                  <a:noFill/>
                </a:ln>
                <a:solidFill>
                  <a:srgbClr val="003333"/>
                </a:solidFill>
                <a:effectLst/>
                <a:uLnTx/>
                <a:uFillTx/>
                <a:latin typeface="UTM Beautiful Caps" panose="02040603050506020204" pitchFamily="18" charset="0"/>
              </a:rPr>
              <a:t>học</a:t>
            </a:r>
            <a:r>
              <a:rPr kumimoji="0" lang="en-US" sz="8800" b="1" i="0" u="none" strike="noStrike" kern="1200" cap="none" spc="0" normalizeH="0" noProof="0" dirty="0">
                <a:ln>
                  <a:noFill/>
                </a:ln>
                <a:solidFill>
                  <a:srgbClr val="003333"/>
                </a:solidFill>
                <a:effectLst/>
                <a:uLnTx/>
                <a:uFillTx/>
                <a:latin typeface="UTM Beautiful Caps" panose="02040603050506020204" pitchFamily="18" charset="0"/>
              </a:rPr>
              <a:t> </a:t>
            </a:r>
            <a:r>
              <a:rPr kumimoji="0" lang="en-US" sz="8800" b="1" i="0" u="none" strike="noStrike" kern="1200" cap="none" spc="0" normalizeH="0" noProof="0" dirty="0" err="1">
                <a:ln>
                  <a:noFill/>
                </a:ln>
                <a:solidFill>
                  <a:srgbClr val="003333"/>
                </a:solidFill>
                <a:effectLst/>
                <a:uLnTx/>
                <a:uFillTx/>
                <a:latin typeface="UTM Beautiful Caps" panose="02040603050506020204" pitchFamily="18" charset="0"/>
              </a:rPr>
              <a:t>tốt</a:t>
            </a:r>
            <a:r>
              <a:rPr kumimoji="0" lang="en-US" sz="8800" b="1" i="0" u="none" strike="noStrike" kern="1200" cap="none" spc="0" normalizeH="0" noProof="0" dirty="0">
                <a:ln>
                  <a:noFill/>
                </a:ln>
                <a:solidFill>
                  <a:srgbClr val="003333"/>
                </a:solidFill>
                <a:effectLst/>
                <a:uLnTx/>
                <a:uFillTx/>
                <a:latin typeface="UTM Beautiful Caps" panose="02040603050506020204" pitchFamily="18" charset="0"/>
              </a:rPr>
              <a:t>!</a:t>
            </a:r>
            <a:endParaRPr kumimoji="0" lang="id-ID" sz="8800" b="1" i="0" u="none" strike="noStrike" kern="1200" cap="none" spc="0" normalizeH="0" baseline="0" noProof="0" dirty="0">
              <a:ln>
                <a:noFill/>
              </a:ln>
              <a:solidFill>
                <a:srgbClr val="003333"/>
              </a:solidFill>
              <a:effectLst/>
              <a:uLnTx/>
              <a:uFillTx/>
              <a:latin typeface="UTM Beautiful Caps" panose="0204060305050602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58450" y="1591898"/>
            <a:ext cx="1845155" cy="1368490"/>
          </a:xfrm>
          <a:prstGeom prst="rect">
            <a:avLst/>
          </a:prstGeom>
        </p:spPr>
      </p:pic>
    </p:spTree>
    <p:extLst>
      <p:ext uri="{BB962C8B-B14F-4D97-AF65-F5344CB8AC3E}">
        <p14:creationId xmlns:p14="http://schemas.microsoft.com/office/powerpoint/2010/main" val="284065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B9C3AD-6A8D-4CDA-B217-03C16A62CF9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618" b="89870" l="9947" r="89876"/>
                    </a14:imgEffect>
                  </a14:imgLayer>
                </a14:imgProps>
              </a:ext>
              <a:ext uri="{28A0092B-C50C-407E-A947-70E740481C1C}">
                <a14:useLocalDpi xmlns:a14="http://schemas.microsoft.com/office/drawing/2010/main" val="0"/>
              </a:ext>
            </a:extLst>
          </a:blip>
          <a:srcRect l="17851"/>
          <a:stretch/>
        </p:blipFill>
        <p:spPr>
          <a:xfrm>
            <a:off x="9902531" y="5105400"/>
            <a:ext cx="1131764" cy="1832690"/>
          </a:xfrm>
          <a:prstGeom prst="rect">
            <a:avLst/>
          </a:prstGeom>
          <a:effectLst>
            <a:outerShdw blurRad="76200" dist="38100" dir="2700000" algn="tl" rotWithShape="0">
              <a:prstClr val="black">
                <a:alpha val="40000"/>
              </a:prstClr>
            </a:outerShdw>
          </a:effectLst>
        </p:spPr>
      </p:pic>
      <p:pic>
        <p:nvPicPr>
          <p:cNvPr id="6" name="Picture 5">
            <a:extLst>
              <a:ext uri="{FF2B5EF4-FFF2-40B4-BE49-F238E27FC236}">
                <a16:creationId xmlns:a16="http://schemas.microsoft.com/office/drawing/2014/main" id="{1B483394-2088-4521-9293-78A332BA16A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55319" y1="45990" x2="55319" y2="45990"/>
                        <a14:backgroundMark x1="55142" y1="46491" x2="55142" y2="46491"/>
                      </a14:backgroundRemoval>
                    </a14:imgEffect>
                  </a14:imgLayer>
                </a14:imgProps>
              </a:ext>
              <a:ext uri="{28A0092B-C50C-407E-A947-70E740481C1C}">
                <a14:useLocalDpi xmlns:a14="http://schemas.microsoft.com/office/drawing/2010/main" val="0"/>
              </a:ext>
            </a:extLst>
          </a:blip>
          <a:stretch>
            <a:fillRect/>
          </a:stretch>
        </p:blipFill>
        <p:spPr>
          <a:xfrm>
            <a:off x="10836348" y="5295566"/>
            <a:ext cx="1156298" cy="1636039"/>
          </a:xfrm>
          <a:prstGeom prst="rect">
            <a:avLst/>
          </a:prstGeom>
          <a:effectLst>
            <a:outerShdw blurRad="177800" dist="38100" sx="103000" sy="103000" algn="l" rotWithShape="0">
              <a:prstClr val="black">
                <a:alpha val="40000"/>
              </a:prstClr>
            </a:outerShdw>
          </a:effectLst>
        </p:spPr>
      </p:pic>
      <p:pic>
        <p:nvPicPr>
          <p:cNvPr id="7" name="Picture 6">
            <a:extLst>
              <a:ext uri="{FF2B5EF4-FFF2-40B4-BE49-F238E27FC236}">
                <a16:creationId xmlns:a16="http://schemas.microsoft.com/office/drawing/2014/main" id="{2A2913FE-69D3-43BC-9CF3-24C1D90DB1C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3546" b="95745" l="9752" r="89894"/>
                    </a14:imgEffect>
                  </a14:imgLayer>
                </a14:imgProps>
              </a:ext>
              <a:ext uri="{28A0092B-C50C-407E-A947-70E740481C1C}">
                <a14:useLocalDpi xmlns:a14="http://schemas.microsoft.com/office/drawing/2010/main" val="0"/>
              </a:ext>
            </a:extLst>
          </a:blip>
          <a:stretch>
            <a:fillRect/>
          </a:stretch>
        </p:blipFill>
        <p:spPr>
          <a:xfrm>
            <a:off x="10467711" y="5596358"/>
            <a:ext cx="981772" cy="1227215"/>
          </a:xfrm>
          <a:prstGeom prst="rect">
            <a:avLst/>
          </a:prstGeom>
          <a:ln>
            <a:noFill/>
          </a:ln>
          <a:effectLst>
            <a:outerShdw blurRad="127000" dist="38100" dir="2700000" sx="102000" sy="102000" algn="tl" rotWithShape="0">
              <a:prstClr val="black">
                <a:alpha val="44000"/>
              </a:prstClr>
            </a:outerShdw>
          </a:effectLst>
        </p:spPr>
      </p:pic>
      <p:sp>
        <p:nvSpPr>
          <p:cNvPr id="8" name="Rectangle 7">
            <a:hlinkClick r:id="rId10" action="ppaction://hlinksldjump"/>
            <a:extLst>
              <a:ext uri="{FF2B5EF4-FFF2-40B4-BE49-F238E27FC236}">
                <a16:creationId xmlns:a16="http://schemas.microsoft.com/office/drawing/2014/main" id="{885D96BF-6DDB-174C-90C4-628DB42C9FF8}"/>
              </a:ext>
            </a:extLst>
          </p:cNvPr>
          <p:cNvSpPr/>
          <p:nvPr/>
        </p:nvSpPr>
        <p:spPr>
          <a:xfrm>
            <a:off x="2895600" y="762000"/>
            <a:ext cx="6560386" cy="923331"/>
          </a:xfrm>
          <a:prstGeom prst="rect">
            <a:avLst/>
          </a:prstGeom>
          <a:noFill/>
          <a:effectLst>
            <a:glow rad="101600">
              <a:schemeClr val="accent4">
                <a:satMod val="175000"/>
                <a:alpha val="40000"/>
              </a:schemeClr>
            </a:glow>
          </a:effectLst>
        </p:spPr>
        <p:txBody>
          <a:bodyPr spcFirstLastPara="1" wrap="none" lIns="121920" tIns="60960" rIns="121920" bIns="60960">
            <a:prstTxWarp prst="textArchUp">
              <a:avLst/>
            </a:prstTxWarp>
            <a:spAutoFit/>
          </a:bodyPr>
          <a:lstStyle/>
          <a:p>
            <a:pPr algn="ctr" fontAlgn="auto">
              <a:spcBef>
                <a:spcPts val="0"/>
              </a:spcBef>
              <a:spcAft>
                <a:spcPts val="0"/>
              </a:spcAft>
              <a:defRPr/>
            </a:pPr>
            <a:r>
              <a:rPr lang="en-US" sz="7200" b="1" dirty="0" err="1">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UTM Cookies" panose="02040603050506020204" pitchFamily="18"/>
              </a:rPr>
              <a:t>Hộp</a:t>
            </a:r>
            <a:r>
              <a:rPr lang="en-US" sz="7200" b="1" dirty="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UTM Cookies" panose="02040603050506020204" pitchFamily="18"/>
              </a:rPr>
              <a:t>quà</a:t>
            </a:r>
            <a:r>
              <a:rPr lang="en-US" sz="7200" b="1" dirty="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UTM Cookies" panose="02040603050506020204" pitchFamily="18"/>
              </a:rPr>
              <a:t> may </a:t>
            </a:r>
            <a:r>
              <a:rPr lang="en-US" sz="7200" b="1" dirty="0" err="1">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UTM Cookies" panose="02040603050506020204" pitchFamily="18"/>
              </a:rPr>
              <a:t>mắn</a:t>
            </a:r>
            <a:endParaRPr lang="en-US" sz="7200" b="1" dirty="0">
              <a:ln w="17780" cmpd="sng">
                <a:solidFill>
                  <a:srgbClr val="FFFFFF"/>
                </a:solidFill>
                <a:prstDash val="solid"/>
                <a:miter lim="800000"/>
              </a:ln>
              <a:solidFill>
                <a:srgbClr val="FF0000"/>
              </a:solidFill>
              <a:effectLst>
                <a:outerShdw blurRad="50800" dist="38100" dir="2700000" algn="tl" rotWithShape="0">
                  <a:prstClr val="black">
                    <a:alpha val="40000"/>
                  </a:prstClr>
                </a:outerShdw>
              </a:effectLst>
              <a:latin typeface="UTM Cookies" panose="02040603050506020204" pitchFamily="18"/>
            </a:endParaRPr>
          </a:p>
        </p:txBody>
      </p:sp>
      <p:pic>
        <p:nvPicPr>
          <p:cNvPr id="9" name="Picture 8" descr="Logo, icon&#10;&#10;Description generated with very high confidence">
            <a:hlinkClick r:id="rId11" action="ppaction://hlinksldjump"/>
            <a:extLst>
              <a:ext uri="{FF2B5EF4-FFF2-40B4-BE49-F238E27FC236}">
                <a16:creationId xmlns:a16="http://schemas.microsoft.com/office/drawing/2014/main" id="{91262894-B72A-4140-8BEE-A295AD7D4C70}"/>
              </a:ext>
            </a:extLst>
          </p:cNvPr>
          <p:cNvPicPr>
            <a:picLocks noChangeAspect="1"/>
          </p:cNvPicPr>
          <p:nvPr/>
        </p:nvPicPr>
        <p:blipFill>
          <a:blip r:embed="rId12"/>
          <a:srcRect l="3381" t="5916" r="5916"/>
          <a:stretch>
            <a:fillRect/>
          </a:stretch>
        </p:blipFill>
        <p:spPr bwMode="auto">
          <a:xfrm>
            <a:off x="1610535" y="2330850"/>
            <a:ext cx="2013347" cy="2784475"/>
          </a:xfrm>
          <a:prstGeom prst="rect">
            <a:avLst/>
          </a:prstGeom>
          <a:noFill/>
          <a:ln w="9525">
            <a:noFill/>
            <a:miter lim="800000"/>
            <a:headEnd/>
            <a:tailEnd/>
          </a:ln>
        </p:spPr>
      </p:pic>
      <p:sp>
        <p:nvSpPr>
          <p:cNvPr id="10" name="TextBox 9">
            <a:extLst>
              <a:ext uri="{FF2B5EF4-FFF2-40B4-BE49-F238E27FC236}">
                <a16:creationId xmlns:a16="http://schemas.microsoft.com/office/drawing/2014/main" id="{DB2D9F73-EC0B-1E41-8FB4-76C3FC5CC01F}"/>
              </a:ext>
            </a:extLst>
          </p:cNvPr>
          <p:cNvSpPr txBox="1"/>
          <p:nvPr/>
        </p:nvSpPr>
        <p:spPr>
          <a:xfrm>
            <a:off x="1929622" y="5286774"/>
            <a:ext cx="1521619" cy="830997"/>
          </a:xfrm>
          <a:prstGeom prst="rect">
            <a:avLst/>
          </a:prstGeom>
          <a:noFill/>
        </p:spPr>
        <p:txBody>
          <a:bodyPr wrap="square">
            <a:spAutoFit/>
          </a:bodyPr>
          <a:lstStyle/>
          <a:p>
            <a:pPr fontAlgn="auto">
              <a:spcBef>
                <a:spcPts val="0"/>
              </a:spcBef>
              <a:spcAft>
                <a:spcPts val="0"/>
              </a:spcAft>
              <a:defRPr/>
            </a:pPr>
            <a:r>
              <a:rPr lang="en-US" sz="4800" b="1" dirty="0" err="1">
                <a:solidFill>
                  <a:schemeClr val="accent1">
                    <a:lumMod val="50000"/>
                  </a:schemeClr>
                </a:solidFill>
                <a:latin typeface="+mn-lt"/>
              </a:rPr>
              <a:t>Số</a:t>
            </a:r>
            <a:r>
              <a:rPr lang="en-US" sz="4800" b="1" dirty="0">
                <a:solidFill>
                  <a:schemeClr val="accent1">
                    <a:lumMod val="50000"/>
                  </a:schemeClr>
                </a:solidFill>
                <a:latin typeface="+mn-lt"/>
              </a:rPr>
              <a:t> 1</a:t>
            </a:r>
            <a:endParaRPr lang="en-ID" sz="4800" b="1" dirty="0">
              <a:solidFill>
                <a:schemeClr val="accent1">
                  <a:lumMod val="50000"/>
                </a:schemeClr>
              </a:solidFill>
              <a:latin typeface="+mn-lt"/>
            </a:endParaRPr>
          </a:p>
        </p:txBody>
      </p:sp>
      <p:pic>
        <p:nvPicPr>
          <p:cNvPr id="11" name="Picture 10" descr="Logo, icon&#10;&#10;Description generated with very high confidence">
            <a:hlinkClick r:id="rId13" action="ppaction://hlinksldjump"/>
            <a:extLst>
              <a:ext uri="{FF2B5EF4-FFF2-40B4-BE49-F238E27FC236}">
                <a16:creationId xmlns:a16="http://schemas.microsoft.com/office/drawing/2014/main" id="{B7C256BB-1D59-BE45-807A-8591A2C0DC3E}"/>
              </a:ext>
            </a:extLst>
          </p:cNvPr>
          <p:cNvPicPr>
            <a:picLocks noChangeAspect="1"/>
          </p:cNvPicPr>
          <p:nvPr/>
        </p:nvPicPr>
        <p:blipFill>
          <a:blip r:embed="rId12"/>
          <a:srcRect l="3381" t="5916" r="5916"/>
          <a:stretch>
            <a:fillRect/>
          </a:stretch>
        </p:blipFill>
        <p:spPr bwMode="auto">
          <a:xfrm>
            <a:off x="3876294" y="2330850"/>
            <a:ext cx="2013347" cy="2784475"/>
          </a:xfrm>
          <a:prstGeom prst="rect">
            <a:avLst/>
          </a:prstGeom>
          <a:noFill/>
          <a:ln w="9525">
            <a:noFill/>
            <a:miter lim="800000"/>
            <a:headEnd/>
            <a:tailEnd/>
          </a:ln>
        </p:spPr>
      </p:pic>
      <p:sp>
        <p:nvSpPr>
          <p:cNvPr id="12" name="TextBox 11">
            <a:extLst>
              <a:ext uri="{FF2B5EF4-FFF2-40B4-BE49-F238E27FC236}">
                <a16:creationId xmlns:a16="http://schemas.microsoft.com/office/drawing/2014/main" id="{288E0D8A-D5FC-8444-9EA3-9D3753DC1FA1}"/>
              </a:ext>
            </a:extLst>
          </p:cNvPr>
          <p:cNvSpPr txBox="1"/>
          <p:nvPr/>
        </p:nvSpPr>
        <p:spPr>
          <a:xfrm>
            <a:off x="4162044" y="5286774"/>
            <a:ext cx="1651397" cy="830997"/>
          </a:xfrm>
          <a:prstGeom prst="rect">
            <a:avLst/>
          </a:prstGeom>
          <a:noFill/>
        </p:spPr>
        <p:txBody>
          <a:bodyPr wrap="square">
            <a:spAutoFit/>
          </a:bodyPr>
          <a:lstStyle/>
          <a:p>
            <a:pPr fontAlgn="auto">
              <a:spcBef>
                <a:spcPts val="0"/>
              </a:spcBef>
              <a:spcAft>
                <a:spcPts val="0"/>
              </a:spcAft>
              <a:defRPr/>
            </a:pPr>
            <a:r>
              <a:rPr lang="en-US" sz="4800" b="1" dirty="0" err="1">
                <a:solidFill>
                  <a:schemeClr val="accent1">
                    <a:lumMod val="50000"/>
                  </a:schemeClr>
                </a:solidFill>
                <a:latin typeface="+mn-lt"/>
              </a:rPr>
              <a:t>Số</a:t>
            </a:r>
            <a:r>
              <a:rPr lang="en-US" sz="4800" b="1" dirty="0">
                <a:solidFill>
                  <a:schemeClr val="accent1">
                    <a:lumMod val="50000"/>
                  </a:schemeClr>
                </a:solidFill>
                <a:latin typeface="+mn-lt"/>
              </a:rPr>
              <a:t> 2</a:t>
            </a:r>
            <a:endParaRPr lang="en-ID" sz="4800" b="1" dirty="0">
              <a:solidFill>
                <a:schemeClr val="accent1">
                  <a:lumMod val="50000"/>
                </a:schemeClr>
              </a:solidFill>
              <a:latin typeface="+mn-lt"/>
            </a:endParaRPr>
          </a:p>
        </p:txBody>
      </p:sp>
      <p:pic>
        <p:nvPicPr>
          <p:cNvPr id="13" name="Picture 12" descr="Logo, icon&#10;&#10;Description generated with very high confidence">
            <a:hlinkClick r:id="rId14" action="ppaction://hlinksldjump"/>
            <a:extLst>
              <a:ext uri="{FF2B5EF4-FFF2-40B4-BE49-F238E27FC236}">
                <a16:creationId xmlns:a16="http://schemas.microsoft.com/office/drawing/2014/main" id="{057CDFB2-8B25-454A-B00B-42D3267346E9}"/>
              </a:ext>
            </a:extLst>
          </p:cNvPr>
          <p:cNvPicPr>
            <a:picLocks noChangeAspect="1"/>
          </p:cNvPicPr>
          <p:nvPr/>
        </p:nvPicPr>
        <p:blipFill>
          <a:blip r:embed="rId12"/>
          <a:srcRect l="3381" t="5916" r="5916"/>
          <a:stretch>
            <a:fillRect/>
          </a:stretch>
        </p:blipFill>
        <p:spPr bwMode="auto">
          <a:xfrm>
            <a:off x="6142054" y="2330850"/>
            <a:ext cx="2013347" cy="2784475"/>
          </a:xfrm>
          <a:prstGeom prst="rect">
            <a:avLst/>
          </a:prstGeom>
          <a:noFill/>
          <a:ln w="9525">
            <a:noFill/>
            <a:miter lim="800000"/>
            <a:headEnd/>
            <a:tailEnd/>
          </a:ln>
        </p:spPr>
      </p:pic>
      <p:sp>
        <p:nvSpPr>
          <p:cNvPr id="14" name="TextBox 13">
            <a:extLst>
              <a:ext uri="{FF2B5EF4-FFF2-40B4-BE49-F238E27FC236}">
                <a16:creationId xmlns:a16="http://schemas.microsoft.com/office/drawing/2014/main" id="{4DC148AC-A9C5-D74E-8B04-6EF7F85663E4}"/>
              </a:ext>
            </a:extLst>
          </p:cNvPr>
          <p:cNvSpPr txBox="1"/>
          <p:nvPr/>
        </p:nvSpPr>
        <p:spPr>
          <a:xfrm>
            <a:off x="6465903" y="5286774"/>
            <a:ext cx="1651397" cy="830997"/>
          </a:xfrm>
          <a:prstGeom prst="rect">
            <a:avLst/>
          </a:prstGeom>
          <a:noFill/>
        </p:spPr>
        <p:txBody>
          <a:bodyPr wrap="square">
            <a:spAutoFit/>
          </a:bodyPr>
          <a:lstStyle/>
          <a:p>
            <a:pPr fontAlgn="auto">
              <a:spcBef>
                <a:spcPts val="0"/>
              </a:spcBef>
              <a:spcAft>
                <a:spcPts val="0"/>
              </a:spcAft>
              <a:defRPr/>
            </a:pPr>
            <a:r>
              <a:rPr lang="en-US" sz="4800" b="1" dirty="0" err="1">
                <a:solidFill>
                  <a:schemeClr val="accent1">
                    <a:lumMod val="50000"/>
                  </a:schemeClr>
                </a:solidFill>
                <a:latin typeface="+mn-lt"/>
              </a:rPr>
              <a:t>Số</a:t>
            </a:r>
            <a:r>
              <a:rPr lang="en-US" sz="4800" b="1" dirty="0">
                <a:solidFill>
                  <a:schemeClr val="accent1">
                    <a:lumMod val="50000"/>
                  </a:schemeClr>
                </a:solidFill>
                <a:latin typeface="+mn-lt"/>
              </a:rPr>
              <a:t> 3</a:t>
            </a:r>
            <a:endParaRPr lang="en-ID" sz="4800" b="1" dirty="0">
              <a:solidFill>
                <a:schemeClr val="accent1">
                  <a:lumMod val="50000"/>
                </a:schemeClr>
              </a:solidFill>
              <a:latin typeface="+mn-lt"/>
            </a:endParaRPr>
          </a:p>
        </p:txBody>
      </p:sp>
      <p:pic>
        <p:nvPicPr>
          <p:cNvPr id="15" name="Picture 14" descr="Logo, icon&#10;&#10;Description generated with very high confidence">
            <a:hlinkClick r:id="rId15" action="ppaction://hlinksldjump"/>
            <a:extLst>
              <a:ext uri="{FF2B5EF4-FFF2-40B4-BE49-F238E27FC236}">
                <a16:creationId xmlns:a16="http://schemas.microsoft.com/office/drawing/2014/main" id="{503D6E43-DF15-3648-A758-52D554AB6B63}"/>
              </a:ext>
            </a:extLst>
          </p:cNvPr>
          <p:cNvPicPr>
            <a:picLocks noChangeAspect="1"/>
          </p:cNvPicPr>
          <p:nvPr/>
        </p:nvPicPr>
        <p:blipFill>
          <a:blip r:embed="rId12"/>
          <a:srcRect l="3381" t="5916" r="5916"/>
          <a:stretch>
            <a:fillRect/>
          </a:stretch>
        </p:blipFill>
        <p:spPr bwMode="auto">
          <a:xfrm>
            <a:off x="8407813" y="2330850"/>
            <a:ext cx="2013347" cy="2784475"/>
          </a:xfrm>
          <a:prstGeom prst="rect">
            <a:avLst/>
          </a:prstGeom>
          <a:noFill/>
          <a:ln w="9525">
            <a:noFill/>
            <a:miter lim="800000"/>
            <a:headEnd/>
            <a:tailEnd/>
          </a:ln>
        </p:spPr>
      </p:pic>
      <p:sp>
        <p:nvSpPr>
          <p:cNvPr id="16" name="TextBox 15">
            <a:extLst>
              <a:ext uri="{FF2B5EF4-FFF2-40B4-BE49-F238E27FC236}">
                <a16:creationId xmlns:a16="http://schemas.microsoft.com/office/drawing/2014/main" id="{4B1A0E80-CCCA-1641-AE70-2D56899400EB}"/>
              </a:ext>
            </a:extLst>
          </p:cNvPr>
          <p:cNvSpPr txBox="1"/>
          <p:nvPr/>
        </p:nvSpPr>
        <p:spPr>
          <a:xfrm>
            <a:off x="8769763" y="5286774"/>
            <a:ext cx="1456135" cy="830997"/>
          </a:xfrm>
          <a:prstGeom prst="rect">
            <a:avLst/>
          </a:prstGeom>
          <a:noFill/>
        </p:spPr>
        <p:txBody>
          <a:bodyPr wrap="square">
            <a:spAutoFit/>
          </a:bodyPr>
          <a:lstStyle/>
          <a:p>
            <a:pPr fontAlgn="auto">
              <a:spcBef>
                <a:spcPts val="0"/>
              </a:spcBef>
              <a:spcAft>
                <a:spcPts val="0"/>
              </a:spcAft>
              <a:defRPr/>
            </a:pPr>
            <a:r>
              <a:rPr lang="en-US" sz="4800" b="1" dirty="0" err="1">
                <a:solidFill>
                  <a:schemeClr val="accent1">
                    <a:lumMod val="50000"/>
                  </a:schemeClr>
                </a:solidFill>
                <a:latin typeface="+mn-lt"/>
              </a:rPr>
              <a:t>Số</a:t>
            </a:r>
            <a:r>
              <a:rPr lang="en-US" sz="4800" b="1" dirty="0">
                <a:solidFill>
                  <a:schemeClr val="accent1">
                    <a:lumMod val="50000"/>
                  </a:schemeClr>
                </a:solidFill>
                <a:latin typeface="+mn-lt"/>
              </a:rPr>
              <a:t> 4</a:t>
            </a:r>
            <a:endParaRPr lang="en-ID" sz="4800" b="1" dirty="0">
              <a:solidFill>
                <a:schemeClr val="accent1">
                  <a:lumMod val="50000"/>
                </a:schemeClr>
              </a:solidFill>
              <a:latin typeface="+mn-lt"/>
            </a:endParaRPr>
          </a:p>
        </p:txBody>
      </p:sp>
      <p:sp>
        <p:nvSpPr>
          <p:cNvPr id="17" name="Arrow: Right 1">
            <a:hlinkClick r:id="rId16" action="ppaction://hlinksldjump"/>
            <a:extLst>
              <a:ext uri="{FF2B5EF4-FFF2-40B4-BE49-F238E27FC236}">
                <a16:creationId xmlns:a16="http://schemas.microsoft.com/office/drawing/2014/main" id="{F5EBD822-E0E0-794E-9DA2-CD80D53B05A6}"/>
              </a:ext>
            </a:extLst>
          </p:cNvPr>
          <p:cNvSpPr/>
          <p:nvPr/>
        </p:nvSpPr>
        <p:spPr>
          <a:xfrm>
            <a:off x="10409813" y="762000"/>
            <a:ext cx="707231" cy="5715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D"/>
          </a:p>
        </p:txBody>
      </p:sp>
    </p:spTree>
    <p:custDataLst>
      <p:tags r:id="rId1"/>
    </p:custDataLst>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14:presetBounceEnd="3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30000">
                                          <p:cBhvr additive="base">
                                            <p:cTn id="7" dur="9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70" fill="hold">
                                              <p:stCondLst>
                                                <p:cond delay="0"/>
                                              </p:stCondLst>
                                            </p:cTn>
                                            <p:tgtEl>
                                              <p:spTgt spid="5"/>
                                            </p:tgtEl>
                                            <p:attrNameLst>
                                              <p:attrName>r</p:attrName>
                                            </p:attrNameLst>
                                          </p:cBhvr>
                                        </p:animRot>
                                        <p:animRot by="-240000">
                                          <p:cBhvr>
                                            <p:cTn id="11" dur="340" fill="hold">
                                              <p:stCondLst>
                                                <p:cond delay="340"/>
                                              </p:stCondLst>
                                            </p:cTn>
                                            <p:tgtEl>
                                              <p:spTgt spid="5"/>
                                            </p:tgtEl>
                                            <p:attrNameLst>
                                              <p:attrName>r</p:attrName>
                                            </p:attrNameLst>
                                          </p:cBhvr>
                                        </p:animRot>
                                        <p:animRot by="240000">
                                          <p:cBhvr>
                                            <p:cTn id="12" dur="340" fill="hold">
                                              <p:stCondLst>
                                                <p:cond delay="680"/>
                                              </p:stCondLst>
                                            </p:cTn>
                                            <p:tgtEl>
                                              <p:spTgt spid="5"/>
                                            </p:tgtEl>
                                            <p:attrNameLst>
                                              <p:attrName>r</p:attrName>
                                            </p:attrNameLst>
                                          </p:cBhvr>
                                        </p:animRot>
                                        <p:animRot by="-240000">
                                          <p:cBhvr>
                                            <p:cTn id="13" dur="340" fill="hold">
                                              <p:stCondLst>
                                                <p:cond delay="1020"/>
                                              </p:stCondLst>
                                            </p:cTn>
                                            <p:tgtEl>
                                              <p:spTgt spid="5"/>
                                            </p:tgtEl>
                                            <p:attrNameLst>
                                              <p:attrName>r</p:attrName>
                                            </p:attrNameLst>
                                          </p:cBhvr>
                                        </p:animRot>
                                        <p:animRot by="120000">
                                          <p:cBhvr>
                                            <p:cTn id="14" dur="340" fill="hold">
                                              <p:stCondLst>
                                                <p:cond delay="1360"/>
                                              </p:stCondLst>
                                            </p:cTn>
                                            <p:tgtEl>
                                              <p:spTgt spid="5"/>
                                            </p:tgtEl>
                                            <p:attrNameLst>
                                              <p:attrName>r</p:attrName>
                                            </p:attrNameLst>
                                          </p:cBhvr>
                                        </p:animRot>
                                      </p:childTnLst>
                                    </p:cTn>
                                  </p:par>
                                  <p:par>
                                    <p:cTn id="15" presetID="2" presetClass="entr" presetSubtype="8" fill="hold" nodeType="withEffect" p14:presetBounceEnd="30000">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14:bounceEnd="30000">
                                          <p:cBhvr additive="base">
                                            <p:cTn id="17" dur="8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18" dur="800" fill="hold"/>
                                            <p:tgtEl>
                                              <p:spTgt spid="7"/>
                                            </p:tgtEl>
                                            <p:attrNameLst>
                                              <p:attrName>ppt_y</p:attrName>
                                            </p:attrNameLst>
                                          </p:cBhvr>
                                          <p:tavLst>
                                            <p:tav tm="0">
                                              <p:val>
                                                <p:strVal val="#ppt_y"/>
                                              </p:val>
                                            </p:tav>
                                            <p:tav tm="100000">
                                              <p:val>
                                                <p:strVal val="#ppt_y"/>
                                              </p:val>
                                            </p:tav>
                                          </p:tavLst>
                                        </p:anim>
                                      </p:childTnLst>
                                    </p:cTn>
                                  </p:par>
                                  <p:par>
                                    <p:cTn id="19" presetID="6" presetClass="emph" presetSubtype="0" repeatCount="indefinite" accel="17000" decel="22000" autoRev="1" fill="hold" nodeType="withEffect">
                                      <p:stCondLst>
                                        <p:cond delay="900"/>
                                      </p:stCondLst>
                                      <p:childTnLst>
                                        <p:animScale>
                                          <p:cBhvr>
                                            <p:cTn id="20" dur="1050" fill="hold"/>
                                            <p:tgtEl>
                                              <p:spTgt spid="7"/>
                                            </p:tgtEl>
                                          </p:cBhvr>
                                          <p:by x="105000" y="105000"/>
                                        </p:animScale>
                                      </p:childTnLst>
                                    </p:cTn>
                                  </p:par>
                                  <p:par>
                                    <p:cTn id="21" presetID="2" presetClass="entr" presetSubtype="4" fill="hold" nodeType="withEffect" p14:presetBounceEnd="30000">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14:bounceEnd="30000">
                                          <p:cBhvr additive="base">
                                            <p:cTn id="23" dur="900" fill="hold"/>
                                            <p:tgtEl>
                                              <p:spTgt spid="6"/>
                                            </p:tgtEl>
                                            <p:attrNameLst>
                                              <p:attrName>ppt_x</p:attrName>
                                            </p:attrNameLst>
                                          </p:cBhvr>
                                          <p:tavLst>
                                            <p:tav tm="0">
                                              <p:val>
                                                <p:strVal val="#ppt_x"/>
                                              </p:val>
                                            </p:tav>
                                            <p:tav tm="100000">
                                              <p:val>
                                                <p:strVal val="#ppt_x"/>
                                              </p:val>
                                            </p:tav>
                                          </p:tavLst>
                                        </p:anim>
                                        <p:anim calcmode="lin" valueType="num" p14:bounceEnd="30000">
                                          <p:cBhvr additive="base">
                                            <p:cTn id="24" dur="900" fill="hold"/>
                                            <p:tgtEl>
                                              <p:spTgt spid="6"/>
                                            </p:tgtEl>
                                            <p:attrNameLst>
                                              <p:attrName>ppt_y</p:attrName>
                                            </p:attrNameLst>
                                          </p:cBhvr>
                                          <p:tavLst>
                                            <p:tav tm="0">
                                              <p:val>
                                                <p:strVal val="1+#ppt_h/2"/>
                                              </p:val>
                                            </p:tav>
                                            <p:tav tm="100000">
                                              <p:val>
                                                <p:strVal val="#ppt_y"/>
                                              </p:val>
                                            </p:tav>
                                          </p:tavLst>
                                        </p:anim>
                                      </p:childTnLst>
                                    </p:cTn>
                                  </p:par>
                                  <p:par>
                                    <p:cTn id="25" presetID="32" presetClass="emph" presetSubtype="0" repeatCount="indefinite" fill="hold" nodeType="withEffect">
                                      <p:stCondLst>
                                        <p:cond delay="900"/>
                                      </p:stCondLst>
                                      <p:childTnLst>
                                        <p:animRot by="120000">
                                          <p:cBhvr>
                                            <p:cTn id="26" dur="200" fill="hold">
                                              <p:stCondLst>
                                                <p:cond delay="0"/>
                                              </p:stCondLst>
                                            </p:cTn>
                                            <p:tgtEl>
                                              <p:spTgt spid="6"/>
                                            </p:tgtEl>
                                            <p:attrNameLst>
                                              <p:attrName>r</p:attrName>
                                            </p:attrNameLst>
                                          </p:cBhvr>
                                        </p:animRot>
                                        <p:animRot by="-240000">
                                          <p:cBhvr>
                                            <p:cTn id="27" dur="400" fill="hold">
                                              <p:stCondLst>
                                                <p:cond delay="400"/>
                                              </p:stCondLst>
                                            </p:cTn>
                                            <p:tgtEl>
                                              <p:spTgt spid="6"/>
                                            </p:tgtEl>
                                            <p:attrNameLst>
                                              <p:attrName>r</p:attrName>
                                            </p:attrNameLst>
                                          </p:cBhvr>
                                        </p:animRot>
                                        <p:animRot by="240000">
                                          <p:cBhvr>
                                            <p:cTn id="28" dur="400" fill="hold">
                                              <p:stCondLst>
                                                <p:cond delay="800"/>
                                              </p:stCondLst>
                                            </p:cTn>
                                            <p:tgtEl>
                                              <p:spTgt spid="6"/>
                                            </p:tgtEl>
                                            <p:attrNameLst>
                                              <p:attrName>r</p:attrName>
                                            </p:attrNameLst>
                                          </p:cBhvr>
                                        </p:animRot>
                                        <p:animRot by="-240000">
                                          <p:cBhvr>
                                            <p:cTn id="29" dur="400" fill="hold">
                                              <p:stCondLst>
                                                <p:cond delay="1200"/>
                                              </p:stCondLst>
                                            </p:cTn>
                                            <p:tgtEl>
                                              <p:spTgt spid="6"/>
                                            </p:tgtEl>
                                            <p:attrNameLst>
                                              <p:attrName>r</p:attrName>
                                            </p:attrNameLst>
                                          </p:cBhvr>
                                        </p:animRot>
                                        <p:animRot by="120000">
                                          <p:cBhvr>
                                            <p:cTn id="30"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9"/>
                                            </p:tgtEl>
                                            <p:attrNameLst>
                                              <p:attrName>ppt_x</p:attrName>
                                            </p:attrNameLst>
                                          </p:cBhvr>
                                          <p:tavLst>
                                            <p:tav tm="0">
                                              <p:val>
                                                <p:strVal val="ppt_x"/>
                                              </p:val>
                                            </p:tav>
                                            <p:tav tm="100000">
                                              <p:val>
                                                <p:strVal val="ppt_x"/>
                                              </p:val>
                                            </p:tav>
                                          </p:tavLst>
                                        </p:anim>
                                        <p:anim calcmode="lin" valueType="num">
                                          <p:cBhvr additive="base">
                                            <p:cTn id="36" dur="500"/>
                                            <p:tgtEl>
                                              <p:spTgt spid="9"/>
                                            </p:tgtEl>
                                            <p:attrNameLst>
                                              <p:attrName>ppt_y</p:attrName>
                                            </p:attrNameLst>
                                          </p:cBhvr>
                                          <p:tavLst>
                                            <p:tav tm="0">
                                              <p:val>
                                                <p:strVal val="ppt_y"/>
                                              </p:val>
                                            </p:tav>
                                            <p:tav tm="100000">
                                              <p:val>
                                                <p:strVal val="1+ppt_h/2"/>
                                              </p:val>
                                            </p:tav>
                                          </p:tavLst>
                                        </p:anim>
                                        <p:set>
                                          <p:cBhvr>
                                            <p:cTn id="37" dur="1" fill="hold">
                                              <p:stCondLst>
                                                <p:cond delay="499"/>
                                              </p:stCondLst>
                                            </p:cTn>
                                            <p:tgtEl>
                                              <p:spTgt spid="9"/>
                                            </p:tgtEl>
                                            <p:attrNameLst>
                                              <p:attrName>style.visibility</p:attrName>
                                            </p:attrNameLst>
                                          </p:cBhvr>
                                          <p:to>
                                            <p:strVal val="hidden"/>
                                          </p:to>
                                        </p:set>
                                      </p:childTnLst>
                                    </p:cTn>
                                  </p:par>
                                  <p:par>
                                    <p:cTn id="38" presetID="2" presetClass="exit" presetSubtype="4" fill="hold" grpId="0" nodeType="withEffect">
                                      <p:stCondLst>
                                        <p:cond delay="0"/>
                                      </p:stCondLst>
                                      <p:childTnLst>
                                        <p:anim calcmode="lin" valueType="num">
                                          <p:cBhvr additive="base">
                                            <p:cTn id="39" dur="500"/>
                                            <p:tgtEl>
                                              <p:spTgt spid="10"/>
                                            </p:tgtEl>
                                            <p:attrNameLst>
                                              <p:attrName>ppt_x</p:attrName>
                                            </p:attrNameLst>
                                          </p:cBhvr>
                                          <p:tavLst>
                                            <p:tav tm="0">
                                              <p:val>
                                                <p:strVal val="ppt_x"/>
                                              </p:val>
                                            </p:tav>
                                            <p:tav tm="100000">
                                              <p:val>
                                                <p:strVal val="ppt_x"/>
                                              </p:val>
                                            </p:tav>
                                          </p:tavLst>
                                        </p:anim>
                                        <p:anim calcmode="lin" valueType="num">
                                          <p:cBhvr additive="base">
                                            <p:cTn id="40" dur="500"/>
                                            <p:tgtEl>
                                              <p:spTgt spid="10"/>
                                            </p:tgtEl>
                                            <p:attrNameLst>
                                              <p:attrName>ppt_y</p:attrName>
                                            </p:attrNameLst>
                                          </p:cBhvr>
                                          <p:tavLst>
                                            <p:tav tm="0">
                                              <p:val>
                                                <p:strVal val="ppt_y"/>
                                              </p:val>
                                            </p:tav>
                                            <p:tav tm="100000">
                                              <p:val>
                                                <p:strVal val="1+ppt_h/2"/>
                                              </p:val>
                                            </p:tav>
                                          </p:tavLst>
                                        </p:anim>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ppt_x"/>
                                              </p:val>
                                            </p:tav>
                                          </p:tavLst>
                                        </p:anim>
                                        <p:anim calcmode="lin" valueType="num">
                                          <p:cBhvr additive="base">
                                            <p:cTn id="47" dur="500"/>
                                            <p:tgtEl>
                                              <p:spTgt spid="11"/>
                                            </p:tgtEl>
                                            <p:attrNameLst>
                                              <p:attrName>ppt_y</p:attrName>
                                            </p:attrNameLst>
                                          </p:cBhvr>
                                          <p:tavLst>
                                            <p:tav tm="0">
                                              <p:val>
                                                <p:strVal val="ppt_y"/>
                                              </p:val>
                                            </p:tav>
                                            <p:tav tm="100000">
                                              <p:val>
                                                <p:strVal val="1+ppt_h/2"/>
                                              </p:val>
                                            </p:tav>
                                          </p:tavLst>
                                        </p:anim>
                                        <p:set>
                                          <p:cBhvr>
                                            <p:cTn id="48" dur="1" fill="hold">
                                              <p:stCondLst>
                                                <p:cond delay="499"/>
                                              </p:stCondLst>
                                            </p:cTn>
                                            <p:tgtEl>
                                              <p:spTgt spid="11"/>
                                            </p:tgtEl>
                                            <p:attrNameLst>
                                              <p:attrName>style.visibility</p:attrName>
                                            </p:attrNameLst>
                                          </p:cBhvr>
                                          <p:to>
                                            <p:strVal val="hidden"/>
                                          </p:to>
                                        </p:set>
                                      </p:childTnLst>
                                    </p:cTn>
                                  </p:par>
                                  <p:par>
                                    <p:cTn id="49" presetID="16" presetClass="exit" presetSubtype="21" fill="hold" grpId="0" nodeType="withEffect">
                                      <p:stCondLst>
                                        <p:cond delay="0"/>
                                      </p:stCondLst>
                                      <p:childTnLst>
                                        <p:animEffect transition="out" filter="barn(inVertic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3"/>
                                            </p:tgtEl>
                                            <p:attrNameLst>
                                              <p:attrName>ppt_x</p:attrName>
                                            </p:attrNameLst>
                                          </p:cBhvr>
                                          <p:tavLst>
                                            <p:tav tm="0">
                                              <p:val>
                                                <p:strVal val="ppt_x"/>
                                              </p:val>
                                            </p:tav>
                                            <p:tav tm="100000">
                                              <p:val>
                                                <p:strVal val="ppt_x"/>
                                              </p:val>
                                            </p:tav>
                                          </p:tavLst>
                                        </p:anim>
                                        <p:anim calcmode="lin" valueType="num">
                                          <p:cBhvr additive="base">
                                            <p:cTn id="57" dur="500"/>
                                            <p:tgtEl>
                                              <p:spTgt spid="13"/>
                                            </p:tgtEl>
                                            <p:attrNameLst>
                                              <p:attrName>ppt_y</p:attrName>
                                            </p:attrNameLst>
                                          </p:cBhvr>
                                          <p:tavLst>
                                            <p:tav tm="0">
                                              <p:val>
                                                <p:strVal val="ppt_y"/>
                                              </p:val>
                                            </p:tav>
                                            <p:tav tm="100000">
                                              <p:val>
                                                <p:strVal val="1+ppt_h/2"/>
                                              </p:val>
                                            </p:tav>
                                          </p:tavLst>
                                        </p:anim>
                                        <p:set>
                                          <p:cBhvr>
                                            <p:cTn id="58" dur="1" fill="hold">
                                              <p:stCondLst>
                                                <p:cond delay="499"/>
                                              </p:stCondLst>
                                            </p:cTn>
                                            <p:tgtEl>
                                              <p:spTgt spid="13"/>
                                            </p:tgtEl>
                                            <p:attrNameLst>
                                              <p:attrName>style.visibility</p:attrName>
                                            </p:attrNameLst>
                                          </p:cBhvr>
                                          <p:to>
                                            <p:strVal val="hidden"/>
                                          </p:to>
                                        </p:set>
                                      </p:childTnLst>
                                    </p:cTn>
                                  </p:par>
                                  <p:par>
                                    <p:cTn id="59" presetID="2" presetClass="exit" presetSubtype="4" fill="hold" grpId="0" nodeType="withEffect">
                                      <p:stCondLst>
                                        <p:cond delay="0"/>
                                      </p:stCondLst>
                                      <p:childTnLst>
                                        <p:anim calcmode="lin" valueType="num">
                                          <p:cBhvr additive="base">
                                            <p:cTn id="60" dur="500"/>
                                            <p:tgtEl>
                                              <p:spTgt spid="14"/>
                                            </p:tgtEl>
                                            <p:attrNameLst>
                                              <p:attrName>ppt_x</p:attrName>
                                            </p:attrNameLst>
                                          </p:cBhvr>
                                          <p:tavLst>
                                            <p:tav tm="0">
                                              <p:val>
                                                <p:strVal val="ppt_x"/>
                                              </p:val>
                                            </p:tav>
                                            <p:tav tm="100000">
                                              <p:val>
                                                <p:strVal val="ppt_x"/>
                                              </p:val>
                                            </p:tav>
                                          </p:tavLst>
                                        </p:anim>
                                        <p:anim calcmode="lin" valueType="num">
                                          <p:cBhvr additive="base">
                                            <p:cTn id="61" dur="500"/>
                                            <p:tgtEl>
                                              <p:spTgt spid="14"/>
                                            </p:tgtEl>
                                            <p:attrNameLst>
                                              <p:attrName>ppt_y</p:attrName>
                                            </p:attrNameLst>
                                          </p:cBhvr>
                                          <p:tavLst>
                                            <p:tav tm="0">
                                              <p:val>
                                                <p:strVal val="ppt_y"/>
                                              </p:val>
                                            </p:tav>
                                            <p:tav tm="100000">
                                              <p:val>
                                                <p:strVal val="1+ppt_h/2"/>
                                              </p:val>
                                            </p:tav>
                                          </p:tavLst>
                                        </p:anim>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15"/>
                                            </p:tgtEl>
                                            <p:attrNameLst>
                                              <p:attrName>ppt_x</p:attrName>
                                            </p:attrNameLst>
                                          </p:cBhvr>
                                          <p:tavLst>
                                            <p:tav tm="0">
                                              <p:val>
                                                <p:strVal val="ppt_x"/>
                                              </p:val>
                                            </p:tav>
                                            <p:tav tm="100000">
                                              <p:val>
                                                <p:strVal val="ppt_x"/>
                                              </p:val>
                                            </p:tav>
                                          </p:tavLst>
                                        </p:anim>
                                        <p:anim calcmode="lin" valueType="num">
                                          <p:cBhvr additive="base">
                                            <p:cTn id="68" dur="500"/>
                                            <p:tgtEl>
                                              <p:spTgt spid="15"/>
                                            </p:tgtEl>
                                            <p:attrNameLst>
                                              <p:attrName>ppt_y</p:attrName>
                                            </p:attrNameLst>
                                          </p:cBhvr>
                                          <p:tavLst>
                                            <p:tav tm="0">
                                              <p:val>
                                                <p:strVal val="ppt_y"/>
                                              </p:val>
                                            </p:tav>
                                            <p:tav tm="100000">
                                              <p:val>
                                                <p:strVal val="1+ppt_h/2"/>
                                              </p:val>
                                            </p:tav>
                                          </p:tavLst>
                                        </p:anim>
                                        <p:set>
                                          <p:cBhvr>
                                            <p:cTn id="69" dur="1" fill="hold">
                                              <p:stCondLst>
                                                <p:cond delay="499"/>
                                              </p:stCondLst>
                                            </p:cTn>
                                            <p:tgtEl>
                                              <p:spTgt spid="15"/>
                                            </p:tgtEl>
                                            <p:attrNameLst>
                                              <p:attrName>style.visibility</p:attrName>
                                            </p:attrNameLst>
                                          </p:cBhvr>
                                          <p:to>
                                            <p:strVal val="hidden"/>
                                          </p:to>
                                        </p:set>
                                      </p:childTnLst>
                                    </p:cTn>
                                  </p:par>
                                  <p:par>
                                    <p:cTn id="70" presetID="2" presetClass="exit" presetSubtype="4" fill="hold" grpId="0" nodeType="withEffect">
                                      <p:stCondLst>
                                        <p:cond delay="0"/>
                                      </p:stCondLst>
                                      <p:childTnLst>
                                        <p:anim calcmode="lin" valueType="num">
                                          <p:cBhvr additive="base">
                                            <p:cTn id="71" dur="500"/>
                                            <p:tgtEl>
                                              <p:spTgt spid="16"/>
                                            </p:tgtEl>
                                            <p:attrNameLst>
                                              <p:attrName>ppt_x</p:attrName>
                                            </p:attrNameLst>
                                          </p:cBhvr>
                                          <p:tavLst>
                                            <p:tav tm="0">
                                              <p:val>
                                                <p:strVal val="ppt_x"/>
                                              </p:val>
                                            </p:tav>
                                            <p:tav tm="100000">
                                              <p:val>
                                                <p:strVal val="ppt_x"/>
                                              </p:val>
                                            </p:tav>
                                          </p:tavLst>
                                        </p:anim>
                                        <p:anim calcmode="lin" valueType="num">
                                          <p:cBhvr additive="base">
                                            <p:cTn id="72" dur="500"/>
                                            <p:tgtEl>
                                              <p:spTgt spid="16"/>
                                            </p:tgtEl>
                                            <p:attrNameLst>
                                              <p:attrName>ppt_y</p:attrName>
                                            </p:attrNameLst>
                                          </p:cBhvr>
                                          <p:tavLst>
                                            <p:tav tm="0">
                                              <p:val>
                                                <p:strVal val="ppt_y"/>
                                              </p:val>
                                            </p:tav>
                                            <p:tav tm="100000">
                                              <p:val>
                                                <p:strVal val="1+ppt_h/2"/>
                                              </p:val>
                                            </p:tav>
                                          </p:tavLst>
                                        </p:anim>
                                        <p:set>
                                          <p:cBhvr>
                                            <p:cTn id="7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p:bldP spid="12" grpId="0"/>
          <p:bldP spid="14" grpId="0"/>
          <p:bldP spid="16" grpId="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0-#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70" fill="hold">
                                              <p:stCondLst>
                                                <p:cond delay="0"/>
                                              </p:stCondLst>
                                            </p:cTn>
                                            <p:tgtEl>
                                              <p:spTgt spid="5"/>
                                            </p:tgtEl>
                                            <p:attrNameLst>
                                              <p:attrName>r</p:attrName>
                                            </p:attrNameLst>
                                          </p:cBhvr>
                                        </p:animRot>
                                        <p:animRot by="-240000">
                                          <p:cBhvr>
                                            <p:cTn id="11" dur="340" fill="hold">
                                              <p:stCondLst>
                                                <p:cond delay="340"/>
                                              </p:stCondLst>
                                            </p:cTn>
                                            <p:tgtEl>
                                              <p:spTgt spid="5"/>
                                            </p:tgtEl>
                                            <p:attrNameLst>
                                              <p:attrName>r</p:attrName>
                                            </p:attrNameLst>
                                          </p:cBhvr>
                                        </p:animRot>
                                        <p:animRot by="240000">
                                          <p:cBhvr>
                                            <p:cTn id="12" dur="340" fill="hold">
                                              <p:stCondLst>
                                                <p:cond delay="680"/>
                                              </p:stCondLst>
                                            </p:cTn>
                                            <p:tgtEl>
                                              <p:spTgt spid="5"/>
                                            </p:tgtEl>
                                            <p:attrNameLst>
                                              <p:attrName>r</p:attrName>
                                            </p:attrNameLst>
                                          </p:cBhvr>
                                        </p:animRot>
                                        <p:animRot by="-240000">
                                          <p:cBhvr>
                                            <p:cTn id="13" dur="340" fill="hold">
                                              <p:stCondLst>
                                                <p:cond delay="1020"/>
                                              </p:stCondLst>
                                            </p:cTn>
                                            <p:tgtEl>
                                              <p:spTgt spid="5"/>
                                            </p:tgtEl>
                                            <p:attrNameLst>
                                              <p:attrName>r</p:attrName>
                                            </p:attrNameLst>
                                          </p:cBhvr>
                                        </p:animRot>
                                        <p:animRot by="120000">
                                          <p:cBhvr>
                                            <p:cTn id="14" dur="340" fill="hold">
                                              <p:stCondLst>
                                                <p:cond delay="1360"/>
                                              </p:stCondLst>
                                            </p:cTn>
                                            <p:tgtEl>
                                              <p:spTgt spid="5"/>
                                            </p:tgtEl>
                                            <p:attrNameLst>
                                              <p:attrName>r</p:attrName>
                                            </p:attrNameLst>
                                          </p:cBhvr>
                                        </p:animRot>
                                      </p:childTnLst>
                                    </p:cTn>
                                  </p:par>
                                  <p:par>
                                    <p:cTn id="15" presetID="2" presetClass="entr" presetSubtype="8"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800" fill="hold"/>
                                            <p:tgtEl>
                                              <p:spTgt spid="7"/>
                                            </p:tgtEl>
                                            <p:attrNameLst>
                                              <p:attrName>ppt_x</p:attrName>
                                            </p:attrNameLst>
                                          </p:cBhvr>
                                          <p:tavLst>
                                            <p:tav tm="0">
                                              <p:val>
                                                <p:strVal val="0-#ppt_w/2"/>
                                              </p:val>
                                            </p:tav>
                                            <p:tav tm="100000">
                                              <p:val>
                                                <p:strVal val="#ppt_x"/>
                                              </p:val>
                                            </p:tav>
                                          </p:tavLst>
                                        </p:anim>
                                        <p:anim calcmode="lin" valueType="num">
                                          <p:cBhvr additive="base">
                                            <p:cTn id="18" dur="800" fill="hold"/>
                                            <p:tgtEl>
                                              <p:spTgt spid="7"/>
                                            </p:tgtEl>
                                            <p:attrNameLst>
                                              <p:attrName>ppt_y</p:attrName>
                                            </p:attrNameLst>
                                          </p:cBhvr>
                                          <p:tavLst>
                                            <p:tav tm="0">
                                              <p:val>
                                                <p:strVal val="#ppt_y"/>
                                              </p:val>
                                            </p:tav>
                                            <p:tav tm="100000">
                                              <p:val>
                                                <p:strVal val="#ppt_y"/>
                                              </p:val>
                                            </p:tav>
                                          </p:tavLst>
                                        </p:anim>
                                      </p:childTnLst>
                                    </p:cTn>
                                  </p:par>
                                  <p:par>
                                    <p:cTn id="19" presetID="6" presetClass="emph" presetSubtype="0" repeatCount="indefinite" accel="17000" decel="22000" autoRev="1" fill="hold" nodeType="withEffect">
                                      <p:stCondLst>
                                        <p:cond delay="900"/>
                                      </p:stCondLst>
                                      <p:childTnLst>
                                        <p:animScale>
                                          <p:cBhvr>
                                            <p:cTn id="20" dur="1050" fill="hold"/>
                                            <p:tgtEl>
                                              <p:spTgt spid="7"/>
                                            </p:tgtEl>
                                          </p:cBhvr>
                                          <p:by x="105000" y="105000"/>
                                        </p:animScale>
                                      </p:childTnLst>
                                    </p:cTn>
                                  </p:par>
                                  <p:par>
                                    <p:cTn id="21" presetID="2" presetClass="entr" presetSubtype="4" fill="hold"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900" fill="hold"/>
                                            <p:tgtEl>
                                              <p:spTgt spid="6"/>
                                            </p:tgtEl>
                                            <p:attrNameLst>
                                              <p:attrName>ppt_x</p:attrName>
                                            </p:attrNameLst>
                                          </p:cBhvr>
                                          <p:tavLst>
                                            <p:tav tm="0">
                                              <p:val>
                                                <p:strVal val="#ppt_x"/>
                                              </p:val>
                                            </p:tav>
                                            <p:tav tm="100000">
                                              <p:val>
                                                <p:strVal val="#ppt_x"/>
                                              </p:val>
                                            </p:tav>
                                          </p:tavLst>
                                        </p:anim>
                                        <p:anim calcmode="lin" valueType="num">
                                          <p:cBhvr additive="base">
                                            <p:cTn id="24" dur="900" fill="hold"/>
                                            <p:tgtEl>
                                              <p:spTgt spid="6"/>
                                            </p:tgtEl>
                                            <p:attrNameLst>
                                              <p:attrName>ppt_y</p:attrName>
                                            </p:attrNameLst>
                                          </p:cBhvr>
                                          <p:tavLst>
                                            <p:tav tm="0">
                                              <p:val>
                                                <p:strVal val="1+#ppt_h/2"/>
                                              </p:val>
                                            </p:tav>
                                            <p:tav tm="100000">
                                              <p:val>
                                                <p:strVal val="#ppt_y"/>
                                              </p:val>
                                            </p:tav>
                                          </p:tavLst>
                                        </p:anim>
                                      </p:childTnLst>
                                    </p:cTn>
                                  </p:par>
                                  <p:par>
                                    <p:cTn id="25" presetID="32" presetClass="emph" presetSubtype="0" repeatCount="indefinite" fill="hold" nodeType="withEffect">
                                      <p:stCondLst>
                                        <p:cond delay="900"/>
                                      </p:stCondLst>
                                      <p:childTnLst>
                                        <p:animRot by="120000">
                                          <p:cBhvr>
                                            <p:cTn id="26" dur="200" fill="hold">
                                              <p:stCondLst>
                                                <p:cond delay="0"/>
                                              </p:stCondLst>
                                            </p:cTn>
                                            <p:tgtEl>
                                              <p:spTgt spid="6"/>
                                            </p:tgtEl>
                                            <p:attrNameLst>
                                              <p:attrName>r</p:attrName>
                                            </p:attrNameLst>
                                          </p:cBhvr>
                                        </p:animRot>
                                        <p:animRot by="-240000">
                                          <p:cBhvr>
                                            <p:cTn id="27" dur="400" fill="hold">
                                              <p:stCondLst>
                                                <p:cond delay="400"/>
                                              </p:stCondLst>
                                            </p:cTn>
                                            <p:tgtEl>
                                              <p:spTgt spid="6"/>
                                            </p:tgtEl>
                                            <p:attrNameLst>
                                              <p:attrName>r</p:attrName>
                                            </p:attrNameLst>
                                          </p:cBhvr>
                                        </p:animRot>
                                        <p:animRot by="240000">
                                          <p:cBhvr>
                                            <p:cTn id="28" dur="400" fill="hold">
                                              <p:stCondLst>
                                                <p:cond delay="800"/>
                                              </p:stCondLst>
                                            </p:cTn>
                                            <p:tgtEl>
                                              <p:spTgt spid="6"/>
                                            </p:tgtEl>
                                            <p:attrNameLst>
                                              <p:attrName>r</p:attrName>
                                            </p:attrNameLst>
                                          </p:cBhvr>
                                        </p:animRot>
                                        <p:animRot by="-240000">
                                          <p:cBhvr>
                                            <p:cTn id="29" dur="400" fill="hold">
                                              <p:stCondLst>
                                                <p:cond delay="1200"/>
                                              </p:stCondLst>
                                            </p:cTn>
                                            <p:tgtEl>
                                              <p:spTgt spid="6"/>
                                            </p:tgtEl>
                                            <p:attrNameLst>
                                              <p:attrName>r</p:attrName>
                                            </p:attrNameLst>
                                          </p:cBhvr>
                                        </p:animRot>
                                        <p:animRot by="120000">
                                          <p:cBhvr>
                                            <p:cTn id="30"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9"/>
                                            </p:tgtEl>
                                            <p:attrNameLst>
                                              <p:attrName>ppt_x</p:attrName>
                                            </p:attrNameLst>
                                          </p:cBhvr>
                                          <p:tavLst>
                                            <p:tav tm="0">
                                              <p:val>
                                                <p:strVal val="ppt_x"/>
                                              </p:val>
                                            </p:tav>
                                            <p:tav tm="100000">
                                              <p:val>
                                                <p:strVal val="ppt_x"/>
                                              </p:val>
                                            </p:tav>
                                          </p:tavLst>
                                        </p:anim>
                                        <p:anim calcmode="lin" valueType="num">
                                          <p:cBhvr additive="base">
                                            <p:cTn id="36" dur="500"/>
                                            <p:tgtEl>
                                              <p:spTgt spid="9"/>
                                            </p:tgtEl>
                                            <p:attrNameLst>
                                              <p:attrName>ppt_y</p:attrName>
                                            </p:attrNameLst>
                                          </p:cBhvr>
                                          <p:tavLst>
                                            <p:tav tm="0">
                                              <p:val>
                                                <p:strVal val="ppt_y"/>
                                              </p:val>
                                            </p:tav>
                                            <p:tav tm="100000">
                                              <p:val>
                                                <p:strVal val="1+ppt_h/2"/>
                                              </p:val>
                                            </p:tav>
                                          </p:tavLst>
                                        </p:anim>
                                        <p:set>
                                          <p:cBhvr>
                                            <p:cTn id="37" dur="1" fill="hold">
                                              <p:stCondLst>
                                                <p:cond delay="499"/>
                                              </p:stCondLst>
                                            </p:cTn>
                                            <p:tgtEl>
                                              <p:spTgt spid="9"/>
                                            </p:tgtEl>
                                            <p:attrNameLst>
                                              <p:attrName>style.visibility</p:attrName>
                                            </p:attrNameLst>
                                          </p:cBhvr>
                                          <p:to>
                                            <p:strVal val="hidden"/>
                                          </p:to>
                                        </p:set>
                                      </p:childTnLst>
                                    </p:cTn>
                                  </p:par>
                                  <p:par>
                                    <p:cTn id="38" presetID="2" presetClass="exit" presetSubtype="4" fill="hold" grpId="0" nodeType="withEffect">
                                      <p:stCondLst>
                                        <p:cond delay="0"/>
                                      </p:stCondLst>
                                      <p:childTnLst>
                                        <p:anim calcmode="lin" valueType="num">
                                          <p:cBhvr additive="base">
                                            <p:cTn id="39" dur="500"/>
                                            <p:tgtEl>
                                              <p:spTgt spid="10"/>
                                            </p:tgtEl>
                                            <p:attrNameLst>
                                              <p:attrName>ppt_x</p:attrName>
                                            </p:attrNameLst>
                                          </p:cBhvr>
                                          <p:tavLst>
                                            <p:tav tm="0">
                                              <p:val>
                                                <p:strVal val="ppt_x"/>
                                              </p:val>
                                            </p:tav>
                                            <p:tav tm="100000">
                                              <p:val>
                                                <p:strVal val="ppt_x"/>
                                              </p:val>
                                            </p:tav>
                                          </p:tavLst>
                                        </p:anim>
                                        <p:anim calcmode="lin" valueType="num">
                                          <p:cBhvr additive="base">
                                            <p:cTn id="40" dur="500"/>
                                            <p:tgtEl>
                                              <p:spTgt spid="10"/>
                                            </p:tgtEl>
                                            <p:attrNameLst>
                                              <p:attrName>ppt_y</p:attrName>
                                            </p:attrNameLst>
                                          </p:cBhvr>
                                          <p:tavLst>
                                            <p:tav tm="0">
                                              <p:val>
                                                <p:strVal val="ppt_y"/>
                                              </p:val>
                                            </p:tav>
                                            <p:tav tm="100000">
                                              <p:val>
                                                <p:strVal val="1+ppt_h/2"/>
                                              </p:val>
                                            </p:tav>
                                          </p:tavLst>
                                        </p:anim>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ppt_x"/>
                                              </p:val>
                                            </p:tav>
                                          </p:tavLst>
                                        </p:anim>
                                        <p:anim calcmode="lin" valueType="num">
                                          <p:cBhvr additive="base">
                                            <p:cTn id="47" dur="500"/>
                                            <p:tgtEl>
                                              <p:spTgt spid="11"/>
                                            </p:tgtEl>
                                            <p:attrNameLst>
                                              <p:attrName>ppt_y</p:attrName>
                                            </p:attrNameLst>
                                          </p:cBhvr>
                                          <p:tavLst>
                                            <p:tav tm="0">
                                              <p:val>
                                                <p:strVal val="ppt_y"/>
                                              </p:val>
                                            </p:tav>
                                            <p:tav tm="100000">
                                              <p:val>
                                                <p:strVal val="1+ppt_h/2"/>
                                              </p:val>
                                            </p:tav>
                                          </p:tavLst>
                                        </p:anim>
                                        <p:set>
                                          <p:cBhvr>
                                            <p:cTn id="48" dur="1" fill="hold">
                                              <p:stCondLst>
                                                <p:cond delay="499"/>
                                              </p:stCondLst>
                                            </p:cTn>
                                            <p:tgtEl>
                                              <p:spTgt spid="11"/>
                                            </p:tgtEl>
                                            <p:attrNameLst>
                                              <p:attrName>style.visibility</p:attrName>
                                            </p:attrNameLst>
                                          </p:cBhvr>
                                          <p:to>
                                            <p:strVal val="hidden"/>
                                          </p:to>
                                        </p:set>
                                      </p:childTnLst>
                                    </p:cTn>
                                  </p:par>
                                  <p:par>
                                    <p:cTn id="49" presetID="16" presetClass="exit" presetSubtype="21" fill="hold" grpId="0" nodeType="withEffect">
                                      <p:stCondLst>
                                        <p:cond delay="0"/>
                                      </p:stCondLst>
                                      <p:childTnLst>
                                        <p:animEffect transition="out" filter="barn(inVertic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3"/>
                                            </p:tgtEl>
                                            <p:attrNameLst>
                                              <p:attrName>ppt_x</p:attrName>
                                            </p:attrNameLst>
                                          </p:cBhvr>
                                          <p:tavLst>
                                            <p:tav tm="0">
                                              <p:val>
                                                <p:strVal val="ppt_x"/>
                                              </p:val>
                                            </p:tav>
                                            <p:tav tm="100000">
                                              <p:val>
                                                <p:strVal val="ppt_x"/>
                                              </p:val>
                                            </p:tav>
                                          </p:tavLst>
                                        </p:anim>
                                        <p:anim calcmode="lin" valueType="num">
                                          <p:cBhvr additive="base">
                                            <p:cTn id="57" dur="500"/>
                                            <p:tgtEl>
                                              <p:spTgt spid="13"/>
                                            </p:tgtEl>
                                            <p:attrNameLst>
                                              <p:attrName>ppt_y</p:attrName>
                                            </p:attrNameLst>
                                          </p:cBhvr>
                                          <p:tavLst>
                                            <p:tav tm="0">
                                              <p:val>
                                                <p:strVal val="ppt_y"/>
                                              </p:val>
                                            </p:tav>
                                            <p:tav tm="100000">
                                              <p:val>
                                                <p:strVal val="1+ppt_h/2"/>
                                              </p:val>
                                            </p:tav>
                                          </p:tavLst>
                                        </p:anim>
                                        <p:set>
                                          <p:cBhvr>
                                            <p:cTn id="58" dur="1" fill="hold">
                                              <p:stCondLst>
                                                <p:cond delay="499"/>
                                              </p:stCondLst>
                                            </p:cTn>
                                            <p:tgtEl>
                                              <p:spTgt spid="13"/>
                                            </p:tgtEl>
                                            <p:attrNameLst>
                                              <p:attrName>style.visibility</p:attrName>
                                            </p:attrNameLst>
                                          </p:cBhvr>
                                          <p:to>
                                            <p:strVal val="hidden"/>
                                          </p:to>
                                        </p:set>
                                      </p:childTnLst>
                                    </p:cTn>
                                  </p:par>
                                  <p:par>
                                    <p:cTn id="59" presetID="2" presetClass="exit" presetSubtype="4" fill="hold" grpId="0" nodeType="withEffect">
                                      <p:stCondLst>
                                        <p:cond delay="0"/>
                                      </p:stCondLst>
                                      <p:childTnLst>
                                        <p:anim calcmode="lin" valueType="num">
                                          <p:cBhvr additive="base">
                                            <p:cTn id="60" dur="500"/>
                                            <p:tgtEl>
                                              <p:spTgt spid="14"/>
                                            </p:tgtEl>
                                            <p:attrNameLst>
                                              <p:attrName>ppt_x</p:attrName>
                                            </p:attrNameLst>
                                          </p:cBhvr>
                                          <p:tavLst>
                                            <p:tav tm="0">
                                              <p:val>
                                                <p:strVal val="ppt_x"/>
                                              </p:val>
                                            </p:tav>
                                            <p:tav tm="100000">
                                              <p:val>
                                                <p:strVal val="ppt_x"/>
                                              </p:val>
                                            </p:tav>
                                          </p:tavLst>
                                        </p:anim>
                                        <p:anim calcmode="lin" valueType="num">
                                          <p:cBhvr additive="base">
                                            <p:cTn id="61" dur="500"/>
                                            <p:tgtEl>
                                              <p:spTgt spid="14"/>
                                            </p:tgtEl>
                                            <p:attrNameLst>
                                              <p:attrName>ppt_y</p:attrName>
                                            </p:attrNameLst>
                                          </p:cBhvr>
                                          <p:tavLst>
                                            <p:tav tm="0">
                                              <p:val>
                                                <p:strVal val="ppt_y"/>
                                              </p:val>
                                            </p:tav>
                                            <p:tav tm="100000">
                                              <p:val>
                                                <p:strVal val="1+ppt_h/2"/>
                                              </p:val>
                                            </p:tav>
                                          </p:tavLst>
                                        </p:anim>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15"/>
                                            </p:tgtEl>
                                            <p:attrNameLst>
                                              <p:attrName>ppt_x</p:attrName>
                                            </p:attrNameLst>
                                          </p:cBhvr>
                                          <p:tavLst>
                                            <p:tav tm="0">
                                              <p:val>
                                                <p:strVal val="ppt_x"/>
                                              </p:val>
                                            </p:tav>
                                            <p:tav tm="100000">
                                              <p:val>
                                                <p:strVal val="ppt_x"/>
                                              </p:val>
                                            </p:tav>
                                          </p:tavLst>
                                        </p:anim>
                                        <p:anim calcmode="lin" valueType="num">
                                          <p:cBhvr additive="base">
                                            <p:cTn id="68" dur="500"/>
                                            <p:tgtEl>
                                              <p:spTgt spid="15"/>
                                            </p:tgtEl>
                                            <p:attrNameLst>
                                              <p:attrName>ppt_y</p:attrName>
                                            </p:attrNameLst>
                                          </p:cBhvr>
                                          <p:tavLst>
                                            <p:tav tm="0">
                                              <p:val>
                                                <p:strVal val="ppt_y"/>
                                              </p:val>
                                            </p:tav>
                                            <p:tav tm="100000">
                                              <p:val>
                                                <p:strVal val="1+ppt_h/2"/>
                                              </p:val>
                                            </p:tav>
                                          </p:tavLst>
                                        </p:anim>
                                        <p:set>
                                          <p:cBhvr>
                                            <p:cTn id="69" dur="1" fill="hold">
                                              <p:stCondLst>
                                                <p:cond delay="499"/>
                                              </p:stCondLst>
                                            </p:cTn>
                                            <p:tgtEl>
                                              <p:spTgt spid="15"/>
                                            </p:tgtEl>
                                            <p:attrNameLst>
                                              <p:attrName>style.visibility</p:attrName>
                                            </p:attrNameLst>
                                          </p:cBhvr>
                                          <p:to>
                                            <p:strVal val="hidden"/>
                                          </p:to>
                                        </p:set>
                                      </p:childTnLst>
                                    </p:cTn>
                                  </p:par>
                                  <p:par>
                                    <p:cTn id="70" presetID="2" presetClass="exit" presetSubtype="4" fill="hold" grpId="0" nodeType="withEffect">
                                      <p:stCondLst>
                                        <p:cond delay="0"/>
                                      </p:stCondLst>
                                      <p:childTnLst>
                                        <p:anim calcmode="lin" valueType="num">
                                          <p:cBhvr additive="base">
                                            <p:cTn id="71" dur="500"/>
                                            <p:tgtEl>
                                              <p:spTgt spid="16"/>
                                            </p:tgtEl>
                                            <p:attrNameLst>
                                              <p:attrName>ppt_x</p:attrName>
                                            </p:attrNameLst>
                                          </p:cBhvr>
                                          <p:tavLst>
                                            <p:tav tm="0">
                                              <p:val>
                                                <p:strVal val="ppt_x"/>
                                              </p:val>
                                            </p:tav>
                                            <p:tav tm="100000">
                                              <p:val>
                                                <p:strVal val="ppt_x"/>
                                              </p:val>
                                            </p:tav>
                                          </p:tavLst>
                                        </p:anim>
                                        <p:anim calcmode="lin" valueType="num">
                                          <p:cBhvr additive="base">
                                            <p:cTn id="72" dur="500"/>
                                            <p:tgtEl>
                                              <p:spTgt spid="16"/>
                                            </p:tgtEl>
                                            <p:attrNameLst>
                                              <p:attrName>ppt_y</p:attrName>
                                            </p:attrNameLst>
                                          </p:cBhvr>
                                          <p:tavLst>
                                            <p:tav tm="0">
                                              <p:val>
                                                <p:strVal val="ppt_y"/>
                                              </p:val>
                                            </p:tav>
                                            <p:tav tm="100000">
                                              <p:val>
                                                <p:strVal val="1+ppt_h/2"/>
                                              </p:val>
                                            </p:tav>
                                          </p:tavLst>
                                        </p:anim>
                                        <p:set>
                                          <p:cBhvr>
                                            <p:cTn id="7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p:bldP spid="12" grpId="0"/>
          <p:bldP spid="14" grpId="0"/>
          <p:bldP spid="1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41860" y="5778500"/>
            <a:ext cx="1584722"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67" dirty="0" err="1">
                <a:solidFill>
                  <a:schemeClr val="tx1"/>
                </a:solidFill>
              </a:rPr>
              <a:t>Đáp</a:t>
            </a:r>
            <a:r>
              <a:rPr lang="en-US" sz="2667" dirty="0">
                <a:solidFill>
                  <a:schemeClr val="tx1"/>
                </a:solidFill>
              </a:rPr>
              <a:t> </a:t>
            </a:r>
            <a:r>
              <a:rPr lang="en-US" sz="2667" dirty="0" err="1">
                <a:solidFill>
                  <a:schemeClr val="tx1"/>
                </a:solidFill>
              </a:rPr>
              <a:t>án</a:t>
            </a:r>
            <a:endParaRPr lang="en-US" sz="2667" dirty="0">
              <a:solidFill>
                <a:schemeClr val="tx1"/>
              </a:solidFill>
            </a:endParaRPr>
          </a:p>
        </p:txBody>
      </p:sp>
      <p:sp>
        <p:nvSpPr>
          <p:cNvPr id="18435" name="TextBox 2"/>
          <p:cNvSpPr txBox="1">
            <a:spLocks noChangeArrowheads="1"/>
          </p:cNvSpPr>
          <p:nvPr/>
        </p:nvSpPr>
        <p:spPr bwMode="auto">
          <a:xfrm>
            <a:off x="2815809" y="2373315"/>
            <a:ext cx="6088877" cy="2246769"/>
          </a:xfrm>
          <a:prstGeom prst="rect">
            <a:avLst/>
          </a:prstGeom>
          <a:noFill/>
          <a:ln w="9525">
            <a:noFill/>
            <a:miter lim="800000"/>
            <a:headEnd/>
            <a:tailEnd/>
          </a:ln>
        </p:spPr>
        <p:txBody>
          <a:bodyPr wrap="square">
            <a:spAutoFit/>
          </a:bodyPr>
          <a:lstStyle/>
          <a:p>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bộ</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phận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chính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C</a:t>
            </a:r>
          </a:p>
        </p:txBody>
      </p:sp>
      <p:sp>
        <p:nvSpPr>
          <p:cNvPr id="5" name="Rectangle 4"/>
          <p:cNvSpPr/>
          <p:nvPr/>
        </p:nvSpPr>
        <p:spPr>
          <a:xfrm>
            <a:off x="7019281" y="4879590"/>
            <a:ext cx="1060548" cy="1477328"/>
          </a:xfrm>
          <a:prstGeom prst="rect">
            <a:avLst/>
          </a:prstGeom>
          <a:noFill/>
        </p:spPr>
        <p:txBody>
          <a:bodyPr wrap="none" lIns="121920" tIns="60960" rIns="121920" bIns="60960">
            <a:spAutoFit/>
          </a:bodyPr>
          <a:lstStyle/>
          <a:p>
            <a:pPr algn="ctr">
              <a:defRPr/>
            </a:pPr>
            <a:r>
              <a:rPr lang="en-US" sz="8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a:t>
            </a:r>
          </a:p>
        </p:txBody>
      </p:sp>
      <p:sp>
        <p:nvSpPr>
          <p:cNvPr id="8" name="Rectangle 7"/>
          <p:cNvSpPr/>
          <p:nvPr/>
        </p:nvSpPr>
        <p:spPr>
          <a:xfrm>
            <a:off x="2815808" y="789506"/>
            <a:ext cx="6560386" cy="923331"/>
          </a:xfrm>
          <a:prstGeom prst="rect">
            <a:avLst/>
          </a:prstGeom>
          <a:noFill/>
          <a:effectLst>
            <a:glow rad="101600">
              <a:schemeClr val="accent4">
                <a:satMod val="175000"/>
                <a:alpha val="40000"/>
              </a:schemeClr>
            </a:glow>
          </a:effectLst>
        </p:spPr>
        <p:txBody>
          <a:bodyPr spcFirstLastPara="1" wrap="none" lIns="121920" tIns="60960" rIns="121920" bIns="60960" numCol="1">
            <a:prstTxWarp prst="textArchUp">
              <a:avLst/>
            </a:prstTxWarp>
            <a:spAutoFit/>
          </a:bodyPr>
          <a:lstStyle/>
          <a:p>
            <a:pPr algn="ctr">
              <a:defRPr/>
            </a:pP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Hộp</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quà</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số</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1</a:t>
            </a:r>
          </a:p>
        </p:txBody>
      </p:sp>
      <p:sp>
        <p:nvSpPr>
          <p:cNvPr id="7" name="Rectangle 6">
            <a:hlinkClick r:id="rId3" action="ppaction://hlinksldjump"/>
            <a:extLst>
              <a:ext uri="{FF2B5EF4-FFF2-40B4-BE49-F238E27FC236}">
                <a16:creationId xmlns:a16="http://schemas.microsoft.com/office/drawing/2014/main" id="{37F4B185-8EC6-C343-AF36-9908D3BAC346}"/>
              </a:ext>
            </a:extLst>
          </p:cNvPr>
          <p:cNvSpPr/>
          <p:nvPr/>
        </p:nvSpPr>
        <p:spPr>
          <a:xfrm>
            <a:off x="9444038" y="5751515"/>
            <a:ext cx="1223963"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Home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3682" y="2565400"/>
            <a:ext cx="5187126" cy="1815882"/>
          </a:xfrm>
          <a:prstGeom prst="rect">
            <a:avLst/>
          </a:prstGeom>
          <a:noFill/>
        </p:spPr>
        <p:txBody>
          <a:bodyPr wrap="none">
            <a:spAutoFit/>
          </a:bodyPr>
          <a:lstStyle/>
          <a:p>
            <a:pPr>
              <a:defRPr/>
            </a:pPr>
            <a:r>
              <a:rPr lang="en-US" sz="2800" b="1" i="1" dirty="0" err="1">
                <a:latin typeface="Times New Roman" pitchFamily="18" charset="0"/>
                <a:cs typeface="Times New Roman" pitchFamily="18" charset="0"/>
              </a:rPr>
              <a:t>Tác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Ai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gì</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 CẢ 2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11" name="Rectangle 10"/>
          <p:cNvSpPr/>
          <p:nvPr/>
        </p:nvSpPr>
        <p:spPr>
          <a:xfrm>
            <a:off x="1572816" y="5751515"/>
            <a:ext cx="1368028"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67" dirty="0" err="1">
                <a:solidFill>
                  <a:schemeClr val="tx1"/>
                </a:solidFill>
              </a:rPr>
              <a:t>Đáp</a:t>
            </a:r>
            <a:r>
              <a:rPr lang="en-US" sz="2667" dirty="0">
                <a:solidFill>
                  <a:schemeClr val="tx1"/>
                </a:solidFill>
              </a:rPr>
              <a:t> </a:t>
            </a:r>
            <a:r>
              <a:rPr lang="en-US" sz="2667" dirty="0" err="1">
                <a:solidFill>
                  <a:schemeClr val="tx1"/>
                </a:solidFill>
              </a:rPr>
              <a:t>án</a:t>
            </a:r>
            <a:endParaRPr lang="en-US" sz="2667" dirty="0">
              <a:solidFill>
                <a:schemeClr val="tx1"/>
              </a:solidFill>
            </a:endParaRPr>
          </a:p>
        </p:txBody>
      </p:sp>
      <p:sp>
        <p:nvSpPr>
          <p:cNvPr id="12" name="Rectangle 11">
            <a:hlinkClick r:id="rId2" action="ppaction://hlinksldjump"/>
          </p:cNvPr>
          <p:cNvSpPr/>
          <p:nvPr/>
        </p:nvSpPr>
        <p:spPr>
          <a:xfrm>
            <a:off x="9444038" y="5751515"/>
            <a:ext cx="1223963"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Home</a:t>
            </a:r>
          </a:p>
        </p:txBody>
      </p:sp>
      <p:sp>
        <p:nvSpPr>
          <p:cNvPr id="3" name="Rectangle 2"/>
          <p:cNvSpPr/>
          <p:nvPr/>
        </p:nvSpPr>
        <p:spPr>
          <a:xfrm>
            <a:off x="6248862" y="4737070"/>
            <a:ext cx="913071" cy="1231106"/>
          </a:xfrm>
          <a:prstGeom prst="rect">
            <a:avLst/>
          </a:prstGeom>
          <a:noFill/>
        </p:spPr>
        <p:txBody>
          <a:bodyPr wrap="none" lIns="121920" tIns="60960" rIns="121920" bIns="60960">
            <a:spAutoFit/>
          </a:bodyPr>
          <a:lstStyle/>
          <a:p>
            <a:pPr algn="ctr">
              <a:defRPr/>
            </a:pPr>
            <a:r>
              <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8" name="Rectangle 7"/>
          <p:cNvSpPr/>
          <p:nvPr/>
        </p:nvSpPr>
        <p:spPr>
          <a:xfrm>
            <a:off x="2976062" y="895898"/>
            <a:ext cx="6560386" cy="923331"/>
          </a:xfrm>
          <a:prstGeom prst="rect">
            <a:avLst/>
          </a:prstGeom>
          <a:noFill/>
          <a:effectLst>
            <a:glow rad="101600">
              <a:schemeClr val="accent4">
                <a:satMod val="175000"/>
                <a:alpha val="40000"/>
              </a:schemeClr>
            </a:glow>
          </a:effectLst>
        </p:spPr>
        <p:txBody>
          <a:bodyPr spcFirstLastPara="1" wrap="none" lIns="121920" tIns="60960" rIns="121920" bIns="60960" numCol="1">
            <a:prstTxWarp prst="textArchUp">
              <a:avLst/>
            </a:prstTxWarp>
            <a:spAutoFit/>
          </a:bodyPr>
          <a:lstStyle/>
          <a:p>
            <a:pPr algn="ctr">
              <a:defRPr/>
            </a:pP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Hộp</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quà</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số</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2</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sldjump"/>
          </p:cNvPr>
          <p:cNvSpPr/>
          <p:nvPr/>
        </p:nvSpPr>
        <p:spPr>
          <a:xfrm>
            <a:off x="9384507" y="5541965"/>
            <a:ext cx="1283494"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rPr>
              <a:t>Home</a:t>
            </a:r>
          </a:p>
        </p:txBody>
      </p:sp>
      <p:sp>
        <p:nvSpPr>
          <p:cNvPr id="21506" name="Rectangle 1"/>
          <p:cNvSpPr>
            <a:spLocks noChangeArrowheads="1"/>
          </p:cNvSpPr>
          <p:nvPr/>
        </p:nvSpPr>
        <p:spPr bwMode="auto">
          <a:xfrm>
            <a:off x="2424113" y="2055814"/>
            <a:ext cx="7775972" cy="2677656"/>
          </a:xfrm>
          <a:prstGeom prst="rect">
            <a:avLst/>
          </a:prstGeom>
          <a:noFill/>
          <a:ln w="9525">
            <a:noFill/>
            <a:miter lim="800000"/>
            <a:headEnd/>
            <a:tailEnd/>
          </a:ln>
        </p:spPr>
        <p:txBody>
          <a:bodyPr>
            <a:spAutoFit/>
          </a:bodyPr>
          <a:lstStyle/>
          <a:p>
            <a:r>
              <a:rPr lang="en-US" sz="2800" b="1" i="1" dirty="0" err="1">
                <a:latin typeface="Times New Roman" pitchFamily="18" charset="0"/>
                <a:cs typeface="Times New Roman" pitchFamily="18" charset="0"/>
              </a:rPr>
              <a:t>Vị</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Ngữ</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Ai </a:t>
            </a:r>
            <a:r>
              <a:rPr lang="en-US" sz="2800" b="1" i="1" dirty="0" err="1">
                <a:latin typeface="Times New Roman" pitchFamily="18" charset="0"/>
                <a:cs typeface="Times New Roman" pitchFamily="18" charset="0"/>
              </a:rPr>
              <a:t>là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gì</a:t>
            </a:r>
            <a:r>
              <a:rPr lang="en-US" sz="2800" b="1" i="1" dirty="0">
                <a:latin typeface="Times New Roman" pitchFamily="18" charset="0"/>
                <a:cs typeface="Times New Roman" pitchFamily="18" charset="0"/>
              </a:rPr>
              <a:t>? do </a:t>
            </a:r>
            <a:r>
              <a:rPr lang="en-US" sz="2800" b="1" i="1" dirty="0" err="1">
                <a:latin typeface="Times New Roman" pitchFamily="18" charset="0"/>
                <a:cs typeface="Times New Roman" pitchFamily="18" charset="0"/>
              </a:rPr>
              <a:t>loại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tạo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thành</a:t>
            </a:r>
            <a:r>
              <a:rPr lang="en-US" sz="2800" b="1" i="1"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Cụm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endParaRPr lang="en-US" sz="2800" dirty="0">
              <a:latin typeface="Times New Roman" pitchFamily="18" charset="0"/>
              <a:cs typeface="Times New Roman" pitchFamily="18" charset="0"/>
            </a:endParaRPr>
          </a:p>
        </p:txBody>
      </p:sp>
      <p:sp>
        <p:nvSpPr>
          <p:cNvPr id="3" name="Rectangle 2"/>
          <p:cNvSpPr/>
          <p:nvPr/>
        </p:nvSpPr>
        <p:spPr>
          <a:xfrm>
            <a:off x="6301405" y="5030209"/>
            <a:ext cx="913070" cy="1231106"/>
          </a:xfrm>
          <a:prstGeom prst="rect">
            <a:avLst/>
          </a:prstGeom>
          <a:noFill/>
        </p:spPr>
        <p:txBody>
          <a:bodyPr wrap="none" lIns="121920" tIns="60960" rIns="121920" bIns="60960">
            <a:spAutoFit/>
          </a:bodyPr>
          <a:lstStyle/>
          <a:p>
            <a:pPr algn="ctr">
              <a:defRPr/>
            </a:pPr>
            <a:r>
              <a:rPr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a:t>
            </a:r>
          </a:p>
        </p:txBody>
      </p:sp>
      <p:sp>
        <p:nvSpPr>
          <p:cNvPr id="11" name="Rectangle 10"/>
          <p:cNvSpPr/>
          <p:nvPr/>
        </p:nvSpPr>
        <p:spPr>
          <a:xfrm>
            <a:off x="1495425" y="5541965"/>
            <a:ext cx="1359694"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rPr>
              <a:t>Đáp án</a:t>
            </a:r>
          </a:p>
        </p:txBody>
      </p:sp>
      <p:sp>
        <p:nvSpPr>
          <p:cNvPr id="8" name="Rectangle 7"/>
          <p:cNvSpPr/>
          <p:nvPr/>
        </p:nvSpPr>
        <p:spPr>
          <a:xfrm>
            <a:off x="2823662" y="873490"/>
            <a:ext cx="6560386" cy="923331"/>
          </a:xfrm>
          <a:prstGeom prst="rect">
            <a:avLst/>
          </a:prstGeom>
          <a:noFill/>
          <a:effectLst>
            <a:glow rad="101600">
              <a:schemeClr val="accent4">
                <a:satMod val="175000"/>
                <a:alpha val="40000"/>
              </a:schemeClr>
            </a:glow>
          </a:effectLst>
        </p:spPr>
        <p:txBody>
          <a:bodyPr spcFirstLastPara="1" wrap="none" lIns="121920" tIns="60960" rIns="121920" bIns="60960" numCol="1">
            <a:prstTxWarp prst="textArchUp">
              <a:avLst/>
            </a:prstTxWarp>
            <a:spAutoFit/>
          </a:bodyPr>
          <a:lstStyle/>
          <a:p>
            <a:pPr algn="ctr">
              <a:defRPr/>
            </a:pP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Hộp</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quà</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số</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3</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57745" y="683539"/>
            <a:ext cx="6560386" cy="923331"/>
          </a:xfrm>
          <a:prstGeom prst="rect">
            <a:avLst/>
          </a:prstGeom>
          <a:noFill/>
          <a:effectLst>
            <a:glow rad="101600">
              <a:schemeClr val="accent4">
                <a:satMod val="175000"/>
                <a:alpha val="40000"/>
              </a:schemeClr>
            </a:glow>
          </a:effectLst>
        </p:spPr>
        <p:txBody>
          <a:bodyPr spcFirstLastPara="1" wrap="none" lIns="121920" tIns="60960" rIns="121920" bIns="60960" numCol="1">
            <a:prstTxWarp prst="textArchUp">
              <a:avLst/>
            </a:prstTxWarp>
            <a:spAutoFit/>
          </a:bodyPr>
          <a:lstStyle/>
          <a:p>
            <a:pPr algn="ctr">
              <a:defRPr/>
            </a:pP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Hộp</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quà</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a:t>
            </a:r>
            <a:r>
              <a:rPr lang="en-US" sz="7200" b="1" dirty="0" err="1">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số</a:t>
            </a:r>
            <a:r>
              <a:rPr lang="en-US" sz="7200" b="1" dirty="0">
                <a:ln w="17780" cmpd="sng">
                  <a:solidFill>
                    <a:srgbClr val="FFFFFF"/>
                  </a:solidFill>
                  <a:prstDash val="solid"/>
                  <a:miter lim="800000"/>
                </a:ln>
                <a:solidFill>
                  <a:srgbClr val="FF0000"/>
                </a:solidFill>
                <a:effectLst>
                  <a:outerShdw blurRad="50800" algn="tl" rotWithShape="0">
                    <a:srgbClr val="000000"/>
                  </a:outerShdw>
                </a:effectLst>
                <a:latin typeface="UTM Cookies" panose="02040603050506020204" pitchFamily="18"/>
              </a:rPr>
              <a:t> 4</a:t>
            </a:r>
          </a:p>
        </p:txBody>
      </p:sp>
      <p:sp>
        <p:nvSpPr>
          <p:cNvPr id="2" name="Thought Bubble: Cloud 1"/>
          <p:cNvSpPr/>
          <p:nvPr/>
        </p:nvSpPr>
        <p:spPr>
          <a:xfrm>
            <a:off x="2241494" y="1336122"/>
            <a:ext cx="7992887" cy="4185755"/>
          </a:xfrm>
          <a:prstGeom prst="cloudCallout">
            <a:avLst>
              <a:gd name="adj1" fmla="val -32464"/>
              <a:gd name="adj2" fmla="val 92158"/>
            </a:avLst>
          </a:prstGeom>
          <a:solidFill>
            <a:schemeClr val="accent2">
              <a:lumMod val="40000"/>
              <a:lumOff val="60000"/>
            </a:schemeClr>
          </a:solidFill>
        </p:spPr>
        <p:txBody>
          <a:bodyPr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267" b="1" i="1" spc="67" dirty="0">
                <a:ln w="11430"/>
                <a:effectLst>
                  <a:outerShdw blurRad="76200" dist="50800" dir="5400000" algn="tl" rotWithShape="0">
                    <a:srgbClr val="000000">
                      <a:alpha val="65000"/>
                    </a:srgbClr>
                  </a:outerShdw>
                </a:effectLst>
              </a:rPr>
              <a:t>CHÚC MỪNG BẠN </a:t>
            </a:r>
          </a:p>
          <a:p>
            <a:pPr algn="ctr">
              <a:defRPr/>
            </a:pPr>
            <a:r>
              <a:rPr lang="en-US" sz="4267" b="1" i="1" spc="67" dirty="0">
                <a:ln w="11430"/>
                <a:effectLst>
                  <a:outerShdw blurRad="76200" dist="50800" dir="5400000" algn="tl" rotWithShape="0">
                    <a:srgbClr val="000000">
                      <a:alpha val="65000"/>
                    </a:srgbClr>
                  </a:outerShdw>
                </a:effectLst>
              </a:rPr>
              <a:t>NHẬN ĐƯỢC PHẦN QUÀ MAY MẮN</a:t>
            </a:r>
          </a:p>
        </p:txBody>
      </p:sp>
      <p:sp>
        <p:nvSpPr>
          <p:cNvPr id="4" name="Rectangle 3">
            <a:hlinkClick r:id="rId2" action="ppaction://hlinksldjump"/>
          </p:cNvPr>
          <p:cNvSpPr/>
          <p:nvPr/>
        </p:nvSpPr>
        <p:spPr>
          <a:xfrm>
            <a:off x="9570245" y="5789615"/>
            <a:ext cx="1079897"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67" dirty="0">
                <a:solidFill>
                  <a:schemeClr val="tx1"/>
                </a:solidFill>
              </a:rPr>
              <a:t>Home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DAA407-F41F-4CF8-90FB-12F554AE4A7A}"/>
              </a:ext>
            </a:extLst>
          </p:cNvPr>
          <p:cNvSpPr/>
          <p:nvPr/>
        </p:nvSpPr>
        <p:spPr>
          <a:xfrm>
            <a:off x="0" y="1676400"/>
            <a:ext cx="12208619" cy="3886200"/>
          </a:xfrm>
          <a:prstGeom prst="roundRect">
            <a:avLst>
              <a:gd name="adj" fmla="val 3347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Text Box 8"/>
          <p:cNvSpPr txBox="1">
            <a:spLocks noChangeArrowheads="1"/>
          </p:cNvSpPr>
          <p:nvPr/>
        </p:nvSpPr>
        <p:spPr bwMode="auto">
          <a:xfrm>
            <a:off x="3429000" y="2167980"/>
            <a:ext cx="533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kies" panose="02040603050506020204" pitchFamily="18"/>
              </a:rPr>
              <a:t>LUYỆN TỪ VÀ CÂU</a:t>
            </a:r>
          </a:p>
        </p:txBody>
      </p:sp>
      <p:sp>
        <p:nvSpPr>
          <p:cNvPr id="8" name="Text Box 8">
            <a:extLst>
              <a:ext uri="{FF2B5EF4-FFF2-40B4-BE49-F238E27FC236}">
                <a16:creationId xmlns:a16="http://schemas.microsoft.com/office/drawing/2014/main" id="{83DCAAF3-3E1A-4263-89A5-1186D83FB650}"/>
              </a:ext>
            </a:extLst>
          </p:cNvPr>
          <p:cNvSpPr txBox="1">
            <a:spLocks noChangeArrowheads="1"/>
          </p:cNvSpPr>
          <p:nvPr/>
        </p:nvSpPr>
        <p:spPr bwMode="auto">
          <a:xfrm>
            <a:off x="76200" y="3429000"/>
            <a:ext cx="123036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prstMaterial="softEdge"/>
          </a:bodyPr>
          <a:lstStyle>
            <a:lvl1pPr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6400" b="1" dirty="0" err="1">
                <a:ln/>
                <a:solidFill>
                  <a:schemeClr val="accent6">
                    <a:lumMod val="50000"/>
                  </a:schemeClr>
                </a:solidFill>
                <a:latin typeface="UTM Aquarelle" panose="02040603050506020204" pitchFamily="18"/>
              </a:rPr>
              <a:t>Câu</a:t>
            </a:r>
            <a:r>
              <a:rPr lang="en-US" altLang="en-US" sz="6400" b="1" dirty="0">
                <a:ln/>
                <a:solidFill>
                  <a:schemeClr val="accent6">
                    <a:lumMod val="50000"/>
                  </a:schemeClr>
                </a:solidFill>
                <a:latin typeface="UTM Aquarelle" panose="02040603050506020204" pitchFamily="18"/>
              </a:rPr>
              <a:t> </a:t>
            </a:r>
            <a:r>
              <a:rPr lang="en-US" altLang="en-US" sz="6400" b="1" dirty="0" err="1">
                <a:ln/>
                <a:solidFill>
                  <a:schemeClr val="accent6">
                    <a:lumMod val="50000"/>
                  </a:schemeClr>
                </a:solidFill>
                <a:latin typeface="UTM Aquarelle" panose="02040603050506020204" pitchFamily="18"/>
              </a:rPr>
              <a:t>kể</a:t>
            </a:r>
            <a:r>
              <a:rPr lang="en-US" altLang="en-US" sz="6400" b="1" dirty="0">
                <a:ln/>
                <a:solidFill>
                  <a:schemeClr val="accent6">
                    <a:lumMod val="50000"/>
                  </a:schemeClr>
                </a:solidFill>
                <a:latin typeface="UTM Aquarelle" panose="02040603050506020204" pitchFamily="18"/>
              </a:rPr>
              <a:t> Ai </a:t>
            </a:r>
            <a:r>
              <a:rPr lang="en-US" altLang="en-US" sz="6400" b="1" dirty="0" err="1">
                <a:ln/>
                <a:solidFill>
                  <a:schemeClr val="accent6">
                    <a:lumMod val="50000"/>
                  </a:schemeClr>
                </a:solidFill>
                <a:latin typeface="UTM Aquarelle" panose="02040603050506020204" pitchFamily="18"/>
              </a:rPr>
              <a:t>là</a:t>
            </a:r>
            <a:r>
              <a:rPr lang="en-US" altLang="en-US" sz="6400" b="1" dirty="0">
                <a:ln/>
                <a:solidFill>
                  <a:schemeClr val="accent6">
                    <a:lumMod val="50000"/>
                  </a:schemeClr>
                </a:solidFill>
                <a:latin typeface="UTM Aquarelle" panose="02040603050506020204" pitchFamily="18"/>
              </a:rPr>
              <a:t> </a:t>
            </a:r>
            <a:r>
              <a:rPr lang="en-US" altLang="en-US" sz="6400" b="1" dirty="0" err="1">
                <a:ln/>
                <a:solidFill>
                  <a:schemeClr val="accent6">
                    <a:lumMod val="50000"/>
                  </a:schemeClr>
                </a:solidFill>
                <a:latin typeface="UTM Aquarelle" panose="02040603050506020204" pitchFamily="18"/>
              </a:rPr>
              <a:t>gì</a:t>
            </a:r>
            <a:r>
              <a:rPr lang="en-US" altLang="en-US" sz="6400" b="1" dirty="0">
                <a:ln/>
                <a:solidFill>
                  <a:schemeClr val="accent6">
                    <a:lumMod val="50000"/>
                  </a:schemeClr>
                </a:solidFill>
                <a:latin typeface="UTM Aquarelle" panose="02040603050506020204" pitchFamily="18"/>
              </a:rPr>
              <a:t>? (</a:t>
            </a:r>
            <a:r>
              <a:rPr lang="en-US" altLang="en-US" sz="6400" b="1" dirty="0" err="1">
                <a:ln/>
                <a:solidFill>
                  <a:schemeClr val="accent6">
                    <a:lumMod val="50000"/>
                  </a:schemeClr>
                </a:solidFill>
                <a:latin typeface="UTM Aquarelle" panose="02040603050506020204" pitchFamily="18"/>
              </a:rPr>
              <a:t>Tiết</a:t>
            </a:r>
            <a:r>
              <a:rPr lang="en-US" altLang="en-US" sz="6400" b="1" dirty="0">
                <a:ln/>
                <a:solidFill>
                  <a:schemeClr val="accent6">
                    <a:lumMod val="50000"/>
                  </a:schemeClr>
                </a:solidFill>
                <a:latin typeface="UTM Aquarelle" panose="02040603050506020204" pitchFamily="18"/>
              </a:rPr>
              <a:t> 3)</a:t>
            </a:r>
          </a:p>
        </p:txBody>
      </p:sp>
    </p:spTree>
    <p:extLst>
      <p:ext uri="{BB962C8B-B14F-4D97-AF65-F5344CB8AC3E}">
        <p14:creationId xmlns:p14="http://schemas.microsoft.com/office/powerpoint/2010/main" val="4001494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4" presetClass="entr" presetSubtype="10" fill="hold" grpId="0" nodeType="withEffect">
                                  <p:stCondLst>
                                    <p:cond delay="1300"/>
                                  </p:stCondLst>
                                  <p:childTnLst>
                                    <p:set>
                                      <p:cBhvr>
                                        <p:cTn id="22" dur="1" fill="hold">
                                          <p:stCondLst>
                                            <p:cond delay="0"/>
                                          </p:stCondLst>
                                        </p:cTn>
                                        <p:tgtEl>
                                          <p:spTgt spid="10249"/>
                                        </p:tgtEl>
                                        <p:attrNameLst>
                                          <p:attrName>style.visibility</p:attrName>
                                        </p:attrNameLst>
                                      </p:cBhvr>
                                      <p:to>
                                        <p:strVal val="visible"/>
                                      </p:to>
                                    </p:set>
                                    <p:animEffect transition="in" filter="randombar(horizontal)">
                                      <p:cBhvr>
                                        <p:cTn id="23" dur="500"/>
                                        <p:tgtEl>
                                          <p:spTgt spid="10249"/>
                                        </p:tgtEl>
                                      </p:cBhvr>
                                    </p:animEffect>
                                  </p:childTnLst>
                                </p:cTn>
                              </p:par>
                              <p:par>
                                <p:cTn id="24" presetID="10" presetClass="entr" presetSubtype="0" fill="hold" grpId="0" nodeType="withEffect">
                                  <p:stCondLst>
                                    <p:cond delay="0"/>
                                  </p:stCondLst>
                                  <p:iterate type="lt">
                                    <p:tmPct val="15000"/>
                                  </p:iterate>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3" presetClass="emph" presetSubtype="10" fill="hold" grpId="1" nodeType="withEffect">
                                  <p:stCondLst>
                                    <p:cond delay="0"/>
                                  </p:stCondLst>
                                  <p:iterate type="lt">
                                    <p:tmPct val="15000"/>
                                  </p:iterate>
                                  <p:childTnLst>
                                    <p:animClr clrSpc="hsl" dir="ccw">
                                      <p:cBhvr override="childStyle">
                                        <p:cTn id="28" dur="1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49" grpId="0"/>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7880" y="0"/>
            <a:ext cx="12199886" cy="6858000"/>
            <a:chOff x="-7880" y="0"/>
            <a:chExt cx="12199886" cy="6858000"/>
          </a:xfrm>
        </p:grpSpPr>
        <p:grpSp>
          <p:nvGrpSpPr>
            <p:cNvPr id="49" name="Group 48"/>
            <p:cNvGrpSpPr/>
            <p:nvPr/>
          </p:nvGrpSpPr>
          <p:grpSpPr>
            <a:xfrm>
              <a:off x="189184" y="0"/>
              <a:ext cx="11792608" cy="6858000"/>
              <a:chOff x="189184" y="0"/>
              <a:chExt cx="11792608" cy="6858000"/>
            </a:xfrm>
          </p:grpSpPr>
          <p:cxnSp>
            <p:nvCxnSpPr>
              <p:cNvPr id="9" name="Straight Connector 8"/>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646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17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413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4086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4041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557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6710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7057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2701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58543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692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16875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46830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78361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0673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6693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66481"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8179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5400000">
              <a:off x="2923194" y="-2660436"/>
              <a:ext cx="6337738" cy="12199886"/>
              <a:chOff x="189184" y="0"/>
              <a:chExt cx="6337738" cy="6858000"/>
            </a:xfrm>
          </p:grpSpPr>
          <p:cxnSp>
            <p:nvCxnSpPr>
              <p:cNvPr id="51" name="Straight Connector 50"/>
              <p:cNvCxnSpPr/>
              <p:nvPr/>
            </p:nvCxnSpPr>
            <p:spPr>
              <a:xfrm>
                <a:off x="1891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872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8827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035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188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18440"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01798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3295"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170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16619"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1616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531474"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994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9903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398576"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138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291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28743"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2828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598"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7377"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26922" y="0"/>
                <a:ext cx="0" cy="6858000"/>
              </a:xfrm>
              <a:prstGeom prst="line">
                <a:avLst/>
              </a:prstGeom>
              <a:ln>
                <a:solidFill>
                  <a:srgbClr val="BFCFB1"/>
                </a:solidFill>
              </a:ln>
            </p:spPr>
            <p:style>
              <a:lnRef idx="1">
                <a:schemeClr val="accent1"/>
              </a:lnRef>
              <a:fillRef idx="0">
                <a:schemeClr val="accent1"/>
              </a:fillRef>
              <a:effectRef idx="0">
                <a:schemeClr val="accent1"/>
              </a:effectRef>
              <a:fontRef idx="minor">
                <a:schemeClr val="tx1"/>
              </a:fontRef>
            </p:style>
          </p:cxnSp>
        </p:grpSp>
      </p:grpSp>
      <p:sp>
        <p:nvSpPr>
          <p:cNvPr id="141" name="Freeform 140"/>
          <p:cNvSpPr/>
          <p:nvPr/>
        </p:nvSpPr>
        <p:spPr>
          <a:xfrm flipH="1" flipV="1">
            <a:off x="348147" y="270636"/>
            <a:ext cx="11540679" cy="6301162"/>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38706B"/>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p:cNvSpPr/>
          <p:nvPr/>
        </p:nvSpPr>
        <p:spPr>
          <a:xfrm>
            <a:off x="-7881" y="0"/>
            <a:ext cx="12199886" cy="6858000"/>
          </a:xfrm>
          <a:custGeom>
            <a:avLst/>
            <a:gdLst>
              <a:gd name="connsiteX0" fmla="*/ 10942351 w 12199886"/>
              <a:gd name="connsiteY0" fmla="*/ 755990 h 6858000"/>
              <a:gd name="connsiteX1" fmla="*/ 9279451 w 12199886"/>
              <a:gd name="connsiteY1" fmla="*/ 874702 h 6858000"/>
              <a:gd name="connsiteX2" fmla="*/ 7678582 w 12199886"/>
              <a:gd name="connsiteY2" fmla="*/ 1389442 h 6858000"/>
              <a:gd name="connsiteX3" fmla="*/ 6042921 w 12199886"/>
              <a:gd name="connsiteY3" fmla="*/ 896112 h 6858000"/>
              <a:gd name="connsiteX4" fmla="*/ 4045515 w 12199886"/>
              <a:gd name="connsiteY4" fmla="*/ 1433155 h 6858000"/>
              <a:gd name="connsiteX5" fmla="*/ 2860809 w 12199886"/>
              <a:gd name="connsiteY5" fmla="*/ 987552 h 6858000"/>
              <a:gd name="connsiteX6" fmla="*/ 1818393 w 12199886"/>
              <a:gd name="connsiteY6" fmla="*/ 1335024 h 6858000"/>
              <a:gd name="connsiteX7" fmla="*/ 1111465 w 12199886"/>
              <a:gd name="connsiteY7" fmla="*/ 869727 h 6858000"/>
              <a:gd name="connsiteX8" fmla="*/ 1324618 w 12199886"/>
              <a:gd name="connsiteY8" fmla="*/ 2377441 h 6858000"/>
              <a:gd name="connsiteX9" fmla="*/ 922282 w 12199886"/>
              <a:gd name="connsiteY9" fmla="*/ 3529585 h 6858000"/>
              <a:gd name="connsiteX10" fmla="*/ 1452633 w 12199886"/>
              <a:gd name="connsiteY10" fmla="*/ 4773169 h 6858000"/>
              <a:gd name="connsiteX11" fmla="*/ 1111465 w 12199886"/>
              <a:gd name="connsiteY11" fmla="*/ 5709741 h 6858000"/>
              <a:gd name="connsiteX12" fmla="*/ 2129289 w 12199886"/>
              <a:gd name="connsiteY12" fmla="*/ 5907025 h 6858000"/>
              <a:gd name="connsiteX13" fmla="*/ 3647193 w 12199886"/>
              <a:gd name="connsiteY13" fmla="*/ 5285233 h 6858000"/>
              <a:gd name="connsiteX14" fmla="*/ 5823465 w 12199886"/>
              <a:gd name="connsiteY14" fmla="*/ 5966795 h 6858000"/>
              <a:gd name="connsiteX15" fmla="*/ 7549673 w 12199886"/>
              <a:gd name="connsiteY15" fmla="*/ 5323147 h 6858000"/>
              <a:gd name="connsiteX16" fmla="*/ 8822697 w 12199886"/>
              <a:gd name="connsiteY16" fmla="*/ 5797297 h 6858000"/>
              <a:gd name="connsiteX17" fmla="*/ 10614921 w 12199886"/>
              <a:gd name="connsiteY17" fmla="*/ 5358385 h 6858000"/>
              <a:gd name="connsiteX18" fmla="*/ 11236713 w 12199886"/>
              <a:gd name="connsiteY18" fmla="*/ 5709741 h 6858000"/>
              <a:gd name="connsiteX19" fmla="*/ 11456169 w 12199886"/>
              <a:gd name="connsiteY19" fmla="*/ 4846321 h 6858000"/>
              <a:gd name="connsiteX20" fmla="*/ 10717512 w 12199886"/>
              <a:gd name="connsiteY20" fmla="*/ 3726292 h 6858000"/>
              <a:gd name="connsiteX21" fmla="*/ 11303620 w 12199886"/>
              <a:gd name="connsiteY21" fmla="*/ 2582624 h 6858000"/>
              <a:gd name="connsiteX22" fmla="*/ 10793786 w 12199886"/>
              <a:gd name="connsiteY22" fmla="*/ 1788656 h 6858000"/>
              <a:gd name="connsiteX23" fmla="*/ 11236713 w 12199886"/>
              <a:gd name="connsiteY23" fmla="*/ 869727 h 6858000"/>
              <a:gd name="connsiteX24" fmla="*/ 10942351 w 12199886"/>
              <a:gd name="connsiteY24" fmla="*/ 755990 h 6858000"/>
              <a:gd name="connsiteX25" fmla="*/ 0 w 12199886"/>
              <a:gd name="connsiteY25" fmla="*/ 0 h 6858000"/>
              <a:gd name="connsiteX26" fmla="*/ 12199886 w 12199886"/>
              <a:gd name="connsiteY26" fmla="*/ 0 h 6858000"/>
              <a:gd name="connsiteX27" fmla="*/ 12199886 w 12199886"/>
              <a:gd name="connsiteY27" fmla="*/ 6858000 h 6858000"/>
              <a:gd name="connsiteX28" fmla="*/ 0 w 12199886"/>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9886" h="6858000">
                <a:moveTo>
                  <a:pt x="10942351" y="755990"/>
                </a:moveTo>
                <a:cubicBezTo>
                  <a:pt x="10487431" y="751392"/>
                  <a:pt x="9909207" y="1317314"/>
                  <a:pt x="9279451" y="874702"/>
                </a:cubicBezTo>
                <a:cubicBezTo>
                  <a:pt x="8863436" y="639634"/>
                  <a:pt x="8273016" y="1234217"/>
                  <a:pt x="7678582" y="1389442"/>
                </a:cubicBezTo>
                <a:cubicBezTo>
                  <a:pt x="6689097" y="1523257"/>
                  <a:pt x="6530601" y="896112"/>
                  <a:pt x="6042921" y="896112"/>
                </a:cubicBezTo>
                <a:cubicBezTo>
                  <a:pt x="5415034" y="920496"/>
                  <a:pt x="4818369" y="1553737"/>
                  <a:pt x="4045515" y="1433155"/>
                </a:cubicBezTo>
                <a:cubicBezTo>
                  <a:pt x="3636042" y="1334876"/>
                  <a:pt x="3593667" y="873958"/>
                  <a:pt x="2860809" y="987552"/>
                </a:cubicBezTo>
                <a:cubicBezTo>
                  <a:pt x="2565078" y="1088954"/>
                  <a:pt x="2493265" y="1412042"/>
                  <a:pt x="1818393" y="1335024"/>
                </a:cubicBezTo>
                <a:cubicBezTo>
                  <a:pt x="1570558" y="1293816"/>
                  <a:pt x="1381602" y="665608"/>
                  <a:pt x="1111465" y="869727"/>
                </a:cubicBezTo>
                <a:cubicBezTo>
                  <a:pt x="825677" y="1227333"/>
                  <a:pt x="1376230" y="1852567"/>
                  <a:pt x="1324618" y="2377441"/>
                </a:cubicBezTo>
                <a:cubicBezTo>
                  <a:pt x="1288042" y="2791969"/>
                  <a:pt x="958858" y="3115057"/>
                  <a:pt x="922282" y="3529585"/>
                </a:cubicBezTo>
                <a:cubicBezTo>
                  <a:pt x="952762" y="3907537"/>
                  <a:pt x="1422153" y="4395217"/>
                  <a:pt x="1452633" y="4773169"/>
                </a:cubicBezTo>
                <a:cubicBezTo>
                  <a:pt x="1454734" y="5042688"/>
                  <a:pt x="1109364" y="5440222"/>
                  <a:pt x="1111465" y="5709741"/>
                </a:cubicBezTo>
                <a:cubicBezTo>
                  <a:pt x="1138506" y="5898166"/>
                  <a:pt x="1645048" y="6566094"/>
                  <a:pt x="2129289" y="5907025"/>
                </a:cubicBezTo>
                <a:cubicBezTo>
                  <a:pt x="2616969" y="5821681"/>
                  <a:pt x="2824976" y="5203308"/>
                  <a:pt x="3647193" y="5285233"/>
                </a:cubicBezTo>
                <a:cubicBezTo>
                  <a:pt x="4348382" y="5423211"/>
                  <a:pt x="5055369" y="5918027"/>
                  <a:pt x="5823465" y="5966795"/>
                </a:cubicBezTo>
                <a:cubicBezTo>
                  <a:pt x="6384297" y="5948507"/>
                  <a:pt x="6632002" y="5274528"/>
                  <a:pt x="7549673" y="5323147"/>
                </a:cubicBezTo>
                <a:cubicBezTo>
                  <a:pt x="7977285" y="5345450"/>
                  <a:pt x="8450841" y="5797297"/>
                  <a:pt x="8822697" y="5797297"/>
                </a:cubicBezTo>
                <a:cubicBezTo>
                  <a:pt x="9438393" y="5791201"/>
                  <a:pt x="9731596" y="5029944"/>
                  <a:pt x="10614921" y="5358385"/>
                </a:cubicBezTo>
                <a:cubicBezTo>
                  <a:pt x="10807912" y="5466137"/>
                  <a:pt x="11010269" y="5780409"/>
                  <a:pt x="11236713" y="5709741"/>
                </a:cubicBezTo>
                <a:cubicBezTo>
                  <a:pt x="11566343" y="5533446"/>
                  <a:pt x="11583739" y="5245641"/>
                  <a:pt x="11456169" y="4846321"/>
                </a:cubicBezTo>
                <a:cubicBezTo>
                  <a:pt x="11352537" y="4529329"/>
                  <a:pt x="10821144" y="4043284"/>
                  <a:pt x="10717512" y="3726292"/>
                </a:cubicBezTo>
                <a:cubicBezTo>
                  <a:pt x="10723608" y="3317860"/>
                  <a:pt x="11297524" y="2991056"/>
                  <a:pt x="11303620" y="2582624"/>
                </a:cubicBezTo>
                <a:cubicBezTo>
                  <a:pt x="11273140" y="2277824"/>
                  <a:pt x="10757358" y="2149212"/>
                  <a:pt x="10793786" y="1788656"/>
                </a:cubicBezTo>
                <a:cubicBezTo>
                  <a:pt x="10788731" y="1256199"/>
                  <a:pt x="11576305" y="1290671"/>
                  <a:pt x="11236713" y="869727"/>
                </a:cubicBezTo>
                <a:cubicBezTo>
                  <a:pt x="11145747" y="788495"/>
                  <a:pt x="11047332" y="757051"/>
                  <a:pt x="10942351" y="755990"/>
                </a:cubicBezTo>
                <a:close/>
                <a:moveTo>
                  <a:pt x="0" y="0"/>
                </a:moveTo>
                <a:lnTo>
                  <a:pt x="12199886" y="0"/>
                </a:lnTo>
                <a:lnTo>
                  <a:pt x="12199886" y="6858000"/>
                </a:lnTo>
                <a:lnTo>
                  <a:pt x="0" y="6858000"/>
                </a:lnTo>
                <a:close/>
              </a:path>
            </a:pathLst>
          </a:custGeom>
          <a:solidFill>
            <a:srgbClr val="53A79F"/>
          </a:solidFill>
          <a:ln>
            <a:noFill/>
          </a:ln>
          <a:effectLst>
            <a:outerShdw blurRad="266700" sx="98000" sy="98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p:cNvSpPr/>
          <p:nvPr/>
        </p:nvSpPr>
        <p:spPr>
          <a:xfrm>
            <a:off x="331385" y="365760"/>
            <a:ext cx="11595542" cy="6206039"/>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93C9C4"/>
          </a:solidFill>
          <a:ln>
            <a:noFill/>
          </a:ln>
          <a:effectLst>
            <a:outerShdw blurRad="203200" dist="38100" dir="16200000" sx="98000" sy="980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148"/>
          <p:cNvGrpSpPr/>
          <p:nvPr/>
        </p:nvGrpSpPr>
        <p:grpSpPr>
          <a:xfrm>
            <a:off x="552220" y="4342322"/>
            <a:ext cx="11344651" cy="2051952"/>
            <a:chOff x="552220" y="4342322"/>
            <a:chExt cx="11344651" cy="2051952"/>
          </a:xfrm>
        </p:grpSpPr>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0" y="4430079"/>
              <a:ext cx="1446641" cy="1831191"/>
            </a:xfrm>
            <a:prstGeom prst="rect">
              <a:avLst/>
            </a:prstGeom>
          </p:spPr>
        </p:pic>
        <p:pic>
          <p:nvPicPr>
            <p:cNvPr id="143" name="Pict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545" y="4986076"/>
              <a:ext cx="1081563" cy="1369067"/>
            </a:xfrm>
            <a:prstGeom prst="rect">
              <a:avLst/>
            </a:prstGeom>
          </p:spPr>
        </p:pic>
        <p:pic>
          <p:nvPicPr>
            <p:cNvPr id="144" name="Pict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8944" y="4469210"/>
              <a:ext cx="1446641" cy="1831191"/>
            </a:xfrm>
            <a:prstGeom prst="rect">
              <a:avLst/>
            </a:prstGeom>
          </p:spPr>
        </p:pic>
        <p:pic>
          <p:nvPicPr>
            <p:cNvPr id="145" name="Pict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69" y="5025207"/>
              <a:ext cx="1081563" cy="1369067"/>
            </a:xfrm>
            <a:prstGeom prst="rect">
              <a:avLst/>
            </a:prstGeom>
          </p:spPr>
        </p:pic>
        <p:pic>
          <p:nvPicPr>
            <p:cNvPr id="146" name="Pict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1882" y="4502974"/>
              <a:ext cx="1446641" cy="1831191"/>
            </a:xfrm>
            <a:prstGeom prst="rect">
              <a:avLst/>
            </a:prstGeom>
          </p:spPr>
        </p:pic>
        <p:pic>
          <p:nvPicPr>
            <p:cNvPr id="147" name="Pict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50230" y="4342322"/>
              <a:ext cx="1446641" cy="1831191"/>
            </a:xfrm>
            <a:prstGeom prst="rect">
              <a:avLst/>
            </a:prstGeom>
          </p:spPr>
        </p:pic>
        <p:pic>
          <p:nvPicPr>
            <p:cNvPr id="148" name="Pict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946582" y="4914431"/>
              <a:ext cx="1081563" cy="1369067"/>
            </a:xfrm>
            <a:prstGeom prst="rect">
              <a:avLst/>
            </a:prstGeom>
          </p:spPr>
        </p:pic>
      </p:grpSp>
      <p:sp>
        <p:nvSpPr>
          <p:cNvPr id="135" name="Freeform 134"/>
          <p:cNvSpPr/>
          <p:nvPr/>
        </p:nvSpPr>
        <p:spPr>
          <a:xfrm>
            <a:off x="-7881" y="-1"/>
            <a:ext cx="12199886" cy="6858000"/>
          </a:xfrm>
          <a:custGeom>
            <a:avLst/>
            <a:gdLst>
              <a:gd name="connsiteX0" fmla="*/ 9067673 w 12199886"/>
              <a:gd name="connsiteY0" fmla="*/ 1596556 h 6858000"/>
              <a:gd name="connsiteX1" fmla="*/ 9065192 w 12199886"/>
              <a:gd name="connsiteY1" fmla="*/ 1601127 h 6858000"/>
              <a:gd name="connsiteX2" fmla="*/ 9061676 w 12199886"/>
              <a:gd name="connsiteY2" fmla="*/ 1600003 h 6858000"/>
              <a:gd name="connsiteX3" fmla="*/ 8401981 w 12199886"/>
              <a:gd name="connsiteY3" fmla="*/ 1368375 h 6858000"/>
              <a:gd name="connsiteX4" fmla="*/ 8406242 w 12199886"/>
              <a:gd name="connsiteY4" fmla="*/ 1382102 h 6858000"/>
              <a:gd name="connsiteX5" fmla="*/ 8432971 w 12199886"/>
              <a:gd name="connsiteY5" fmla="*/ 1426157 h 6858000"/>
              <a:gd name="connsiteX6" fmla="*/ 8372465 w 12199886"/>
              <a:gd name="connsiteY6" fmla="*/ 1413694 h 6858000"/>
              <a:gd name="connsiteX7" fmla="*/ 8385642 w 12199886"/>
              <a:gd name="connsiteY7" fmla="*/ 1398477 h 6858000"/>
              <a:gd name="connsiteX8" fmla="*/ 9276496 w 12199886"/>
              <a:gd name="connsiteY8" fmla="*/ 1313111 h 6858000"/>
              <a:gd name="connsiteX9" fmla="*/ 9288524 w 12199886"/>
              <a:gd name="connsiteY9" fmla="*/ 1319640 h 6858000"/>
              <a:gd name="connsiteX10" fmla="*/ 9269630 w 12199886"/>
              <a:gd name="connsiteY10" fmla="*/ 1335229 h 6858000"/>
              <a:gd name="connsiteX11" fmla="*/ 7865281 w 12199886"/>
              <a:gd name="connsiteY11" fmla="*/ 420083 h 6858000"/>
              <a:gd name="connsiteX12" fmla="*/ 7344920 w 12199886"/>
              <a:gd name="connsiteY12" fmla="*/ 696757 h 6858000"/>
              <a:gd name="connsiteX13" fmla="*/ 7297971 w 12199886"/>
              <a:gd name="connsiteY13" fmla="*/ 783254 h 6858000"/>
              <a:gd name="connsiteX14" fmla="*/ 7253864 w 12199886"/>
              <a:gd name="connsiteY14" fmla="*/ 729796 h 6858000"/>
              <a:gd name="connsiteX15" fmla="*/ 6928158 w 12199886"/>
              <a:gd name="connsiteY15" fmla="*/ 594884 h 6858000"/>
              <a:gd name="connsiteX16" fmla="*/ 6476899 w 12199886"/>
              <a:gd name="connsiteY16" fmla="*/ 962671 h 6858000"/>
              <a:gd name="connsiteX17" fmla="*/ 6468863 w 12199886"/>
              <a:gd name="connsiteY17" fmla="*/ 1042388 h 6858000"/>
              <a:gd name="connsiteX18" fmla="*/ 6413984 w 12199886"/>
              <a:gd name="connsiteY18" fmla="*/ 1025352 h 6858000"/>
              <a:gd name="connsiteX19" fmla="*/ 6321153 w 12199886"/>
              <a:gd name="connsiteY19" fmla="*/ 1015994 h 6858000"/>
              <a:gd name="connsiteX20" fmla="*/ 6141860 w 12199886"/>
              <a:gd name="connsiteY20" fmla="*/ 1052192 h 6858000"/>
              <a:gd name="connsiteX21" fmla="*/ 6085676 w 12199886"/>
              <a:gd name="connsiteY21" fmla="*/ 1082688 h 6858000"/>
              <a:gd name="connsiteX22" fmla="*/ 6019616 w 12199886"/>
              <a:gd name="connsiteY22" fmla="*/ 1002622 h 6858000"/>
              <a:gd name="connsiteX23" fmla="*/ 5575882 w 12199886"/>
              <a:gd name="connsiteY23" fmla="*/ 818821 h 6858000"/>
              <a:gd name="connsiteX24" fmla="*/ 5449412 w 12199886"/>
              <a:gd name="connsiteY24" fmla="*/ 831570 h 6858000"/>
              <a:gd name="connsiteX25" fmla="*/ 5425818 w 12199886"/>
              <a:gd name="connsiteY25" fmla="*/ 838894 h 6858000"/>
              <a:gd name="connsiteX26" fmla="*/ 5387105 w 12199886"/>
              <a:gd name="connsiteY26" fmla="*/ 767571 h 6858000"/>
              <a:gd name="connsiteX27" fmla="*/ 4866744 w 12199886"/>
              <a:gd name="connsiteY27" fmla="*/ 490897 h 6858000"/>
              <a:gd name="connsiteX28" fmla="*/ 4251959 w 12199886"/>
              <a:gd name="connsiteY28" fmla="*/ 991961 h 6858000"/>
              <a:gd name="connsiteX29" fmla="*/ 4250157 w 12199886"/>
              <a:gd name="connsiteY29" fmla="*/ 1009835 h 6858000"/>
              <a:gd name="connsiteX30" fmla="*/ 4241739 w 12199886"/>
              <a:gd name="connsiteY30" fmla="*/ 1002890 h 6858000"/>
              <a:gd name="connsiteX31" fmla="*/ 3984208 w 12199886"/>
              <a:gd name="connsiteY31" fmla="*/ 924223 h 6858000"/>
              <a:gd name="connsiteX32" fmla="*/ 3726671 w 12199886"/>
              <a:gd name="connsiteY32" fmla="*/ 1002890 h 6858000"/>
              <a:gd name="connsiteX33" fmla="*/ 3705201 w 12199886"/>
              <a:gd name="connsiteY33" fmla="*/ 1020606 h 6858000"/>
              <a:gd name="connsiteX34" fmla="*/ 3701146 w 12199886"/>
              <a:gd name="connsiteY34" fmla="*/ 980377 h 6858000"/>
              <a:gd name="connsiteX35" fmla="*/ 3249886 w 12199886"/>
              <a:gd name="connsiteY35" fmla="*/ 612590 h 6858000"/>
              <a:gd name="connsiteX36" fmla="*/ 2825467 w 12199886"/>
              <a:gd name="connsiteY36" fmla="*/ 893914 h 6858000"/>
              <a:gd name="connsiteX37" fmla="*/ 2811988 w 12199886"/>
              <a:gd name="connsiteY37" fmla="*/ 937334 h 6858000"/>
              <a:gd name="connsiteX38" fmla="*/ 2748036 w 12199886"/>
              <a:gd name="connsiteY38" fmla="*/ 902621 h 6858000"/>
              <a:gd name="connsiteX39" fmla="*/ 2503771 w 12199886"/>
              <a:gd name="connsiteY39" fmla="*/ 853306 h 6858000"/>
              <a:gd name="connsiteX40" fmla="*/ 2152910 w 12199886"/>
              <a:gd name="connsiteY40" fmla="*/ 960479 h 6858000"/>
              <a:gd name="connsiteX41" fmla="*/ 2144600 w 12199886"/>
              <a:gd name="connsiteY41" fmla="*/ 967336 h 6858000"/>
              <a:gd name="connsiteX42" fmla="*/ 2116799 w 12199886"/>
              <a:gd name="connsiteY42" fmla="*/ 916117 h 6858000"/>
              <a:gd name="connsiteX43" fmla="*/ 1495831 w 12199886"/>
              <a:gd name="connsiteY43" fmla="*/ 585951 h 6858000"/>
              <a:gd name="connsiteX44" fmla="*/ 746968 w 12199886"/>
              <a:gd name="connsiteY44" fmla="*/ 1334815 h 6858000"/>
              <a:gd name="connsiteX45" fmla="*/ 874861 w 12199886"/>
              <a:gd name="connsiteY45" fmla="*/ 1753511 h 6858000"/>
              <a:gd name="connsiteX46" fmla="*/ 931637 w 12199886"/>
              <a:gd name="connsiteY46" fmla="*/ 1822322 h 6858000"/>
              <a:gd name="connsiteX47" fmla="*/ 904865 w 12199886"/>
              <a:gd name="connsiteY47" fmla="*/ 1825022 h 6858000"/>
              <a:gd name="connsiteX48" fmla="*/ 537079 w 12199886"/>
              <a:gd name="connsiteY48" fmla="*/ 2276277 h 6858000"/>
              <a:gd name="connsiteX49" fmla="*/ 997696 w 12199886"/>
              <a:gd name="connsiteY49" fmla="*/ 2736894 h 6858000"/>
              <a:gd name="connsiteX50" fmla="*/ 1029155 w 12199886"/>
              <a:gd name="connsiteY50" fmla="*/ 2733723 h 6858000"/>
              <a:gd name="connsiteX51" fmla="*/ 1021233 w 12199886"/>
              <a:gd name="connsiteY51" fmla="*/ 2812302 h 6858000"/>
              <a:gd name="connsiteX52" fmla="*/ 1099900 w 12199886"/>
              <a:gd name="connsiteY52" fmla="*/ 3069838 h 6858000"/>
              <a:gd name="connsiteX53" fmla="*/ 1108741 w 12199886"/>
              <a:gd name="connsiteY53" fmla="*/ 3080552 h 6858000"/>
              <a:gd name="connsiteX54" fmla="*/ 1086058 w 12199886"/>
              <a:gd name="connsiteY54" fmla="*/ 3082839 h 6858000"/>
              <a:gd name="connsiteX55" fmla="*/ 718272 w 12199886"/>
              <a:gd name="connsiteY55" fmla="*/ 3534098 h 6858000"/>
              <a:gd name="connsiteX56" fmla="*/ 921353 w 12199886"/>
              <a:gd name="connsiteY56" fmla="*/ 3916049 h 6858000"/>
              <a:gd name="connsiteX57" fmla="*/ 948345 w 12199886"/>
              <a:gd name="connsiteY57" fmla="*/ 3930700 h 6858000"/>
              <a:gd name="connsiteX58" fmla="*/ 944496 w 12199886"/>
              <a:gd name="connsiteY58" fmla="*/ 3933876 h 6858000"/>
              <a:gd name="connsiteX59" fmla="*/ 718271 w 12199886"/>
              <a:gd name="connsiteY59" fmla="*/ 4480030 h 6858000"/>
              <a:gd name="connsiteX60" fmla="*/ 850182 w 12199886"/>
              <a:gd name="connsiteY60" fmla="*/ 4911875 h 6858000"/>
              <a:gd name="connsiteX61" fmla="*/ 923927 w 12199886"/>
              <a:gd name="connsiteY61" fmla="*/ 5001254 h 6858000"/>
              <a:gd name="connsiteX62" fmla="*/ 883641 w 12199886"/>
              <a:gd name="connsiteY62" fmla="*/ 5013760 h 6858000"/>
              <a:gd name="connsiteX63" fmla="*/ 602317 w 12199886"/>
              <a:gd name="connsiteY63" fmla="*/ 5438179 h 6858000"/>
              <a:gd name="connsiteX64" fmla="*/ 1062935 w 12199886"/>
              <a:gd name="connsiteY64" fmla="*/ 5898796 h 6858000"/>
              <a:gd name="connsiteX65" fmla="*/ 1388640 w 12199886"/>
              <a:gd name="connsiteY65" fmla="*/ 5763885 h 6858000"/>
              <a:gd name="connsiteX66" fmla="*/ 1409434 w 12199886"/>
              <a:gd name="connsiteY66" fmla="*/ 5738682 h 6858000"/>
              <a:gd name="connsiteX67" fmla="*/ 1434971 w 12199886"/>
              <a:gd name="connsiteY67" fmla="*/ 5820950 h 6858000"/>
              <a:gd name="connsiteX68" fmla="*/ 2013191 w 12199886"/>
              <a:gd name="connsiteY68" fmla="*/ 6204219 h 6858000"/>
              <a:gd name="connsiteX69" fmla="*/ 2627974 w 12199886"/>
              <a:gd name="connsiteY69" fmla="*/ 5703155 h 6858000"/>
              <a:gd name="connsiteX70" fmla="*/ 2640195 w 12199886"/>
              <a:gd name="connsiteY70" fmla="*/ 5581928 h 6858000"/>
              <a:gd name="connsiteX71" fmla="*/ 2658655 w 12199886"/>
              <a:gd name="connsiteY71" fmla="*/ 5579111 h 6858000"/>
              <a:gd name="connsiteX72" fmla="*/ 2687086 w 12199886"/>
              <a:gd name="connsiteY72" fmla="*/ 5602569 h 6858000"/>
              <a:gd name="connsiteX73" fmla="*/ 3037947 w 12199886"/>
              <a:gd name="connsiteY73" fmla="*/ 5709742 h 6858000"/>
              <a:gd name="connsiteX74" fmla="*/ 3282212 w 12199886"/>
              <a:gd name="connsiteY74" fmla="*/ 5660427 h 6858000"/>
              <a:gd name="connsiteX75" fmla="*/ 3373528 w 12199886"/>
              <a:gd name="connsiteY75" fmla="*/ 5610862 h 6858000"/>
              <a:gd name="connsiteX76" fmla="*/ 3411132 w 12199886"/>
              <a:gd name="connsiteY76" fmla="*/ 5731997 h 6858000"/>
              <a:gd name="connsiteX77" fmla="*/ 4122813 w 12199886"/>
              <a:gd name="connsiteY77" fmla="*/ 6203731 h 6858000"/>
              <a:gd name="connsiteX78" fmla="*/ 4763279 w 12199886"/>
              <a:gd name="connsiteY78" fmla="*/ 5863197 h 6858000"/>
              <a:gd name="connsiteX79" fmla="*/ 4786248 w 12199886"/>
              <a:gd name="connsiteY79" fmla="*/ 5820878 h 6858000"/>
              <a:gd name="connsiteX80" fmla="*/ 4829925 w 12199886"/>
              <a:gd name="connsiteY80" fmla="*/ 5856915 h 6858000"/>
              <a:gd name="connsiteX81" fmla="*/ 5087461 w 12199886"/>
              <a:gd name="connsiteY81" fmla="*/ 5935581 h 6858000"/>
              <a:gd name="connsiteX82" fmla="*/ 5380457 w 12199886"/>
              <a:gd name="connsiteY82" fmla="*/ 5830399 h 6858000"/>
              <a:gd name="connsiteX83" fmla="*/ 5412380 w 12199886"/>
              <a:gd name="connsiteY83" fmla="*/ 5799229 h 6858000"/>
              <a:gd name="connsiteX84" fmla="*/ 5413243 w 12199886"/>
              <a:gd name="connsiteY84" fmla="*/ 5807796 h 6858000"/>
              <a:gd name="connsiteX85" fmla="*/ 5864502 w 12199886"/>
              <a:gd name="connsiteY85" fmla="*/ 6175582 h 6858000"/>
              <a:gd name="connsiteX86" fmla="*/ 6288922 w 12199886"/>
              <a:gd name="connsiteY86" fmla="*/ 5894258 h 6858000"/>
              <a:gd name="connsiteX87" fmla="*/ 6304728 w 12199886"/>
              <a:gd name="connsiteY87" fmla="*/ 5843340 h 6858000"/>
              <a:gd name="connsiteX88" fmla="*/ 6378908 w 12199886"/>
              <a:gd name="connsiteY88" fmla="*/ 5933247 h 6858000"/>
              <a:gd name="connsiteX89" fmla="*/ 6822641 w 12199886"/>
              <a:gd name="connsiteY89" fmla="*/ 6117047 h 6858000"/>
              <a:gd name="connsiteX90" fmla="*/ 7400860 w 12199886"/>
              <a:gd name="connsiteY90" fmla="*/ 5733778 h 6858000"/>
              <a:gd name="connsiteX91" fmla="*/ 7432010 w 12199886"/>
              <a:gd name="connsiteY91" fmla="*/ 5633430 h 6858000"/>
              <a:gd name="connsiteX92" fmla="*/ 7433689 w 12199886"/>
              <a:gd name="connsiteY92" fmla="*/ 5634815 h 6858000"/>
              <a:gd name="connsiteX93" fmla="*/ 7691224 w 12199886"/>
              <a:gd name="connsiteY93" fmla="*/ 5713481 h 6858000"/>
              <a:gd name="connsiteX94" fmla="*/ 7784055 w 12199886"/>
              <a:gd name="connsiteY94" fmla="*/ 5704123 h 6858000"/>
              <a:gd name="connsiteX95" fmla="*/ 7865960 w 12199886"/>
              <a:gd name="connsiteY95" fmla="*/ 5678698 h 6858000"/>
              <a:gd name="connsiteX96" fmla="*/ 7899872 w 12199886"/>
              <a:gd name="connsiteY96" fmla="*/ 5787945 h 6858000"/>
              <a:gd name="connsiteX97" fmla="*/ 8500174 w 12199886"/>
              <a:gd name="connsiteY97" fmla="*/ 6185851 h 6858000"/>
              <a:gd name="connsiteX98" fmla="*/ 9151674 w 12199886"/>
              <a:gd name="connsiteY98" fmla="*/ 5534351 h 6858000"/>
              <a:gd name="connsiteX99" fmla="*/ 9141390 w 12199886"/>
              <a:gd name="connsiteY99" fmla="*/ 5432339 h 6858000"/>
              <a:gd name="connsiteX100" fmla="*/ 9200733 w 12199886"/>
              <a:gd name="connsiteY100" fmla="*/ 5450760 h 6858000"/>
              <a:gd name="connsiteX101" fmla="*/ 9293564 w 12199886"/>
              <a:gd name="connsiteY101" fmla="*/ 5460118 h 6858000"/>
              <a:gd name="connsiteX102" fmla="*/ 9386394 w 12199886"/>
              <a:gd name="connsiteY102" fmla="*/ 5450760 h 6858000"/>
              <a:gd name="connsiteX103" fmla="*/ 9452104 w 12199886"/>
              <a:gd name="connsiteY103" fmla="*/ 5430363 h 6858000"/>
              <a:gd name="connsiteX104" fmla="*/ 9443832 w 12199886"/>
              <a:gd name="connsiteY104" fmla="*/ 5512416 h 6858000"/>
              <a:gd name="connsiteX105" fmla="*/ 9904449 w 12199886"/>
              <a:gd name="connsiteY105" fmla="*/ 5973033 h 6858000"/>
              <a:gd name="connsiteX106" fmla="*/ 10355708 w 12199886"/>
              <a:gd name="connsiteY106" fmla="*/ 5605247 h 6858000"/>
              <a:gd name="connsiteX107" fmla="*/ 10356244 w 12199886"/>
              <a:gd name="connsiteY107" fmla="*/ 5599928 h 6858000"/>
              <a:gd name="connsiteX108" fmla="*/ 10396779 w 12199886"/>
              <a:gd name="connsiteY108" fmla="*/ 5633372 h 6858000"/>
              <a:gd name="connsiteX109" fmla="*/ 10710997 w 12199886"/>
              <a:gd name="connsiteY109" fmla="*/ 5756383 h 6858000"/>
              <a:gd name="connsiteX110" fmla="*/ 10813350 w 12199886"/>
              <a:gd name="connsiteY110" fmla="*/ 5764127 h 6858000"/>
              <a:gd name="connsiteX111" fmla="*/ 10813210 w 12199886"/>
              <a:gd name="connsiteY111" fmla="*/ 5765517 h 6858000"/>
              <a:gd name="connsiteX112" fmla="*/ 11273827 w 12199886"/>
              <a:gd name="connsiteY112" fmla="*/ 6226134 h 6858000"/>
              <a:gd name="connsiteX113" fmla="*/ 11734444 w 12199886"/>
              <a:gd name="connsiteY113" fmla="*/ 5765517 h 6858000"/>
              <a:gd name="connsiteX114" fmla="*/ 11531363 w 12199886"/>
              <a:gd name="connsiteY114" fmla="*/ 5383566 h 6858000"/>
              <a:gd name="connsiteX115" fmla="*/ 11500528 w 12199886"/>
              <a:gd name="connsiteY115" fmla="*/ 5366830 h 6858000"/>
              <a:gd name="connsiteX116" fmla="*/ 11540305 w 12199886"/>
              <a:gd name="connsiteY116" fmla="*/ 5293548 h 6858000"/>
              <a:gd name="connsiteX117" fmla="*/ 11601002 w 12199886"/>
              <a:gd name="connsiteY117" fmla="*/ 4992903 h 6858000"/>
              <a:gd name="connsiteX118" fmla="*/ 11129268 w 12199886"/>
              <a:gd name="connsiteY118" fmla="*/ 4281222 h 6858000"/>
              <a:gd name="connsiteX119" fmla="*/ 11081771 w 12199886"/>
              <a:gd name="connsiteY119" fmla="*/ 4266478 h 6858000"/>
              <a:gd name="connsiteX120" fmla="*/ 11104279 w 12199886"/>
              <a:gd name="connsiteY120" fmla="*/ 4193970 h 6858000"/>
              <a:gd name="connsiteX121" fmla="*/ 11113637 w 12199886"/>
              <a:gd name="connsiteY121" fmla="*/ 4101139 h 6858000"/>
              <a:gd name="connsiteX122" fmla="*/ 11106061 w 12199886"/>
              <a:gd name="connsiteY122" fmla="*/ 4025982 h 6858000"/>
              <a:gd name="connsiteX123" fmla="*/ 11156486 w 12199886"/>
              <a:gd name="connsiteY123" fmla="*/ 4020899 h 6858000"/>
              <a:gd name="connsiteX124" fmla="*/ 11657550 w 12199886"/>
              <a:gd name="connsiteY124" fmla="*/ 3406114 h 6858000"/>
              <a:gd name="connsiteX125" fmla="*/ 11274280 w 12199886"/>
              <a:gd name="connsiteY125" fmla="*/ 2827895 h 6858000"/>
              <a:gd name="connsiteX126" fmla="*/ 11246244 w 12199886"/>
              <a:gd name="connsiteY126" fmla="*/ 2819192 h 6858000"/>
              <a:gd name="connsiteX127" fmla="*/ 11265841 w 12199886"/>
              <a:gd name="connsiteY127" fmla="*/ 2783088 h 6858000"/>
              <a:gd name="connsiteX128" fmla="*/ 11302039 w 12199886"/>
              <a:gd name="connsiteY128" fmla="*/ 2603794 h 6858000"/>
              <a:gd name="connsiteX129" fmla="*/ 11292681 w 12199886"/>
              <a:gd name="connsiteY129" fmla="*/ 2510964 h 6858000"/>
              <a:gd name="connsiteX130" fmla="*/ 11268067 w 12199886"/>
              <a:gd name="connsiteY130" fmla="*/ 2431669 h 6858000"/>
              <a:gd name="connsiteX131" fmla="*/ 11276554 w 12199886"/>
              <a:gd name="connsiteY131" fmla="*/ 2430814 h 6858000"/>
              <a:gd name="connsiteX132" fmla="*/ 11644341 w 12199886"/>
              <a:gd name="connsiteY132" fmla="*/ 1979556 h 6858000"/>
              <a:gd name="connsiteX133" fmla="*/ 11276554 w 12199886"/>
              <a:gd name="connsiteY133" fmla="*/ 1528297 h 6858000"/>
              <a:gd name="connsiteX134" fmla="*/ 11254299 w 12199886"/>
              <a:gd name="connsiteY134" fmla="*/ 1526053 h 6858000"/>
              <a:gd name="connsiteX135" fmla="*/ 11279289 w 12199886"/>
              <a:gd name="connsiteY135" fmla="*/ 1480013 h 6858000"/>
              <a:gd name="connsiteX136" fmla="*/ 11338138 w 12199886"/>
              <a:gd name="connsiteY136" fmla="*/ 1188522 h 6858000"/>
              <a:gd name="connsiteX137" fmla="*/ 10589275 w 12199886"/>
              <a:gd name="connsiteY137" fmla="*/ 439659 h 6858000"/>
              <a:gd name="connsiteX138" fmla="*/ 9968306 w 12199886"/>
              <a:gd name="connsiteY138" fmla="*/ 769825 h 6858000"/>
              <a:gd name="connsiteX139" fmla="*/ 9962176 w 12199886"/>
              <a:gd name="connsiteY139" fmla="*/ 781118 h 6858000"/>
              <a:gd name="connsiteX140" fmla="*/ 9952011 w 12199886"/>
              <a:gd name="connsiteY140" fmla="*/ 748372 h 6858000"/>
              <a:gd name="connsiteX141" fmla="*/ 9527592 w 12199886"/>
              <a:gd name="connsiteY141" fmla="*/ 467048 h 6858000"/>
              <a:gd name="connsiteX142" fmla="*/ 9103173 w 12199886"/>
              <a:gd name="connsiteY142" fmla="*/ 748372 h 6858000"/>
              <a:gd name="connsiteX143" fmla="*/ 9081757 w 12199886"/>
              <a:gd name="connsiteY143" fmla="*/ 817362 h 6858000"/>
              <a:gd name="connsiteX144" fmla="*/ 9009954 w 12199886"/>
              <a:gd name="connsiteY144" fmla="*/ 778389 h 6858000"/>
              <a:gd name="connsiteX145" fmla="*/ 8830661 w 12199886"/>
              <a:gd name="connsiteY145" fmla="*/ 742192 h 6858000"/>
              <a:gd name="connsiteX146" fmla="*/ 8504956 w 12199886"/>
              <a:gd name="connsiteY146" fmla="*/ 877103 h 6858000"/>
              <a:gd name="connsiteX147" fmla="*/ 8476936 w 12199886"/>
              <a:gd name="connsiteY147" fmla="*/ 911064 h 6858000"/>
              <a:gd name="connsiteX148" fmla="*/ 8443500 w 12199886"/>
              <a:gd name="connsiteY148" fmla="*/ 803353 h 6858000"/>
              <a:gd name="connsiteX149" fmla="*/ 7865281 w 12199886"/>
              <a:gd name="connsiteY149" fmla="*/ 420083 h 6858000"/>
              <a:gd name="connsiteX150" fmla="*/ 0 w 12199886"/>
              <a:gd name="connsiteY150" fmla="*/ 0 h 6858000"/>
              <a:gd name="connsiteX151" fmla="*/ 12199886 w 12199886"/>
              <a:gd name="connsiteY151" fmla="*/ 0 h 6858000"/>
              <a:gd name="connsiteX152" fmla="*/ 12199886 w 12199886"/>
              <a:gd name="connsiteY152" fmla="*/ 6858000 h 6858000"/>
              <a:gd name="connsiteX153" fmla="*/ 0 w 12199886"/>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9886" h="6858000">
                <a:moveTo>
                  <a:pt x="9067673" y="1596556"/>
                </a:moveTo>
                <a:lnTo>
                  <a:pt x="9065192" y="1601127"/>
                </a:lnTo>
                <a:lnTo>
                  <a:pt x="9061676" y="1600003"/>
                </a:lnTo>
                <a:close/>
                <a:moveTo>
                  <a:pt x="8401981" y="1368375"/>
                </a:moveTo>
                <a:lnTo>
                  <a:pt x="8406242" y="1382102"/>
                </a:lnTo>
                <a:lnTo>
                  <a:pt x="8432971" y="1426157"/>
                </a:lnTo>
                <a:lnTo>
                  <a:pt x="8372465" y="1413694"/>
                </a:lnTo>
                <a:lnTo>
                  <a:pt x="8385642" y="1398477"/>
                </a:lnTo>
                <a:close/>
                <a:moveTo>
                  <a:pt x="9276496" y="1313111"/>
                </a:moveTo>
                <a:lnTo>
                  <a:pt x="9288524" y="1319640"/>
                </a:lnTo>
                <a:lnTo>
                  <a:pt x="9269630" y="1335229"/>
                </a:lnTo>
                <a:close/>
                <a:moveTo>
                  <a:pt x="7865281" y="420083"/>
                </a:moveTo>
                <a:cubicBezTo>
                  <a:pt x="7648671" y="420083"/>
                  <a:pt x="7457693" y="529832"/>
                  <a:pt x="7344920" y="696757"/>
                </a:cubicBezTo>
                <a:lnTo>
                  <a:pt x="7297971" y="783254"/>
                </a:lnTo>
                <a:lnTo>
                  <a:pt x="7253864" y="729796"/>
                </a:lnTo>
                <a:cubicBezTo>
                  <a:pt x="7170509" y="646440"/>
                  <a:pt x="7055354" y="594884"/>
                  <a:pt x="6928158" y="594884"/>
                </a:cubicBezTo>
                <a:cubicBezTo>
                  <a:pt x="6705565" y="594884"/>
                  <a:pt x="6519850" y="752775"/>
                  <a:pt x="6476899" y="962671"/>
                </a:cubicBezTo>
                <a:lnTo>
                  <a:pt x="6468863" y="1042388"/>
                </a:lnTo>
                <a:lnTo>
                  <a:pt x="6413984" y="1025352"/>
                </a:lnTo>
                <a:cubicBezTo>
                  <a:pt x="6383999" y="1019216"/>
                  <a:pt x="6352952" y="1015994"/>
                  <a:pt x="6321153" y="1015994"/>
                </a:cubicBezTo>
                <a:cubicBezTo>
                  <a:pt x="6257555" y="1015994"/>
                  <a:pt x="6196968" y="1028883"/>
                  <a:pt x="6141860" y="1052192"/>
                </a:cubicBezTo>
                <a:lnTo>
                  <a:pt x="6085676" y="1082688"/>
                </a:lnTo>
                <a:lnTo>
                  <a:pt x="6019616" y="1002622"/>
                </a:lnTo>
                <a:cubicBezTo>
                  <a:pt x="5906055" y="889060"/>
                  <a:pt x="5749171" y="818821"/>
                  <a:pt x="5575882" y="818821"/>
                </a:cubicBezTo>
                <a:cubicBezTo>
                  <a:pt x="5532560" y="818821"/>
                  <a:pt x="5490264" y="823211"/>
                  <a:pt x="5449412" y="831570"/>
                </a:cubicBezTo>
                <a:lnTo>
                  <a:pt x="5425818" y="838894"/>
                </a:lnTo>
                <a:lnTo>
                  <a:pt x="5387105" y="767571"/>
                </a:lnTo>
                <a:cubicBezTo>
                  <a:pt x="5274334" y="600646"/>
                  <a:pt x="5083355" y="490897"/>
                  <a:pt x="4866744" y="490897"/>
                </a:cubicBezTo>
                <a:cubicBezTo>
                  <a:pt x="4563490" y="490897"/>
                  <a:pt x="4310474" y="706005"/>
                  <a:pt x="4251959" y="991961"/>
                </a:cubicBezTo>
                <a:lnTo>
                  <a:pt x="4250157" y="1009835"/>
                </a:lnTo>
                <a:lnTo>
                  <a:pt x="4241739" y="1002890"/>
                </a:lnTo>
                <a:cubicBezTo>
                  <a:pt x="4168228" y="953224"/>
                  <a:pt x="4079605" y="924223"/>
                  <a:pt x="3984208" y="924223"/>
                </a:cubicBezTo>
                <a:cubicBezTo>
                  <a:pt x="3888810" y="924223"/>
                  <a:pt x="3800188" y="953224"/>
                  <a:pt x="3726671" y="1002890"/>
                </a:cubicBezTo>
                <a:lnTo>
                  <a:pt x="3705201" y="1020606"/>
                </a:lnTo>
                <a:lnTo>
                  <a:pt x="3701146" y="980377"/>
                </a:lnTo>
                <a:cubicBezTo>
                  <a:pt x="3658194" y="770481"/>
                  <a:pt x="3472479" y="612590"/>
                  <a:pt x="3249886" y="612590"/>
                </a:cubicBezTo>
                <a:cubicBezTo>
                  <a:pt x="3059091" y="612590"/>
                  <a:pt x="2895392" y="728592"/>
                  <a:pt x="2825467" y="893914"/>
                </a:cubicBezTo>
                <a:lnTo>
                  <a:pt x="2811988" y="937334"/>
                </a:lnTo>
                <a:lnTo>
                  <a:pt x="2748036" y="902621"/>
                </a:lnTo>
                <a:cubicBezTo>
                  <a:pt x="2672958" y="870866"/>
                  <a:pt x="2590415" y="853306"/>
                  <a:pt x="2503771" y="853306"/>
                </a:cubicBezTo>
                <a:cubicBezTo>
                  <a:pt x="2373805" y="853306"/>
                  <a:pt x="2253067" y="892816"/>
                  <a:pt x="2152910" y="960479"/>
                </a:cubicBezTo>
                <a:lnTo>
                  <a:pt x="2144600" y="967336"/>
                </a:lnTo>
                <a:lnTo>
                  <a:pt x="2116799" y="916117"/>
                </a:lnTo>
                <a:cubicBezTo>
                  <a:pt x="1982224" y="716918"/>
                  <a:pt x="1754322" y="585951"/>
                  <a:pt x="1495831" y="585951"/>
                </a:cubicBezTo>
                <a:cubicBezTo>
                  <a:pt x="1082245" y="585951"/>
                  <a:pt x="746968" y="921228"/>
                  <a:pt x="746968" y="1334815"/>
                </a:cubicBezTo>
                <a:cubicBezTo>
                  <a:pt x="746968" y="1489909"/>
                  <a:pt x="794116" y="1633992"/>
                  <a:pt x="874861" y="1753511"/>
                </a:cubicBezTo>
                <a:lnTo>
                  <a:pt x="931637" y="1822322"/>
                </a:lnTo>
                <a:lnTo>
                  <a:pt x="904865" y="1825022"/>
                </a:lnTo>
                <a:cubicBezTo>
                  <a:pt x="694970" y="1867972"/>
                  <a:pt x="537079" y="2053687"/>
                  <a:pt x="537079" y="2276277"/>
                </a:cubicBezTo>
                <a:cubicBezTo>
                  <a:pt x="537079" y="2530670"/>
                  <a:pt x="743303" y="2736894"/>
                  <a:pt x="997696" y="2736894"/>
                </a:cubicBezTo>
                <a:lnTo>
                  <a:pt x="1029155" y="2733723"/>
                </a:lnTo>
                <a:lnTo>
                  <a:pt x="1021233" y="2812302"/>
                </a:lnTo>
                <a:cubicBezTo>
                  <a:pt x="1021233" y="2907699"/>
                  <a:pt x="1050234" y="2996323"/>
                  <a:pt x="1099900" y="3069838"/>
                </a:cubicBezTo>
                <a:lnTo>
                  <a:pt x="1108741" y="3080552"/>
                </a:lnTo>
                <a:lnTo>
                  <a:pt x="1086058" y="3082839"/>
                </a:lnTo>
                <a:cubicBezTo>
                  <a:pt x="876163" y="3125790"/>
                  <a:pt x="718272" y="3311505"/>
                  <a:pt x="718272" y="3534098"/>
                </a:cubicBezTo>
                <a:cubicBezTo>
                  <a:pt x="718272" y="3693093"/>
                  <a:pt x="798828" y="3833273"/>
                  <a:pt x="921353" y="3916049"/>
                </a:cubicBezTo>
                <a:lnTo>
                  <a:pt x="948345" y="3930700"/>
                </a:lnTo>
                <a:lnTo>
                  <a:pt x="944496" y="3933876"/>
                </a:lnTo>
                <a:cubicBezTo>
                  <a:pt x="804723" y="4073649"/>
                  <a:pt x="718271" y="4266744"/>
                  <a:pt x="718271" y="4480030"/>
                </a:cubicBezTo>
                <a:cubicBezTo>
                  <a:pt x="718271" y="4639995"/>
                  <a:pt x="766900" y="4788602"/>
                  <a:pt x="850182" y="4911875"/>
                </a:cubicBezTo>
                <a:lnTo>
                  <a:pt x="923927" y="5001254"/>
                </a:lnTo>
                <a:lnTo>
                  <a:pt x="883641" y="5013760"/>
                </a:lnTo>
                <a:cubicBezTo>
                  <a:pt x="718319" y="5083685"/>
                  <a:pt x="602317" y="5247385"/>
                  <a:pt x="602317" y="5438179"/>
                </a:cubicBezTo>
                <a:cubicBezTo>
                  <a:pt x="602317" y="5692571"/>
                  <a:pt x="808542" y="5898796"/>
                  <a:pt x="1062935" y="5898796"/>
                </a:cubicBezTo>
                <a:cubicBezTo>
                  <a:pt x="1190131" y="5898796"/>
                  <a:pt x="1305284" y="5847240"/>
                  <a:pt x="1388640" y="5763885"/>
                </a:cubicBezTo>
                <a:lnTo>
                  <a:pt x="1409434" y="5738682"/>
                </a:lnTo>
                <a:lnTo>
                  <a:pt x="1434971" y="5820950"/>
                </a:lnTo>
                <a:cubicBezTo>
                  <a:pt x="1530236" y="6046181"/>
                  <a:pt x="1753258" y="6204219"/>
                  <a:pt x="2013191" y="6204219"/>
                </a:cubicBezTo>
                <a:cubicBezTo>
                  <a:pt x="2316444" y="6204219"/>
                  <a:pt x="2569459" y="5989112"/>
                  <a:pt x="2627974" y="5703155"/>
                </a:cubicBezTo>
                <a:lnTo>
                  <a:pt x="2640195" y="5581928"/>
                </a:lnTo>
                <a:lnTo>
                  <a:pt x="2658655" y="5579111"/>
                </a:lnTo>
                <a:lnTo>
                  <a:pt x="2687086" y="5602569"/>
                </a:lnTo>
                <a:cubicBezTo>
                  <a:pt x="2787243" y="5670233"/>
                  <a:pt x="2907981" y="5709742"/>
                  <a:pt x="3037947" y="5709742"/>
                </a:cubicBezTo>
                <a:cubicBezTo>
                  <a:pt x="3124592" y="5709742"/>
                  <a:pt x="3207134" y="5692182"/>
                  <a:pt x="3282212" y="5660427"/>
                </a:cubicBezTo>
                <a:lnTo>
                  <a:pt x="3373528" y="5610862"/>
                </a:lnTo>
                <a:lnTo>
                  <a:pt x="3411132" y="5731997"/>
                </a:lnTo>
                <a:cubicBezTo>
                  <a:pt x="3528385" y="6009215"/>
                  <a:pt x="3802884" y="6203731"/>
                  <a:pt x="4122813" y="6203731"/>
                </a:cubicBezTo>
                <a:cubicBezTo>
                  <a:pt x="4389418" y="6203731"/>
                  <a:pt x="4624477" y="6068651"/>
                  <a:pt x="4763279" y="5863197"/>
                </a:cubicBezTo>
                <a:lnTo>
                  <a:pt x="4786248" y="5820878"/>
                </a:lnTo>
                <a:lnTo>
                  <a:pt x="4829925" y="5856915"/>
                </a:lnTo>
                <a:cubicBezTo>
                  <a:pt x="4903441" y="5906581"/>
                  <a:pt x="4992064" y="5935581"/>
                  <a:pt x="5087461" y="5935581"/>
                </a:cubicBezTo>
                <a:cubicBezTo>
                  <a:pt x="5198758" y="5935581"/>
                  <a:pt x="5300835" y="5896109"/>
                  <a:pt x="5380457" y="5830399"/>
                </a:cubicBezTo>
                <a:lnTo>
                  <a:pt x="5412380" y="5799229"/>
                </a:lnTo>
                <a:lnTo>
                  <a:pt x="5413243" y="5807796"/>
                </a:lnTo>
                <a:cubicBezTo>
                  <a:pt x="5456195" y="6017691"/>
                  <a:pt x="5641910" y="6175582"/>
                  <a:pt x="5864502" y="6175582"/>
                </a:cubicBezTo>
                <a:cubicBezTo>
                  <a:pt x="6055296" y="6175582"/>
                  <a:pt x="6218996" y="6059581"/>
                  <a:pt x="6288922" y="5894258"/>
                </a:cubicBezTo>
                <a:lnTo>
                  <a:pt x="6304728" y="5843340"/>
                </a:lnTo>
                <a:lnTo>
                  <a:pt x="6378908" y="5933247"/>
                </a:lnTo>
                <a:cubicBezTo>
                  <a:pt x="6492469" y="6046808"/>
                  <a:pt x="6649353" y="6117047"/>
                  <a:pt x="6822641" y="6117047"/>
                </a:cubicBezTo>
                <a:cubicBezTo>
                  <a:pt x="7082574" y="6117047"/>
                  <a:pt x="7305596" y="5959009"/>
                  <a:pt x="7400860" y="5733778"/>
                </a:cubicBezTo>
                <a:lnTo>
                  <a:pt x="7432010" y="5633430"/>
                </a:lnTo>
                <a:lnTo>
                  <a:pt x="7433689" y="5634815"/>
                </a:lnTo>
                <a:cubicBezTo>
                  <a:pt x="7507204" y="5684481"/>
                  <a:pt x="7595827" y="5713481"/>
                  <a:pt x="7691224" y="5713481"/>
                </a:cubicBezTo>
                <a:cubicBezTo>
                  <a:pt x="7723023" y="5713481"/>
                  <a:pt x="7754070" y="5710259"/>
                  <a:pt x="7784055" y="5704123"/>
                </a:cubicBezTo>
                <a:lnTo>
                  <a:pt x="7865960" y="5678698"/>
                </a:lnTo>
                <a:lnTo>
                  <a:pt x="7899872" y="5787945"/>
                </a:lnTo>
                <a:cubicBezTo>
                  <a:pt x="7998775" y="6021778"/>
                  <a:pt x="8230314" y="6185851"/>
                  <a:pt x="8500174" y="6185851"/>
                </a:cubicBezTo>
                <a:cubicBezTo>
                  <a:pt x="8859988" y="6185851"/>
                  <a:pt x="9151674" y="5894165"/>
                  <a:pt x="9151674" y="5534351"/>
                </a:cubicBezTo>
                <a:lnTo>
                  <a:pt x="9141390" y="5432339"/>
                </a:lnTo>
                <a:lnTo>
                  <a:pt x="9200733" y="5450760"/>
                </a:lnTo>
                <a:cubicBezTo>
                  <a:pt x="9230719" y="5456896"/>
                  <a:pt x="9261765" y="5460118"/>
                  <a:pt x="9293564" y="5460118"/>
                </a:cubicBezTo>
                <a:cubicBezTo>
                  <a:pt x="9325363" y="5460118"/>
                  <a:pt x="9356409" y="5456896"/>
                  <a:pt x="9386394" y="5450760"/>
                </a:cubicBezTo>
                <a:lnTo>
                  <a:pt x="9452104" y="5430363"/>
                </a:lnTo>
                <a:lnTo>
                  <a:pt x="9443832" y="5512416"/>
                </a:lnTo>
                <a:cubicBezTo>
                  <a:pt x="9443832" y="5766808"/>
                  <a:pt x="9650057" y="5973033"/>
                  <a:pt x="9904449" y="5973033"/>
                </a:cubicBezTo>
                <a:cubicBezTo>
                  <a:pt x="10127042" y="5973033"/>
                  <a:pt x="10312757" y="5815142"/>
                  <a:pt x="10355708" y="5605247"/>
                </a:cubicBezTo>
                <a:lnTo>
                  <a:pt x="10356244" y="5599928"/>
                </a:lnTo>
                <a:lnTo>
                  <a:pt x="10396779" y="5633372"/>
                </a:lnTo>
                <a:cubicBezTo>
                  <a:pt x="10489233" y="5695833"/>
                  <a:pt x="10595938" y="5738802"/>
                  <a:pt x="10710997" y="5756383"/>
                </a:cubicBezTo>
                <a:lnTo>
                  <a:pt x="10813350" y="5764127"/>
                </a:lnTo>
                <a:lnTo>
                  <a:pt x="10813210" y="5765517"/>
                </a:lnTo>
                <a:cubicBezTo>
                  <a:pt x="10813210" y="6019909"/>
                  <a:pt x="11019435" y="6226134"/>
                  <a:pt x="11273827" y="6226134"/>
                </a:cubicBezTo>
                <a:cubicBezTo>
                  <a:pt x="11528219" y="6226134"/>
                  <a:pt x="11734444" y="6019909"/>
                  <a:pt x="11734444" y="5765517"/>
                </a:cubicBezTo>
                <a:cubicBezTo>
                  <a:pt x="11734444" y="5606522"/>
                  <a:pt x="11653887" y="5466342"/>
                  <a:pt x="11531363" y="5383566"/>
                </a:cubicBezTo>
                <a:lnTo>
                  <a:pt x="11500528" y="5366830"/>
                </a:lnTo>
                <a:lnTo>
                  <a:pt x="11540305" y="5293548"/>
                </a:lnTo>
                <a:cubicBezTo>
                  <a:pt x="11579389" y="5201142"/>
                  <a:pt x="11601002" y="5099547"/>
                  <a:pt x="11601002" y="4992903"/>
                </a:cubicBezTo>
                <a:cubicBezTo>
                  <a:pt x="11601002" y="4672973"/>
                  <a:pt x="11406486" y="4398475"/>
                  <a:pt x="11129268" y="4281222"/>
                </a:cubicBezTo>
                <a:lnTo>
                  <a:pt x="11081771" y="4266478"/>
                </a:lnTo>
                <a:lnTo>
                  <a:pt x="11104279" y="4193970"/>
                </a:lnTo>
                <a:cubicBezTo>
                  <a:pt x="11110415" y="4163984"/>
                  <a:pt x="11113637" y="4132938"/>
                  <a:pt x="11113637" y="4101139"/>
                </a:cubicBezTo>
                <a:lnTo>
                  <a:pt x="11106061" y="4025982"/>
                </a:lnTo>
                <a:lnTo>
                  <a:pt x="11156486" y="4020899"/>
                </a:lnTo>
                <a:cubicBezTo>
                  <a:pt x="11442442" y="3962384"/>
                  <a:pt x="11657550" y="3709369"/>
                  <a:pt x="11657550" y="3406114"/>
                </a:cubicBezTo>
                <a:cubicBezTo>
                  <a:pt x="11657550" y="3146181"/>
                  <a:pt x="11499512" y="2923160"/>
                  <a:pt x="11274280" y="2827895"/>
                </a:cubicBezTo>
                <a:lnTo>
                  <a:pt x="11246244" y="2819192"/>
                </a:lnTo>
                <a:lnTo>
                  <a:pt x="11265841" y="2783088"/>
                </a:lnTo>
                <a:cubicBezTo>
                  <a:pt x="11289150" y="2727980"/>
                  <a:pt x="11302039" y="2667392"/>
                  <a:pt x="11302039" y="2603794"/>
                </a:cubicBezTo>
                <a:cubicBezTo>
                  <a:pt x="11302039" y="2571995"/>
                  <a:pt x="11298817" y="2540949"/>
                  <a:pt x="11292681" y="2510964"/>
                </a:cubicBezTo>
                <a:lnTo>
                  <a:pt x="11268067" y="2431669"/>
                </a:lnTo>
                <a:lnTo>
                  <a:pt x="11276554" y="2430814"/>
                </a:lnTo>
                <a:cubicBezTo>
                  <a:pt x="11486450" y="2387863"/>
                  <a:pt x="11644341" y="2202148"/>
                  <a:pt x="11644341" y="1979556"/>
                </a:cubicBezTo>
                <a:cubicBezTo>
                  <a:pt x="11644341" y="1756962"/>
                  <a:pt x="11486450" y="1571247"/>
                  <a:pt x="11276554" y="1528297"/>
                </a:cubicBezTo>
                <a:lnTo>
                  <a:pt x="11254299" y="1526053"/>
                </a:lnTo>
                <a:lnTo>
                  <a:pt x="11279289" y="1480013"/>
                </a:lnTo>
                <a:cubicBezTo>
                  <a:pt x="11317183" y="1390420"/>
                  <a:pt x="11338138" y="1291918"/>
                  <a:pt x="11338138" y="1188522"/>
                </a:cubicBezTo>
                <a:cubicBezTo>
                  <a:pt x="11338138" y="774936"/>
                  <a:pt x="11002861" y="439659"/>
                  <a:pt x="10589275" y="439659"/>
                </a:cubicBezTo>
                <a:cubicBezTo>
                  <a:pt x="10330784" y="439659"/>
                  <a:pt x="10102882" y="570626"/>
                  <a:pt x="9968306" y="769825"/>
                </a:cubicBezTo>
                <a:lnTo>
                  <a:pt x="9962176" y="781118"/>
                </a:lnTo>
                <a:lnTo>
                  <a:pt x="9952011" y="748372"/>
                </a:lnTo>
                <a:cubicBezTo>
                  <a:pt x="9882086" y="583049"/>
                  <a:pt x="9718386" y="467048"/>
                  <a:pt x="9527592" y="467048"/>
                </a:cubicBezTo>
                <a:cubicBezTo>
                  <a:pt x="9336798" y="467048"/>
                  <a:pt x="9173098" y="583049"/>
                  <a:pt x="9103173" y="748372"/>
                </a:cubicBezTo>
                <a:lnTo>
                  <a:pt x="9081757" y="817362"/>
                </a:lnTo>
                <a:lnTo>
                  <a:pt x="9009954" y="778389"/>
                </a:lnTo>
                <a:cubicBezTo>
                  <a:pt x="8954847" y="755081"/>
                  <a:pt x="8894259" y="742192"/>
                  <a:pt x="8830661" y="742192"/>
                </a:cubicBezTo>
                <a:cubicBezTo>
                  <a:pt x="8703465" y="742192"/>
                  <a:pt x="8588311" y="793748"/>
                  <a:pt x="8504956" y="877103"/>
                </a:cubicBezTo>
                <a:lnTo>
                  <a:pt x="8476936" y="911064"/>
                </a:lnTo>
                <a:lnTo>
                  <a:pt x="8443500" y="803353"/>
                </a:lnTo>
                <a:cubicBezTo>
                  <a:pt x="8348235" y="578121"/>
                  <a:pt x="8125214" y="420083"/>
                  <a:pt x="7865281" y="420083"/>
                </a:cubicBezTo>
                <a:close/>
                <a:moveTo>
                  <a:pt x="0" y="0"/>
                </a:moveTo>
                <a:lnTo>
                  <a:pt x="12199886" y="0"/>
                </a:lnTo>
                <a:lnTo>
                  <a:pt x="12199886" y="6858000"/>
                </a:lnTo>
                <a:lnTo>
                  <a:pt x="0" y="6858000"/>
                </a:lnTo>
                <a:close/>
              </a:path>
            </a:pathLst>
          </a:custGeom>
          <a:solidFill>
            <a:srgbClr val="D3E9E7"/>
          </a:solidFill>
          <a:ln>
            <a:noFill/>
          </a:ln>
          <a:effectLst>
            <a:outerShdw blurRad="139700" dist="38100" dir="13800000" sx="98000" sy="98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p:cNvSpPr txBox="1"/>
          <p:nvPr/>
        </p:nvSpPr>
        <p:spPr>
          <a:xfrm>
            <a:off x="2283155" y="2442392"/>
            <a:ext cx="6713441"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003333"/>
                </a:solidFill>
                <a:effectLst/>
                <a:uLnTx/>
                <a:uFillTx/>
                <a:latin typeface="UTM Beautiful Caps" panose="02040603050506020204" pitchFamily="18" charset="0"/>
              </a:rPr>
              <a:t>Luyện</a:t>
            </a:r>
            <a:r>
              <a:rPr kumimoji="0" lang="en-US" sz="11500" b="1" i="0" u="none" strike="noStrike" kern="1200" cap="none" spc="0" normalizeH="0" noProof="0" dirty="0">
                <a:ln>
                  <a:noFill/>
                </a:ln>
                <a:solidFill>
                  <a:srgbClr val="003333"/>
                </a:solidFill>
                <a:effectLst/>
                <a:uLnTx/>
                <a:uFillTx/>
                <a:latin typeface="UTM Beautiful Caps" panose="02040603050506020204" pitchFamily="18" charset="0"/>
              </a:rPr>
              <a:t> </a:t>
            </a:r>
            <a:r>
              <a:rPr kumimoji="0" lang="en-US" sz="11500" b="1" i="0" u="none" strike="noStrike" kern="1200" cap="none" spc="0" normalizeH="0" noProof="0" dirty="0" err="1">
                <a:ln>
                  <a:noFill/>
                </a:ln>
                <a:solidFill>
                  <a:srgbClr val="003333"/>
                </a:solidFill>
                <a:effectLst/>
                <a:uLnTx/>
                <a:uFillTx/>
                <a:latin typeface="UTM Beautiful Caps" panose="02040603050506020204" pitchFamily="18" charset="0"/>
              </a:rPr>
              <a:t>tập</a:t>
            </a:r>
            <a:endParaRPr kumimoji="0" lang="id-ID" sz="11500" b="1" i="0" u="none" strike="noStrike" kern="1200" cap="none" spc="0" normalizeH="0" baseline="0" noProof="0" dirty="0">
              <a:ln>
                <a:noFill/>
              </a:ln>
              <a:solidFill>
                <a:srgbClr val="003333"/>
              </a:solidFill>
              <a:effectLst/>
              <a:uLnTx/>
              <a:uFillTx/>
              <a:latin typeface="UTM Beautiful Caps" panose="0204060305050602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218" y="952158"/>
            <a:ext cx="1119304" cy="2019797"/>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825" y="819807"/>
            <a:ext cx="1428522" cy="257778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58450" y="1591898"/>
            <a:ext cx="1845155" cy="1368490"/>
          </a:xfrm>
          <a:prstGeom prst="rect">
            <a:avLst/>
          </a:prstGeom>
        </p:spPr>
      </p:pic>
    </p:spTree>
    <p:extLst>
      <p:ext uri="{BB962C8B-B14F-4D97-AF65-F5344CB8AC3E}">
        <p14:creationId xmlns:p14="http://schemas.microsoft.com/office/powerpoint/2010/main" val="624203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fltVal val="0"/>
                                          </p:val>
                                        </p:tav>
                                        <p:tav tm="100000">
                                          <p:val>
                                            <p:strVal val="#ppt_w"/>
                                          </p:val>
                                        </p:tav>
                                      </p:tavLst>
                                    </p:anim>
                                    <p:anim calcmode="lin" valueType="num">
                                      <p:cBhvr>
                                        <p:cTn id="8" dur="1000" fill="hold"/>
                                        <p:tgtEl>
                                          <p:spTgt spid="150"/>
                                        </p:tgtEl>
                                        <p:attrNameLst>
                                          <p:attrName>ppt_h</p:attrName>
                                        </p:attrNameLst>
                                      </p:cBhvr>
                                      <p:tavLst>
                                        <p:tav tm="0">
                                          <p:val>
                                            <p:fltVal val="0"/>
                                          </p:val>
                                        </p:tav>
                                        <p:tav tm="100000">
                                          <p:val>
                                            <p:strVal val="#ppt_h"/>
                                          </p:val>
                                        </p:tav>
                                      </p:tavLst>
                                    </p:anim>
                                    <p:animEffect transition="in" filter="fade">
                                      <p:cBhvr>
                                        <p:cTn id="9" dur="1000"/>
                                        <p:tgtEl>
                                          <p:spTgt spid="150"/>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590" fill="hold">
                                          <p:stCondLst>
                                            <p:cond delay="0"/>
                                          </p:stCondLst>
                                        </p:cTn>
                                        <p:tgtEl>
                                          <p:spTgt spid="150"/>
                                        </p:tgtEl>
                                        <p:attrNameLst>
                                          <p:attrName>r</p:attrName>
                                        </p:attrNameLst>
                                      </p:cBhvr>
                                    </p:animRot>
                                    <p:animRot by="-240000">
                                      <p:cBhvr>
                                        <p:cTn id="12" dur="1180" fill="hold">
                                          <p:stCondLst>
                                            <p:cond delay="1180"/>
                                          </p:stCondLst>
                                        </p:cTn>
                                        <p:tgtEl>
                                          <p:spTgt spid="150"/>
                                        </p:tgtEl>
                                        <p:attrNameLst>
                                          <p:attrName>r</p:attrName>
                                        </p:attrNameLst>
                                      </p:cBhvr>
                                    </p:animRot>
                                    <p:animRot by="240000">
                                      <p:cBhvr>
                                        <p:cTn id="13" dur="1180" fill="hold">
                                          <p:stCondLst>
                                            <p:cond delay="2360"/>
                                          </p:stCondLst>
                                        </p:cTn>
                                        <p:tgtEl>
                                          <p:spTgt spid="150"/>
                                        </p:tgtEl>
                                        <p:attrNameLst>
                                          <p:attrName>r</p:attrName>
                                        </p:attrNameLst>
                                      </p:cBhvr>
                                    </p:animRot>
                                    <p:animRot by="-240000">
                                      <p:cBhvr>
                                        <p:cTn id="14" dur="1180" fill="hold">
                                          <p:stCondLst>
                                            <p:cond delay="3540"/>
                                          </p:stCondLst>
                                        </p:cTn>
                                        <p:tgtEl>
                                          <p:spTgt spid="150"/>
                                        </p:tgtEl>
                                        <p:attrNameLst>
                                          <p:attrName>r</p:attrName>
                                        </p:attrNameLst>
                                      </p:cBhvr>
                                    </p:animRot>
                                    <p:animRot by="120000">
                                      <p:cBhvr>
                                        <p:cTn id="15" dur="1180" fill="hold">
                                          <p:stCondLst>
                                            <p:cond delay="4720"/>
                                          </p:stCondLst>
                                        </p:cTn>
                                        <p:tgtEl>
                                          <p:spTgt spid="150"/>
                                        </p:tgtEl>
                                        <p:attrNameLst>
                                          <p:attrName>r</p:attrName>
                                        </p:attrNameLst>
                                      </p:cBhvr>
                                    </p:animRot>
                                  </p:childTnLst>
                                </p:cTn>
                              </p:par>
                              <p:par>
                                <p:cTn id="16" presetID="6" presetClass="emph" presetSubtype="0" repeatCount="indefinite" decel="28000" autoRev="1" fill="hold" grpId="0" nodeType="withEffect">
                                  <p:stCondLst>
                                    <p:cond delay="0"/>
                                  </p:stCondLst>
                                  <p:endCondLst>
                                    <p:cond evt="onNext" delay="0">
                                      <p:tgtEl>
                                        <p:sldTgt/>
                                      </p:tgtEl>
                                    </p:cond>
                                  </p:endCondLst>
                                  <p:childTnLst>
                                    <p:animScale>
                                      <p:cBhvr>
                                        <p:cTn id="17" dur="2000" fill="hold"/>
                                        <p:tgtEl>
                                          <p:spTgt spid="141"/>
                                        </p:tgtEl>
                                      </p:cBhvr>
                                      <p:by x="110000" y="110000"/>
                                    </p:animScale>
                                  </p:childTnLst>
                                </p:cTn>
                              </p:par>
                              <p:par>
                                <p:cTn id="18" presetID="6" presetClass="emph" presetSubtype="0" repeatCount="indefinite" autoRev="1" fill="hold" grpId="0" nodeType="withEffect">
                                  <p:stCondLst>
                                    <p:cond delay="0"/>
                                  </p:stCondLst>
                                  <p:endCondLst>
                                    <p:cond evt="onNext" delay="0">
                                      <p:tgtEl>
                                        <p:sldTgt/>
                                      </p:tgtEl>
                                    </p:cond>
                                  </p:endCondLst>
                                  <p:childTnLst>
                                    <p:animScale>
                                      <p:cBhvr>
                                        <p:cTn id="19" dur="2050" fill="hold"/>
                                        <p:tgtEl>
                                          <p:spTgt spid="139"/>
                                        </p:tgtEl>
                                      </p:cBhvr>
                                      <p:by x="95000" y="95000"/>
                                    </p:animScale>
                                  </p:childTnLst>
                                </p:cTn>
                              </p:par>
                              <p:par>
                                <p:cTn id="20" presetID="6" presetClass="emph" presetSubtype="0" repeatCount="indefinite" autoRev="1" fill="hold" grpId="0" nodeType="withEffect">
                                  <p:stCondLst>
                                    <p:cond delay="0"/>
                                  </p:stCondLst>
                                  <p:endCondLst>
                                    <p:cond evt="onNext" delay="0">
                                      <p:tgtEl>
                                        <p:sldTgt/>
                                      </p:tgtEl>
                                    </p:cond>
                                  </p:endCondLst>
                                  <p:childTnLst>
                                    <p:animScale>
                                      <p:cBhvr>
                                        <p:cTn id="21" dur="2000" fill="hold"/>
                                        <p:tgtEl>
                                          <p:spTgt spid="1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9" grpId="0" animBg="1"/>
      <p:bldP spid="136" grpId="0" animBg="1"/>
      <p:bldP spid="150" grpId="0"/>
      <p:bldP spid="150"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1.9|0.8|10.9"/>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7|10.2|3|4.5|43.9|6.2"/>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1.3|13.7|3.9|4.2|3.1|2.7|3.4|1.7|1.7"/>
</p:tagLst>
</file>

<file path=ppt/tags/tag7.xml><?xml version="1.0" encoding="utf-8"?>
<p:tagLst xmlns:a="http://schemas.openxmlformats.org/drawingml/2006/main" xmlns:r="http://schemas.openxmlformats.org/officeDocument/2006/relationships" xmlns:p="http://schemas.openxmlformats.org/presentationml/2006/main">
  <p:tag name="TIMING" val="|1.3|13.7|3.9|4.2|3.1|2.7|3.4|1.7|1.7"/>
</p:tagLst>
</file>

<file path=ppt/tags/tag8.xml><?xml version="1.0" encoding="utf-8"?>
<p:tagLst xmlns:a="http://schemas.openxmlformats.org/drawingml/2006/main" xmlns:r="http://schemas.openxmlformats.org/officeDocument/2006/relationships" xmlns:p="http://schemas.openxmlformats.org/presentationml/2006/main">
  <p:tag name="TIMING" val="|1.3|13.7|3.9|4.2|3.1|2.7|3.4|1.7|1.7"/>
</p:tagLst>
</file>

<file path=ppt/tags/tag9.xml><?xml version="1.0" encoding="utf-8"?>
<p:tagLst xmlns:a="http://schemas.openxmlformats.org/drawingml/2006/main" xmlns:r="http://schemas.openxmlformats.org/officeDocument/2006/relationships" xmlns:p="http://schemas.openxmlformats.org/presentationml/2006/main">
  <p:tag name="TIMING" val="|1.3|13.7|3.9|4.2|3.1|2.7|3.4|1.7|1.7"/>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0E55241-E1F6-4C10-AC46-CCBAE46B2650}" vid="{56030042-58FA-4B97-8288-1CCF49CBF78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1973</TotalTime>
  <Words>1565</Words>
  <Application>Microsoft Macintosh PowerPoint</Application>
  <PresentationFormat>Widescreen</PresentationFormat>
  <Paragraphs>118</Paragraphs>
  <Slides>27</Slides>
  <Notes>4</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27</vt:i4>
      </vt:variant>
    </vt:vector>
  </HeadingPairs>
  <TitlesOfParts>
    <vt:vector size="51" baseType="lpstr">
      <vt:lpstr>Signika</vt:lpstr>
      <vt:lpstr>Impact</vt:lpstr>
      <vt:lpstr>UTM Cookies</vt:lpstr>
      <vt:lpstr>UVN Bach Dang Nang</vt:lpstr>
      <vt:lpstr>迷你简汉真广标</vt:lpstr>
      <vt:lpstr>.VnTime</vt:lpstr>
      <vt:lpstr>LiHei Pro</vt:lpstr>
      <vt:lpstr>Calibri Light</vt:lpstr>
      <vt:lpstr>UTM Beautiful Caps</vt:lpstr>
      <vt:lpstr>UTM Aquarelle</vt:lpstr>
      <vt:lpstr>Calibri</vt:lpstr>
      <vt:lpstr>Times New Roman</vt:lpstr>
      <vt:lpstr>UTM Avo</vt:lpstr>
      <vt:lpstr>Arial</vt:lpstr>
      <vt:lpstr>Theme1</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Hungtn</dc:creator>
  <cp:lastModifiedBy>Kwon Ji Yong</cp:lastModifiedBy>
  <cp:revision>140</cp:revision>
  <dcterms:created xsi:type="dcterms:W3CDTF">2010-03-09T01:52:57Z</dcterms:created>
  <dcterms:modified xsi:type="dcterms:W3CDTF">2022-03-08T01:49:14Z</dcterms:modified>
  <cp:version>P14</cp:version>
</cp:coreProperties>
</file>