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3"/>
  </p:notesMasterIdLst>
  <p:sldIdLst>
    <p:sldId id="256" r:id="rId2"/>
    <p:sldId id="266" r:id="rId3"/>
    <p:sldId id="258" r:id="rId4"/>
    <p:sldId id="330" r:id="rId5"/>
    <p:sldId id="311" r:id="rId6"/>
    <p:sldId id="259" r:id="rId7"/>
    <p:sldId id="271" r:id="rId8"/>
    <p:sldId id="257" r:id="rId9"/>
    <p:sldId id="261" r:id="rId10"/>
    <p:sldId id="262" r:id="rId11"/>
    <p:sldId id="318" r:id="rId12"/>
    <p:sldId id="312" r:id="rId13"/>
    <p:sldId id="263" r:id="rId14"/>
    <p:sldId id="264" r:id="rId15"/>
    <p:sldId id="265" r:id="rId16"/>
    <p:sldId id="267" r:id="rId17"/>
    <p:sldId id="331" r:id="rId18"/>
    <p:sldId id="332" r:id="rId19"/>
    <p:sldId id="333" r:id="rId20"/>
    <p:sldId id="334" r:id="rId21"/>
    <p:sldId id="319" r:id="rId22"/>
    <p:sldId id="317" r:id="rId23"/>
    <p:sldId id="320" r:id="rId24"/>
    <p:sldId id="321" r:id="rId25"/>
    <p:sldId id="322" r:id="rId26"/>
    <p:sldId id="324" r:id="rId27"/>
    <p:sldId id="326" r:id="rId28"/>
    <p:sldId id="327" r:id="rId29"/>
    <p:sldId id="328" r:id="rId30"/>
    <p:sldId id="284" r:id="rId31"/>
    <p:sldId id="329" r:id="rId32"/>
  </p:sldIdLst>
  <p:sldSz cx="9144000" cy="5143500" type="screen16x9"/>
  <p:notesSz cx="6858000" cy="9144000"/>
  <p:embeddedFontLst>
    <p:embeddedFont>
      <p:font typeface="Algerian" pitchFamily="82" charset="77"/>
      <p:regular r:id="rId34"/>
    </p:embeddedFont>
    <p:embeddedFont>
      <p:font typeface="Bahiana" pitchFamily="2" charset="77"/>
      <p:regular r:id="rId35"/>
    </p:embeddedFont>
    <p:embeddedFont>
      <p:font typeface="Bebas Neue" panose="020B0606020202050201" pitchFamily="34" charset="77"/>
      <p:regular r:id="rId36"/>
    </p:embeddedFont>
    <p:embeddedFont>
      <p:font typeface="Cambria Math" panose="02040503050406030204" pitchFamily="18" charset="0"/>
      <p:regular r:id="rId37"/>
    </p:embeddedFont>
    <p:embeddedFont>
      <p:font typeface="Didact Gothic" pitchFamily="2" charset="0"/>
      <p:regular r:id="rId38"/>
    </p:embeddedFont>
    <p:embeddedFont>
      <p:font typeface="UTM Avo" panose="02040603050506020204" pitchFamily="18"/>
      <p:regular r:id="rId39"/>
      <p:bold r:id="rId40"/>
      <p:italic r:id="rId41"/>
      <p:boldItalic r:id="rId42"/>
    </p:embeddedFont>
    <p:embeddedFont>
      <p:font typeface="UTM Azuki" panose="02040603050506020204" pitchFamily="18"/>
      <p:regular r:id="rId43"/>
    </p:embeddedFont>
    <p:embeddedFont>
      <p:font typeface="UTM Cooper Black" panose="02040603050506020204" pitchFamily="18"/>
      <p:regular r:id="rId44"/>
      <p:bold r:id="rId45"/>
      <p:italic r:id="rId46"/>
      <p:boldItalic r:id="rId47"/>
    </p:embeddedFont>
    <p:embeddedFont>
      <p:font typeface="UTM Showcard" panose="02040603050506020204" pitchFamily="18"/>
      <p:regular r:id="rId48"/>
    </p:embeddedFont>
    <p:embeddedFont>
      <p:font typeface="UTM Staccato " panose="02040603050506020204" pitchFamily="18"/>
      <p:regular r:id="rId49"/>
    </p:embeddedFont>
    <p:embeddedFont>
      <p:font typeface="UVN Bach Tuyet Nang" panose="02090907080705020403" pitchFamily="18" charset="0"/>
      <p:regular r:id="rId50"/>
      <p:italic r:id="rId51"/>
    </p:embeddedFont>
    <p:embeddedFont>
      <p:font typeface="UVN Bai Sau Nang" pitchFamily="82" charset="0"/>
      <p:regular r:id="rId52"/>
    </p:embeddedFont>
    <p:embeddedFont>
      <p:font typeface="Wingdings 3" pitchFamily="2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5"/>
  </p:normalViewPr>
  <p:slideViewPr>
    <p:cSldViewPr snapToGrid="0">
      <p:cViewPr varScale="1">
        <p:scale>
          <a:sx n="117" d="100"/>
          <a:sy n="117" d="100"/>
        </p:scale>
        <p:origin x="184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8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42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79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235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01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85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92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56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636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134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568914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9" r:id="rId11"/>
    <p:sldLayoutId id="2147483670" r:id="rId12"/>
    <p:sldLayoutId id="2147483671" r:id="rId13"/>
    <p:sldLayoutId id="2147483675" r:id="rId14"/>
    <p:sldLayoutId id="2147483677" r:id="rId15"/>
    <p:sldLayoutId id="2147483678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3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1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89.png"/><Relationship Id="rId5" Type="http://schemas.openxmlformats.org/officeDocument/2006/relationships/image" Target="../media/image85.pn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microsoft.com/office/2007/relationships/hdphoto" Target="../media/hdphoto3.wdp"/><Relationship Id="rId1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7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microsoft.com/office/2007/relationships/hdphoto" Target="../media/hdphoto3.wdp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80.png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00.png"/><Relationship Id="rId4" Type="http://schemas.openxmlformats.org/officeDocument/2006/relationships/image" Target="../media/image790.png"/><Relationship Id="rId9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40.png"/><Relationship Id="rId5" Type="http://schemas.openxmlformats.org/officeDocument/2006/relationships/image" Target="../media/image7.png"/><Relationship Id="rId10" Type="http://schemas.openxmlformats.org/officeDocument/2006/relationships/image" Target="../media/image830.png"/><Relationship Id="rId4" Type="http://schemas.openxmlformats.org/officeDocument/2006/relationships/audio" Target="../media/audio3.wav"/><Relationship Id="rId9" Type="http://schemas.openxmlformats.org/officeDocument/2006/relationships/image" Target="../media/image8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80.png"/><Relationship Id="rId5" Type="http://schemas.openxmlformats.org/officeDocument/2006/relationships/image" Target="../media/image7.png"/><Relationship Id="rId10" Type="http://schemas.openxmlformats.org/officeDocument/2006/relationships/image" Target="../media/image870.png"/><Relationship Id="rId4" Type="http://schemas.openxmlformats.org/officeDocument/2006/relationships/audio" Target="../media/audio3.wav"/><Relationship Id="rId9" Type="http://schemas.openxmlformats.org/officeDocument/2006/relationships/image" Target="../media/image8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920.png"/><Relationship Id="rId5" Type="http://schemas.openxmlformats.org/officeDocument/2006/relationships/image" Target="../media/image7.png"/><Relationship Id="rId10" Type="http://schemas.openxmlformats.org/officeDocument/2006/relationships/image" Target="../media/image910.png"/><Relationship Id="rId4" Type="http://schemas.openxmlformats.org/officeDocument/2006/relationships/audio" Target="../media/audio3.wav"/><Relationship Id="rId9" Type="http://schemas.openxmlformats.org/officeDocument/2006/relationships/image" Target="../media/image9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41907" y="1576831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22353" y="4148300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61026" y="2028856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50613" y="4009125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94966" y="1374151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77643" y="4030552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26596" y="-60625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33195" y="2910363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68139" y="3898623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08461" y="1627007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4342" y="-97411"/>
            <a:ext cx="2675516" cy="3234874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3357248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511898" y="1355315"/>
            <a:ext cx="5731652" cy="2710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40671" y="401208"/>
            <a:ext cx="2294859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Ghi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nhớ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54020" y="-73853"/>
            <a:ext cx="2095426" cy="2545037"/>
            <a:chOff x="5432822" y="-257660"/>
            <a:chExt cx="2022395" cy="2545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7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8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80641" y="477225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3537700" y="1138229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741025" y="1081295"/>
            <a:ext cx="302042" cy="163033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blipFill>
                <a:blip r:embed="rId6"/>
                <a:stretch>
                  <a:fillRect l="-283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649013" y="2851588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1413" y="414279"/>
            <a:ext cx="1739647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2246601" y="1617163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39" y="2245412"/>
            <a:ext cx="3245230" cy="1302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Luyện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Tập</a:t>
            </a:r>
            <a:endParaRPr lang="en-US" sz="4800" dirty="0">
              <a:latin typeface="UTM Cooper Black" panose="020406030505060202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529500" y="115499"/>
            <a:ext cx="3967905" cy="30727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197" y="2953359"/>
            <a:ext cx="2614502" cy="2046051"/>
          </a:xfrm>
          <a:prstGeom prst="rect">
            <a:avLst/>
          </a:prstGeom>
        </p:spPr>
      </p:pic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346" y="445256"/>
            <a:ext cx="4186537" cy="8472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2725530" y="445256"/>
            <a:ext cx="304827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6935" y="3760911"/>
            <a:ext cx="7265963" cy="10817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itle 3"/>
          <p:cNvSpPr>
            <a:spLocks noGrp="1"/>
          </p:cNvSpPr>
          <p:nvPr>
            <p:ph type="title"/>
          </p:nvPr>
        </p:nvSpPr>
        <p:spPr>
          <a:xfrm>
            <a:off x="2620367" y="484427"/>
            <a:ext cx="3842224" cy="125701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blipFill>
                <a:blip r:embed="rId3"/>
                <a:stretch>
                  <a:fillRect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blipFill>
                <a:blip r:embed="rId4"/>
                <a:stretch>
                  <a:fillRect l="-24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TextBox 183"/>
              <p:cNvSpPr txBox="1"/>
              <p:nvPr/>
            </p:nvSpPr>
            <p:spPr>
              <a:xfrm>
                <a:off x="6949235" y="3918238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235" y="3918238"/>
                <a:ext cx="557845" cy="866776"/>
              </a:xfrm>
              <a:prstGeom prst="rect">
                <a:avLst/>
              </a:prstGeom>
              <a:blipFill>
                <a:blip r:embed="rId7"/>
                <a:stretch>
                  <a:fillRect l="-15909" t="-1449" r="-18182" b="-159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blipFill>
                <a:blip r:embed="rId8"/>
                <a:stretch>
                  <a:fillRect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-357127" y="176386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-641266" y="317313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393041" y="2444317"/>
            <a:ext cx="296876" cy="7155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5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15508" y="546243"/>
            <a:ext cx="1893468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33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3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blipFill>
                <a:blip r:embed="rId3"/>
                <a:stretch>
                  <a:fillRect r="-7246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rved Up Arrow 82"/>
          <p:cNvSpPr/>
          <p:nvPr/>
        </p:nvSpPr>
        <p:spPr>
          <a:xfrm>
            <a:off x="1520148" y="3668779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4" name="Curved Up Arrow 83"/>
          <p:cNvSpPr/>
          <p:nvPr/>
        </p:nvSpPr>
        <p:spPr>
          <a:xfrm>
            <a:off x="2681916" y="3669670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blipFill>
                <a:blip r:embed="rId10"/>
                <a:stretch>
                  <a:fillRect l="-1331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2" y="3823672"/>
            <a:ext cx="2375690" cy="13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blipFill>
                <a:blip r:embed="rId5"/>
                <a:stretch>
                  <a:fillRect r="-5314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Curved Up Arrow 182"/>
          <p:cNvSpPr/>
          <p:nvPr/>
        </p:nvSpPr>
        <p:spPr>
          <a:xfrm>
            <a:off x="1366324" y="182288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4" name="Curved Up Arrow 183"/>
          <p:cNvSpPr/>
          <p:nvPr/>
        </p:nvSpPr>
        <p:spPr>
          <a:xfrm>
            <a:off x="2528092" y="182377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blipFill>
                <a:blip r:embed="rId10"/>
                <a:stretch>
                  <a:fillRect r="-7971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urved Up Arrow 189"/>
          <p:cNvSpPr/>
          <p:nvPr/>
        </p:nvSpPr>
        <p:spPr>
          <a:xfrm>
            <a:off x="1287262" y="369257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1" name="Curved Up Arrow 190"/>
          <p:cNvSpPr/>
          <p:nvPr/>
        </p:nvSpPr>
        <p:spPr>
          <a:xfrm>
            <a:off x="2449030" y="369346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 animBg="1"/>
      <p:bldP spid="183" grpId="1" animBg="1"/>
      <p:bldP spid="184" grpId="0" animBg="1"/>
      <p:bldP spid="184" grpId="1" animBg="1"/>
      <p:bldP spid="186" grpId="0"/>
      <p:bldP spid="187" grpId="0"/>
      <p:bldP spid="188" grpId="0"/>
      <p:bldP spid="189" grpId="0"/>
      <p:bldP spid="190" grpId="0" animBg="1"/>
      <p:bldP spid="190" grpId="1" animBg="1"/>
      <p:bldP spid="191" grpId="0" animBg="1"/>
      <p:bldP spid="1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346" y="445256"/>
            <a:ext cx="4186537" cy="8472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2657402" y="445256"/>
            <a:ext cx="3184526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2: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TextBox 215"/>
              <p:cNvSpPr txBox="1"/>
              <p:nvPr/>
            </p:nvSpPr>
            <p:spPr>
              <a:xfrm>
                <a:off x="1363643" y="1543131"/>
                <a:ext cx="2960169" cy="14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1543131"/>
                <a:ext cx="2960169" cy="1400063"/>
              </a:xfrm>
              <a:prstGeom prst="rect">
                <a:avLst/>
              </a:prstGeom>
              <a:blipFill>
                <a:blip r:embed="rId3"/>
                <a:stretch>
                  <a:fillRect l="-2137" t="-901" r="-7265" b="-144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TextBox 216"/>
              <p:cNvSpPr txBox="1"/>
              <p:nvPr/>
            </p:nvSpPr>
            <p:spPr>
              <a:xfrm>
                <a:off x="5117492" y="1543131"/>
                <a:ext cx="2787045" cy="14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1543131"/>
                <a:ext cx="2787045" cy="1400063"/>
              </a:xfrm>
              <a:prstGeom prst="rect">
                <a:avLst/>
              </a:prstGeom>
              <a:blipFill>
                <a:blip r:embed="rId4"/>
                <a:stretch>
                  <a:fillRect l="-4525" t="-901" r="-7692" b="-153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TextBox 217"/>
              <p:cNvSpPr txBox="1"/>
              <p:nvPr/>
            </p:nvSpPr>
            <p:spPr>
              <a:xfrm>
                <a:off x="1363643" y="3079396"/>
                <a:ext cx="2860783" cy="1395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3079396"/>
                <a:ext cx="2860783" cy="1395254"/>
              </a:xfrm>
              <a:prstGeom prst="rect">
                <a:avLst/>
              </a:prstGeom>
              <a:blipFill>
                <a:blip r:embed="rId5"/>
                <a:stretch>
                  <a:fillRect l="-2212" t="-901" r="-7522" b="-144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17492" y="3079396"/>
                <a:ext cx="2972993" cy="14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3079396"/>
                <a:ext cx="2972993" cy="1400063"/>
              </a:xfrm>
              <a:prstGeom prst="rect">
                <a:avLst/>
              </a:prstGeom>
              <a:blipFill>
                <a:blip r:embed="rId6"/>
                <a:stretch>
                  <a:fillRect l="-4255" t="-901" r="-7660" b="-144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9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6935" y="3760911"/>
            <a:ext cx="7265963" cy="10817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itle 3"/>
          <p:cNvSpPr>
            <a:spLocks noGrp="1"/>
          </p:cNvSpPr>
          <p:nvPr>
            <p:ph type="title"/>
          </p:nvPr>
        </p:nvSpPr>
        <p:spPr>
          <a:xfrm>
            <a:off x="2620367" y="484427"/>
            <a:ext cx="3842224" cy="125701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TextBox 179"/>
              <p:cNvSpPr txBox="1"/>
              <p:nvPr/>
            </p:nvSpPr>
            <p:spPr>
              <a:xfrm>
                <a:off x="540927" y="2522062"/>
                <a:ext cx="4852290" cy="75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vi-VN" sz="30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vi-VN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ữ </m:t>
                    </m:r>
                    <m:r>
                      <m:rPr>
                        <m:sty m:val="p"/>
                      </m:rPr>
                      <a:rPr lang="vi-VN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nguy</m:t>
                    </m:r>
                    <m:r>
                      <a:rPr lang="vi-VN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vi-VN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7" y="2522062"/>
                <a:ext cx="4852290" cy="758541"/>
              </a:xfrm>
              <a:prstGeom prst="rect">
                <a:avLst/>
              </a:prstGeom>
              <a:blipFill>
                <a:blip r:embed="rId3"/>
                <a:stretch>
                  <a:fillRect l="-2872" t="-14754" r="-261" b="-3278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3615229" y="2482797"/>
                <a:ext cx="4902496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: 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 : 4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vi-VN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ữ </m:t>
                    </m:r>
                    <m:r>
                      <m:rPr>
                        <m:sty m:val="p"/>
                      </m:rPr>
                      <a:rPr lang="vi-VN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nguy</m:t>
                    </m:r>
                    <m:r>
                      <a:rPr lang="vi-VN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vi-VN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29" y="2482797"/>
                <a:ext cx="4902496" cy="751872"/>
              </a:xfrm>
              <a:prstGeom prst="rect">
                <a:avLst/>
              </a:prstGeom>
              <a:blipFill>
                <a:blip r:embed="rId4"/>
                <a:stretch>
                  <a:fillRect l="-2584" t="-15000" r="-2584" b="-3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/>
              <p:cNvSpPr txBox="1"/>
              <p:nvPr/>
            </p:nvSpPr>
            <p:spPr>
              <a:xfrm>
                <a:off x="1814756" y="3901664"/>
                <a:ext cx="1810304" cy="875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56" y="3901664"/>
                <a:ext cx="1810304" cy="875048"/>
              </a:xfrm>
              <a:prstGeom prst="rect">
                <a:avLst/>
              </a:prstGeom>
              <a:blipFill>
                <a:blip r:embed="rId5"/>
                <a:stretch>
                  <a:fillRect l="-4196" t="-1429" r="-1399" b="-128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/>
              <p:cNvSpPr txBox="1"/>
              <p:nvPr/>
            </p:nvSpPr>
            <p:spPr>
              <a:xfrm>
                <a:off x="3569762" y="3904646"/>
                <a:ext cx="1391920" cy="881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2" y="3904646"/>
                <a:ext cx="1391920" cy="881460"/>
              </a:xfrm>
              <a:prstGeom prst="rect">
                <a:avLst/>
              </a:prstGeom>
              <a:blipFill>
                <a:blip r:embed="rId6"/>
                <a:stretch>
                  <a:fillRect l="-6364" t="-1429" r="-2727" b="-1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TextBox 183"/>
              <p:cNvSpPr txBox="1"/>
              <p:nvPr/>
            </p:nvSpPr>
            <p:spPr>
              <a:xfrm>
                <a:off x="6426719" y="3918238"/>
                <a:ext cx="327013" cy="872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19" y="3918238"/>
                <a:ext cx="327013" cy="872034"/>
              </a:xfrm>
              <a:prstGeom prst="rect">
                <a:avLst/>
              </a:prstGeom>
              <a:blipFill>
                <a:blip r:embed="rId7"/>
                <a:stretch>
                  <a:fillRect l="-22222" t="-1429" r="-25926" b="-128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/>
              <p:cNvSpPr txBox="1"/>
              <p:nvPr/>
            </p:nvSpPr>
            <p:spPr>
              <a:xfrm>
                <a:off x="4925131" y="3904646"/>
                <a:ext cx="1475853" cy="884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131" y="3904646"/>
                <a:ext cx="1475853" cy="884473"/>
              </a:xfrm>
              <a:prstGeom prst="rect">
                <a:avLst/>
              </a:prstGeom>
              <a:blipFill>
                <a:blip r:embed="rId8"/>
                <a:stretch>
                  <a:fillRect l="-5932" t="-7042" r="-1695" b="-1267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-357127" y="176386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-641266" y="317313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408468" y="484427"/>
                <a:ext cx="2459904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8" y="484427"/>
                <a:ext cx="2459904" cy="1166730"/>
              </a:xfrm>
              <a:prstGeom prst="rect">
                <a:avLst/>
              </a:prstGeom>
              <a:blipFill>
                <a:blip r:embed="rId9"/>
                <a:stretch>
                  <a:fillRect l="-2051" t="-1064" r="-7179" b="-148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BDA2AD-650D-614A-A183-EDBE5286C558}"/>
                  </a:ext>
                </a:extLst>
              </p:cNvPr>
              <p:cNvSpPr txBox="1"/>
              <p:nvPr/>
            </p:nvSpPr>
            <p:spPr>
              <a:xfrm>
                <a:off x="6791183" y="3901664"/>
                <a:ext cx="720838" cy="872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BDA2AD-650D-614A-A183-EDBE528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183" y="3901664"/>
                <a:ext cx="720838" cy="872034"/>
              </a:xfrm>
              <a:prstGeom prst="rect">
                <a:avLst/>
              </a:prstGeom>
              <a:blipFill>
                <a:blip r:embed="rId10"/>
                <a:stretch>
                  <a:fillRect l="-5172" t="-1449" r="-10345" b="-1449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6914E-6 L -0.12083 0.003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0" grpId="0"/>
      <p:bldP spid="180" grpId="1"/>
      <p:bldP spid="180" grpId="2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73830" y="546243"/>
            <a:ext cx="1976824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33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2: </a:t>
            </a:r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3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815508" y="2617538"/>
                <a:ext cx="2748201" cy="1008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2617538"/>
                <a:ext cx="2748201" cy="1008161"/>
              </a:xfrm>
              <a:prstGeom prst="rect">
                <a:avLst/>
              </a:prstGeom>
              <a:blipFill>
                <a:blip r:embed="rId3"/>
                <a:stretch>
                  <a:fillRect l="-6912" r="-461" b="-1728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3213959" y="2549873"/>
                <a:ext cx="85640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9" y="2549873"/>
                <a:ext cx="856400" cy="1156470"/>
              </a:xfrm>
              <a:prstGeom prst="rect">
                <a:avLst/>
              </a:prstGeom>
              <a:blipFill>
                <a:blip r:embed="rId4"/>
                <a:stretch>
                  <a:fillRect l="-5797" t="-1087" r="-5797" b="-163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blipFill>
                <a:blip r:embed="rId5"/>
                <a:stretch>
                  <a:fillRect l="-1351" t="-1087" r="-2703" b="-163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blipFill>
                <a:blip r:embed="rId6"/>
                <a:stretch>
                  <a:fillRect t="-1075" b="-161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blipFill>
                <a:blip r:embed="rId7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rved Up Arrow 82"/>
          <p:cNvSpPr/>
          <p:nvPr/>
        </p:nvSpPr>
        <p:spPr>
          <a:xfrm>
            <a:off x="1520148" y="3668779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4" name="Curved Up Arrow 83"/>
          <p:cNvSpPr/>
          <p:nvPr/>
        </p:nvSpPr>
        <p:spPr>
          <a:xfrm>
            <a:off x="2681916" y="3669670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15508" y="1295672"/>
                <a:ext cx="2170274" cy="79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1295672"/>
                <a:ext cx="2170274" cy="794320"/>
              </a:xfrm>
              <a:prstGeom prst="rect">
                <a:avLst/>
              </a:prstGeom>
              <a:blipFill>
                <a:blip r:embed="rId10"/>
                <a:stretch>
                  <a:fillRect l="-10465" t="-1587" r="-581" b="-1587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887816" y="1227385"/>
                <a:ext cx="1391920" cy="881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6" y="1227385"/>
                <a:ext cx="1391920" cy="881460"/>
              </a:xfrm>
              <a:prstGeom prst="rect">
                <a:avLst/>
              </a:prstGeom>
              <a:blipFill>
                <a:blip r:embed="rId11"/>
                <a:stretch>
                  <a:fillRect l="-6364" t="-1408" r="-2727" b="-140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780156" y="1240977"/>
                <a:ext cx="327013" cy="872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156" y="1240977"/>
                <a:ext cx="327013" cy="872034"/>
              </a:xfrm>
              <a:prstGeom prst="rect">
                <a:avLst/>
              </a:prstGeom>
              <a:blipFill>
                <a:blip r:embed="rId12"/>
                <a:stretch>
                  <a:fillRect l="-26923" t="-1429" r="-26923"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243185" y="1227385"/>
                <a:ext cx="1475853" cy="884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185" y="1227385"/>
                <a:ext cx="1475853" cy="884473"/>
              </a:xfrm>
              <a:prstGeom prst="rect">
                <a:avLst/>
              </a:prstGeom>
              <a:blipFill>
                <a:blip r:embed="rId13"/>
                <a:stretch>
                  <a:fillRect l="-5983" t="-7042" r="-1709" b="-140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58A59D-2985-3641-AD13-EE8E92D4862B}"/>
                  </a:ext>
                </a:extLst>
              </p:cNvPr>
              <p:cNvSpPr txBox="1"/>
              <p:nvPr/>
            </p:nvSpPr>
            <p:spPr>
              <a:xfrm>
                <a:off x="6170644" y="1255536"/>
                <a:ext cx="805797" cy="872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58A59D-2985-3641-AD13-EE8E92D4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44" y="1255536"/>
                <a:ext cx="805797" cy="872034"/>
              </a:xfrm>
              <a:prstGeom prst="rect">
                <a:avLst/>
              </a:prstGeom>
              <a:blipFill>
                <a:blip r:embed="rId14"/>
                <a:stretch>
                  <a:fillRect l="-3077" t="-1429" r="-9231"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1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925" y="-100070"/>
            <a:ext cx="5710691" cy="529292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3592603" y="1525876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81217" y="3011349"/>
            <a:ext cx="6151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9022" y="1225106"/>
            <a:ext cx="2052165" cy="3448788"/>
            <a:chOff x="5351338" y="1160331"/>
            <a:chExt cx="2052165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338" y="1330562"/>
              <a:ext cx="2052165" cy="3046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ONG 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ĐI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TÌM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MẬT</a:t>
              </a:r>
              <a:endParaRPr lang="en-US" sz="4800" dirty="0">
                <a:latin typeface="UTM Cooper Black" panose="02040603050506020204" pitchFamily="18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030" y="165478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9" y="3815356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2" y="3823672"/>
            <a:ext cx="2375690" cy="13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TextBox 177"/>
              <p:cNvSpPr txBox="1"/>
              <p:nvPr/>
            </p:nvSpPr>
            <p:spPr>
              <a:xfrm>
                <a:off x="753745" y="771645"/>
                <a:ext cx="2698656" cy="991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5" y="771645"/>
                <a:ext cx="2698656" cy="991618"/>
              </a:xfrm>
              <a:prstGeom prst="rect">
                <a:avLst/>
              </a:prstGeom>
              <a:blipFill>
                <a:blip r:embed="rId5"/>
                <a:stretch>
                  <a:fillRect l="-5164" r="-939" b="-177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/>
              <p:cNvSpPr txBox="1"/>
              <p:nvPr/>
            </p:nvSpPr>
            <p:spPr>
              <a:xfrm>
                <a:off x="3060135" y="703981"/>
                <a:ext cx="856400" cy="1205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35" y="703981"/>
                <a:ext cx="856400" cy="1205586"/>
              </a:xfrm>
              <a:prstGeom prst="rect">
                <a:avLst/>
              </a:prstGeom>
              <a:blipFill>
                <a:blip r:embed="rId6"/>
                <a:stretch>
                  <a:fillRect l="-4348" t="-2083" r="-4348" b="-104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TextBox 179"/>
              <p:cNvSpPr txBox="1"/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blipFill>
                <a:blip r:embed="rId7"/>
                <a:stretch>
                  <a:fillRect l="-1351" t="-1087" r="-1351" b="-130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blipFill>
                <a:blip r:embed="rId8"/>
                <a:stretch>
                  <a:fillRect t="-2174" b="-141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/>
              <p:cNvSpPr txBox="1"/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blipFill>
                <a:blip r:embed="rId9"/>
                <a:stretch>
                  <a:fillRect t="-1087" b="-141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Curved Up Arrow 182"/>
          <p:cNvSpPr/>
          <p:nvPr/>
        </p:nvSpPr>
        <p:spPr>
          <a:xfrm>
            <a:off x="1366324" y="182288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4" name="Curved Up Arrow 183"/>
          <p:cNvSpPr/>
          <p:nvPr/>
        </p:nvSpPr>
        <p:spPr>
          <a:xfrm>
            <a:off x="2528092" y="182377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/>
              <p:cNvSpPr txBox="1"/>
              <p:nvPr/>
            </p:nvSpPr>
            <p:spPr>
              <a:xfrm>
                <a:off x="598481" y="2641335"/>
                <a:ext cx="2709586" cy="99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81" y="2641335"/>
                <a:ext cx="2709586" cy="995594"/>
              </a:xfrm>
              <a:prstGeom prst="rect">
                <a:avLst/>
              </a:prstGeom>
              <a:blipFill>
                <a:blip r:embed="rId10"/>
                <a:stretch>
                  <a:fillRect l="-6542" r="-2804" b="-162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TextBox 185"/>
              <p:cNvSpPr txBox="1"/>
              <p:nvPr/>
            </p:nvSpPr>
            <p:spPr>
              <a:xfrm>
                <a:off x="2981073" y="2573671"/>
                <a:ext cx="856400" cy="11627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73" y="2573671"/>
                <a:ext cx="856400" cy="1162754"/>
              </a:xfrm>
              <a:prstGeom prst="rect">
                <a:avLst/>
              </a:prstGeom>
              <a:blipFill>
                <a:blip r:embed="rId11"/>
                <a:stretch>
                  <a:fillRect l="-4348" t="-1075" r="-4348" b="-161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TextBox 186"/>
              <p:cNvSpPr txBox="1"/>
              <p:nvPr/>
            </p:nvSpPr>
            <p:spPr>
              <a:xfrm>
                <a:off x="6999845" y="2581990"/>
                <a:ext cx="92443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845" y="2581990"/>
                <a:ext cx="924431" cy="1156470"/>
              </a:xfrm>
              <a:prstGeom prst="rect">
                <a:avLst/>
              </a:prstGeom>
              <a:blipFill>
                <a:blip r:embed="rId12"/>
                <a:stretch>
                  <a:fillRect l="-2740" t="-2174" r="-2740" b="-152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TextBox 187"/>
              <p:cNvSpPr txBox="1"/>
              <p:nvPr/>
            </p:nvSpPr>
            <p:spPr>
              <a:xfrm>
                <a:off x="4880559" y="2568926"/>
                <a:ext cx="2679012" cy="117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559" y="2568926"/>
                <a:ext cx="2679012" cy="1172244"/>
              </a:xfrm>
              <a:prstGeom prst="rect">
                <a:avLst/>
              </a:prstGeom>
              <a:blipFill>
                <a:blip r:embed="rId13"/>
                <a:stretch>
                  <a:fillRect t="-2151" b="-1505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/>
              <p:cNvSpPr txBox="1"/>
              <p:nvPr/>
            </p:nvSpPr>
            <p:spPr>
              <a:xfrm>
                <a:off x="3466147" y="2566092"/>
                <a:ext cx="2119286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47" y="2566092"/>
                <a:ext cx="2119286" cy="1156470"/>
              </a:xfrm>
              <a:prstGeom prst="rect">
                <a:avLst/>
              </a:prstGeom>
              <a:blipFill>
                <a:blip r:embed="rId14"/>
                <a:stretch>
                  <a:fillRect t="-2174" b="-152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urved Up Arrow 189"/>
          <p:cNvSpPr/>
          <p:nvPr/>
        </p:nvSpPr>
        <p:spPr>
          <a:xfrm>
            <a:off x="1287262" y="369257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1" name="Curved Up Arrow 190"/>
          <p:cNvSpPr/>
          <p:nvPr/>
        </p:nvSpPr>
        <p:spPr>
          <a:xfrm>
            <a:off x="2449030" y="369346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20050F-C75D-5641-99D9-D365CE5117E7}"/>
                  </a:ext>
                </a:extLst>
              </p:cNvPr>
              <p:cNvSpPr txBox="1"/>
              <p:nvPr/>
            </p:nvSpPr>
            <p:spPr>
              <a:xfrm>
                <a:off x="7801774" y="2573671"/>
                <a:ext cx="92443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20050F-C75D-5641-99D9-D365CE511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74" y="2573671"/>
                <a:ext cx="924431" cy="1156470"/>
              </a:xfrm>
              <a:prstGeom prst="rect">
                <a:avLst/>
              </a:prstGeom>
              <a:blipFill>
                <a:blip r:embed="rId15"/>
                <a:stretch>
                  <a:fillRect l="-12329" t="-1087" r="-42466" b="-141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6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 animBg="1"/>
      <p:bldP spid="183" grpId="1" animBg="1"/>
      <p:bldP spid="184" grpId="0" animBg="1"/>
      <p:bldP spid="184" grpId="1" animBg="1"/>
      <p:bldP spid="186" grpId="0"/>
      <p:bldP spid="187" grpId="0"/>
      <p:bldP spid="188" grpId="0"/>
      <p:bldP spid="189" grpId="0"/>
      <p:bldP spid="190" grpId="0" animBg="1"/>
      <p:bldP spid="190" grpId="1" animBg="1"/>
      <p:bldP spid="191" grpId="0" animBg="1"/>
      <p:bldP spid="191" grpId="1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45640" y="448930"/>
            <a:ext cx="7264168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919090" y="2134334"/>
            <a:ext cx="1016237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229" y="3104908"/>
            <a:ext cx="4921539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4230" y="2134334"/>
            <a:ext cx="6632308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66348" y="1187426"/>
            <a:ext cx="153842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229" y="1049838"/>
            <a:ext cx="4921539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77996" y="191305"/>
            <a:ext cx="2926775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37" y="3645882"/>
            <a:ext cx="2809485" cy="29952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79812" y="150893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812" y="150893"/>
                <a:ext cx="384721" cy="1160189"/>
              </a:xfrm>
              <a:prstGeom prst="rect">
                <a:avLst/>
              </a:prstGeom>
              <a:blipFill>
                <a:blip r:embed="rId3"/>
                <a:stretch>
                  <a:fillRect l="-29032" t="-2174" r="-29032" b="-141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6516" y="36842"/>
            <a:ext cx="8180047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3200" b="1" u="sng">
                <a:solidFill>
                  <a:schemeClr val="accent4">
                    <a:lumMod val="75000"/>
                  </a:schemeClr>
                </a:solidFill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362876" y="1011992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76" y="1011992"/>
                <a:ext cx="384721" cy="1160189"/>
              </a:xfrm>
              <a:prstGeom prst="rect">
                <a:avLst/>
              </a:prstGeom>
              <a:blipFill>
                <a:blip r:embed="rId4"/>
                <a:stretch>
                  <a:fillRect l="-25000" t="-1087" r="-25000" b="-152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3" grpId="0" animBg="1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6078" y="43984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blipFill>
                <a:blip r:embed="rId2"/>
                <a:stretch>
                  <a:fillRect l="-560" r="-64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blipFill>
                <a:blip r:embed="rId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11" y="2458766"/>
            <a:ext cx="2809485" cy="29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18424" y="417093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blipFill>
                <a:blip r:embed="rId3"/>
                <a:stretch>
                  <a:fillRect t="-64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214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00337" y="417093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56" y="908611"/>
            <a:ext cx="41989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+mj-lt"/>
                <a:cs typeface="Times New Roman" pitchFamily="18" charset="0"/>
              </a:rPr>
              <a:t>Diện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tích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trồng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xanh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chiếm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số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phần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vi-VN" sz="2400" b="1" dirty="0">
                <a:latin typeface="+mj-lt"/>
                <a:cs typeface="Times New Roman" pitchFamily="18" charset="0"/>
              </a:rPr>
              <a:t>diện tích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công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viên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b="1" dirty="0">
                <a:latin typeface="+mj-lt"/>
                <a:cs typeface="Times New Roman" pitchFamily="18" charset="0"/>
              </a:rPr>
              <a:t>:</a:t>
            </a:r>
          </a:p>
          <a:p>
            <a:pPr algn="just"/>
            <a:endParaRPr lang="en-US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92253"/>
              </p:ext>
            </p:extLst>
          </p:nvPr>
        </p:nvGraphicFramePr>
        <p:xfrm>
          <a:off x="5338900" y="2387039"/>
          <a:ext cx="1981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723586" imgH="393529" progId="Equation.3">
                  <p:embed/>
                </p:oleObj>
              </mc:Choice>
              <mc:Fallback>
                <p:oleObj name="Equation" r:id="rId6" imgW="723586" imgH="393529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900" y="2387039"/>
                        <a:ext cx="1981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7191724" y="2553250"/>
            <a:ext cx="1676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700337" y="3585777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          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99052"/>
              </p:ext>
            </p:extLst>
          </p:nvPr>
        </p:nvGraphicFramePr>
        <p:xfrm>
          <a:off x="7052234" y="3539569"/>
          <a:ext cx="337056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234" y="3539569"/>
                        <a:ext cx="337056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3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P spid="7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xagon 47"/>
          <p:cNvSpPr/>
          <p:nvPr/>
        </p:nvSpPr>
        <p:spPr>
          <a:xfrm>
            <a:off x="4375955" y="207412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1" y="505758"/>
            <a:ext cx="1544482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1657065" y="526136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95" y="1170788"/>
            <a:ext cx="22365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Củng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cố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39814" y="2606869"/>
            <a:ext cx="30171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XÂY TỔ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CHO ONG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5" y="2377967"/>
            <a:ext cx="4531218" cy="4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09" y="1318672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6104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961514" y="281051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341585" y="70197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55559" y="1953384"/>
            <a:ext cx="3412722" cy="2925285"/>
            <a:chOff x="2370261" y="6510206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2370261" y="6510206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4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8953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7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91912" y="384157"/>
            <a:ext cx="866038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65387" y="-292148"/>
            <a:ext cx="2620498" cy="2029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56543" y="533756"/>
            <a:ext cx="2155794" cy="1631542"/>
            <a:chOff x="3356543" y="533756"/>
            <a:chExt cx="2155794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083022" cy="1631542"/>
              <a:chOff x="821543" y="1521288"/>
              <a:chExt cx="2083022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30238" y="569628"/>
            <a:ext cx="2144577" cy="1631542"/>
            <a:chOff x="5930238" y="569628"/>
            <a:chExt cx="214457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083022" cy="1631542"/>
              <a:chOff x="821543" y="1521288"/>
              <a:chExt cx="2083022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51294" y="3708388"/>
            <a:ext cx="1662715" cy="1435112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94635" y="3708388"/>
            <a:ext cx="1662715" cy="1435112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48469" y="3708388"/>
            <a:ext cx="1662715" cy="1435112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001158" y="569628"/>
            <a:ext cx="2083022" cy="1631542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51638" y="622426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Dặn</a:t>
            </a:r>
            <a:r>
              <a:rPr lang="en-US" sz="7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dò</a:t>
            </a:r>
            <a:endParaRPr lang="en-US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1520777" y="2459247"/>
            <a:ext cx="7398634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tập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theo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4700" y="2097221"/>
            <a:ext cx="5268416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phân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221"/>
            <a:ext cx="2576459" cy="30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55931" y="2113403"/>
            <a:ext cx="5443228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81279" y="-800378"/>
            <a:ext cx="4587567" cy="3202875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96952" y="1877400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Phép trừ </a:t>
            </a:r>
            <a:b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</a:b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phân số (tt)</a:t>
            </a:r>
            <a:endParaRPr sz="6000" dirty="0">
              <a:solidFill>
                <a:schemeClr val="accent2"/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01727" y="4146794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29987" y="4007619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74340" y="1372645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57017" y="4029046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05970" y="-62131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12569" y="2908857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47513" y="3897117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17555" y="1916695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Phép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trừ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b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</a:b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phân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số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)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6874075" y="190264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32822" y="-257660"/>
            <a:ext cx="2022395" cy="2545037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884447" y="792183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b="1" dirty="0">
                <a:solidFill>
                  <a:srgbClr val="00B050"/>
                </a:solidFill>
                <a:latin typeface="UVN Bai Sau Nang" panose="04030905020802020C03" pitchFamily="82" charset="0"/>
              </a:rPr>
              <a:t>Toán</a:t>
            </a:r>
            <a:endParaRPr lang="en-US" sz="6000" dirty="0">
              <a:solidFill>
                <a:srgbClr val="00B05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59" y="3355742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45458" y="1137049"/>
            <a:ext cx="8501990" cy="1365712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/>
          <p:cNvSpPr txBox="1">
            <a:spLocks/>
          </p:cNvSpPr>
          <p:nvPr/>
        </p:nvSpPr>
        <p:spPr>
          <a:xfrm>
            <a:off x="1113099" y="740143"/>
            <a:ext cx="354916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63515" y="1600087"/>
            <a:ext cx="156093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96162" y="2451186"/>
            <a:ext cx="5762805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phần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3397597"/>
            <a:ext cx="7366476" cy="133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5593133" y="4143480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416520" y="4081006"/>
            <a:ext cx="302042" cy="91349"/>
            <a:chOff x="6416520" y="4081006"/>
            <a:chExt cx="302042" cy="9134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/>
          <p:cNvSpPr txBox="1">
            <a:spLocks/>
          </p:cNvSpPr>
          <p:nvPr/>
        </p:nvSpPr>
        <p:spPr>
          <a:xfrm>
            <a:off x="2089446" y="35963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blipFill>
                <a:blip r:embed="rId6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blipFill>
                <a:blip r:embed="rId7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blipFill>
                <a:blip r:embed="rId8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/>
          <p:cNvSpPr txBox="1">
            <a:spLocks/>
          </p:cNvSpPr>
          <p:nvPr/>
        </p:nvSpPr>
        <p:spPr>
          <a:xfrm>
            <a:off x="-238149" y="3791798"/>
            <a:ext cx="6251663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1" y="3397597"/>
            <a:ext cx="1120907" cy="133794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131950" y="4075115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963427" y="409787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76" grpId="0"/>
      <p:bldP spid="77" grpId="0" build="p"/>
      <p:bldP spid="78" grpId="0" build="p"/>
      <p:bldP spid="79" grpId="0" build="p"/>
      <p:bldP spid="81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19858" y="522907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4148894" y="1186635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972281" y="1124161"/>
            <a:ext cx="302042" cy="91349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blipFill>
                <a:blip r:embed="rId6"/>
                <a:stretch>
                  <a:fillRect l="-2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blipFill>
                <a:blip r:embed="rId11"/>
                <a:stretch>
                  <a:fillRect l="-417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508035" y="2812125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nip Diagonal Corner Rectangle 120"/>
          <p:cNvSpPr/>
          <p:nvPr/>
        </p:nvSpPr>
        <p:spPr>
          <a:xfrm>
            <a:off x="599810" y="1466077"/>
            <a:ext cx="7628888" cy="1440893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nip Diagonal Corner Rectangle 121"/>
          <p:cNvSpPr/>
          <p:nvPr/>
        </p:nvSpPr>
        <p:spPr>
          <a:xfrm>
            <a:off x="793948" y="3259676"/>
            <a:ext cx="7361277" cy="1297496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772</Words>
  <Application>Microsoft Macintosh PowerPoint</Application>
  <PresentationFormat>On-screen Show (16:9)</PresentationFormat>
  <Paragraphs>183</Paragraphs>
  <Slides>31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UTM Avo</vt:lpstr>
      <vt:lpstr>Arial</vt:lpstr>
      <vt:lpstr>UTM Azuki</vt:lpstr>
      <vt:lpstr>Bahiana</vt:lpstr>
      <vt:lpstr>Bebas Neue</vt:lpstr>
      <vt:lpstr>UTM Showcard</vt:lpstr>
      <vt:lpstr>UTM Staccato </vt:lpstr>
      <vt:lpstr>UTM Cooper Black</vt:lpstr>
      <vt:lpstr>Cambria Math</vt:lpstr>
      <vt:lpstr>UVN Bach Tuyet Nang</vt:lpstr>
      <vt:lpstr>Wingdings 3</vt:lpstr>
      <vt:lpstr>Times New Romian</vt:lpstr>
      <vt:lpstr>Didact Gothic</vt:lpstr>
      <vt:lpstr>Algerian</vt:lpstr>
      <vt:lpstr>Times New Roman</vt:lpstr>
      <vt:lpstr>UVN Bai Sau Nang</vt:lpstr>
      <vt:lpstr>Math Mystery Escape Room by Slidesgo</vt:lpstr>
      <vt:lpstr>Equation</vt:lpstr>
      <vt:lpstr>MÔN TOÁN</vt:lpstr>
      <vt:lpstr>PowerPoint Presentation</vt:lpstr>
      <vt:lpstr>PowerPoint Presentation</vt:lpstr>
      <vt:lpstr>PowerPoint Presentation</vt:lpstr>
      <vt:lpstr>Phép trừ  phân số (tt)</vt:lpstr>
      <vt:lpstr>Một cửa hàng có     tấn đường, cửa hàng  đã bán được      tấn đường. Hỏi cửa hàng  còn lại bao nhiêu phần của tấn đường?</vt:lpstr>
      <vt:lpstr>PowerPoint Presentation</vt:lpstr>
      <vt:lpstr>PowerPoint Presentation</vt:lpstr>
      <vt:lpstr>Các bước trừ hai phân số khác mẫu:</vt:lpstr>
      <vt:lpstr>Muốn trừ hai phân số khác mẫu số, ta quy đồng mẫu số hai phân số, rồi trừ hai phân số đó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Kwon Ji Yong</cp:lastModifiedBy>
  <cp:revision>82</cp:revision>
  <dcterms:modified xsi:type="dcterms:W3CDTF">2022-02-24T18:16:47Z</dcterms:modified>
  <cp:version>J12</cp:version>
</cp:coreProperties>
</file>