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8" r:id="rId2"/>
    <p:sldId id="260" r:id="rId3"/>
    <p:sldId id="261" r:id="rId4"/>
    <p:sldId id="262" r:id="rId5"/>
    <p:sldId id="265" r:id="rId6"/>
    <p:sldId id="264" r:id="rId7"/>
    <p:sldId id="266" r:id="rId8"/>
    <p:sldId id="268" r:id="rId9"/>
    <p:sldId id="267" r:id="rId10"/>
    <p:sldId id="259" r:id="rId11"/>
    <p:sldId id="269" r:id="rId12"/>
    <p:sldId id="271" r:id="rId13"/>
    <p:sldId id="279" r:id="rId14"/>
    <p:sldId id="278" r:id="rId15"/>
    <p:sldId id="272" r:id="rId16"/>
    <p:sldId id="270" r:id="rId17"/>
    <p:sldId id="273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Cambria Math" panose="02040503050406030204" pitchFamily="18" charset="0"/>
      <p:regular r:id="rId22"/>
    </p:embeddedFont>
    <p:embeddedFont>
      <p:font typeface="UTM Avo" panose="02040603050506020204" pitchFamily="18"/>
      <p:regular r:id="rId23"/>
      <p:bold r:id="rId24"/>
      <p:italic r:id="rId25"/>
      <p:boldItalic r:id="rId26"/>
    </p:embeddedFont>
    <p:embeddedFont>
      <p:font typeface="UTM Silk Script" panose="02040603050506020204" pitchFamily="18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091D"/>
    <a:srgbClr val="DD4A48"/>
    <a:srgbClr val="781D42"/>
    <a:srgbClr val="F5EEDC"/>
    <a:srgbClr val="D93733"/>
    <a:srgbClr val="A3423C"/>
    <a:srgbClr val="7D8656"/>
    <a:srgbClr val="518955"/>
    <a:srgbClr val="DD4846"/>
    <a:srgbClr val="515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43" autoAdjust="0"/>
    <p:restoredTop sz="86285" autoAdjust="0"/>
  </p:normalViewPr>
  <p:slideViewPr>
    <p:cSldViewPr snapToGrid="0" showGuides="1">
      <p:cViewPr varScale="1">
        <p:scale>
          <a:sx n="106" d="100"/>
          <a:sy n="106" d="100"/>
        </p:scale>
        <p:origin x="616" y="176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pPr/>
              <a:t>2022/1/28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B451FE-A70D-45EE-8698-605AF03D40FB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E013D42-F9C9-4A96-83FB-8851F39CE5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F5EED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134D9-0655-4135-86B3-E2477AD09EC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6A93D9-72AC-4993-B62A-54BF2CAF889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2" r:id="rId7"/>
    <p:sldLayoutId id="2147483656" r:id="rId8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audio" Target="../media/audio10.wav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6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audio" Target="../media/audio10.wav"/><Relationship Id="rId2" Type="http://schemas.openxmlformats.org/officeDocument/2006/relationships/audio" Target="../media/audio1.wav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40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42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audio" Target="../media/audio10.wav"/><Relationship Id="rId3" Type="http://schemas.openxmlformats.org/officeDocument/2006/relationships/image" Target="../media/image40.png"/><Relationship Id="rId7" Type="http://schemas.openxmlformats.org/officeDocument/2006/relationships/image" Target="../media/image7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D936844-D304-460F-A819-83019AFABA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59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112409-ABC1-40E3-A3DF-9EC668E74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3" y="587435"/>
            <a:ext cx="5419814" cy="1530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DEC496-6E8A-43B5-8545-A3019345D2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75" y="2117664"/>
            <a:ext cx="6059949" cy="43529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FFDCD-3FC7-4617-9F3A-D0BB9605B9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61" y="2663885"/>
            <a:ext cx="3450635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1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325753" cy="1530997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4698" y="1485757"/>
                <a:ext cx="5325753" cy="1527149"/>
              </a:xfrm>
              <a:prstGeom prst="rect">
                <a:avLst/>
              </a:prstGeom>
              <a:blipFill>
                <a:blip r:embed="rId5" cstate="print"/>
                <a:stretch>
                  <a:fillRect l="-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597" y="3963452"/>
                <a:ext cx="5500480" cy="1531317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989" y="1345787"/>
                <a:ext cx="676788" cy="769441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47" y="2242953"/>
                <a:ext cx="1015021" cy="769441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677" y="3956420"/>
                <a:ext cx="1090363" cy="8309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0917" y="4825401"/>
                <a:ext cx="1090363" cy="8309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AD7780-E9E5-49C7-AAEC-CC8DBE722E8D}"/>
                  </a:ext>
                </a:extLst>
              </p:cNvPr>
              <p:cNvSpPr/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3AD7780-E9E5-49C7-AAEC-CC8DBE722E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780" y="1448985"/>
                <a:ext cx="676788" cy="769441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𝟐𝟖</m:t>
                      </m:r>
                    </m:oMath>
                  </m:oMathPara>
                </a14:m>
                <a:endParaRPr lang="en-US" sz="48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490" y="2375291"/>
                <a:ext cx="1015021" cy="769441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911B8B-75FE-4429-8C3B-459C5A66984F}"/>
                  </a:ext>
                </a:extLst>
              </p:cNvPr>
              <p:cNvSpPr/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9B911B8B-75FE-4429-8C3B-459C5A669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368" y="3994566"/>
                <a:ext cx="721672" cy="83099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6E83BF00-F1DB-45B0-8092-010E2C8B3E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4" y="3574507"/>
            <a:ext cx="2934556" cy="293455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9B41970-BE4B-4E05-A11B-125A21C6D875}"/>
              </a:ext>
            </a:extLst>
          </p:cNvPr>
          <p:cNvSpPr/>
          <p:nvPr/>
        </p:nvSpPr>
        <p:spPr>
          <a:xfrm>
            <a:off x="5066577" y="146029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4C9613-5E5D-4825-924F-DC7898498C5A}"/>
              </a:ext>
            </a:extLst>
          </p:cNvPr>
          <p:cNvSpPr/>
          <p:nvPr/>
        </p:nvSpPr>
        <p:spPr>
          <a:xfrm>
            <a:off x="5081435" y="2375291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37FCA93-EAE9-4FC2-927B-C4C47AB9F396}"/>
              </a:ext>
            </a:extLst>
          </p:cNvPr>
          <p:cNvSpPr/>
          <p:nvPr/>
        </p:nvSpPr>
        <p:spPr>
          <a:xfrm>
            <a:off x="10581463" y="1504406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D89EE5-92A0-4366-A45B-AFE6447C7549}"/>
              </a:ext>
            </a:extLst>
          </p:cNvPr>
          <p:cNvSpPr/>
          <p:nvPr/>
        </p:nvSpPr>
        <p:spPr>
          <a:xfrm>
            <a:off x="10597772" y="243258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79C904-66DF-42D9-BD1A-DB9A6AA3C96E}"/>
              </a:ext>
            </a:extLst>
          </p:cNvPr>
          <p:cNvSpPr/>
          <p:nvPr/>
        </p:nvSpPr>
        <p:spPr>
          <a:xfrm>
            <a:off x="6215544" y="408826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C9F900-CB19-4BD7-BE1A-056837A7A471}"/>
              </a:ext>
            </a:extLst>
          </p:cNvPr>
          <p:cNvSpPr/>
          <p:nvPr/>
        </p:nvSpPr>
        <p:spPr>
          <a:xfrm>
            <a:off x="8069865" y="400963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3EBC39-6DC6-4CF1-8CFD-9B3CDF667CF4}"/>
              </a:ext>
            </a:extLst>
          </p:cNvPr>
          <p:cNvSpPr/>
          <p:nvPr/>
        </p:nvSpPr>
        <p:spPr>
          <a:xfrm>
            <a:off x="8069865" y="4920587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6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5" grpId="0"/>
          <p:bldP spid="16" grpId="0"/>
          <p:bldP spid="17" grpId="0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1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488CC6B9-4645-4A7C-94E2-8AAF09F67D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555" y="3991040"/>
            <a:ext cx="2934556" cy="2934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𝟓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97" y="1390057"/>
                <a:ext cx="5258427" cy="1467068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0" y="1769809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538984-CD3B-49A9-AC7E-D39F6AB66CC5}"/>
                  </a:ext>
                </a:extLst>
              </p:cNvPr>
              <p:cNvSpPr txBox="1"/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</m:t>
                        </m:r>
                        <m:r>
                          <m:rPr>
                            <m:nor/>
                          </m:rPr>
                          <a:rPr lang="en-US" sz="6600" b="1" i="0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𝟑𝟓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0B538984-CD3B-49A9-AC7E-D39F6AB66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24" y="3926547"/>
                <a:ext cx="5941306" cy="1482137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F0EB9ED-BA0B-4DCE-AE17-1F35C222D401}"/>
                  </a:ext>
                </a:extLst>
              </p:cNvPr>
              <p:cNvSpPr txBox="1"/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𝟒𝟖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𝟏𝟔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    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/>
                      <m:den/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ebdings" panose="05030102010509060703" pitchFamily="18" charset="2"/>
                      </a:rPr>
                      <m:t> 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6F0EB9ED-BA0B-4DCE-AE17-1F35C222D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006" y="2758358"/>
                <a:ext cx="5827493" cy="1530997"/>
              </a:xfrm>
              <a:prstGeom prst="rect">
                <a:avLst/>
              </a:prstGeom>
              <a:blipFill>
                <a:blip r:embed="rId8" cstate="print"/>
                <a:stretch>
                  <a:fillRect r="-784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E8155C0-3280-4D71-8F47-4D7F993B5AD0}"/>
                  </a:ext>
                </a:extLst>
              </p:cNvPr>
              <p:cNvSpPr/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E8155C0-3280-4D71-8F47-4D7F993B5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488" y="1366107"/>
                <a:ext cx="721672" cy="8309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CB077B1-59B8-46EB-B6D2-55FF24A587D4}"/>
                  </a:ext>
                </a:extLst>
              </p:cNvPr>
              <p:cNvSpPr/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CB077B1-59B8-46EB-B6D2-55FF24A587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0633" y="2263075"/>
                <a:ext cx="721672" cy="8309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C407B0A-2E85-4431-A711-521A90793CAB}"/>
                  </a:ext>
                </a:extLst>
              </p:cNvPr>
              <p:cNvSpPr/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C407B0A-2E85-4431-A711-521A90793C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7685" y="2706938"/>
                <a:ext cx="721672" cy="83099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E80766C-FEEF-4804-AEA5-CA1CE502F63D}"/>
                  </a:ext>
                </a:extLst>
              </p:cNvPr>
              <p:cNvSpPr/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E80766C-FEEF-4804-AEA5-CA1CE502F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5821" y="3609560"/>
                <a:ext cx="721672" cy="830997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812FB68-CA1B-4C3A-BA2F-25ACAA488596}"/>
                  </a:ext>
                </a:extLst>
              </p:cNvPr>
              <p:cNvSpPr/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B812FB68-CA1B-4C3A-BA2F-25ACAA4885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4765" y="3639361"/>
                <a:ext cx="721672" cy="830997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0569" y="3907694"/>
                <a:ext cx="721672" cy="830997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94FE56E-00D8-44C0-B70A-948364CAE623}"/>
                  </a:ext>
                </a:extLst>
              </p:cNvPr>
              <p:cNvSpPr/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94FE56E-00D8-44C0-B70A-948364CAE6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97" y="4771676"/>
                <a:ext cx="721672" cy="830997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63B85D7-622E-4B64-A30D-474F76DECE6D}"/>
                  </a:ext>
                </a:extLst>
              </p:cNvPr>
              <p:cNvSpPr/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63B85D7-622E-4B64-A30D-474F76DECE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53" y="4725469"/>
                <a:ext cx="721672" cy="830997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225C8D3-DC50-460A-8C2B-F3446E94BBC4}"/>
              </a:ext>
            </a:extLst>
          </p:cNvPr>
          <p:cNvSpPr/>
          <p:nvPr/>
        </p:nvSpPr>
        <p:spPr>
          <a:xfrm>
            <a:off x="3786363" y="1443478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915886-63C1-469D-A0E3-7B6838018816}"/>
              </a:ext>
            </a:extLst>
          </p:cNvPr>
          <p:cNvSpPr/>
          <p:nvPr/>
        </p:nvSpPr>
        <p:spPr>
          <a:xfrm>
            <a:off x="3786363" y="23756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5F303E-B611-4D98-B339-BCDA576AFB1E}"/>
              </a:ext>
            </a:extLst>
          </p:cNvPr>
          <p:cNvSpPr/>
          <p:nvPr/>
        </p:nvSpPr>
        <p:spPr>
          <a:xfrm>
            <a:off x="3206483" y="399104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A0748-445B-40D9-8D09-E0816E29E4AC}"/>
              </a:ext>
            </a:extLst>
          </p:cNvPr>
          <p:cNvSpPr/>
          <p:nvPr/>
        </p:nvSpPr>
        <p:spPr>
          <a:xfrm>
            <a:off x="3179497" y="4807379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F651B23-FC29-4D80-A5AA-BE15C51B4B31}"/>
              </a:ext>
            </a:extLst>
          </p:cNvPr>
          <p:cNvSpPr/>
          <p:nvPr/>
        </p:nvSpPr>
        <p:spPr>
          <a:xfrm>
            <a:off x="5172501" y="4813994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D6D5A8C-25C3-4DCD-AB0B-EE7954F66602}"/>
              </a:ext>
            </a:extLst>
          </p:cNvPr>
          <p:cNvSpPr/>
          <p:nvPr/>
        </p:nvSpPr>
        <p:spPr>
          <a:xfrm>
            <a:off x="9074108" y="373129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0FBA8B-08F7-48F2-8506-6BA73C1FB7DF}"/>
              </a:ext>
            </a:extLst>
          </p:cNvPr>
          <p:cNvSpPr/>
          <p:nvPr/>
        </p:nvSpPr>
        <p:spPr>
          <a:xfrm>
            <a:off x="10854743" y="2769130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4DB8C3B-D154-4F2A-9EE5-FCE422D5D27D}"/>
              </a:ext>
            </a:extLst>
          </p:cNvPr>
          <p:cNvSpPr/>
          <p:nvPr/>
        </p:nvSpPr>
        <p:spPr>
          <a:xfrm>
            <a:off x="10845455" y="3703002"/>
            <a:ext cx="671989" cy="653949"/>
          </a:xfrm>
          <a:prstGeom prst="rect">
            <a:avLst/>
          </a:prstGeom>
          <a:noFill/>
          <a:ln w="28575">
            <a:solidFill>
              <a:srgbClr val="781D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07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  <p:bldP spid="9" grpId="0"/>
          <p:bldP spid="11" grpId="0"/>
          <p:bldP spid="13" grpId="0"/>
          <p:bldP spid="14" grpId="0"/>
          <p:bldP spid="16" grpId="0"/>
          <p:bldP spid="18" grpId="0"/>
          <p:bldP spid="19" grpId="0"/>
          <p:bldP spid="20" grpId="0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8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7" grpId="0" animBg="1"/>
          <p:bldP spid="8" grpId="0" animBg="1"/>
          <p:bldP spid="9" grpId="0" animBg="1"/>
          <p:bldP spid="11" grpId="0" animBg="1"/>
          <p:bldP spid="13" grpId="0" animBg="1"/>
          <p:bldP spid="14" grpId="0" animBg="1"/>
          <p:bldP spid="16" grpId="0" animBg="1"/>
          <p:bldP spid="18" grpId="0" animBg="1"/>
          <p:bldP spid="19" grpId="0" animBg="1"/>
          <p:bldP spid="20" grpId="0" animBg="1"/>
          <p:bldP spid="2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AC64323-45BE-42D5-BFCA-6AC2F354B8F3}"/>
                  </a:ext>
                </a:extLst>
              </p:cNvPr>
              <p:cNvSpPr txBox="1"/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 dirty="0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AC64323-45BE-42D5-BFCA-6AC2F354B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7307" y="1769809"/>
                <a:ext cx="2813271" cy="172733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267254" y="2279532"/>
            <a:ext cx="7873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249B35A-BFD0-49A8-AD55-47EEF3FB2227}"/>
                  </a:ext>
                </a:extLst>
              </p:cNvPr>
              <p:cNvSpPr/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5400" dirty="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7249B35A-BFD0-49A8-AD55-47EEF3FB22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11" y="1926026"/>
                <a:ext cx="721672" cy="830997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320AC-DAC9-402E-83B6-8EB0A59A4F6F}"/>
                  </a:ext>
                </a:extLst>
              </p:cNvPr>
              <p:cNvSpPr txBox="1"/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𝟑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C0320AC-DAC9-402E-83B6-8EB0A59A4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20" y="1763509"/>
                <a:ext cx="3047309" cy="1723613"/>
              </a:xfrm>
              <a:prstGeom prst="rect">
                <a:avLst/>
              </a:prstGeom>
              <a:blipFill>
                <a:blip r:embed="rId6" cstate="print"/>
                <a:stretch>
                  <a:fillRect l="-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DE0509-F7FB-4A16-9A06-538DCEA86CF0}"/>
                  </a:ext>
                </a:extLst>
              </p:cNvPr>
              <p:cNvSpPr txBox="1"/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𝟓𝟔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𝟒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DE0509-F7FB-4A16-9A06-538DCEA86C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6505" y="3990518"/>
                <a:ext cx="3183564" cy="1722523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278F9A-AC35-46F4-B29D-388C739497E0}"/>
                  </a:ext>
                </a:extLst>
              </p:cNvPr>
              <p:cNvSpPr txBox="1"/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781D42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600" b="1" i="1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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600" b="1" i="1" smtClean="0">
                            <a:solidFill>
                              <a:srgbClr val="781D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ebdings" panose="05030102010509060703" pitchFamily="18" charset="2"/>
                          </a:rPr>
                          <m:t>𝟔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781D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6600" b="1">
                  <a:solidFill>
                    <a:srgbClr val="781D42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7278F9A-AC35-46F4-B29D-388C73949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545" y="3990518"/>
                <a:ext cx="2763577" cy="172733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BE98807-A296-4179-B407-3676D179697B}"/>
                  </a:ext>
                </a:extLst>
              </p:cNvPr>
              <p:cNvSpPr/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BE98807-A296-4179-B407-3676D1796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033" y="2617053"/>
                <a:ext cx="1090362" cy="830997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F1F1460-6534-4C21-B313-396B919839F1}"/>
                  </a:ext>
                </a:extLst>
              </p:cNvPr>
              <p:cNvSpPr/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F1F1460-6534-4C21-B313-396B91983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40" y="4085599"/>
                <a:ext cx="721672" cy="83099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C99709-4F4C-4132-90E8-7531DBAA2240}"/>
                  </a:ext>
                </a:extLst>
              </p:cNvPr>
              <p:cNvSpPr/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CF2B27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5400">
                  <a:solidFill>
                    <a:srgbClr val="CF2B27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5C99709-4F4C-4132-90E8-7531DBAA22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059" y="4104649"/>
                <a:ext cx="1090363" cy="830997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C24EE763-4874-4671-ADA4-A132C96BD43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5" y="3354911"/>
            <a:ext cx="3183563" cy="31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8" grpId="0"/>
          <p:bldP spid="15" grpId="0"/>
          <p:bldP spid="17" grpId="0"/>
          <p:bldP spid="21" grpId="0"/>
          <p:bldP spid="22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8" grpId="0" animBg="1"/>
          <p:bldP spid="15" grpId="0" animBg="1"/>
          <p:bldP spid="17" grpId="0" animBg="1"/>
          <p:bldP spid="21" grpId="0" animBg="1"/>
          <p:bldP spid="22" grpId="0" animBg="1"/>
          <p:bldP spid="24" grpId="0" animBg="1"/>
          <p:bldP spid="25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8AF8917-98EE-F24C-9EB8-B2C8565CFF2B}"/>
              </a:ext>
            </a:extLst>
          </p:cNvPr>
          <p:cNvSpPr txBox="1"/>
          <p:nvPr/>
        </p:nvSpPr>
        <p:spPr>
          <a:xfrm>
            <a:off x="936172" y="2198914"/>
            <a:ext cx="32095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   18 : 3 = 6 ;</a:t>
            </a:r>
          </a:p>
          <a:p>
            <a:r>
              <a:rPr lang="en-US" sz="3200" dirty="0"/>
              <a:t>   (18 x 4) : (3 x 4)</a:t>
            </a:r>
          </a:p>
          <a:p>
            <a:r>
              <a:rPr lang="en-US" sz="3200" dirty="0"/>
              <a:t>=  72 : 12</a:t>
            </a:r>
          </a:p>
          <a:p>
            <a:r>
              <a:rPr lang="en-US" sz="3200" dirty="0"/>
              <a:t>=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54ACE-81EE-9247-A616-5B19822CF427}"/>
              </a:ext>
            </a:extLst>
          </p:cNvPr>
          <p:cNvSpPr txBox="1"/>
          <p:nvPr/>
        </p:nvSpPr>
        <p:spPr>
          <a:xfrm>
            <a:off x="6836229" y="2188028"/>
            <a:ext cx="30267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    81 : 9 = 9 ;</a:t>
            </a:r>
          </a:p>
          <a:p>
            <a:r>
              <a:rPr lang="en-US" sz="3200" dirty="0"/>
              <a:t>   (81 : 3) : (9 : 3)</a:t>
            </a:r>
          </a:p>
          <a:p>
            <a:r>
              <a:rPr lang="en-US" sz="3200" dirty="0"/>
              <a:t>=  27 : 3</a:t>
            </a:r>
          </a:p>
          <a:p>
            <a:r>
              <a:rPr lang="en-US" sz="3200" dirty="0"/>
              <a:t>= 9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DF3414B-BC8C-304F-87E8-9B214B7F9D54}"/>
              </a:ext>
            </a:extLst>
          </p:cNvPr>
          <p:cNvSpPr/>
          <p:nvPr/>
        </p:nvSpPr>
        <p:spPr>
          <a:xfrm>
            <a:off x="2754086" y="2144486"/>
            <a:ext cx="478971" cy="653142"/>
          </a:xfrm>
          <a:prstGeom prst="ellipse">
            <a:avLst/>
          </a:prstGeom>
          <a:noFill/>
          <a:ln>
            <a:solidFill>
              <a:srgbClr val="DD4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28EFFD6-82BE-524C-839C-F1AFF860D78D}"/>
              </a:ext>
            </a:extLst>
          </p:cNvPr>
          <p:cNvSpPr/>
          <p:nvPr/>
        </p:nvSpPr>
        <p:spPr>
          <a:xfrm>
            <a:off x="1273629" y="3668486"/>
            <a:ext cx="478971" cy="653142"/>
          </a:xfrm>
          <a:prstGeom prst="ellipse">
            <a:avLst/>
          </a:prstGeom>
          <a:noFill/>
          <a:ln>
            <a:solidFill>
              <a:srgbClr val="DD4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AEA6E05-2D81-9F47-8071-53C949D86DD6}"/>
              </a:ext>
            </a:extLst>
          </p:cNvPr>
          <p:cNvSpPr/>
          <p:nvPr/>
        </p:nvSpPr>
        <p:spPr>
          <a:xfrm>
            <a:off x="8643257" y="2144486"/>
            <a:ext cx="478971" cy="653142"/>
          </a:xfrm>
          <a:prstGeom prst="ellipse">
            <a:avLst/>
          </a:prstGeom>
          <a:noFill/>
          <a:ln>
            <a:solidFill>
              <a:srgbClr val="DD4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B2BD98-47B8-114E-85F1-EFB2755DF229}"/>
              </a:ext>
            </a:extLst>
          </p:cNvPr>
          <p:cNvSpPr/>
          <p:nvPr/>
        </p:nvSpPr>
        <p:spPr>
          <a:xfrm>
            <a:off x="7206343" y="3624944"/>
            <a:ext cx="478971" cy="653142"/>
          </a:xfrm>
          <a:prstGeom prst="ellipse">
            <a:avLst/>
          </a:prstGeom>
          <a:noFill/>
          <a:ln>
            <a:solidFill>
              <a:srgbClr val="DD4A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E602C1-8556-5645-A1A7-068B3240F656}"/>
              </a:ext>
            </a:extLst>
          </p:cNvPr>
          <p:cNvSpPr txBox="1"/>
          <p:nvPr/>
        </p:nvSpPr>
        <p:spPr>
          <a:xfrm>
            <a:off x="0" y="4571999"/>
            <a:ext cx="115932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NHận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xét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Nếu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nhân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hoặc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bị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chia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cùng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tự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nhiên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khác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thì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trị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thương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thay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đổi</a:t>
            </a:r>
            <a:r>
              <a:rPr lang="en-US" sz="3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D0A9D6-A4C5-A743-B847-D82EB445C663}"/>
              </a:ext>
            </a:extLst>
          </p:cNvPr>
          <p:cNvSpPr txBox="1"/>
          <p:nvPr/>
        </p:nvSpPr>
        <p:spPr>
          <a:xfrm>
            <a:off x="1082842" y="890337"/>
            <a:ext cx="1669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800" dirty="0">
                <a:solidFill>
                  <a:srgbClr val="4F091D"/>
                </a:solidFill>
                <a:latin typeface="UTM Silk Script" panose="02040603050506020204" pitchFamily="18"/>
              </a:rPr>
              <a:t>Bài 2:</a:t>
            </a:r>
          </a:p>
        </p:txBody>
      </p:sp>
    </p:spTree>
    <p:extLst>
      <p:ext uri="{BB962C8B-B14F-4D97-AF65-F5344CB8AC3E}">
        <p14:creationId xmlns:p14="http://schemas.microsoft.com/office/powerpoint/2010/main" val="3127258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 animBg="1"/>
      <p:bldP spid="19" grpId="0" animBg="1"/>
      <p:bldP spid="20" grpId="0" animBg="1"/>
      <p:bldP spid="23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5D2BF-94FA-4322-A450-A6F2E2635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184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1326565" y="2279532"/>
            <a:ext cx="6687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</a:t>
            </a:r>
            <a:r>
              <a:rPr lang="en-US" sz="4000" b="1" cap="none" spc="0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7143" y="1883228"/>
            <a:ext cx="4461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50             10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          =             =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75                            3</a:t>
            </a:r>
          </a:p>
        </p:txBody>
      </p:sp>
      <p:cxnSp>
        <p:nvCxnSpPr>
          <p:cNvPr id="19" name="Straight Connector 18"/>
          <p:cNvCxnSpPr>
            <a:stCxn id="14" idx="1"/>
          </p:cNvCxnSpPr>
          <p:nvPr/>
        </p:nvCxnSpPr>
        <p:spPr>
          <a:xfrm flipV="1">
            <a:off x="2177143" y="2743200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91000" y="2732315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998028" y="2721429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976257" y="1948542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245428" y="3015342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97F111-0F77-471E-9D2D-96742AEF5DCB}"/>
              </a:ext>
            </a:extLst>
          </p:cNvPr>
          <p:cNvSpPr/>
          <p:nvPr/>
        </p:nvSpPr>
        <p:spPr>
          <a:xfrm>
            <a:off x="4458110" y="4859446"/>
            <a:ext cx="6976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</a:t>
            </a:r>
            <a:r>
              <a:rPr lang="en-US" sz="4000" b="1" cap="none" spc="0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23115" y="4463142"/>
            <a:ext cx="76722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 3                             9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          =             =          =</a:t>
            </a:r>
          </a:p>
          <a:p>
            <a:r>
              <a:rPr lang="en-US" sz="3600" b="1" dirty="0">
                <a:solidFill>
                  <a:srgbClr val="7030A0"/>
                </a:solidFill>
              </a:rPr>
              <a:t> 5              10                      20            </a:t>
            </a:r>
          </a:p>
        </p:txBody>
      </p:sp>
      <p:cxnSp>
        <p:nvCxnSpPr>
          <p:cNvPr id="31" name="Straight Connector 30"/>
          <p:cNvCxnSpPr>
            <a:stCxn id="30" idx="1"/>
          </p:cNvCxnSpPr>
          <p:nvPr/>
        </p:nvCxnSpPr>
        <p:spPr>
          <a:xfrm flipV="1">
            <a:off x="5323115" y="5323115"/>
            <a:ext cx="849086" cy="1719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336972" y="5312229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9144000" y="5301343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9198429" y="5562599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402286" y="4452256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657115" y="4408713"/>
            <a:ext cx="740229" cy="6204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10602686" y="5344886"/>
            <a:ext cx="849086" cy="1719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252262" y="3015733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13718" y="194893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98232" y="4441762"/>
            <a:ext cx="567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27032" y="5519448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674832" y="4398219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73" y="2145206"/>
            <a:ext cx="7809653" cy="29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mond 5">
            <a:extLst>
              <a:ext uri="{FF2B5EF4-FFF2-40B4-BE49-F238E27FC236}">
                <a16:creationId xmlns:a16="http://schemas.microsoft.com/office/drawing/2014/main" id="{1B2ACFEE-1253-40F2-9570-357C13DD64BA}"/>
              </a:ext>
            </a:extLst>
          </p:cNvPr>
          <p:cNvSpPr/>
          <p:nvPr/>
        </p:nvSpPr>
        <p:spPr>
          <a:xfrm>
            <a:off x="-203199" y="2040465"/>
            <a:ext cx="2472266" cy="2472266"/>
          </a:xfrm>
          <a:prstGeom prst="diamond">
            <a:avLst/>
          </a:prstGeom>
          <a:solidFill>
            <a:srgbClr val="F0D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1DF11BF-9554-48EE-A682-BA0F029478FC}"/>
              </a:ext>
            </a:extLst>
          </p:cNvPr>
          <p:cNvSpPr/>
          <p:nvPr/>
        </p:nvSpPr>
        <p:spPr>
          <a:xfrm>
            <a:off x="2387601" y="2040465"/>
            <a:ext cx="2472266" cy="2472266"/>
          </a:xfrm>
          <a:prstGeom prst="diamond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D18C6FAA-9CE6-4783-B160-89A4725E3576}"/>
              </a:ext>
            </a:extLst>
          </p:cNvPr>
          <p:cNvSpPr/>
          <p:nvPr/>
        </p:nvSpPr>
        <p:spPr>
          <a:xfrm>
            <a:off x="4859869" y="2040465"/>
            <a:ext cx="2472266" cy="2472266"/>
          </a:xfrm>
          <a:prstGeom prst="diamond">
            <a:avLst/>
          </a:prstGeom>
          <a:solidFill>
            <a:srgbClr val="A34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>
            <a:extLst>
              <a:ext uri="{FF2B5EF4-FFF2-40B4-BE49-F238E27FC236}">
                <a16:creationId xmlns:a16="http://schemas.microsoft.com/office/drawing/2014/main" id="{509D11C5-687A-4AD2-A6D9-DE0C4EFB62FE}"/>
              </a:ext>
            </a:extLst>
          </p:cNvPr>
          <p:cNvSpPr/>
          <p:nvPr/>
        </p:nvSpPr>
        <p:spPr>
          <a:xfrm>
            <a:off x="7332135" y="2040465"/>
            <a:ext cx="2472266" cy="2472266"/>
          </a:xfrm>
          <a:prstGeom prst="diamond">
            <a:avLst/>
          </a:prstGeom>
          <a:solidFill>
            <a:srgbClr val="781D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amond 10">
            <a:extLst>
              <a:ext uri="{FF2B5EF4-FFF2-40B4-BE49-F238E27FC236}">
                <a16:creationId xmlns:a16="http://schemas.microsoft.com/office/drawing/2014/main" id="{D0AF3FAD-4CD1-4681-A4C7-78A31962D2D1}"/>
              </a:ext>
            </a:extLst>
          </p:cNvPr>
          <p:cNvSpPr/>
          <p:nvPr/>
        </p:nvSpPr>
        <p:spPr>
          <a:xfrm>
            <a:off x="9922935" y="2040465"/>
            <a:ext cx="2472266" cy="2472266"/>
          </a:xfrm>
          <a:prstGeom prst="diamond">
            <a:avLst/>
          </a:prstGeom>
          <a:solidFill>
            <a:srgbClr val="4F0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iamond 11">
            <a:extLst>
              <a:ext uri="{FF2B5EF4-FFF2-40B4-BE49-F238E27FC236}">
                <a16:creationId xmlns:a16="http://schemas.microsoft.com/office/drawing/2014/main" id="{7D9BC90B-9A8F-40AF-84AD-548590B7C822}"/>
              </a:ext>
            </a:extLst>
          </p:cNvPr>
          <p:cNvSpPr/>
          <p:nvPr/>
        </p:nvSpPr>
        <p:spPr>
          <a:xfrm>
            <a:off x="7332135" y="4512731"/>
            <a:ext cx="2472266" cy="2472266"/>
          </a:xfrm>
          <a:prstGeom prst="diamond">
            <a:avLst/>
          </a:prstGeom>
          <a:solidFill>
            <a:srgbClr val="DD4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iamond 12">
            <a:extLst>
              <a:ext uri="{FF2B5EF4-FFF2-40B4-BE49-F238E27FC236}">
                <a16:creationId xmlns:a16="http://schemas.microsoft.com/office/drawing/2014/main" id="{4948D2E5-DBB8-4DB1-8E11-04E13B727515}"/>
              </a:ext>
            </a:extLst>
          </p:cNvPr>
          <p:cNvSpPr/>
          <p:nvPr/>
        </p:nvSpPr>
        <p:spPr>
          <a:xfrm>
            <a:off x="4859866" y="4512731"/>
            <a:ext cx="2472266" cy="2472266"/>
          </a:xfrm>
          <a:prstGeom prst="diamond">
            <a:avLst/>
          </a:prstGeom>
          <a:solidFill>
            <a:srgbClr val="F5EE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E342277A-BDC2-40C7-95D2-B9C990F6ECAD}"/>
              </a:ext>
            </a:extLst>
          </p:cNvPr>
          <p:cNvSpPr/>
          <p:nvPr/>
        </p:nvSpPr>
        <p:spPr>
          <a:xfrm>
            <a:off x="2328334" y="4512731"/>
            <a:ext cx="2472266" cy="2472266"/>
          </a:xfrm>
          <a:prstGeom prst="diamond">
            <a:avLst/>
          </a:prstGeom>
          <a:solidFill>
            <a:srgbClr val="97B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AB7F7-CD6B-4B40-8862-29207E3329A2}"/>
              </a:ext>
            </a:extLst>
          </p:cNvPr>
          <p:cNvSpPr/>
          <p:nvPr/>
        </p:nvSpPr>
        <p:spPr>
          <a:xfrm>
            <a:off x="756236" y="342667"/>
            <a:ext cx="10679527" cy="923330"/>
          </a:xfrm>
          <a:prstGeom prst="rect">
            <a:avLst/>
          </a:prstGeom>
          <a:solidFill>
            <a:srgbClr val="F5EED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Chọn cặp phân số bằng nhau!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99E364F-5DF5-456A-AE25-9F1B9828D6B0}"/>
                  </a:ext>
                </a:extLst>
              </p:cNvPr>
              <p:cNvSpPr/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99E364F-5DF5-456A-AE25-9F1B9828D6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992" y="2363110"/>
                <a:ext cx="854721" cy="184576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327909-1FBB-48D4-BEEC-0352E256E45F}"/>
                  </a:ext>
                </a:extLst>
              </p:cNvPr>
              <p:cNvSpPr/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dirty="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327909-1FBB-48D4-BEEC-0352E256E4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896" y="2363109"/>
                <a:ext cx="854721" cy="182697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90971D-FBDD-4AF4-94A9-05F0EA2EDEAB}"/>
                  </a:ext>
                </a:extLst>
              </p:cNvPr>
              <p:cNvSpPr/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90971D-FBDD-4AF4-94A9-05F0EA2ED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2359710"/>
                <a:ext cx="1314784" cy="1826975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4134918-90A7-46E0-A491-EAD392654BDB}"/>
                  </a:ext>
                </a:extLst>
              </p:cNvPr>
              <p:cNvSpPr/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134918-90A7-46E0-A491-EAD392654B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0907" y="2363109"/>
                <a:ext cx="854721" cy="1823576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8CD6A70-43A4-448C-9BFA-3700CECA25EF}"/>
                  </a:ext>
                </a:extLst>
              </p:cNvPr>
              <p:cNvSpPr/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18CD6A70-43A4-448C-9BFA-3700CECA25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1707" y="2363108"/>
                <a:ext cx="854721" cy="1826975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8886D3F-26BE-4750-B32F-1840F76E68FA}"/>
                  </a:ext>
                </a:extLst>
              </p:cNvPr>
              <p:cNvSpPr/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8886D3F-26BE-4750-B32F-1840F76E68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057" y="4874383"/>
                <a:ext cx="1314784" cy="1826975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65C9806-5041-4A6C-B19F-A14E59972196}"/>
                  </a:ext>
                </a:extLst>
              </p:cNvPr>
              <p:cNvSpPr/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51515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515151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65C9806-5041-4A6C-B19F-A14E599721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223" y="4813263"/>
                <a:ext cx="1314784" cy="1845762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8FF369D-DD6A-4495-99ED-FC8036607431}"/>
                  </a:ext>
                </a:extLst>
              </p:cNvPr>
              <p:cNvSpPr/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F5EED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6000">
                  <a:solidFill>
                    <a:srgbClr val="F5EEDC"/>
                  </a:solidFill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8FF369D-DD6A-4495-99ED-FC8036607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1492" y="4874383"/>
                <a:ext cx="1314784" cy="1826975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54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25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build="allAtOnce"/>
      <p:bldP spid="17" grpId="1" build="allAtOnce"/>
      <p:bldP spid="19" grpId="0" build="allAtOnce"/>
      <p:bldP spid="19" grpId="1" build="allAtOnce"/>
      <p:bldP spid="20" grpId="0" build="allAtOnce"/>
      <p:bldP spid="20" grpId="1" build="allAtOnce"/>
      <p:bldP spid="21" grpId="0" build="allAtOnce"/>
      <p:bldP spid="21" grpId="1" build="allAtOnce"/>
      <p:bldP spid="22" grpId="0" build="allAtOnce"/>
      <p:bldP spid="22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FF28BF-E8C7-4F74-A3EF-AC45E643AA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628" y="2050378"/>
            <a:ext cx="8529043" cy="3785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10405B-F598-40ED-B7CE-8E2188726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2" y="2397880"/>
            <a:ext cx="10650635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71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17" y="2132701"/>
            <a:ext cx="8138865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60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1815022" y="636778"/>
            <a:ext cx="8561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nào bé hơn 1 ?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2442" y="2258056"/>
                <a:ext cx="671659" cy="1734642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744" y="2170181"/>
                <a:ext cx="1131720" cy="172976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470" y="2123807"/>
                <a:ext cx="671659" cy="1734642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17" y="157135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140" y="2304429"/>
                <a:ext cx="671659" cy="17346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17" y="1667466"/>
            <a:ext cx="3153904" cy="31539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1107" y="2211682"/>
                <a:ext cx="1131720" cy="173464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1CEB834A-891F-4A45-AA5D-E1BD3B605079}"/>
              </a:ext>
            </a:extLst>
          </p:cNvPr>
          <p:cNvSpPr/>
          <p:nvPr/>
        </p:nvSpPr>
        <p:spPr>
          <a:xfrm>
            <a:off x="13596093" y="1375442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1B7B52-5DA3-4EEE-84C6-A46912384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820" y="7931809"/>
            <a:ext cx="1635288" cy="501808"/>
          </a:xfrm>
          <a:prstGeom prst="rect">
            <a:avLst/>
          </a:prstGeom>
        </p:spPr>
      </p:pic>
      <p:sp>
        <p:nvSpPr>
          <p:cNvPr id="16" name="Arrow: Left 15">
            <a:extLst>
              <a:ext uri="{FF2B5EF4-FFF2-40B4-BE49-F238E27FC236}">
                <a16:creationId xmlns:a16="http://schemas.microsoft.com/office/drawing/2014/main" id="{A75F7EE7-23A0-4EC2-9DBB-4BAADFFDD843}"/>
              </a:ext>
            </a:extLst>
          </p:cNvPr>
          <p:cNvSpPr/>
          <p:nvPr/>
        </p:nvSpPr>
        <p:spPr>
          <a:xfrm rot="12698961">
            <a:off x="1134413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DDA3111-9561-4A47-97EC-6537F5FC4748}"/>
              </a:ext>
            </a:extLst>
          </p:cNvPr>
          <p:cNvSpPr/>
          <p:nvPr/>
        </p:nvSpPr>
        <p:spPr>
          <a:xfrm rot="8901039" flipH="1">
            <a:off x="2201214" y="7273073"/>
            <a:ext cx="1151424" cy="288803"/>
          </a:xfrm>
          <a:prstGeom prst="leftArrow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A9410F-4D4A-4F4F-8195-6BEBE0DFDE50}"/>
              </a:ext>
            </a:extLst>
          </p:cNvPr>
          <p:cNvSpPr/>
          <p:nvPr/>
        </p:nvSpPr>
        <p:spPr>
          <a:xfrm>
            <a:off x="931955" y="7931809"/>
            <a:ext cx="2802370" cy="92333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 số</a:t>
            </a:r>
            <a:endParaRPr lang="en-US" sz="5400" b="1" cap="none" spc="0">
              <a:ln w="0"/>
              <a:solidFill>
                <a:srgbClr val="E6E6E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1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/>
          <p:bldP spid="7" grpId="0"/>
          <p:bldP spid="9" grpId="0"/>
          <p:bldP spid="2" grpId="0"/>
          <p:bldP spid="8" grpId="0"/>
          <p:bldP spid="16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710"/>
                                </p:stCondLst>
                                <p:childTnLst>
                                  <p:par>
                                    <p:cTn id="1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10"/>
                                </p:stCondLst>
                                <p:childTnLst>
                                  <p:par>
                                    <p:cTn id="1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10"/>
                                </p:stCondLst>
                                <p:childTnLst>
                                  <p:par>
                                    <p:cTn id="2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10"/>
                                </p:stCondLst>
                                <p:childTnLst>
                                  <p:par>
                                    <p:cTn id="28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710"/>
                                </p:stCondLst>
                                <p:childTnLst>
                                  <p:par>
                                    <p:cTn id="33" presetID="2" presetClass="entr" presetSubtype="4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3" grpId="0"/>
          <p:bldP spid="6" grpId="0" animBg="1"/>
          <p:bldP spid="7" grpId="0" animBg="1"/>
          <p:bldP spid="9" grpId="0" animBg="1"/>
          <p:bldP spid="2" grpId="0" animBg="1"/>
          <p:bldP spid="8" grpId="0" animBg="1"/>
          <p:bldP spid="16" grpId="0" animBg="1"/>
          <p:bldP spid="17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164E59-EE02-47E0-B407-96585EFAEDA0}"/>
              </a:ext>
            </a:extLst>
          </p:cNvPr>
          <p:cNvSpPr/>
          <p:nvPr/>
        </p:nvSpPr>
        <p:spPr>
          <a:xfrm>
            <a:off x="578604" y="344838"/>
            <a:ext cx="11034793" cy="6168325"/>
          </a:xfrm>
          <a:prstGeom prst="rect">
            <a:avLst/>
          </a:prstGeom>
          <a:solidFill>
            <a:srgbClr val="F5EEDC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6AAEFE-8D16-4B58-A388-E25693C15D07}"/>
              </a:ext>
            </a:extLst>
          </p:cNvPr>
          <p:cNvSpPr/>
          <p:nvPr/>
        </p:nvSpPr>
        <p:spPr>
          <a:xfrm>
            <a:off x="2817702" y="636778"/>
            <a:ext cx="6556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bé hơn 1: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79D973A-85B6-41A3-8890-FA9B383793F1}"/>
                  </a:ext>
                </a:extLst>
              </p:cNvPr>
              <p:cNvSpPr txBox="1"/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79D973A-85B6-41A3-8890-FA9B38379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8933" y="-2048438"/>
                <a:ext cx="224420" cy="57656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84FFD19-92D4-4872-BACA-32B97E5B0112}"/>
                  </a:ext>
                </a:extLst>
              </p:cNvPr>
              <p:cNvSpPr txBox="1"/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84FFD19-92D4-4872-BACA-32B97E5B0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996" y="-2702199"/>
                <a:ext cx="378309" cy="576183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1457D5-6779-4D74-8AF1-5258D8AE4746}"/>
                  </a:ext>
                </a:extLst>
              </p:cNvPr>
              <p:cNvSpPr txBox="1"/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rgbClr val="E6E6E6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000" b="1">
                  <a:solidFill>
                    <a:srgbClr val="E6E6E6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91457D5-6779-4D74-8AF1-5258D8AE4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82128" y="-1989406"/>
                <a:ext cx="671659" cy="576183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493E8B0A-F0B3-4653-8152-D65582A33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400" y="970260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D4E3DA4-99EC-4243-88D0-F3174A85AA99}"/>
                  </a:ext>
                </a:extLst>
              </p:cNvPr>
              <p:cNvSpPr txBox="1"/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D4E3DA4-99EC-4243-88D0-F3174A85A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662" y="1852048"/>
                <a:ext cx="671659" cy="173464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75197C1-6C56-448B-BAD5-780445999D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9798711"/>
            <a:ext cx="719875" cy="719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3875241-078C-4EFE-B1CD-DBCE4A1F4FED}"/>
                  </a:ext>
                </a:extLst>
              </p:cNvPr>
              <p:cNvSpPr txBox="1"/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A3423C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6000" b="1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3875241-078C-4EFE-B1CD-DBCE4A1F4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078" y="1852048"/>
                <a:ext cx="1131720" cy="173464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D11B6BF-C503-4101-B7E4-934FBAE17A13}"/>
              </a:ext>
            </a:extLst>
          </p:cNvPr>
          <p:cNvSpPr/>
          <p:nvPr/>
        </p:nvSpPr>
        <p:spPr>
          <a:xfrm>
            <a:off x="12853787" y="3253868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ln w="0"/>
                <a:solidFill>
                  <a:srgbClr val="E6E6E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nào?</a:t>
            </a:r>
            <a:endParaRPr lang="en-US">
              <a:solidFill>
                <a:srgbClr val="E6E6E6"/>
              </a:solidFill>
            </a:endParaRP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A4A41949-A97A-4787-B573-C1F787EE3819}"/>
              </a:ext>
            </a:extLst>
          </p:cNvPr>
          <p:cNvSpPr/>
          <p:nvPr/>
        </p:nvSpPr>
        <p:spPr>
          <a:xfrm rot="12698961">
            <a:off x="1693091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A5C5D9-926A-4964-A1D2-E12B4E234438}"/>
              </a:ext>
            </a:extLst>
          </p:cNvPr>
          <p:cNvSpPr/>
          <p:nvPr/>
        </p:nvSpPr>
        <p:spPr>
          <a:xfrm rot="8901039" flipH="1">
            <a:off x="2759892" y="3821332"/>
            <a:ext cx="1151424" cy="288803"/>
          </a:xfrm>
          <a:prstGeom prst="leftArrow">
            <a:avLst/>
          </a:prstGeom>
          <a:solidFill>
            <a:srgbClr val="DE83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C87F5-914C-4FB0-A5F6-6E488F93D6AD}"/>
              </a:ext>
            </a:extLst>
          </p:cNvPr>
          <p:cNvSpPr/>
          <p:nvPr/>
        </p:nvSpPr>
        <p:spPr>
          <a:xfrm>
            <a:off x="1490633" y="4480068"/>
            <a:ext cx="28023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số</a:t>
            </a:r>
            <a:endParaRPr lang="en-US" sz="5400" b="1" cap="none" spc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B4DBB2B-8F9F-4A4C-AD9C-3A2223067E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199" y="2623508"/>
            <a:ext cx="7907197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57" y="2075551"/>
            <a:ext cx="8102286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C1E05FE-1115-4042-875D-523E61E28D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34190"/>
              </p:ext>
            </p:extLst>
          </p:nvPr>
        </p:nvGraphicFramePr>
        <p:xfrm>
          <a:off x="374969" y="1697695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FCE811F-6FBB-4C37-B790-998CD1EE760A}"/>
              </a:ext>
            </a:extLst>
          </p:cNvPr>
          <p:cNvSpPr/>
          <p:nvPr/>
        </p:nvSpPr>
        <p:spPr>
          <a:xfrm>
            <a:off x="2236250" y="787656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F441E9-80BF-4E4A-85F9-7676C1D5D4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9652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495154858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96804178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418007407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639041232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08391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69343CF-904D-4682-8A97-FB1B89B836F8}"/>
              </a:ext>
            </a:extLst>
          </p:cNvPr>
          <p:cNvSpPr/>
          <p:nvPr/>
        </p:nvSpPr>
        <p:spPr>
          <a:xfrm>
            <a:off x="2045750" y="3797557"/>
            <a:ext cx="303320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Băng giấy 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11E5FA-D375-4EAA-89A6-4EE5F06BE4E4}"/>
              </a:ext>
            </a:extLst>
          </p:cNvPr>
          <p:cNvSpPr/>
          <p:nvPr/>
        </p:nvSpPr>
        <p:spPr>
          <a:xfrm>
            <a:off x="8287408" y="2828835"/>
            <a:ext cx="37176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Hai băng giấy </a:t>
            </a:r>
          </a:p>
          <a:p>
            <a:pPr algn="ctr"/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cap="none" spc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nhau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9DC8F97A-16BC-44D4-AFC6-FD233F784344}"/>
              </a:ext>
            </a:extLst>
          </p:cNvPr>
          <p:cNvSpPr/>
          <p:nvPr/>
        </p:nvSpPr>
        <p:spPr>
          <a:xfrm>
            <a:off x="7403738" y="1433987"/>
            <a:ext cx="682703" cy="4623913"/>
          </a:xfrm>
          <a:prstGeom prst="rightBrace">
            <a:avLst>
              <a:gd name="adj1" fmla="val 73245"/>
              <a:gd name="adj2" fmla="val 45263"/>
            </a:avLst>
          </a:prstGeom>
          <a:ln w="38100">
            <a:solidFill>
              <a:srgbClr val="781D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2AD74E0-208C-4A8D-B42B-AC5CAD9F9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319982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6E8E691-41FB-47A6-8D94-56A79D573C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381323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18402E45-E821-4454-86D1-FDAD5C732855}"/>
              </a:ext>
            </a:extLst>
          </p:cNvPr>
          <p:cNvSpPr/>
          <p:nvPr/>
        </p:nvSpPr>
        <p:spPr>
          <a:xfrm>
            <a:off x="7320138" y="697718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cap="none" spc="0" dirty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nhau</a:t>
            </a:r>
            <a:endParaRPr lang="en-US" sz="3600" b="1" cap="none" spc="0" dirty="0">
              <a:ln w="0"/>
              <a:solidFill>
                <a:srgbClr val="4672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39364-FA6A-4194-820A-EC2DBC9A68B2}"/>
              </a:ext>
            </a:extLst>
          </p:cNvPr>
          <p:cNvSpPr/>
          <p:nvPr/>
        </p:nvSpPr>
        <p:spPr>
          <a:xfrm>
            <a:off x="7461712" y="4322473"/>
            <a:ext cx="4766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Chia thành 8 phần </a:t>
            </a:r>
          </a:p>
          <a:p>
            <a:pPr algn="ctr"/>
            <a:r>
              <a:rPr lang="en-US" sz="3600" b="1" cap="none" spc="0">
                <a:ln w="0"/>
                <a:solidFill>
                  <a:srgbClr val="46726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bằng nhau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22BB3A-6B17-4D65-8A8A-9EC4C494C577}"/>
              </a:ext>
            </a:extLst>
          </p:cNvPr>
          <p:cNvSpPr/>
          <p:nvPr/>
        </p:nvSpPr>
        <p:spPr>
          <a:xfrm>
            <a:off x="7836304" y="2052372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 màu 3 phần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F2DBF0B-94CB-4C06-96EF-C5205AE34233}"/>
              </a:ext>
            </a:extLst>
          </p:cNvPr>
          <p:cNvSpPr/>
          <p:nvPr/>
        </p:nvSpPr>
        <p:spPr>
          <a:xfrm>
            <a:off x="7869315" y="5607929"/>
            <a:ext cx="37337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cap="none" spc="0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cap="none" spc="0" dirty="0" err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sz="3600" b="1" cap="none" spc="0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13CC828-64F2-4D8E-AD0E-0CD308914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686969"/>
              </p:ext>
            </p:extLst>
          </p:nvPr>
        </p:nvGraphicFramePr>
        <p:xfrm>
          <a:off x="374969" y="1688075"/>
          <a:ext cx="6671736" cy="1221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934">
                  <a:extLst>
                    <a:ext uri="{9D8B030D-6E8A-4147-A177-3AD203B41FA5}">
                      <a16:colId xmlns:a16="http://schemas.microsoft.com/office/drawing/2014/main" val="2684640371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1109007850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3270893519"/>
                    </a:ext>
                  </a:extLst>
                </a:gridCol>
                <a:gridCol w="1667934">
                  <a:extLst>
                    <a:ext uri="{9D8B030D-6E8A-4147-A177-3AD203B41FA5}">
                      <a16:colId xmlns:a16="http://schemas.microsoft.com/office/drawing/2014/main" val="2733000214"/>
                    </a:ext>
                  </a:extLst>
                </a:gridCol>
              </a:tblGrid>
              <a:tr h="122150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2567181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3450B549-6986-4C51-92AF-955D75727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277595"/>
              </p:ext>
            </p:extLst>
          </p:nvPr>
        </p:nvGraphicFramePr>
        <p:xfrm>
          <a:off x="382009" y="4715119"/>
          <a:ext cx="6671736" cy="1202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967">
                  <a:extLst>
                    <a:ext uri="{9D8B030D-6E8A-4147-A177-3AD203B41FA5}">
                      <a16:colId xmlns:a16="http://schemas.microsoft.com/office/drawing/2014/main" val="7262555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908423759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53453713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2193147272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632979504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81639541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3344492947"/>
                    </a:ext>
                  </a:extLst>
                </a:gridCol>
                <a:gridCol w="833967">
                  <a:extLst>
                    <a:ext uri="{9D8B030D-6E8A-4147-A177-3AD203B41FA5}">
                      <a16:colId xmlns:a16="http://schemas.microsoft.com/office/drawing/2014/main" val="639051298"/>
                    </a:ext>
                  </a:extLst>
                </a:gridCol>
              </a:tblGrid>
              <a:tr h="120226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D4A4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800" b="1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7BF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58808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8C60E7A-BEE6-4E62-B234-2E395D1DE718}"/>
                  </a:ext>
                </a:extLst>
              </p:cNvPr>
              <p:cNvSpPr txBox="1"/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8C60E7A-BEE6-4E62-B234-2E395D1DE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3" y="207224"/>
                <a:ext cx="538609" cy="138287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81247A-D50B-4FFC-A4CD-3CE8E5F5EF4B}"/>
                  </a:ext>
                </a:extLst>
              </p:cNvPr>
              <p:cNvSpPr txBox="1"/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C0066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4800" b="1">
                  <a:solidFill>
                    <a:srgbClr val="CC0066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781247A-D50B-4FFC-A4CD-3CE8E5F5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552" y="3254415"/>
                <a:ext cx="538609" cy="138800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3CEEA5-899D-45E0-B081-7CC6B70D4753}"/>
              </a:ext>
            </a:extLst>
          </p:cNvPr>
          <p:cNvCxnSpPr/>
          <p:nvPr/>
        </p:nvCxnSpPr>
        <p:spPr>
          <a:xfrm>
            <a:off x="423149" y="2887425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2AA1BD-85FB-41ED-8A76-CCB26A965925}"/>
              </a:ext>
            </a:extLst>
          </p:cNvPr>
          <p:cNvCxnSpPr/>
          <p:nvPr/>
        </p:nvCxnSpPr>
        <p:spPr>
          <a:xfrm>
            <a:off x="5343492" y="2930968"/>
            <a:ext cx="7040" cy="1828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56FD5BD-43C2-468D-988C-71642A746462}"/>
                  </a:ext>
                </a:extLst>
              </p:cNvPr>
              <p:cNvSpPr/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4400" b="1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4400" b="1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ln w="0"/>
                            <a:solidFill>
                              <a:srgbClr val="DD4A48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b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</a:b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bằng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DD4A48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 dirty="0" err="1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endParaRPr lang="en-US" sz="4400" b="1" cap="none" spc="0" dirty="0">
                  <a:ln w="0"/>
                  <a:solidFill>
                    <a:srgbClr val="DD4A48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4400" b="1" cap="none" spc="0" dirty="0">
                    <a:ln w="0"/>
                    <a:solidFill>
                      <a:srgbClr val="DD4A48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656FD5BD-43C2-468D-988C-71642A746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7394" y="1590103"/>
                <a:ext cx="3765774" cy="4076693"/>
              </a:xfrm>
              <a:prstGeom prst="rect">
                <a:avLst/>
              </a:prstGeom>
              <a:blipFill>
                <a:blip r:embed="rId4" cstate="print"/>
                <a:stretch>
                  <a:fillRect t="-3587" r="-5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6DA0D239-F90F-41EF-B4F4-706EEECCBFAA}"/>
              </a:ext>
            </a:extLst>
          </p:cNvPr>
          <p:cNvSpPr/>
          <p:nvPr/>
        </p:nvSpPr>
        <p:spPr>
          <a:xfrm>
            <a:off x="8322123" y="1644079"/>
            <a:ext cx="22701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b="1" dirty="0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 b="1" cap="none" spc="0" dirty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4554BC-6726-4DBF-B736-8B75FD4C499E}"/>
              </a:ext>
            </a:extLst>
          </p:cNvPr>
          <p:cNvSpPr/>
          <p:nvPr/>
        </p:nvSpPr>
        <p:spPr>
          <a:xfrm>
            <a:off x="9115342" y="2863365"/>
            <a:ext cx="6928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0"/>
                <a:solidFill>
                  <a:srgbClr val="FF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  <a:endParaRPr lang="en-US" sz="6600" b="1" cap="none" spc="0">
              <a:ln w="0"/>
              <a:solidFill>
                <a:srgbClr val="FF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9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/>
          <p:bldP spid="20" grpId="1"/>
          <p:bldP spid="21" grpId="0"/>
          <p:bldP spid="21" grpId="1"/>
          <p:bldP spid="27" grpId="0"/>
          <p:bldP spid="27" grpId="1"/>
          <p:bldP spid="30" grpId="0"/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2" presetClass="exit" presetSubtype="2" accel="20000" decel="8000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6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7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9" fill="hold">
                          <p:stCondLst>
                            <p:cond delay="indefinite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4" fill="hold">
                          <p:stCondLst>
                            <p:cond delay="indefinite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" presetClass="entr" presetSubtype="1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1" presetID="2" presetClass="entr" presetSubtype="1" accel="54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53" presetClass="exit" presetSubtype="3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" presetClass="entr" presetSubtype="2" accel="20000" decel="66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2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123" presetID="16" presetClass="entr" presetSubtype="42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42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28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" presetClass="exit" presetSubtype="2" accel="20000" decel="8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13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6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3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9" fill="hold">
                          <p:stCondLst>
                            <p:cond delay="indefinite"/>
                          </p:stCondLst>
                          <p:childTnLst>
                            <p:par>
                              <p:cTn id="1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1" presetID="49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1.48148E-6 L 0.60846 0.37986 " pathEditMode="relative" rAng="0" ptsTypes="AA">
                                          <p:cBhvr>
                                            <p:cTn id="14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417" y="18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4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6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8.33333E-7 -4.44444E-6 L 0.75586 -0.06226 " pathEditMode="relative" rAng="0" ptsTypes="AA">
                                          <p:cBhvr>
                                            <p:cTn id="151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7786" y="-312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6" grpId="0"/>
          <p:bldP spid="7" grpId="0"/>
          <p:bldP spid="7" grpId="1"/>
          <p:bldP spid="8" grpId="0" animBg="1"/>
          <p:bldP spid="8" grpId="1" animBg="1"/>
          <p:bldP spid="13" grpId="0"/>
          <p:bldP spid="13" grpId="1"/>
          <p:bldP spid="14" grpId="0"/>
          <p:bldP spid="14" grpId="1"/>
          <p:bldP spid="15" grpId="0"/>
          <p:bldP spid="15" grpId="1"/>
          <p:bldP spid="16" grpId="0"/>
          <p:bldP spid="16" grpId="1"/>
          <p:bldP spid="20" grpId="0" animBg="1"/>
          <p:bldP spid="20" grpId="1" animBg="1"/>
          <p:bldP spid="21" grpId="0" animBg="1"/>
          <p:bldP spid="21" grpId="1" animBg="1"/>
          <p:bldP spid="27" grpId="0" animBg="1"/>
          <p:bldP spid="27" grpId="1" animBg="1"/>
          <p:bldP spid="30" grpId="0"/>
          <p:bldP spid="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BBE8AA-6512-4D2A-B666-387A712FA7B7}"/>
              </a:ext>
            </a:extLst>
          </p:cNvPr>
          <p:cNvSpPr/>
          <p:nvPr/>
        </p:nvSpPr>
        <p:spPr>
          <a:xfrm>
            <a:off x="4648327" y="25155"/>
            <a:ext cx="28953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Nhận xét: 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74A60C7-A525-4E4A-A40F-2D2DED37D295}"/>
                  </a:ext>
                </a:extLst>
              </p:cNvPr>
              <p:cNvSpPr txBox="1"/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 dirty="0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A3423C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674A60C7-A525-4E4A-A40F-2D2DED37D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97" y="674900"/>
                <a:ext cx="4578754" cy="1467389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954CA9D-EDAF-4024-98EB-38C9C77B90CE}"/>
                  </a:ext>
                </a:extLst>
              </p:cNvPr>
              <p:cNvSpPr txBox="1"/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𝟔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: </m:t>
                        </m:r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600" b="1" i="1" smtClean="0">
                        <a:solidFill>
                          <a:srgbClr val="A3423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A3423C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600" b="1">
                    <a:solidFill>
                      <a:srgbClr val="A3423C"/>
                    </a:solidFill>
                  </a:rPr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54CA9D-EDAF-4024-98EB-38C9C77B9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1431" y="674899"/>
                <a:ext cx="4790350" cy="1467389"/>
              </a:xfrm>
              <a:prstGeom prst="rect">
                <a:avLst/>
              </a:prstGeom>
              <a:blipFill>
                <a:blip r:embed="rId3" cstate="print"/>
                <a:stretch>
                  <a:fillRect l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80AAF42-A0C4-4D31-9B67-AC980163B00E}"/>
              </a:ext>
            </a:extLst>
          </p:cNvPr>
          <p:cNvSpPr/>
          <p:nvPr/>
        </p:nvSpPr>
        <p:spPr>
          <a:xfrm>
            <a:off x="1972113" y="2362862"/>
            <a:ext cx="82477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chất cơ bản của phân số:</a:t>
            </a:r>
            <a:endParaRPr lang="en-US" sz="4000" b="1" cap="none" spc="0">
              <a:ln w="0"/>
              <a:solidFill>
                <a:srgbClr val="DD4A48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594B70-0348-43C1-A3F2-5039B1816FD6}"/>
              </a:ext>
            </a:extLst>
          </p:cNvPr>
          <p:cNvSpPr/>
          <p:nvPr/>
        </p:nvSpPr>
        <p:spPr>
          <a:xfrm>
            <a:off x="101600" y="3163661"/>
            <a:ext cx="11988800" cy="3240054"/>
          </a:xfrm>
          <a:prstGeom prst="rect">
            <a:avLst/>
          </a:prstGeom>
          <a:solidFill>
            <a:srgbClr val="F5EEDC">
              <a:alpha val="80000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cả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tử số và mẫu số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của một phân số với cùng </a:t>
            </a:r>
            <a:r>
              <a:rPr lang="vi-VN" sz="2800" b="1" dirty="0">
                <a:ln w="0"/>
                <a:solidFill>
                  <a:srgbClr val="DD4A4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en-US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</a:t>
            </a:r>
            <a:r>
              <a:rPr lang="vi-VN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cùng chia hết cho một số tự nhiên khác 0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thì sau khi chia ta được một </a:t>
            </a:r>
            <a:r>
              <a:rPr lang="vi-VN" sz="2800" b="1" dirty="0">
                <a:ln w="0"/>
                <a:solidFill>
                  <a:srgbClr val="578F7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phân số bằng phân số đã cho</a:t>
            </a:r>
            <a:r>
              <a:rPr lang="vi-VN" sz="2800" b="1" dirty="0">
                <a:ln w="0"/>
                <a:solidFill>
                  <a:srgbClr val="781D4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800" b="1" cap="none" spc="0" dirty="0">
              <a:ln w="0"/>
              <a:solidFill>
                <a:srgbClr val="781D4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5F7633-118E-422B-957B-D6B872A25F3C}"/>
              </a:ext>
            </a:extLst>
          </p:cNvPr>
          <p:cNvSpPr/>
          <p:nvPr/>
        </p:nvSpPr>
        <p:spPr>
          <a:xfrm>
            <a:off x="5695058" y="1190746"/>
            <a:ext cx="8483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781D42"/>
                </a:solidFill>
                <a:latin typeface="UTM Avo" panose="02040603050506020204" pitchFamily="18" charset="0"/>
              </a:rPr>
              <a:t>và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40388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 p14:presetBounceEnd="4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6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accel="54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2" accel="20000" decel="66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decel="60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accel="54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" presetClass="entr" presetSubtype="2" decel="5400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 animBg="1"/>
          <p:bldP spid="6" grpId="0" animBg="1"/>
          <p:bldP spid="7" grpId="0"/>
          <p:bldP spid="9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4C9A9B-DF42-481D-8386-FD459E81D4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73" y="1990884"/>
            <a:ext cx="7809653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9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1864</TotalTime>
  <Words>448</Words>
  <Application>Microsoft Macintosh PowerPoint</Application>
  <PresentationFormat>Widescreen</PresentationFormat>
  <Paragraphs>108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Times New Roman</vt:lpstr>
      <vt:lpstr>等线</vt:lpstr>
      <vt:lpstr>Cambria Math</vt:lpstr>
      <vt:lpstr>UTM Silk Script</vt:lpstr>
      <vt:lpstr>Arial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9Slide.vn</dc:subject>
  <dc:creator>Admin</dc:creator>
  <cp:keywords>Thy Tho</cp:keywords>
  <dc:description>9Slide.vn</dc:description>
  <cp:lastModifiedBy>Kwon Ji Yong</cp:lastModifiedBy>
  <cp:revision>154</cp:revision>
  <dcterms:created xsi:type="dcterms:W3CDTF">2018-10-13T08:45:51Z</dcterms:created>
  <dcterms:modified xsi:type="dcterms:W3CDTF">2022-01-28T02:58:00Z</dcterms:modified>
  <cp:category>9Slide.vn</cp:category>
  <cp:version>X011</cp:version>
</cp:coreProperties>
</file>