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2" r:id="rId3"/>
  </p:sldMasterIdLst>
  <p:notesMasterIdLst>
    <p:notesMasterId r:id="rId16"/>
  </p:notesMasterIdLst>
  <p:sldIdLst>
    <p:sldId id="8362" r:id="rId4"/>
    <p:sldId id="8379" r:id="rId5"/>
    <p:sldId id="8380" r:id="rId6"/>
    <p:sldId id="8365" r:id="rId7"/>
    <p:sldId id="8381" r:id="rId8"/>
    <p:sldId id="8367" r:id="rId9"/>
    <p:sldId id="8387" r:id="rId10"/>
    <p:sldId id="8385" r:id="rId11"/>
    <p:sldId id="8383" r:id="rId12"/>
    <p:sldId id="8382" r:id="rId13"/>
    <p:sldId id="8388" r:id="rId14"/>
    <p:sldId id="8384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  <p:bold r:id="rId18"/>
    </p:embeddedFont>
    <p:embeddedFont>
      <p:font typeface="#9Slide03 Arima Madurai Thin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Loko" panose="02040603050506020204" pitchFamily="18"/>
      <p:regular r:id="rId24"/>
    </p:embeddedFont>
    <p:embeddedFont>
      <p:font typeface="UTM Neutra" panose="02040603050506020204" pitchFamily="18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F7A"/>
    <a:srgbClr val="FFFABD"/>
    <a:srgbClr val="633925"/>
    <a:srgbClr val="FFC900"/>
    <a:srgbClr val="FF3300"/>
    <a:srgbClr val="FFCA00"/>
    <a:srgbClr val="FFF89A"/>
    <a:srgbClr val="6365A7"/>
    <a:srgbClr val="009DAE"/>
    <a:srgbClr val="08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8" autoAdjust="0"/>
    <p:restoredTop sz="86785" autoAdjust="0"/>
  </p:normalViewPr>
  <p:slideViewPr>
    <p:cSldViewPr snapToGrid="0">
      <p:cViewPr>
        <p:scale>
          <a:sx n="91" d="100"/>
          <a:sy n="91" d="100"/>
        </p:scale>
        <p:origin x="1104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747" y="405114"/>
            <a:ext cx="5234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HÌNH BÌNH HÀNH</a:t>
            </a:r>
          </a:p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TiẾT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2)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78" y="1705694"/>
            <a:ext cx="1883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nháp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cm</a:t>
            </a:r>
            <a:r>
              <a:rPr lang="en-US" sz="4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cm.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26175" y="1325940"/>
            <a:ext cx="4339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3a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238568" y="1325940"/>
            <a:ext cx="37148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3b</a:t>
            </a:r>
            <a:endParaRPr lang="en-US" sz="9600" b="0" cap="none" spc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b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a = 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b = 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; b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× 2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(dm)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accel="2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575198" y="1325940"/>
            <a:ext cx="30416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201292" y="218619"/>
            <a:ext cx="11534775" cy="27517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40dm,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25dm.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17039" y="3182955"/>
            <a:ext cx="11534775" cy="36750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x 25 = 1000 (dm</a:t>
            </a:r>
            <a:r>
              <a:rPr lang="en-US" sz="40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dm</a:t>
            </a:r>
            <a:r>
              <a:rPr lang="en-US" sz="4000" b="1" baseline="300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1309</TotalTime>
  <Words>389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UTM Loko</vt:lpstr>
      <vt:lpstr>Times New Roman</vt:lpstr>
      <vt:lpstr>#9Slide03 Arima Madurai Thin</vt:lpstr>
      <vt:lpstr>Calibri</vt:lpstr>
      <vt:lpstr>等线</vt:lpstr>
      <vt:lpstr>UTM Neutra</vt:lpstr>
      <vt:lpstr>Arial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Microsoft Office User</cp:lastModifiedBy>
  <cp:revision>108</cp:revision>
  <dcterms:created xsi:type="dcterms:W3CDTF">2018-09-07T09:35:39Z</dcterms:created>
  <dcterms:modified xsi:type="dcterms:W3CDTF">2022-01-20T02:08:21Z</dcterms:modified>
  <cp:category>T</cp:category>
  <cp:version>N04</cp:version>
</cp:coreProperties>
</file>