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12125" r:id="rId3"/>
    <p:sldId id="12100" r:id="rId4"/>
    <p:sldId id="12101" r:id="rId5"/>
    <p:sldId id="12127" r:id="rId6"/>
    <p:sldId id="12128" r:id="rId7"/>
    <p:sldId id="12102" r:id="rId8"/>
    <p:sldId id="12129" r:id="rId9"/>
    <p:sldId id="12130" r:id="rId10"/>
    <p:sldId id="12103" r:id="rId11"/>
    <p:sldId id="12131" r:id="rId12"/>
    <p:sldId id="12104" r:id="rId13"/>
    <p:sldId id="12132" r:id="rId14"/>
    <p:sldId id="12109" r:id="rId15"/>
    <p:sldId id="12105" r:id="rId16"/>
    <p:sldId id="12133" r:id="rId17"/>
    <p:sldId id="12135" r:id="rId18"/>
    <p:sldId id="12136" r:id="rId19"/>
  </p:sldIdLst>
  <p:sldSz cx="12192000" cy="6858000"/>
  <p:notesSz cx="6858000" cy="9144000"/>
  <p:embeddedFontLst>
    <p:embeddedFont>
      <p:font typeface="等线" panose="02010600030101010101" pitchFamily="2" charset="-122"/>
      <p:regular r:id="rId21"/>
      <p:bold r:id="rId22"/>
    </p:embeddedFont>
    <p:embeddedFont>
      <p:font typeface="等线 Light" panose="02010600030101010101" pitchFamily="2" charset="-122"/>
      <p:regular r:id="rId23"/>
    </p:embeddedFont>
    <p:embeddedFont>
      <p:font typeface="字魂46号-喵喵体" pitchFamily="2" charset="-122"/>
      <p:regular r:id="rId24"/>
    </p:embeddedFont>
    <p:embeddedFont>
      <p:font typeface="UTM Avo" panose="02040603050506020204" pitchFamily="18"/>
      <p:regular r:id="rId25"/>
      <p:bold r:id="rId26"/>
      <p:italic r:id="rId27"/>
      <p:boldItalic r:id="rId28"/>
    </p:embeddedFont>
    <p:embeddedFont>
      <p:font typeface="UTM Colossalis" panose="02040603050506020204" pitchFamily="18"/>
      <p:regular r:id="rId29"/>
    </p:embeddedFont>
    <p:embeddedFont>
      <p:font typeface="UTM Ericsson Capital" panose="02040603050506020204" pitchFamily="18"/>
      <p:regular r:id="rId30"/>
    </p:embeddedFont>
    <p:embeddedFont>
      <p:font typeface="UTM French Vanilla" panose="02040603050506020204" pitchFamily="18"/>
      <p:regular r:id="rId31"/>
    </p:embeddedFont>
    <p:embeddedFont>
      <p:font typeface="UTM Futura Extra" panose="02040603050506020204" pitchFamily="18"/>
      <p:bold r:id="rId32"/>
    </p:embeddedFont>
    <p:embeddedFont>
      <p:font typeface="UVN Vung Tau" panose="03080702040302070203" pitchFamily="66" charset="0"/>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1" autoAdjust="0"/>
    <p:restoredTop sz="95206" autoAdjust="0"/>
  </p:normalViewPr>
  <p:slideViewPr>
    <p:cSldViewPr snapToGrid="0">
      <p:cViewPr varScale="1">
        <p:scale>
          <a:sx n="118" d="100"/>
          <a:sy n="118" d="100"/>
        </p:scale>
        <p:origin x="28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18</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err="1">
                <a:solidFill>
                  <a:srgbClr val="002060"/>
                </a:solidFill>
                <a:latin typeface="UTM Avo" panose="02040603050506020204" pitchFamily="18" charset="0"/>
              </a:rPr>
              <a:t>Vì</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791782" y="111700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với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
        <p:nvSpPr>
          <p:cNvPr id="19" name="Rectangle 18"/>
          <p:cNvSpPr/>
          <p:nvPr/>
        </p:nvSpPr>
        <p:spPr>
          <a:xfrm>
            <a:off x="-157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492" y="2886372"/>
            <a:ext cx="7409468" cy="3699177"/>
          </a:xfrm>
          <a:prstGeom prst="rect">
            <a:avLst/>
          </a:prstGeom>
        </p:spPr>
      </p:pic>
      <p:sp>
        <p:nvSpPr>
          <p:cNvPr id="23" name="Rectangle 22"/>
          <p:cNvSpPr/>
          <p:nvPr/>
        </p:nvSpPr>
        <p:spPr>
          <a:xfrm>
            <a:off x="1084081" y="1531468"/>
            <a:ext cx="9775595" cy="830997"/>
          </a:xfrm>
          <a:prstGeom prst="rect">
            <a:avLst/>
          </a:prstGeom>
        </p:spPr>
        <p:txBody>
          <a:bodyPr wrap="square">
            <a:spAutoFit/>
          </a:bodyPr>
          <a:lstStyle/>
          <a:p>
            <a:pPr algn="ctr"/>
            <a:r>
              <a:rPr lang="en-US" sz="4800" b="1" i="1" dirty="0">
                <a:solidFill>
                  <a:schemeClr val="bg1"/>
                </a:solidFill>
                <a:latin typeface="UTM Avo" panose="02040603050506020204" pitchFamily="18" charset="0"/>
                <a:cs typeface="Arial" panose="020B0604020202020204" pitchFamily="34" charset="0"/>
              </a:rPr>
              <a:t>*</a:t>
            </a:r>
            <a:r>
              <a:rPr lang="en-US" sz="4800" b="1" i="1" dirty="0" err="1">
                <a:solidFill>
                  <a:schemeClr val="bg1"/>
                </a:solidFill>
                <a:latin typeface="UTM Avo" panose="02040603050506020204" pitchFamily="18" charset="0"/>
                <a:cs typeface="Arial" panose="020B0604020202020204" pitchFamily="34" charset="0"/>
              </a:rPr>
              <a:t>Đọc</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phần</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chú</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thích</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trang</a:t>
            </a:r>
            <a:r>
              <a:rPr lang="en-US" sz="4800" b="1" i="1" dirty="0">
                <a:solidFill>
                  <a:schemeClr val="bg1"/>
                </a:solidFill>
                <a:latin typeface="UTM Avo" panose="02040603050506020204" pitchFamily="18" charset="0"/>
                <a:cs typeface="Arial" panose="020B0604020202020204" pitchFamily="34" charset="0"/>
              </a:rPr>
              <a:t> 44</a:t>
            </a:r>
            <a:endParaRPr lang="en-US" sz="4800" i="1" dirty="0">
              <a:solidFill>
                <a:schemeClr val="bg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349276"/>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4824523"/>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007677" y="816824"/>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66273" y="2101482"/>
            <a:ext cx="1802371" cy="1938992"/>
          </a:xfrm>
          <a:prstGeom prst="rect">
            <a:avLst/>
          </a:prstGeom>
        </p:spPr>
        <p:txBody>
          <a:bodyPr wrap="square">
            <a:spAutoFit/>
          </a:bodyPr>
          <a:lstStyle/>
          <a:p>
            <a:pPr algn="just"/>
            <a:r>
              <a:rPr lang="en-US" sz="3000" dirty="0" err="1">
                <a:solidFill>
                  <a:srgbClr val="002060"/>
                </a:solidFill>
                <a:latin typeface="UTM Avo" panose="02040603050506020204" pitchFamily="18" charset="0"/>
                <a:cs typeface="Arial" panose="020B0604020202020204" pitchFamily="34" charset="0"/>
              </a:rPr>
              <a:t>nỗi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niềm</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err="1">
                <a:solidFill>
                  <a:srgbClr val="002060"/>
                </a:solidFill>
                <a:latin typeface="UTM Avo" panose="02040603050506020204" pitchFamily="18" charset="0"/>
                <a:cs typeface="Arial" panose="020B0604020202020204" pitchFamily="34" charset="0"/>
              </a:rPr>
              <a:t>mát</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rượi</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a:solidFill>
                  <a:srgbClr val="002060"/>
                </a:solidFill>
                <a:latin typeface="UTM Avo" panose="02040603050506020204" pitchFamily="18" charset="0"/>
                <a:cs typeface="Arial" panose="020B0604020202020204" pitchFamily="34" charset="0"/>
              </a:rPr>
              <a:t>me non</a:t>
            </a:r>
          </a:p>
          <a:p>
            <a:pPr algn="just"/>
            <a:r>
              <a:rPr lang="en-US" sz="3000" dirty="0" err="1">
                <a:solidFill>
                  <a:srgbClr val="002060"/>
                </a:solidFill>
                <a:latin typeface="UTM Avo" panose="02040603050506020204" pitchFamily="18" charset="0"/>
                <a:cs typeface="Arial" panose="020B0604020202020204" pitchFamily="34" charset="0"/>
              </a:rPr>
              <a:t>chói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lọi</a:t>
            </a:r>
            <a:endParaRPr lang="en-US" sz="30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018966" y="2049146"/>
            <a:ext cx="605293"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1938992"/>
          </a:xfrm>
          <a:prstGeom prst="rect">
            <a:avLst/>
          </a:prstGeom>
        </p:spPr>
        <p:txBody>
          <a:bodyPr wrap="square">
            <a:spAutoFit/>
          </a:bodyPr>
          <a:lstStyle/>
          <a:p>
            <a:pPr algn="just">
              <a:spcBef>
                <a:spcPts val="600"/>
              </a:spcBef>
              <a:spcAft>
                <a:spcPts val="600"/>
              </a:spcAft>
            </a:pPr>
            <a:r>
              <a:rPr lang="vi-VN" sz="30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7540552" y="55693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3055638" y="46549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7584096"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10907868"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4245811" y="509041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10095068" y="5104931"/>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additive="base">
                                        <p:cTn id="4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 calcmode="lin" valueType="num">
                                      <p:cBhvr>
                                        <p:cTn id="64" dur="500" fill="hold"/>
                                        <p:tgtEl>
                                          <p:spTgt spid="13"/>
                                        </p:tgtEl>
                                        <p:attrNameLst>
                                          <p:attrName>style.rotation</p:attrName>
                                        </p:attrNameLst>
                                      </p:cBhvr>
                                      <p:tavLst>
                                        <p:tav tm="0">
                                          <p:val>
                                            <p:fltVal val="90"/>
                                          </p:val>
                                        </p:tav>
                                        <p:tav tm="100000">
                                          <p:val>
                                            <p:fltVal val="0"/>
                                          </p:val>
                                        </p:tav>
                                      </p:tavLst>
                                    </p:anim>
                                    <p:animEffect transition="in" filter="fade">
                                      <p:cBhvr>
                                        <p:cTn id="65" dur="500"/>
                                        <p:tgtEl>
                                          <p:spTgt spid="13"/>
                                        </p:tgtEl>
                                      </p:cBhvr>
                                    </p:animEffect>
                                  </p:childTnLst>
                                </p:cTn>
                              </p:par>
                            </p:childTnLst>
                          </p:cTn>
                        </p:par>
                        <p:par>
                          <p:cTn id="66" fill="hold">
                            <p:stCondLst>
                              <p:cond delay="500"/>
                            </p:stCondLst>
                            <p:childTnLst>
                              <p:par>
                                <p:cTn id="67" presetID="3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90"/>
                                          </p:val>
                                        </p:tav>
                                        <p:tav tm="100000">
                                          <p:val>
                                            <p:fltVal val="0"/>
                                          </p:val>
                                        </p:tav>
                                      </p:tavLst>
                                    </p:anim>
                                    <p:animEffect transition="in" filter="fade">
                                      <p:cBhvr>
                                        <p:cTn id="72" dur="500"/>
                                        <p:tgtEl>
                                          <p:spTgt spid="14"/>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 calcmode="lin" valueType="num">
                                      <p:cBhvr>
                                        <p:cTn id="78" dur="500" fill="hold"/>
                                        <p:tgtEl>
                                          <p:spTgt spid="15"/>
                                        </p:tgtEl>
                                        <p:attrNameLst>
                                          <p:attrName>style.rotation</p:attrName>
                                        </p:attrNameLst>
                                      </p:cBhvr>
                                      <p:tavLst>
                                        <p:tav tm="0">
                                          <p:val>
                                            <p:fltVal val="90"/>
                                          </p:val>
                                        </p:tav>
                                        <p:tav tm="100000">
                                          <p:val>
                                            <p:fltVal val="0"/>
                                          </p:val>
                                        </p:tav>
                                      </p:tavLst>
                                    </p:anim>
                                    <p:animEffect transition="in" filter="fade">
                                      <p:cBhvr>
                                        <p:cTn id="79" dur="500"/>
                                        <p:tgtEl>
                                          <p:spTgt spid="15"/>
                                        </p:tgtEl>
                                      </p:cBhvr>
                                    </p:animEffect>
                                  </p:childTnLst>
                                </p:cTn>
                              </p:par>
                            </p:childTnLst>
                          </p:cTn>
                        </p:par>
                        <p:par>
                          <p:cTn id="80" fill="hold">
                            <p:stCondLst>
                              <p:cond delay="1500"/>
                            </p:stCondLst>
                            <p:childTnLst>
                              <p:par>
                                <p:cTn id="81" presetID="31"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 calcmode="lin" valueType="num">
                                      <p:cBhvr>
                                        <p:cTn id="85" dur="500" fill="hold"/>
                                        <p:tgtEl>
                                          <p:spTgt spid="16"/>
                                        </p:tgtEl>
                                        <p:attrNameLst>
                                          <p:attrName>style.rotation</p:attrName>
                                        </p:attrNameLst>
                                      </p:cBhvr>
                                      <p:tavLst>
                                        <p:tav tm="0">
                                          <p:val>
                                            <p:fltVal val="90"/>
                                          </p:val>
                                        </p:tav>
                                        <p:tav tm="100000">
                                          <p:val>
                                            <p:fltVal val="0"/>
                                          </p:val>
                                        </p:tav>
                                      </p:tavLst>
                                    </p:anim>
                                    <p:animEffect transition="in" filter="fade">
                                      <p:cBhvr>
                                        <p:cTn id="86" dur="500"/>
                                        <p:tgtEl>
                                          <p:spTgt spid="16"/>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 calcmode="lin" valueType="num">
                                      <p:cBhvr>
                                        <p:cTn id="92" dur="500" fill="hold"/>
                                        <p:tgtEl>
                                          <p:spTgt spid="17"/>
                                        </p:tgtEl>
                                        <p:attrNameLst>
                                          <p:attrName>style.rotation</p:attrName>
                                        </p:attrNameLst>
                                      </p:cBhvr>
                                      <p:tavLst>
                                        <p:tav tm="0">
                                          <p:val>
                                            <p:fltVal val="90"/>
                                          </p:val>
                                        </p:tav>
                                        <p:tav tm="100000">
                                          <p:val>
                                            <p:fltVal val="0"/>
                                          </p:val>
                                        </p:tav>
                                      </p:tavLst>
                                    </p:anim>
                                    <p:animEffect transition="in" filter="fade">
                                      <p:cBhvr>
                                        <p:cTn id="93" dur="500"/>
                                        <p:tgtEl>
                                          <p:spTgt spid="17"/>
                                        </p:tgtEl>
                                      </p:cBhvr>
                                    </p:animEffect>
                                  </p:childTnLst>
                                </p:cTn>
                              </p:par>
                            </p:childTnLst>
                          </p:cTn>
                        </p:par>
                        <p:par>
                          <p:cTn id="94" fill="hold">
                            <p:stCondLst>
                              <p:cond delay="2500"/>
                            </p:stCondLst>
                            <p:childTnLst>
                              <p:par>
                                <p:cTn id="95" presetID="31" presetClass="entr" presetSubtype="0"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 calcmode="lin" valueType="num">
                                      <p:cBhvr>
                                        <p:cTn id="99" dur="500" fill="hold"/>
                                        <p:tgtEl>
                                          <p:spTgt spid="34"/>
                                        </p:tgtEl>
                                        <p:attrNameLst>
                                          <p:attrName>style.rotation</p:attrName>
                                        </p:attrNameLst>
                                      </p:cBhvr>
                                      <p:tavLst>
                                        <p:tav tm="0">
                                          <p:val>
                                            <p:fltVal val="90"/>
                                          </p:val>
                                        </p:tav>
                                        <p:tav tm="100000">
                                          <p:val>
                                            <p:fltVal val="0"/>
                                          </p:val>
                                        </p:tav>
                                      </p:tavLst>
                                    </p:anim>
                                    <p:animEffect transition="in" filter="fade">
                                      <p:cBhvr>
                                        <p:cTn id="10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P spid="31" grpId="0" animBg="1"/>
      <p:bldP spid="3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1502</Words>
  <Application>Microsoft Macintosh PowerPoint</Application>
  <PresentationFormat>Widescreen</PresentationFormat>
  <Paragraphs>99</Paragraphs>
  <Slides>18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等线</vt:lpstr>
      <vt:lpstr>UTM Ericsson Capital</vt:lpstr>
      <vt:lpstr>UVN Vung Tau</vt:lpstr>
      <vt:lpstr>UTM Colossalis</vt:lpstr>
      <vt:lpstr>字魂46号-喵喵体</vt:lpstr>
      <vt:lpstr>UTM Avo</vt:lpstr>
      <vt:lpstr>等线 Light</vt:lpstr>
      <vt:lpstr>Times New Roman</vt:lpstr>
      <vt:lpstr>Arial</vt:lpstr>
      <vt:lpstr>UTM Futura Extra</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Kwon Ji Yong</cp:lastModifiedBy>
  <cp:revision>60</cp:revision>
  <dcterms:created xsi:type="dcterms:W3CDTF">2020-02-11T07:06:41Z</dcterms:created>
  <dcterms:modified xsi:type="dcterms:W3CDTF">2022-02-21T02:08:43Z</dcterms:modified>
  <cp:version>K15</cp:version>
</cp:coreProperties>
</file>