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1" r:id="rId2"/>
    <p:sldId id="256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6" r:id="rId15"/>
    <p:sldId id="295" r:id="rId16"/>
    <p:sldId id="293" r:id="rId17"/>
    <p:sldId id="298" r:id="rId18"/>
    <p:sldId id="299" r:id="rId19"/>
    <p:sldId id="300" r:id="rId20"/>
    <p:sldId id="301" r:id="rId21"/>
    <p:sldId id="297" r:id="rId22"/>
  </p:sldIdLst>
  <p:sldSz cx="12192000" cy="6858000"/>
  <p:notesSz cx="6858000" cy="9144000"/>
  <p:embeddedFontLst>
    <p:embeddedFont>
      <p:font typeface="等线" charset="-122"/>
      <p:regular r:id="rId24"/>
      <p:bold r:id="rId25"/>
    </p:embeddedFont>
    <p:embeddedFont>
      <p:font typeface="#9Slide03 AllRoundGothic" charset="0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BE82"/>
    <a:srgbClr val="8F4606"/>
    <a:srgbClr val="9C3D3B"/>
    <a:srgbClr val="FFCC29"/>
    <a:srgbClr val="F58634"/>
    <a:srgbClr val="F2F013"/>
    <a:srgbClr val="660303"/>
    <a:srgbClr val="2FDD92"/>
    <a:srgbClr val="9C3D39"/>
    <a:srgbClr val="FFD09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76" autoAdjust="0"/>
  </p:normalViewPr>
  <p:slideViewPr>
    <p:cSldViewPr snapToGrid="0">
      <p:cViewPr>
        <p:scale>
          <a:sx n="50" d="100"/>
          <a:sy n="50" d="100"/>
        </p:scale>
        <p:origin x="-331" y="-52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45E37-D9D6-4472-B4A8-EE39C13FA1BF}" type="datetimeFigureOut">
              <a:rPr lang="zh-CN" altLang="en-US" smtClean="0"/>
              <a:pPr/>
              <a:t>2022/2/14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A45AE-A946-475B-BE63-3F713E28C56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2883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54449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6125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77540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2811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2811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281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HÔM</a:t>
            </a:r>
            <a:r>
              <a:rPr lang="en-US" baseline="0" dirty="0"/>
              <a:t> NAY SINH NHẬT 2 ANH EM HỔ SINH ĐÔI. HỔ ANH VÀ HỔ EM.</a:t>
            </a:r>
          </a:p>
          <a:p>
            <a:r>
              <a:rPr lang="en-US" baseline="0" dirty="0"/>
              <a:t>MẸ CỦA HAI BẠN ĐÃ LÀM MỘT CHIẾC BÁNH PIZZA HẢI SẢN THƠM LỪNG.</a:t>
            </a:r>
          </a:p>
          <a:p>
            <a:r>
              <a:rPr lang="en-US" baseline="0" dirty="0"/>
              <a:t>VÌ CÓ HAI ANH EM, NÊN MẸ ĐÃ CHIA CHIẾC BÁNH THÀNH BAO NHIÊU PHẦN, CÙNG NHÌN ĐI?</a:t>
            </a:r>
          </a:p>
          <a:p>
            <a:r>
              <a:rPr lang="en-US" baseline="0" dirty="0"/>
              <a:t>VIẾT PHÂN SỐ CHỈ SỐ PHẦN BÁNH PIZZA MÀ HỔ ANH ĐÃ ĂN?</a:t>
            </a:r>
          </a:p>
          <a:p>
            <a:r>
              <a:rPr lang="en-US" baseline="0" dirty="0"/>
              <a:t>PHẦN CÒN LẠI HỔ ANH NHƯỜNG HỔ EM. VIẾT PHÂN SỐ THỂ HIỆN SỐ PHẦN BÁNH PIZZA CÒN LẠI? </a:t>
            </a:r>
          </a:p>
          <a:p>
            <a:r>
              <a:rPr lang="en-US" baseline="0" dirty="0"/>
              <a:t>VẬY AI ĐÃ ĂN NHIỀU SỐ PHẦN BÁNH PIZZA HƠN? VÌ SAO BIẾT? DÔ PHẦN BÀI MỚI ĐI.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3246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53527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53984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63198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24693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0053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78699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281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xmlns="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696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xmlns="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xmlns="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5026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5518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xmlns="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xmlns="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44009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xmlns="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244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xmlns="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59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xmlns="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xmlns="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xmlns="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xmlns="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032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xmlns="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917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xmlns="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86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xmlns="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577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C9421B-6E87-441C-BBB0-AE2B9BF8799A}"/>
              </a:ext>
            </a:extLst>
          </p:cNvPr>
          <p:cNvSpPr txBox="1"/>
          <p:nvPr userDrawn="1"/>
        </p:nvSpPr>
        <p:spPr>
          <a:xfrm>
            <a:off x="11399988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41BA65-73B5-4F64-8E2A-ED5FA2116E55}"/>
              </a:ext>
            </a:extLst>
          </p:cNvPr>
          <p:cNvSpPr txBox="1"/>
          <p:nvPr userDrawn="1"/>
        </p:nvSpPr>
        <p:spPr>
          <a:xfrm>
            <a:off x="0" y="6488668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0886C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9FB2906-B4CD-4193-94C3-17A1ABD2B8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846D8D3-7408-4513-8423-335F2C22B5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78B4B24-B728-49B8-AB73-93ADA2F0AE2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91CF84C-C07C-4ACB-87B3-A3F3E14F6A0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4694B1-4081-4589-B8CE-61A429893964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92382FA3-C736-4ECC-B89D-A06C36C4F77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436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9" r:id="rId4"/>
    <p:sldLayoutId id="2147483652" r:id="rId5"/>
    <p:sldLayoutId id="2147483658" r:id="rId6"/>
    <p:sldLayoutId id="2147483660" r:id="rId7"/>
    <p:sldLayoutId id="2147483657" r:id="rId8"/>
    <p:sldLayoutId id="2147483655" r:id="rId9"/>
    <p:sldLayoutId id="2147483656" r:id="rId10"/>
  </p:sldLayoutIdLst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microsoft.com/office/2007/relationships/hdphoto" Target="../media/hdphoto5.wdp"/><Relationship Id="rId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image" Target="../media/image33.jpe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microsoft.com/office/2007/relationships/hdphoto" Target="../media/hdphoto5.wdp"/><Relationship Id="rId5" Type="http://schemas.openxmlformats.org/officeDocument/2006/relationships/image" Target="NULL"/><Relationship Id="rId10" Type="http://schemas.openxmlformats.org/officeDocument/2006/relationships/image" Target="../media/image49.png"/><Relationship Id="rId4" Type="http://schemas.openxmlformats.org/officeDocument/2006/relationships/image" Target="../media/image33.jpe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5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6.png"/><Relationship Id="rId4" Type="http://schemas.openxmlformats.org/officeDocument/2006/relationships/image" Target="../media/image33.jpe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8.png"/><Relationship Id="rId4" Type="http://schemas.openxmlformats.org/officeDocument/2006/relationships/image" Target="../media/image33.jpe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1.jpe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33.jpe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3.jpe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image" Target="../media/image33.jpe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7" b="1757"/>
          <a:stretch/>
        </p:blipFill>
        <p:spPr>
          <a:xfrm>
            <a:off x="0" y="3265000"/>
            <a:ext cx="12344400" cy="3682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06A5D"/>
                </a:solidFill>
                <a:latin typeface="UTM Seagull" panose="02040603050506020204" pitchFamily="18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119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95948" y="1318821"/>
            <a:ext cx="9448672" cy="1754326"/>
            <a:chOff x="1918559" y="1856673"/>
            <a:chExt cx="9323130" cy="1754326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2F86A6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18559" y="1856673"/>
              <a:ext cx="93231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B2F5EE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4537" y="1884572"/>
            <a:ext cx="5915140" cy="50953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77394" y="2420458"/>
            <a:ext cx="6315935" cy="45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145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58433">
            <a:off x="4663226" y="3695764"/>
            <a:ext cx="2820942" cy="2925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5799" y="3756383"/>
            <a:ext cx="3335796" cy="3147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166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21" t="44973" r="27149" b="12260"/>
          <a:stretch/>
        </p:blipFill>
        <p:spPr>
          <a:xfrm>
            <a:off x="4788713" y="3986880"/>
            <a:ext cx="2978310" cy="3057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1244" y="3744896"/>
            <a:ext cx="3304905" cy="3118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84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381967" y="181528"/>
            <a:ext cx="7766137" cy="2869865"/>
            <a:chOff x="666674" y="718588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666674" y="718588"/>
              <a:ext cx="7766137" cy="2869865"/>
              <a:chOff x="778641" y="929850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/>
            </p:nvSpPr>
            <p:spPr>
              <a:xfrm>
                <a:off x="778641" y="929850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11"/>
              <p:cNvSpPr/>
              <p:nvPr/>
            </p:nvSpPr>
            <p:spPr>
              <a:xfrm>
                <a:off x="909934" y="1024324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25708" y="876249"/>
              <a:ext cx="7589311" cy="2558770"/>
              <a:chOff x="725708" y="876249"/>
              <a:chExt cx="7589311" cy="255877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725708" y="876249"/>
                <a:ext cx="7443593" cy="2554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LỜI DẶN</a:t>
                </a:r>
              </a:p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CỦA MẸ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71426" y="880474"/>
                <a:ext cx="7443593" cy="2554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solidFill>
                      <a:srgbClr val="FFCC29"/>
                    </a:solidFill>
                    <a:latin typeface="UTM Rockwell" panose="02040603050506020204" pitchFamily="18" charset="0"/>
                  </a:rPr>
                  <a:t>LỜI DẶN</a:t>
                </a:r>
              </a:p>
              <a:p>
                <a:pPr algn="ctr"/>
                <a:r>
                  <a:rPr lang="en-US" sz="8000" dirty="0">
                    <a:solidFill>
                      <a:srgbClr val="FFCC29"/>
                    </a:solidFill>
                    <a:latin typeface="UTM Rockwell" panose="02040603050506020204" pitchFamily="18" charset="0"/>
                  </a:rPr>
                  <a:t>CỦA MẸ</a:t>
                </a: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1687" y="3829277"/>
            <a:ext cx="3752635" cy="330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4112" y="3858123"/>
            <a:ext cx="3587885" cy="31790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0000"/>
            <a:ext cx="6685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384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90535" y="266741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17242" y="569131"/>
            <a:ext cx="2292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28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28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3210128" y="1008710"/>
                <a:ext cx="7868255" cy="125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 1</a:t>
                </a:r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28" y="1008710"/>
                <a:ext cx="7868255" cy="1250920"/>
              </a:xfrm>
              <a:prstGeom prst="rect">
                <a:avLst/>
              </a:prstGeom>
              <a:blipFill>
                <a:blip r:embed="rId3" cstate="print"/>
                <a:stretch>
                  <a:fillRect b="-6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82785" y="2462678"/>
            <a:ext cx="1111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Nếu 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tử số bé hơn mẫu số </a:t>
            </a:r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thì phân số 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bé hơn 1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3210127" y="3462579"/>
                <a:ext cx="7868255" cy="125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 1</a:t>
                </a:r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27" y="3462579"/>
                <a:ext cx="7868255" cy="1250920"/>
              </a:xfrm>
              <a:prstGeom prst="rect">
                <a:avLst/>
              </a:prstGeom>
              <a:blipFill>
                <a:blip r:embed="rId4" cstate="print"/>
                <a:stretch>
                  <a:fillRect b="-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53589" y="4766025"/>
            <a:ext cx="11242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xmlns="" val="151992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3526104" y="1191990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1500" b="1" i="0" smtClean="0">
                        <a:solidFill>
                          <a:srgbClr val="002060"/>
                        </a:solidFill>
                        <a:latin typeface="UTM Avo" panose="02040603050506020204" pitchFamily="18" charset="0"/>
                      </a:rPr>
                      <m:t>1 </m:t>
                    </m:r>
                    <m:r>
                      <a:rPr lang="en-US" sz="11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104" y="1191990"/>
                <a:ext cx="5963056" cy="309841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D82F00C-AD86-4612-9652-941A63B12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277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15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11500" b="1" i="0" smtClean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m:t>1</m:t>
                      </m:r>
                    </m:oMath>
                  </m:oMathPara>
                </a14:m>
                <a:endParaRPr lang="en-US" sz="115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52506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44A9A50-8B8A-4CDD-864A-BB94540E8B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605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1500" b="1" i="0" smtClean="0">
                        <a:solidFill>
                          <a:srgbClr val="00206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6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714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13760" y="1402080"/>
            <a:ext cx="30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6</a:t>
            </a:r>
          </a:p>
          <a:p>
            <a:r>
              <a:rPr lang="en-US" sz="9600" b="1" dirty="0" smtClean="0">
                <a:solidFill>
                  <a:srgbClr val="002060"/>
                </a:solidFill>
              </a:rPr>
              <a:t>5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8120" y="1828800"/>
            <a:ext cx="30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1</a:t>
            </a:r>
            <a:endParaRPr lang="en-US" sz="9600" b="1" dirty="0" smtClean="0">
              <a:solidFill>
                <a:srgbClr val="00206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124200" y="2895600"/>
            <a:ext cx="1508760" cy="152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1277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13760" y="1402080"/>
            <a:ext cx="30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9</a:t>
            </a:r>
            <a:endParaRPr lang="en-US" sz="9600" b="1" dirty="0" smtClean="0">
              <a:solidFill>
                <a:srgbClr val="002060"/>
              </a:solidFill>
            </a:endParaRPr>
          </a:p>
          <a:p>
            <a:r>
              <a:rPr lang="en-US" sz="9600" b="1" dirty="0" smtClean="0">
                <a:solidFill>
                  <a:srgbClr val="002060"/>
                </a:solidFill>
              </a:rPr>
              <a:t>9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8120" y="1828800"/>
            <a:ext cx="30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1</a:t>
            </a:r>
            <a:endParaRPr lang="en-US" sz="9600" b="1" dirty="0" smtClean="0">
              <a:solidFill>
                <a:srgbClr val="00206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124200" y="2895600"/>
            <a:ext cx="1508760" cy="152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1277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8242 -0.1645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0" y="1432560"/>
            <a:ext cx="190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12</a:t>
            </a:r>
          </a:p>
          <a:p>
            <a:r>
              <a:rPr lang="en-US" sz="9600" b="1" dirty="0" smtClean="0">
                <a:solidFill>
                  <a:srgbClr val="002060"/>
                </a:solidFill>
              </a:rPr>
              <a:t> 7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8120" y="1828800"/>
            <a:ext cx="30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1</a:t>
            </a:r>
            <a:endParaRPr lang="en-US" sz="9600" b="1" dirty="0" smtClean="0">
              <a:solidFill>
                <a:srgbClr val="00206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124200" y="2895600"/>
            <a:ext cx="1508760" cy="152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1277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3728" y="373045"/>
            <a:ext cx="7766137" cy="2869865"/>
            <a:chOff x="564437" y="815727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564437" y="815727"/>
              <a:ext cx="7766137" cy="2869865"/>
              <a:chOff x="676404" y="1039661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11"/>
              <p:cNvSpPr/>
              <p:nvPr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18505" y="1011658"/>
              <a:ext cx="6952199" cy="2554545"/>
              <a:chOff x="1018505" y="1011658"/>
              <a:chExt cx="6952199" cy="2554545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0185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SINH NHẬT CỦA HỔ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127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solidFill>
                      <a:srgbClr val="FFCC29"/>
                    </a:solidFill>
                    <a:latin typeface="UTM Rockwell" panose="02040603050506020204" pitchFamily="18" charset="0"/>
                  </a:rPr>
                  <a:t>SINH NHẬT CỦA HỔ</a:t>
                </a:r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4179" y="67702"/>
            <a:ext cx="7692716" cy="77533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70307" y="1810432"/>
            <a:ext cx="6267102" cy="52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319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90535" y="266741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161082" y="645331"/>
            <a:ext cx="999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i="1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i="1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2800" b="1" i="1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i="1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2800" b="1" i="1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i="1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1, </a:t>
            </a:r>
            <a:r>
              <a:rPr lang="en-US" sz="2800" b="1" i="1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i="1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2800" b="1" i="1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i="1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i="1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sz="2800" b="1" i="1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i="1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2800" b="1" i="1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i="1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khác</a:t>
            </a:r>
            <a:r>
              <a:rPr lang="en-US" sz="2800" b="1" i="1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0</a:t>
            </a:r>
            <a:endParaRPr lang="en-US" sz="2800" b="1" i="1" u="sng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825240" y="1203960"/>
            <a:ext cx="152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806440" y="1203960"/>
            <a:ext cx="1844040" cy="304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183880" y="1219200"/>
            <a:ext cx="192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41120" y="1615440"/>
            <a:ext cx="30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1</a:t>
            </a:r>
            <a:endParaRPr lang="en-US" sz="9600" b="1" dirty="0" smtClean="0">
              <a:solidFill>
                <a:srgbClr val="002060"/>
              </a:solidFill>
            </a:endParaRPr>
          </a:p>
          <a:p>
            <a:r>
              <a:rPr lang="en-US" sz="9600" b="1" dirty="0" smtClean="0">
                <a:solidFill>
                  <a:srgbClr val="002060"/>
                </a:solidFill>
              </a:rPr>
              <a:t>5</a:t>
            </a:r>
            <a:endParaRPr lang="en-US" sz="9600" b="1" dirty="0">
              <a:solidFill>
                <a:srgbClr val="00206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051560" y="3108960"/>
            <a:ext cx="1508760" cy="152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11880" y="1615440"/>
            <a:ext cx="30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2</a:t>
            </a:r>
            <a:endParaRPr lang="en-US" sz="9600" b="1" dirty="0" smtClean="0">
              <a:solidFill>
                <a:srgbClr val="002060"/>
              </a:solidFill>
            </a:endParaRPr>
          </a:p>
          <a:p>
            <a:r>
              <a:rPr lang="en-US" sz="9600" b="1" dirty="0" smtClean="0">
                <a:solidFill>
                  <a:srgbClr val="002060"/>
                </a:solidFill>
              </a:rPr>
              <a:t>5</a:t>
            </a:r>
            <a:endParaRPr lang="en-US" sz="9600" b="1" dirty="0">
              <a:solidFill>
                <a:srgbClr val="00206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322320" y="3108960"/>
            <a:ext cx="1508760" cy="152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36920" y="1615440"/>
            <a:ext cx="30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3</a:t>
            </a:r>
            <a:endParaRPr lang="en-US" sz="9600" b="1" dirty="0" smtClean="0">
              <a:solidFill>
                <a:srgbClr val="002060"/>
              </a:solidFill>
            </a:endParaRPr>
          </a:p>
          <a:p>
            <a:r>
              <a:rPr lang="en-US" sz="9600" b="1" dirty="0" smtClean="0">
                <a:solidFill>
                  <a:srgbClr val="002060"/>
                </a:solidFill>
              </a:rPr>
              <a:t>5</a:t>
            </a:r>
            <a:endParaRPr lang="en-US" sz="9600" b="1" dirty="0">
              <a:solidFill>
                <a:srgbClr val="00206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5547360" y="3108960"/>
            <a:ext cx="1508760" cy="152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595360" y="1615440"/>
            <a:ext cx="30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4</a:t>
            </a:r>
            <a:endParaRPr lang="en-US" sz="9600" b="1" dirty="0" smtClean="0">
              <a:solidFill>
                <a:srgbClr val="002060"/>
              </a:solidFill>
            </a:endParaRPr>
          </a:p>
          <a:p>
            <a:r>
              <a:rPr lang="en-US" sz="9600" b="1" dirty="0" smtClean="0">
                <a:solidFill>
                  <a:srgbClr val="002060"/>
                </a:solidFill>
              </a:rPr>
              <a:t>5</a:t>
            </a:r>
            <a:endParaRPr lang="en-US" sz="9600" b="1" dirty="0">
              <a:solidFill>
                <a:srgbClr val="00206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8305800" y="3108960"/>
            <a:ext cx="1508760" cy="152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1992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7" b="4717"/>
          <a:stretch/>
        </p:blipFill>
        <p:spPr>
          <a:xfrm>
            <a:off x="0" y="3245951"/>
            <a:ext cx="12325350" cy="3612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CHÀO </a:t>
            </a:r>
          </a:p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xmlns="" val="291593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816" y="3346765"/>
            <a:ext cx="3128235" cy="37278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9752" y="3336512"/>
            <a:ext cx="3407359" cy="363002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07" t="7093" r="8011" b="10072"/>
          <a:stretch/>
        </p:blipFill>
        <p:spPr>
          <a:xfrm>
            <a:off x="4152447" y="47567"/>
            <a:ext cx="3892486" cy="38398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6543" y="28111"/>
            <a:ext cx="5821541" cy="3878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8326" y="47475"/>
            <a:ext cx="5877974" cy="385952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8561144" y="588076"/>
            <a:ext cx="1733510" cy="2638425"/>
            <a:chOff x="8462101" y="588076"/>
            <a:chExt cx="1733510" cy="2638425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1902726" y="598329"/>
            <a:ext cx="1733510" cy="2638425"/>
            <a:chOff x="8462101" y="588076"/>
            <a:chExt cx="1733510" cy="2638425"/>
          </a:xfrm>
        </p:grpSpPr>
        <p:sp>
          <p:nvSpPr>
            <p:cNvPr id="32" name="Rectangle: Rounded Corners 31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blipFill>
                  <a:blip r:embed="rId10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2227" y="204326"/>
            <a:ext cx="3545819" cy="3545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52145"/>
            <a:ext cx="5705857" cy="58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902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-0.45118 -2.22222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5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10365 2.59259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0.04514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06A5D"/>
                </a:solidFill>
                <a:latin typeface="UTM Seagull" panose="02040603050506020204" pitchFamily="18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119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95948" y="1318821"/>
            <a:ext cx="9448672" cy="1754326"/>
            <a:chOff x="1918559" y="1856673"/>
            <a:chExt cx="9323130" cy="1754326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2F86A6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18559" y="1856673"/>
              <a:ext cx="93231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B2F5EE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4537" y="1884572"/>
            <a:ext cx="5915140" cy="50953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77394" y="2420458"/>
            <a:ext cx="6315935" cy="45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908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3663342" y="539506"/>
                <a:ext cx="4820707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So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sánh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342" y="539506"/>
                <a:ext cx="4820707" cy="829651"/>
              </a:xfrm>
              <a:prstGeom prst="rect">
                <a:avLst/>
              </a:prstGeom>
              <a:blipFill>
                <a:blip r:embed="rId3" cstate="print"/>
                <a:stretch>
                  <a:fillRect l="-2655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44486" y="1208458"/>
            <a:ext cx="9721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AB.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+ Chia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AB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5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TextBox 13"/>
              <p:cNvSpPr txBox="1"/>
              <p:nvPr/>
            </p:nvSpPr>
            <p:spPr>
              <a:xfrm>
                <a:off x="1492870" y="5099231"/>
                <a:ext cx="2221683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AC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AB </a:t>
                </a: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870" y="5099231"/>
                <a:ext cx="2221683" cy="829651"/>
              </a:xfrm>
              <a:prstGeom prst="rect">
                <a:avLst/>
              </a:prstGeom>
              <a:blipFill>
                <a:blip r:embed="rId4" cstate="print"/>
                <a:stretch>
                  <a:fillRect l="-5769" r="-549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1128516" y="4030585"/>
            <a:ext cx="7768294" cy="449191"/>
            <a:chOff x="1545239" y="3396169"/>
            <a:chExt cx="7768294" cy="449191"/>
          </a:xfrm>
        </p:grpSpPr>
        <p:grpSp>
          <p:nvGrpSpPr>
            <p:cNvPr id="12" name="Group 11"/>
            <p:cNvGrpSpPr/>
            <p:nvPr/>
          </p:nvGrpSpPr>
          <p:grpSpPr>
            <a:xfrm>
              <a:off x="1545239" y="3396169"/>
              <a:ext cx="1557188" cy="423750"/>
              <a:chOff x="1545239" y="3430584"/>
              <a:chExt cx="9056914" cy="423750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3099574" y="3405841"/>
              <a:ext cx="1557188" cy="423750"/>
              <a:chOff x="1545239" y="3430584"/>
              <a:chExt cx="9056914" cy="42375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4659614" y="3407790"/>
              <a:ext cx="1557188" cy="423750"/>
              <a:chOff x="1545239" y="3430584"/>
              <a:chExt cx="9056914" cy="42375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6204863" y="3421610"/>
              <a:ext cx="1557188" cy="423750"/>
              <a:chOff x="1545239" y="3430584"/>
              <a:chExt cx="9056914" cy="42375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7756345" y="3409933"/>
              <a:ext cx="1557188" cy="423750"/>
              <a:chOff x="1545239" y="3430584"/>
              <a:chExt cx="9056914" cy="42375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/>
          <p:cNvGrpSpPr/>
          <p:nvPr/>
        </p:nvGrpSpPr>
        <p:grpSpPr>
          <a:xfrm>
            <a:off x="1109702" y="4046095"/>
            <a:ext cx="7768294" cy="423750"/>
            <a:chOff x="1545239" y="3430584"/>
            <a:chExt cx="9056914" cy="42375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545239" y="3648298"/>
              <a:ext cx="9056914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578429" y="3430584"/>
              <a:ext cx="0" cy="4120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0602153" y="3442261"/>
              <a:ext cx="0" cy="4120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Left Brace 39"/>
          <p:cNvSpPr/>
          <p:nvPr/>
        </p:nvSpPr>
        <p:spPr>
          <a:xfrm rot="16200000">
            <a:off x="2455323" y="3196772"/>
            <a:ext cx="447472" cy="3083055"/>
          </a:xfrm>
          <a:prstGeom prst="leftBrace">
            <a:avLst>
              <a:gd name="adj1" fmla="val 7312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Brace 40"/>
          <p:cNvSpPr/>
          <p:nvPr/>
        </p:nvSpPr>
        <p:spPr>
          <a:xfrm rot="5400000">
            <a:off x="3245069" y="1374492"/>
            <a:ext cx="447472" cy="4662551"/>
          </a:xfrm>
          <a:prstGeom prst="leftBrace">
            <a:avLst>
              <a:gd name="adj1" fmla="val 7312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2" name="TextBox 41"/>
              <p:cNvSpPr txBox="1"/>
              <p:nvPr/>
            </p:nvSpPr>
            <p:spPr>
              <a:xfrm>
                <a:off x="2276854" y="2410215"/>
                <a:ext cx="2221683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AD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AB </a:t>
                </a:r>
              </a:p>
            </p:txBody>
          </p:sp>
        </mc:Choice>
        <mc:Fallback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854" y="2410215"/>
                <a:ext cx="2221683" cy="829651"/>
              </a:xfrm>
              <a:prstGeom prst="rect">
                <a:avLst/>
              </a:prstGeom>
              <a:blipFill>
                <a:blip r:embed="rId5" cstate="print"/>
                <a:stretch>
                  <a:fillRect l="-5479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544485" y="3857883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84541" y="3857883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87791" y="4338424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36155" y="4323922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40039" y="5167598"/>
            <a:ext cx="4820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8" name="TextBox 47"/>
              <p:cNvSpPr txBox="1"/>
              <p:nvPr/>
            </p:nvSpPr>
            <p:spPr>
              <a:xfrm>
                <a:off x="8118216" y="4961676"/>
                <a:ext cx="1195966" cy="935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216" y="4961676"/>
                <a:ext cx="1195966" cy="935064"/>
              </a:xfrm>
              <a:prstGeom prst="rect">
                <a:avLst/>
              </a:prstGeom>
              <a:blipFill>
                <a:blip r:embed="rId6" cstate="print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3" name="TextBox 52"/>
              <p:cNvSpPr txBox="1"/>
              <p:nvPr/>
            </p:nvSpPr>
            <p:spPr>
              <a:xfrm>
                <a:off x="9510723" y="4961676"/>
                <a:ext cx="1195966" cy="935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723" y="4961676"/>
                <a:ext cx="1195966" cy="935064"/>
              </a:xfrm>
              <a:prstGeom prst="rect">
                <a:avLst/>
              </a:prstGeom>
              <a:blipFill>
                <a:blip r:embed="rId7" cstate="print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9240175" y="5221489"/>
            <a:ext cx="34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xmlns="" val="45025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uiExpand="1" build="p"/>
      <p:bldP spid="14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  <p:bldP spid="47" grpId="0"/>
      <p:bldP spid="48" grpId="0" animBg="1"/>
      <p:bldP spid="53" grpId="0" animBg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9" name="TextBox 48"/>
              <p:cNvSpPr txBox="1"/>
              <p:nvPr/>
            </p:nvSpPr>
            <p:spPr>
              <a:xfrm>
                <a:off x="4717572" y="765518"/>
                <a:ext cx="1929005" cy="114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572" y="765518"/>
                <a:ext cx="1929005" cy="1145763"/>
              </a:xfrm>
              <a:prstGeom prst="rect">
                <a:avLst/>
              </a:prstGeom>
              <a:blipFill>
                <a:blip r:embed="rId3" cstate="print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0" name="TextBox 49"/>
              <p:cNvSpPr txBox="1"/>
              <p:nvPr/>
            </p:nvSpPr>
            <p:spPr>
              <a:xfrm>
                <a:off x="6478812" y="765518"/>
                <a:ext cx="1929005" cy="114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812" y="765518"/>
                <a:ext cx="1929005" cy="1145763"/>
              </a:xfrm>
              <a:prstGeom prst="rect">
                <a:avLst/>
              </a:prstGeom>
              <a:blipFill>
                <a:blip r:embed="rId4" cstate="print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6088413" y="1025332"/>
            <a:ext cx="558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;</a:t>
            </a:r>
          </a:p>
        </p:txBody>
      </p:sp>
      <p:pic>
        <p:nvPicPr>
          <p:cNvPr id="55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7" b="1757"/>
          <a:stretch/>
        </p:blipFill>
        <p:spPr>
          <a:xfrm>
            <a:off x="-22304" y="3363149"/>
            <a:ext cx="12347653" cy="3616641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37624" y="1960528"/>
            <a:ext cx="1165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1535" y="197151"/>
            <a:ext cx="2924779" cy="37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332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/>
      <p:bldP spid="5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81967" y="181528"/>
            <a:ext cx="7766137" cy="2869865"/>
            <a:chOff x="666674" y="718588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666674" y="718588"/>
              <a:ext cx="7766137" cy="2869865"/>
              <a:chOff x="778641" y="929850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/>
            </p:nvSpPr>
            <p:spPr>
              <a:xfrm>
                <a:off x="778641" y="929850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34BE82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11"/>
              <p:cNvSpPr/>
              <p:nvPr/>
            </p:nvSpPr>
            <p:spPr>
              <a:xfrm>
                <a:off x="909934" y="1024324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34BE8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25708" y="817881"/>
              <a:ext cx="7545832" cy="2612913"/>
              <a:chOff x="725708" y="817881"/>
              <a:chExt cx="7545832" cy="261291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725708" y="876249"/>
                <a:ext cx="744359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MỞ QUÀ </a:t>
                </a:r>
              </a:p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THÔI NÀO!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27947" y="817881"/>
                <a:ext cx="744359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solidFill>
                      <a:srgbClr val="2FDD92"/>
                    </a:solidFill>
                    <a:latin typeface="UTM Rockwell" panose="02040603050506020204" pitchFamily="18" charset="0"/>
                  </a:rPr>
                  <a:t>MỞ QUÀ </a:t>
                </a:r>
              </a:p>
              <a:p>
                <a:pPr algn="ctr"/>
                <a:r>
                  <a:rPr lang="en-US" sz="8000" dirty="0">
                    <a:solidFill>
                      <a:srgbClr val="2FDD92"/>
                    </a:solidFill>
                    <a:latin typeface="UTM Rockwell" panose="02040603050506020204" pitchFamily="18" charset="0"/>
                  </a:rPr>
                  <a:t>THÔI NÀO!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7820" y="3526046"/>
            <a:ext cx="3256727" cy="3224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3473" y="4176118"/>
            <a:ext cx="2842492" cy="2681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3713" y="2387933"/>
            <a:ext cx="3990989" cy="4756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4538" y="2180759"/>
            <a:ext cx="4457877" cy="474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688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4806" y="3842985"/>
            <a:ext cx="3346966" cy="3346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5679" y="3998904"/>
            <a:ext cx="3044708" cy="28726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38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5450" b="71750" l="32150" r="6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26" t="36171" r="38463" b="29220"/>
          <a:stretch/>
        </p:blipFill>
        <p:spPr>
          <a:xfrm>
            <a:off x="4838180" y="3769947"/>
            <a:ext cx="2585835" cy="3139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6639" y="3652943"/>
            <a:ext cx="3335796" cy="3147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193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2" grpId="0"/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421</Words>
  <Application>Microsoft Office PowerPoint</Application>
  <PresentationFormat>Custom</PresentationFormat>
  <Paragraphs>113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等线</vt:lpstr>
      <vt:lpstr>UTM Seagull</vt:lpstr>
      <vt:lpstr>UTM Avo</vt:lpstr>
      <vt:lpstr>UTM Rockwell</vt:lpstr>
      <vt:lpstr>Times New Roman</vt:lpstr>
      <vt:lpstr>UTM Colossalis</vt:lpstr>
      <vt:lpstr>#9Slide03 AllRoundGothic</vt:lpstr>
      <vt:lpstr>UVN Bai Sau</vt:lpstr>
      <vt:lpstr>千图网海量PPT模板www.58pic.com​​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sanh phan so cung mau so</dc:title>
  <dc:subject>Toan 4</dc:subject>
  <dc:creator>KTUTS</dc:creator>
  <cp:keywords>VIETBAO</cp:keywords>
  <cp:lastModifiedBy>admin</cp:lastModifiedBy>
  <cp:revision>69</cp:revision>
  <dcterms:created xsi:type="dcterms:W3CDTF">2019-05-22T08:04:30Z</dcterms:created>
  <dcterms:modified xsi:type="dcterms:W3CDTF">2022-02-14T12:58:02Z</dcterms:modified>
  <cp:version>U19</cp:version>
</cp:coreProperties>
</file>