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8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5" r:id="rId19"/>
    <p:sldId id="326" r:id="rId20"/>
    <p:sldId id="327" r:id="rId21"/>
    <p:sldId id="328" r:id="rId22"/>
    <p:sldId id="324" r:id="rId23"/>
    <p:sldId id="309" r:id="rId24"/>
    <p:sldId id="288" r:id="rId25"/>
    <p:sldId id="322" r:id="rId26"/>
    <p:sldId id="323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Arial Black" panose="020B06040202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UTM Davida" panose="02040603050506020204" pitchFamily="18"/>
      <p:regular r:id="rId38"/>
    </p:embeddedFont>
    <p:embeddedFont>
      <p:font typeface="UTM Fancy Full" panose="02040603050506020204" pitchFamily="18"/>
      <p:regular r:id="rId39"/>
    </p:embeddedFont>
    <p:embeddedFont>
      <p:font typeface="UTM Loko" panose="02040603050506020204" pitchFamily="18"/>
      <p:regular r:id="rId40"/>
    </p:embeddedFont>
    <p:embeddedFont>
      <p:font typeface="UTM Netmuc KT" panose="02040603050506020204" pitchFamily="18"/>
      <p:regular r:id="rId41"/>
    </p:embeddedFont>
    <p:embeddedFont>
      <p:font typeface="UTM Showcard" panose="02040603050506020204" pitchFamily="18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2" autoAdjust="0"/>
    <p:restoredTop sz="94851"/>
  </p:normalViewPr>
  <p:slideViewPr>
    <p:cSldViewPr snapToGrid="0">
      <p:cViewPr>
        <p:scale>
          <a:sx n="136" d="100"/>
          <a:sy n="136" d="100"/>
        </p:scale>
        <p:origin x="-32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3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1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24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4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8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4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23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s://app.classkick.com/#/login/DRIID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253784" y="5258914"/>
            <a:ext cx="5314760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5314760"/>
                      <a:gd name="connsiteY0" fmla="*/ 0 h 553998"/>
                      <a:gd name="connsiteX1" fmla="*/ 611197 w 5314760"/>
                      <a:gd name="connsiteY1" fmla="*/ 0 h 553998"/>
                      <a:gd name="connsiteX2" fmla="*/ 1116099 w 5314760"/>
                      <a:gd name="connsiteY2" fmla="*/ 0 h 553998"/>
                      <a:gd name="connsiteX3" fmla="*/ 1621001 w 5314760"/>
                      <a:gd name="connsiteY3" fmla="*/ 0 h 553998"/>
                      <a:gd name="connsiteX4" fmla="*/ 2391641 w 5314760"/>
                      <a:gd name="connsiteY4" fmla="*/ 0 h 553998"/>
                      <a:gd name="connsiteX5" fmla="*/ 3162282 w 5314760"/>
                      <a:gd name="connsiteY5" fmla="*/ 0 h 553998"/>
                      <a:gd name="connsiteX6" fmla="*/ 3879774 w 5314760"/>
                      <a:gd name="connsiteY6" fmla="*/ 0 h 553998"/>
                      <a:gd name="connsiteX7" fmla="*/ 4597267 w 5314760"/>
                      <a:gd name="connsiteY7" fmla="*/ 0 h 553998"/>
                      <a:gd name="connsiteX8" fmla="*/ 5314760 w 5314760"/>
                      <a:gd name="connsiteY8" fmla="*/ 0 h 553998"/>
                      <a:gd name="connsiteX9" fmla="*/ 5314760 w 5314760"/>
                      <a:gd name="connsiteY9" fmla="*/ 553998 h 553998"/>
                      <a:gd name="connsiteX10" fmla="*/ 4703562 w 5314760"/>
                      <a:gd name="connsiteY10" fmla="*/ 553998 h 553998"/>
                      <a:gd name="connsiteX11" fmla="*/ 4092365 w 5314760"/>
                      <a:gd name="connsiteY11" fmla="*/ 553998 h 553998"/>
                      <a:gd name="connsiteX12" fmla="*/ 3321724 w 5314760"/>
                      <a:gd name="connsiteY12" fmla="*/ 553998 h 553998"/>
                      <a:gd name="connsiteX13" fmla="*/ 2604231 w 5314760"/>
                      <a:gd name="connsiteY13" fmla="*/ 553998 h 553998"/>
                      <a:gd name="connsiteX14" fmla="*/ 1993035 w 5314760"/>
                      <a:gd name="connsiteY14" fmla="*/ 553998 h 553998"/>
                      <a:gd name="connsiteX15" fmla="*/ 1381837 w 5314760"/>
                      <a:gd name="connsiteY15" fmla="*/ 553998 h 553998"/>
                      <a:gd name="connsiteX16" fmla="*/ 664344 w 5314760"/>
                      <a:gd name="connsiteY16" fmla="*/ 553998 h 553998"/>
                      <a:gd name="connsiteX17" fmla="*/ 0 w 5314760"/>
                      <a:gd name="connsiteY17" fmla="*/ 553998 h 553998"/>
                      <a:gd name="connsiteX18" fmla="*/ 0 w 5314760"/>
                      <a:gd name="connsiteY18" fmla="*/ 0 h 553998"/>
                      <a:gd name="connsiteX0" fmla="*/ 0 w 5314760"/>
                      <a:gd name="connsiteY0" fmla="*/ 0 h 553998"/>
                      <a:gd name="connsiteX1" fmla="*/ 611197 w 5314760"/>
                      <a:gd name="connsiteY1" fmla="*/ 0 h 553998"/>
                      <a:gd name="connsiteX2" fmla="*/ 1381837 w 5314760"/>
                      <a:gd name="connsiteY2" fmla="*/ 0 h 553998"/>
                      <a:gd name="connsiteX3" fmla="*/ 2099330 w 5314760"/>
                      <a:gd name="connsiteY3" fmla="*/ 0 h 553998"/>
                      <a:gd name="connsiteX4" fmla="*/ 2657380 w 5314760"/>
                      <a:gd name="connsiteY4" fmla="*/ 0 h 553998"/>
                      <a:gd name="connsiteX5" fmla="*/ 3321724 w 5314760"/>
                      <a:gd name="connsiteY5" fmla="*/ 0 h 553998"/>
                      <a:gd name="connsiteX6" fmla="*/ 3932922 w 5314760"/>
                      <a:gd name="connsiteY6" fmla="*/ 0 h 553998"/>
                      <a:gd name="connsiteX7" fmla="*/ 4490972 w 5314760"/>
                      <a:gd name="connsiteY7" fmla="*/ 0 h 553998"/>
                      <a:gd name="connsiteX8" fmla="*/ 5314760 w 5314760"/>
                      <a:gd name="connsiteY8" fmla="*/ 0 h 553998"/>
                      <a:gd name="connsiteX9" fmla="*/ 5314760 w 5314760"/>
                      <a:gd name="connsiteY9" fmla="*/ 553998 h 553998"/>
                      <a:gd name="connsiteX10" fmla="*/ 4544120 w 5314760"/>
                      <a:gd name="connsiteY10" fmla="*/ 553998 h 553998"/>
                      <a:gd name="connsiteX11" fmla="*/ 3826627 w 5314760"/>
                      <a:gd name="connsiteY11" fmla="*/ 553998 h 553998"/>
                      <a:gd name="connsiteX12" fmla="*/ 3162282 w 5314760"/>
                      <a:gd name="connsiteY12" fmla="*/ 553998 h 553998"/>
                      <a:gd name="connsiteX13" fmla="*/ 2444789 w 5314760"/>
                      <a:gd name="connsiteY13" fmla="*/ 553998 h 553998"/>
                      <a:gd name="connsiteX14" fmla="*/ 1939887 w 5314760"/>
                      <a:gd name="connsiteY14" fmla="*/ 553998 h 553998"/>
                      <a:gd name="connsiteX15" fmla="*/ 1328690 w 5314760"/>
                      <a:gd name="connsiteY15" fmla="*/ 553998 h 553998"/>
                      <a:gd name="connsiteX16" fmla="*/ 0 w 5314760"/>
                      <a:gd name="connsiteY16" fmla="*/ 553998 h 553998"/>
                      <a:gd name="connsiteX17" fmla="*/ 0 w 5314760"/>
                      <a:gd name="connsiteY17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14760" h="553998" fill="none" extrusionOk="0">
                        <a:moveTo>
                          <a:pt x="0" y="0"/>
                        </a:moveTo>
                        <a:cubicBezTo>
                          <a:pt x="156920" y="21563"/>
                          <a:pt x="335661" y="40130"/>
                          <a:pt x="611197" y="0"/>
                        </a:cubicBezTo>
                        <a:cubicBezTo>
                          <a:pt x="890680" y="-25013"/>
                          <a:pt x="917030" y="7054"/>
                          <a:pt x="1116099" y="0"/>
                        </a:cubicBezTo>
                        <a:cubicBezTo>
                          <a:pt x="1307172" y="1794"/>
                          <a:pt x="1493753" y="29528"/>
                          <a:pt x="1621001" y="0"/>
                        </a:cubicBezTo>
                        <a:cubicBezTo>
                          <a:pt x="1754552" y="24357"/>
                          <a:pt x="2211604" y="-49717"/>
                          <a:pt x="2391641" y="0"/>
                        </a:cubicBezTo>
                        <a:cubicBezTo>
                          <a:pt x="2548584" y="28161"/>
                          <a:pt x="2955426" y="-12494"/>
                          <a:pt x="3162282" y="0"/>
                        </a:cubicBezTo>
                        <a:cubicBezTo>
                          <a:pt x="3428879" y="-14271"/>
                          <a:pt x="3666928" y="-42827"/>
                          <a:pt x="3879774" y="0"/>
                        </a:cubicBezTo>
                        <a:cubicBezTo>
                          <a:pt x="4089516" y="52875"/>
                          <a:pt x="4436875" y="33110"/>
                          <a:pt x="4597267" y="0"/>
                        </a:cubicBezTo>
                        <a:cubicBezTo>
                          <a:pt x="4772364" y="-27099"/>
                          <a:pt x="5032946" y="46367"/>
                          <a:pt x="5314760" y="0"/>
                        </a:cubicBezTo>
                        <a:cubicBezTo>
                          <a:pt x="5361729" y="214498"/>
                          <a:pt x="5328601" y="386993"/>
                          <a:pt x="5314760" y="553998"/>
                        </a:cubicBezTo>
                        <a:cubicBezTo>
                          <a:pt x="5019944" y="578458"/>
                          <a:pt x="4949832" y="573631"/>
                          <a:pt x="4703562" y="553998"/>
                        </a:cubicBezTo>
                        <a:cubicBezTo>
                          <a:pt x="4488762" y="517217"/>
                          <a:pt x="4241866" y="555642"/>
                          <a:pt x="4092365" y="553998"/>
                        </a:cubicBezTo>
                        <a:cubicBezTo>
                          <a:pt x="3900117" y="570706"/>
                          <a:pt x="3701829" y="591178"/>
                          <a:pt x="3321724" y="553998"/>
                        </a:cubicBezTo>
                        <a:cubicBezTo>
                          <a:pt x="2949006" y="521133"/>
                          <a:pt x="2921478" y="545550"/>
                          <a:pt x="2604231" y="553998"/>
                        </a:cubicBezTo>
                        <a:cubicBezTo>
                          <a:pt x="2272109" y="563841"/>
                          <a:pt x="2168748" y="572596"/>
                          <a:pt x="1993035" y="553998"/>
                        </a:cubicBezTo>
                        <a:cubicBezTo>
                          <a:pt x="1774157" y="522720"/>
                          <a:pt x="1545877" y="566669"/>
                          <a:pt x="1381837" y="553998"/>
                        </a:cubicBezTo>
                        <a:cubicBezTo>
                          <a:pt x="1269872" y="551773"/>
                          <a:pt x="852753" y="520366"/>
                          <a:pt x="664344" y="553998"/>
                        </a:cubicBezTo>
                        <a:cubicBezTo>
                          <a:pt x="473894" y="580312"/>
                          <a:pt x="344764" y="547212"/>
                          <a:pt x="0" y="553998"/>
                        </a:cubicBezTo>
                        <a:cubicBezTo>
                          <a:pt x="14428" y="305560"/>
                          <a:pt x="9786" y="247866"/>
                          <a:pt x="0" y="0"/>
                        </a:cubicBezTo>
                        <a:close/>
                      </a:path>
                      <a:path w="5314760" h="553998" stroke="0" extrusionOk="0">
                        <a:moveTo>
                          <a:pt x="0" y="0"/>
                        </a:moveTo>
                        <a:cubicBezTo>
                          <a:pt x="275782" y="-2694"/>
                          <a:pt x="462656" y="24491"/>
                          <a:pt x="611197" y="0"/>
                        </a:cubicBezTo>
                        <a:cubicBezTo>
                          <a:pt x="727675" y="-15033"/>
                          <a:pt x="1051468" y="51188"/>
                          <a:pt x="1381837" y="0"/>
                        </a:cubicBezTo>
                        <a:cubicBezTo>
                          <a:pt x="1743659" y="-39863"/>
                          <a:pt x="1951212" y="9055"/>
                          <a:pt x="2099330" y="0"/>
                        </a:cubicBezTo>
                        <a:cubicBezTo>
                          <a:pt x="2274227" y="388"/>
                          <a:pt x="2513973" y="-33400"/>
                          <a:pt x="2657380" y="0"/>
                        </a:cubicBezTo>
                        <a:cubicBezTo>
                          <a:pt x="2781980" y="1199"/>
                          <a:pt x="3087295" y="23242"/>
                          <a:pt x="3321724" y="0"/>
                        </a:cubicBezTo>
                        <a:cubicBezTo>
                          <a:pt x="3580361" y="-2433"/>
                          <a:pt x="3664515" y="-38838"/>
                          <a:pt x="3932922" y="0"/>
                        </a:cubicBezTo>
                        <a:cubicBezTo>
                          <a:pt x="4208994" y="26063"/>
                          <a:pt x="4231506" y="24808"/>
                          <a:pt x="4490972" y="0"/>
                        </a:cubicBezTo>
                        <a:cubicBezTo>
                          <a:pt x="4766577" y="7660"/>
                          <a:pt x="4998714" y="-9741"/>
                          <a:pt x="5314760" y="0"/>
                        </a:cubicBezTo>
                        <a:cubicBezTo>
                          <a:pt x="5280312" y="165877"/>
                          <a:pt x="5348906" y="419502"/>
                          <a:pt x="5314760" y="553998"/>
                        </a:cubicBezTo>
                        <a:cubicBezTo>
                          <a:pt x="5192834" y="556441"/>
                          <a:pt x="4785046" y="483299"/>
                          <a:pt x="4544120" y="553998"/>
                        </a:cubicBezTo>
                        <a:cubicBezTo>
                          <a:pt x="4289681" y="596154"/>
                          <a:pt x="4036287" y="536455"/>
                          <a:pt x="3826627" y="553998"/>
                        </a:cubicBezTo>
                        <a:cubicBezTo>
                          <a:pt x="3578929" y="556564"/>
                          <a:pt x="3289283" y="574418"/>
                          <a:pt x="3162282" y="553998"/>
                        </a:cubicBezTo>
                        <a:cubicBezTo>
                          <a:pt x="3059335" y="519756"/>
                          <a:pt x="2662066" y="489435"/>
                          <a:pt x="2444789" y="553998"/>
                        </a:cubicBezTo>
                        <a:cubicBezTo>
                          <a:pt x="2219579" y="571019"/>
                          <a:pt x="2105148" y="558008"/>
                          <a:pt x="1939887" y="553998"/>
                        </a:cubicBezTo>
                        <a:cubicBezTo>
                          <a:pt x="1790037" y="527566"/>
                          <a:pt x="1493440" y="579731"/>
                          <a:pt x="1328690" y="553998"/>
                        </a:cubicBezTo>
                        <a:cubicBezTo>
                          <a:pt x="1206814" y="583706"/>
                          <a:pt x="651655" y="512459"/>
                          <a:pt x="0" y="553998"/>
                        </a:cubicBezTo>
                        <a:cubicBezTo>
                          <a:pt x="-16088" y="329294"/>
                          <a:pt x="25762" y="154544"/>
                          <a:pt x="0" y="0"/>
                        </a:cubicBezTo>
                        <a:close/>
                      </a:path>
                      <a:path w="5314760" h="553998" fill="none" stroke="0" extrusionOk="0">
                        <a:moveTo>
                          <a:pt x="0" y="0"/>
                        </a:moveTo>
                        <a:cubicBezTo>
                          <a:pt x="125198" y="13638"/>
                          <a:pt x="318133" y="6816"/>
                          <a:pt x="611197" y="0"/>
                        </a:cubicBezTo>
                        <a:cubicBezTo>
                          <a:pt x="882920" y="-30137"/>
                          <a:pt x="910603" y="15481"/>
                          <a:pt x="1116099" y="0"/>
                        </a:cubicBezTo>
                        <a:cubicBezTo>
                          <a:pt x="1347128" y="-21009"/>
                          <a:pt x="1461343" y="-159"/>
                          <a:pt x="1621001" y="0"/>
                        </a:cubicBezTo>
                        <a:cubicBezTo>
                          <a:pt x="1713435" y="601"/>
                          <a:pt x="2240040" y="-25677"/>
                          <a:pt x="2391641" y="0"/>
                        </a:cubicBezTo>
                        <a:cubicBezTo>
                          <a:pt x="2555272" y="-2279"/>
                          <a:pt x="2947978" y="-29716"/>
                          <a:pt x="3162282" y="0"/>
                        </a:cubicBezTo>
                        <a:cubicBezTo>
                          <a:pt x="3432974" y="12478"/>
                          <a:pt x="3682978" y="3120"/>
                          <a:pt x="3879774" y="0"/>
                        </a:cubicBezTo>
                        <a:cubicBezTo>
                          <a:pt x="4079905" y="-3847"/>
                          <a:pt x="4385871" y="-17127"/>
                          <a:pt x="4597267" y="0"/>
                        </a:cubicBezTo>
                        <a:cubicBezTo>
                          <a:pt x="4775889" y="8170"/>
                          <a:pt x="4988596" y="3056"/>
                          <a:pt x="5314760" y="0"/>
                        </a:cubicBezTo>
                        <a:cubicBezTo>
                          <a:pt x="5324172" y="224780"/>
                          <a:pt x="5335750" y="384662"/>
                          <a:pt x="5314760" y="553998"/>
                        </a:cubicBezTo>
                        <a:cubicBezTo>
                          <a:pt x="5039326" y="567939"/>
                          <a:pt x="4898757" y="590787"/>
                          <a:pt x="4703562" y="553998"/>
                        </a:cubicBezTo>
                        <a:cubicBezTo>
                          <a:pt x="4465084" y="553052"/>
                          <a:pt x="4288442" y="557296"/>
                          <a:pt x="4092365" y="553998"/>
                        </a:cubicBezTo>
                        <a:cubicBezTo>
                          <a:pt x="3924132" y="551059"/>
                          <a:pt x="3716377" y="543745"/>
                          <a:pt x="3321724" y="553998"/>
                        </a:cubicBezTo>
                        <a:cubicBezTo>
                          <a:pt x="2943437" y="520670"/>
                          <a:pt x="2922800" y="542897"/>
                          <a:pt x="2604231" y="553998"/>
                        </a:cubicBezTo>
                        <a:cubicBezTo>
                          <a:pt x="2268915" y="553509"/>
                          <a:pt x="2170463" y="575422"/>
                          <a:pt x="1993035" y="553998"/>
                        </a:cubicBezTo>
                        <a:cubicBezTo>
                          <a:pt x="1782924" y="543276"/>
                          <a:pt x="1543208" y="505010"/>
                          <a:pt x="1381837" y="553998"/>
                        </a:cubicBezTo>
                        <a:cubicBezTo>
                          <a:pt x="1203731" y="568765"/>
                          <a:pt x="863114" y="558083"/>
                          <a:pt x="664344" y="553998"/>
                        </a:cubicBezTo>
                        <a:cubicBezTo>
                          <a:pt x="464377" y="567430"/>
                          <a:pt x="338478" y="562810"/>
                          <a:pt x="0" y="553998"/>
                        </a:cubicBezTo>
                        <a:cubicBezTo>
                          <a:pt x="20260" y="309364"/>
                          <a:pt x="5287" y="2570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Hà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Thị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Ngọc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Lan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6" y="5625773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165997" y="337551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mẫu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65997" y="351359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31389" y="562577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05" cy="1200693"/>
              <a:chOff x="2097508" y="2499061"/>
              <a:chExt cx="3051005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50" cy="1200693"/>
                <a:chOff x="3485563" y="2499061"/>
                <a:chExt cx="1662950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454105" y="2507786"/>
                  <a:ext cx="694408" cy="1191968"/>
                  <a:chOff x="2238943" y="3686435"/>
                  <a:chExt cx="654281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8943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23911" y="2499061"/>
              <a:ext cx="1722647" cy="1200693"/>
              <a:chOff x="3423911" y="2499061"/>
              <a:chExt cx="1722647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23911" y="2499061"/>
                <a:ext cx="665863" cy="1188571"/>
                <a:chOff x="7998009" y="3486620"/>
                <a:chExt cx="665863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99800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34148" y="2499061"/>
                <a:ext cx="1712410" cy="1200693"/>
                <a:chOff x="3434148" y="2499061"/>
                <a:chExt cx="1712410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34148" y="2499061"/>
                  <a:ext cx="607699" cy="1188571"/>
                  <a:chOff x="8008246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08246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1734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8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261594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1056" y="1079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17" y="1068"/>
                <a:ext cx="17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46412" y="4576157"/>
            <a:ext cx="711251" cy="1188571"/>
            <a:chOff x="7075021" y="3550998"/>
            <a:chExt cx="711251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075021" y="4093238"/>
              <a:ext cx="66577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51" name="Text Box 9">
            <a:extLst>
              <a:ext uri="{FF2B5EF4-FFF2-40B4-BE49-F238E27FC236}">
                <a16:creationId xmlns:a16="http://schemas.microsoft.com/office/drawing/2014/main" id="{646EAA82-157E-4D4C-B51C-35E53D84D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298" y="3189901"/>
            <a:ext cx="227684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 x 11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9359FCCE-427B-3543-87EF-FFDC96112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450" y="3757687"/>
            <a:ext cx="239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x 11</a:t>
            </a: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22CA5931-B1B7-994F-B05F-9351EA421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588" y="3816964"/>
            <a:ext cx="4616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55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56ECA229-1D77-7C46-90D9-411DEFE5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761" y="3266101"/>
            <a:ext cx="59148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77</a:t>
            </a: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9">
            <a:extLst>
              <a:ext uri="{FF2B5EF4-FFF2-40B4-BE49-F238E27FC236}">
                <a16:creationId xmlns:a16="http://schemas.microsoft.com/office/drawing/2014/main" id="{B1D1C475-A1C6-D447-ADBF-9B1A2138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500" y="3189901"/>
            <a:ext cx="218280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 x 5</a:t>
            </a: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D10267F4-092D-C74D-99C2-E5574704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227" y="3770926"/>
            <a:ext cx="213825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11 x 5</a:t>
            </a:r>
          </a:p>
        </p:txBody>
      </p:sp>
      <p:sp>
        <p:nvSpPr>
          <p:cNvPr id="57" name="Rectangle 35">
            <a:extLst>
              <a:ext uri="{FF2B5EF4-FFF2-40B4-BE49-F238E27FC236}">
                <a16:creationId xmlns:a16="http://schemas.microsoft.com/office/drawing/2014/main" id="{E6FE0E37-2BD5-8243-AD16-5F2688D43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438" y="3845539"/>
            <a:ext cx="4616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55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Rectangle 36">
            <a:extLst>
              <a:ext uri="{FF2B5EF4-FFF2-40B4-BE49-F238E27FC236}">
                <a16:creationId xmlns:a16="http://schemas.microsoft.com/office/drawing/2014/main" id="{63900B54-3694-5647-8919-E251A19B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114" y="3294676"/>
            <a:ext cx="4616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40</a:t>
            </a: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D94D0E3-C185-6B42-8874-F9998C01191B}"/>
              </a:ext>
            </a:extLst>
          </p:cNvPr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60" name="Text Box 32">
              <a:extLst>
                <a:ext uri="{FF2B5EF4-FFF2-40B4-BE49-F238E27FC236}">
                  <a16:creationId xmlns:a16="http://schemas.microsoft.com/office/drawing/2014/main" id="{0532163F-4581-7D47-8A51-F274A2FAE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</a:t>
              </a:r>
            </a:p>
          </p:txBody>
        </p:sp>
        <p:sp>
          <p:nvSpPr>
            <p:cNvPr id="61" name="Text Box 32">
              <a:extLst>
                <a:ext uri="{FF2B5EF4-FFF2-40B4-BE49-F238E27FC236}">
                  <a16:creationId xmlns:a16="http://schemas.microsoft.com/office/drawing/2014/main" id="{4A576F73-A86B-384E-A2AD-E61D53081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4F030A-BB34-3D4E-BA9A-7A0F0EF8D1D6}"/>
                </a:ext>
              </a:extLst>
            </p:cNvPr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B52EE6-B70F-0E43-B210-CEFA19D14067}"/>
              </a:ext>
            </a:extLst>
          </p:cNvPr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64" name="Text Box 32">
              <a:extLst>
                <a:ext uri="{FF2B5EF4-FFF2-40B4-BE49-F238E27FC236}">
                  <a16:creationId xmlns:a16="http://schemas.microsoft.com/office/drawing/2014/main" id="{7CF58337-4A6C-7B4A-9AD9-7FB73298A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218561B1-188F-BF45-8A72-431CE3F6C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62BDE7D-BC56-C84E-A1FB-D4605F2E8C06}"/>
                </a:ext>
              </a:extLst>
            </p:cNvPr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7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80" grpId="0" animBg="1"/>
      <p:bldP spid="84" grpId="0"/>
      <p:bldP spid="114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844718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10" y="681"/>
                <a:ext cx="969" cy="771"/>
                <a:chOff x="1010" y="681"/>
                <a:chExt cx="969" cy="771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8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10" y="1045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12 x 8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582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12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12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197657" y="4577865"/>
            <a:ext cx="731471" cy="1188571"/>
            <a:chOff x="7058289" y="3550998"/>
            <a:chExt cx="731471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058289" y="4093238"/>
              <a:ext cx="7314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862686" y="1897801"/>
              <a:ext cx="9684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854135" y="2452162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99" cy="960"/>
              <a:chOff x="528" y="528"/>
              <a:chExt cx="1599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11" y="688"/>
                <a:ext cx="974" cy="770"/>
                <a:chOff x="1011" y="688"/>
                <a:chExt cx="974" cy="770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11" y="688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17 x 7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16" y="1051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10 x 7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570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570" y="720"/>
                <a:ext cx="20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11" y="729"/>
                <a:ext cx="31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43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10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42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10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257616" y="4618781"/>
            <a:ext cx="708573" cy="1188571"/>
            <a:chOff x="7081187" y="3550998"/>
            <a:chExt cx="708573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081187" y="3550998"/>
              <a:ext cx="7050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084675" y="4093238"/>
              <a:ext cx="7050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701475" y="5625773"/>
            <a:ext cx="1106627" cy="1188571"/>
            <a:chOff x="7121371" y="3550998"/>
            <a:chExt cx="66838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2137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119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020850" y="5625773"/>
            <a:ext cx="1104734" cy="1188571"/>
            <a:chOff x="7115302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15302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90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78335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477328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4207671"/>
                      <a:gd name="connsiteY0" fmla="*/ 0 h 1477328"/>
                      <a:gd name="connsiteX1" fmla="*/ 559019 w 4207671"/>
                      <a:gd name="connsiteY1" fmla="*/ 0 h 1477328"/>
                      <a:gd name="connsiteX2" fmla="*/ 1033885 w 4207671"/>
                      <a:gd name="connsiteY2" fmla="*/ 0 h 1477328"/>
                      <a:gd name="connsiteX3" fmla="*/ 1719134 w 4207671"/>
                      <a:gd name="connsiteY3" fmla="*/ 0 h 1477328"/>
                      <a:gd name="connsiteX4" fmla="*/ 2404383 w 4207671"/>
                      <a:gd name="connsiteY4" fmla="*/ 0 h 1477328"/>
                      <a:gd name="connsiteX5" fmla="*/ 3047556 w 4207671"/>
                      <a:gd name="connsiteY5" fmla="*/ 0 h 1477328"/>
                      <a:gd name="connsiteX6" fmla="*/ 3690729 w 4207671"/>
                      <a:gd name="connsiteY6" fmla="*/ 0 h 1477328"/>
                      <a:gd name="connsiteX7" fmla="*/ 4207671 w 4207671"/>
                      <a:gd name="connsiteY7" fmla="*/ 0 h 1477328"/>
                      <a:gd name="connsiteX8" fmla="*/ 4207671 w 4207671"/>
                      <a:gd name="connsiteY8" fmla="*/ 709117 h 1477328"/>
                      <a:gd name="connsiteX9" fmla="*/ 4207671 w 4207671"/>
                      <a:gd name="connsiteY9" fmla="*/ 1477328 h 1477328"/>
                      <a:gd name="connsiteX10" fmla="*/ 3690729 w 4207671"/>
                      <a:gd name="connsiteY10" fmla="*/ 1477328 h 1477328"/>
                      <a:gd name="connsiteX11" fmla="*/ 3005479 w 4207671"/>
                      <a:gd name="connsiteY11" fmla="*/ 1477328 h 1477328"/>
                      <a:gd name="connsiteX12" fmla="*/ 2362307 w 4207671"/>
                      <a:gd name="connsiteY12" fmla="*/ 1477328 h 1477328"/>
                      <a:gd name="connsiteX13" fmla="*/ 1803288 w 4207671"/>
                      <a:gd name="connsiteY13" fmla="*/ 1477328 h 1477328"/>
                      <a:gd name="connsiteX14" fmla="*/ 1244268 w 4207671"/>
                      <a:gd name="connsiteY14" fmla="*/ 1477328 h 1477328"/>
                      <a:gd name="connsiteX15" fmla="*/ 601096 w 4207671"/>
                      <a:gd name="connsiteY15" fmla="*/ 1477328 h 1477328"/>
                      <a:gd name="connsiteX16" fmla="*/ 0 w 4207671"/>
                      <a:gd name="connsiteY16" fmla="*/ 1477328 h 1477328"/>
                      <a:gd name="connsiteX17" fmla="*/ 0 w 4207671"/>
                      <a:gd name="connsiteY17" fmla="*/ 768210 h 1477328"/>
                      <a:gd name="connsiteX18" fmla="*/ 0 w 4207671"/>
                      <a:gd name="connsiteY18" fmla="*/ 0 h 1477328"/>
                      <a:gd name="connsiteX0" fmla="*/ 0 w 4207671"/>
                      <a:gd name="connsiteY0" fmla="*/ 0 h 1477328"/>
                      <a:gd name="connsiteX1" fmla="*/ 559019 w 4207671"/>
                      <a:gd name="connsiteY1" fmla="*/ 0 h 1477328"/>
                      <a:gd name="connsiteX2" fmla="*/ 1244268 w 4207671"/>
                      <a:gd name="connsiteY2" fmla="*/ 0 h 1477328"/>
                      <a:gd name="connsiteX3" fmla="*/ 1887441 w 4207671"/>
                      <a:gd name="connsiteY3" fmla="*/ 0 h 1477328"/>
                      <a:gd name="connsiteX4" fmla="*/ 2404383 w 4207671"/>
                      <a:gd name="connsiteY4" fmla="*/ 0 h 1477328"/>
                      <a:gd name="connsiteX5" fmla="*/ 3005479 w 4207671"/>
                      <a:gd name="connsiteY5" fmla="*/ 0 h 1477328"/>
                      <a:gd name="connsiteX6" fmla="*/ 3564498 w 4207671"/>
                      <a:gd name="connsiteY6" fmla="*/ 0 h 1477328"/>
                      <a:gd name="connsiteX7" fmla="*/ 4207671 w 4207671"/>
                      <a:gd name="connsiteY7" fmla="*/ 0 h 1477328"/>
                      <a:gd name="connsiteX8" fmla="*/ 4207671 w 4207671"/>
                      <a:gd name="connsiteY8" fmla="*/ 709117 h 1477328"/>
                      <a:gd name="connsiteX9" fmla="*/ 4207671 w 4207671"/>
                      <a:gd name="connsiteY9" fmla="*/ 1477328 h 1477328"/>
                      <a:gd name="connsiteX10" fmla="*/ 3522422 w 4207671"/>
                      <a:gd name="connsiteY10" fmla="*/ 1477328 h 1477328"/>
                      <a:gd name="connsiteX11" fmla="*/ 2879249 w 4207671"/>
                      <a:gd name="connsiteY11" fmla="*/ 1477328 h 1477328"/>
                      <a:gd name="connsiteX12" fmla="*/ 2278153 w 4207671"/>
                      <a:gd name="connsiteY12" fmla="*/ 1477328 h 1477328"/>
                      <a:gd name="connsiteX13" fmla="*/ 1634981 w 4207671"/>
                      <a:gd name="connsiteY13" fmla="*/ 1477328 h 1477328"/>
                      <a:gd name="connsiteX14" fmla="*/ 1160115 w 4207671"/>
                      <a:gd name="connsiteY14" fmla="*/ 1477328 h 1477328"/>
                      <a:gd name="connsiteX15" fmla="*/ 601096 w 4207671"/>
                      <a:gd name="connsiteY15" fmla="*/ 1477328 h 1477328"/>
                      <a:gd name="connsiteX16" fmla="*/ 0 w 4207671"/>
                      <a:gd name="connsiteY16" fmla="*/ 1477328 h 1477328"/>
                      <a:gd name="connsiteX17" fmla="*/ 0 w 4207671"/>
                      <a:gd name="connsiteY17" fmla="*/ 723890 h 1477328"/>
                      <a:gd name="connsiteX18" fmla="*/ 0 w 4207671"/>
                      <a:gd name="connsiteY18" fmla="*/ 0 h 1477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07671" h="1477328" fill="none" extrusionOk="0">
                        <a:moveTo>
                          <a:pt x="0" y="0"/>
                        </a:moveTo>
                        <a:cubicBezTo>
                          <a:pt x="136434" y="-10947"/>
                          <a:pt x="324057" y="9403"/>
                          <a:pt x="559019" y="0"/>
                        </a:cubicBezTo>
                        <a:cubicBezTo>
                          <a:pt x="816580" y="25069"/>
                          <a:pt x="919310" y="-29054"/>
                          <a:pt x="1033885" y="0"/>
                        </a:cubicBezTo>
                        <a:cubicBezTo>
                          <a:pt x="1150687" y="30013"/>
                          <a:pt x="1562669" y="21352"/>
                          <a:pt x="1719134" y="0"/>
                        </a:cubicBezTo>
                        <a:cubicBezTo>
                          <a:pt x="1885974" y="67227"/>
                          <a:pt x="2079273" y="-10977"/>
                          <a:pt x="2404383" y="0"/>
                        </a:cubicBezTo>
                        <a:cubicBezTo>
                          <a:pt x="2702208" y="-547"/>
                          <a:pt x="2852309" y="17012"/>
                          <a:pt x="3047556" y="0"/>
                        </a:cubicBezTo>
                        <a:cubicBezTo>
                          <a:pt x="3278265" y="-34454"/>
                          <a:pt x="3498256" y="-43713"/>
                          <a:pt x="3690729" y="0"/>
                        </a:cubicBezTo>
                        <a:cubicBezTo>
                          <a:pt x="3878958" y="44643"/>
                          <a:pt x="4033585" y="279"/>
                          <a:pt x="4207671" y="0"/>
                        </a:cubicBezTo>
                        <a:cubicBezTo>
                          <a:pt x="4214114" y="187713"/>
                          <a:pt x="4236484" y="502965"/>
                          <a:pt x="4207671" y="709117"/>
                        </a:cubicBezTo>
                        <a:cubicBezTo>
                          <a:pt x="4250370" y="922252"/>
                          <a:pt x="4180638" y="1189667"/>
                          <a:pt x="4207671" y="1477328"/>
                        </a:cubicBezTo>
                        <a:cubicBezTo>
                          <a:pt x="3997825" y="1484384"/>
                          <a:pt x="3948779" y="1487149"/>
                          <a:pt x="3690729" y="1477328"/>
                        </a:cubicBezTo>
                        <a:cubicBezTo>
                          <a:pt x="3448593" y="1436884"/>
                          <a:pt x="3271307" y="1484221"/>
                          <a:pt x="3005479" y="1477328"/>
                        </a:cubicBezTo>
                        <a:cubicBezTo>
                          <a:pt x="2701640" y="1487620"/>
                          <a:pt x="2522394" y="1472207"/>
                          <a:pt x="2362307" y="1477328"/>
                        </a:cubicBezTo>
                        <a:cubicBezTo>
                          <a:pt x="2228881" y="1477406"/>
                          <a:pt x="1914346" y="1477556"/>
                          <a:pt x="1803288" y="1477328"/>
                        </a:cubicBezTo>
                        <a:cubicBezTo>
                          <a:pt x="1647653" y="1478700"/>
                          <a:pt x="1368483" y="1472626"/>
                          <a:pt x="1244268" y="1477328"/>
                        </a:cubicBezTo>
                        <a:cubicBezTo>
                          <a:pt x="1072805" y="1468060"/>
                          <a:pt x="834287" y="1537048"/>
                          <a:pt x="601096" y="1477328"/>
                        </a:cubicBezTo>
                        <a:cubicBezTo>
                          <a:pt x="404017" y="1427050"/>
                          <a:pt x="114904" y="1480236"/>
                          <a:pt x="0" y="1477328"/>
                        </a:cubicBezTo>
                        <a:cubicBezTo>
                          <a:pt x="43129" y="1184098"/>
                          <a:pt x="15306" y="928042"/>
                          <a:pt x="0" y="768210"/>
                        </a:cubicBezTo>
                        <a:cubicBezTo>
                          <a:pt x="1414" y="573287"/>
                          <a:pt x="-57794" y="380958"/>
                          <a:pt x="0" y="0"/>
                        </a:cubicBezTo>
                        <a:close/>
                      </a:path>
                      <a:path w="4207671" h="1477328" stroke="0" extrusionOk="0">
                        <a:moveTo>
                          <a:pt x="0" y="0"/>
                        </a:moveTo>
                        <a:cubicBezTo>
                          <a:pt x="157157" y="11972"/>
                          <a:pt x="299150" y="31108"/>
                          <a:pt x="559019" y="0"/>
                        </a:cubicBezTo>
                        <a:cubicBezTo>
                          <a:pt x="778802" y="-19532"/>
                          <a:pt x="1083987" y="7867"/>
                          <a:pt x="1244268" y="0"/>
                        </a:cubicBezTo>
                        <a:cubicBezTo>
                          <a:pt x="1426554" y="-7595"/>
                          <a:pt x="1652650" y="5979"/>
                          <a:pt x="1887441" y="0"/>
                        </a:cubicBezTo>
                        <a:cubicBezTo>
                          <a:pt x="2159926" y="-11898"/>
                          <a:pt x="2249220" y="11409"/>
                          <a:pt x="2404383" y="0"/>
                        </a:cubicBezTo>
                        <a:cubicBezTo>
                          <a:pt x="2559754" y="-21562"/>
                          <a:pt x="2722840" y="16215"/>
                          <a:pt x="3005479" y="0"/>
                        </a:cubicBezTo>
                        <a:cubicBezTo>
                          <a:pt x="3300288" y="8550"/>
                          <a:pt x="3293831" y="16961"/>
                          <a:pt x="3564498" y="0"/>
                        </a:cubicBezTo>
                        <a:cubicBezTo>
                          <a:pt x="3824429" y="4184"/>
                          <a:pt x="3994016" y="34167"/>
                          <a:pt x="4207671" y="0"/>
                        </a:cubicBezTo>
                        <a:cubicBezTo>
                          <a:pt x="4226139" y="359066"/>
                          <a:pt x="4225926" y="543927"/>
                          <a:pt x="4207671" y="709117"/>
                        </a:cubicBezTo>
                        <a:cubicBezTo>
                          <a:pt x="4166149" y="854730"/>
                          <a:pt x="4225853" y="1249298"/>
                          <a:pt x="4207671" y="1477328"/>
                        </a:cubicBezTo>
                        <a:cubicBezTo>
                          <a:pt x="3926501" y="1421039"/>
                          <a:pt x="3701536" y="1452642"/>
                          <a:pt x="3522422" y="1477328"/>
                        </a:cubicBezTo>
                        <a:cubicBezTo>
                          <a:pt x="3337544" y="1515126"/>
                          <a:pt x="3034201" y="1492233"/>
                          <a:pt x="2879249" y="1477328"/>
                        </a:cubicBezTo>
                        <a:cubicBezTo>
                          <a:pt x="2683873" y="1451001"/>
                          <a:pt x="2481508" y="1456891"/>
                          <a:pt x="2278153" y="1477328"/>
                        </a:cubicBezTo>
                        <a:cubicBezTo>
                          <a:pt x="2087614" y="1490710"/>
                          <a:pt x="1855097" y="1446916"/>
                          <a:pt x="1634981" y="1477328"/>
                        </a:cubicBezTo>
                        <a:cubicBezTo>
                          <a:pt x="1410095" y="1481626"/>
                          <a:pt x="1279513" y="1465950"/>
                          <a:pt x="1160115" y="1477328"/>
                        </a:cubicBezTo>
                        <a:cubicBezTo>
                          <a:pt x="1055646" y="1474500"/>
                          <a:pt x="714968" y="1469444"/>
                          <a:pt x="601096" y="1477328"/>
                        </a:cubicBezTo>
                        <a:cubicBezTo>
                          <a:pt x="496000" y="1495333"/>
                          <a:pt x="260243" y="1430303"/>
                          <a:pt x="0" y="1477328"/>
                        </a:cubicBezTo>
                        <a:cubicBezTo>
                          <a:pt x="-21876" y="1104888"/>
                          <a:pt x="-7917" y="1072643"/>
                          <a:pt x="0" y="723890"/>
                        </a:cubicBezTo>
                        <a:cubicBezTo>
                          <a:pt x="8620" y="390690"/>
                          <a:pt x="-22795" y="350546"/>
                          <a:pt x="0" y="0"/>
                        </a:cubicBezTo>
                        <a:close/>
                      </a:path>
                      <a:path w="4207671" h="1477328" fill="none" stroke="0" extrusionOk="0">
                        <a:moveTo>
                          <a:pt x="0" y="0"/>
                        </a:moveTo>
                        <a:cubicBezTo>
                          <a:pt x="139345" y="-8445"/>
                          <a:pt x="323402" y="-13527"/>
                          <a:pt x="559019" y="0"/>
                        </a:cubicBezTo>
                        <a:cubicBezTo>
                          <a:pt x="770038" y="-7321"/>
                          <a:pt x="907841" y="-14926"/>
                          <a:pt x="1033885" y="0"/>
                        </a:cubicBezTo>
                        <a:cubicBezTo>
                          <a:pt x="1179673" y="15670"/>
                          <a:pt x="1524170" y="-18816"/>
                          <a:pt x="1719134" y="0"/>
                        </a:cubicBezTo>
                        <a:cubicBezTo>
                          <a:pt x="1822073" y="20577"/>
                          <a:pt x="2138131" y="-3959"/>
                          <a:pt x="2404383" y="0"/>
                        </a:cubicBezTo>
                        <a:cubicBezTo>
                          <a:pt x="2696912" y="-36576"/>
                          <a:pt x="2835529" y="21449"/>
                          <a:pt x="3047556" y="0"/>
                        </a:cubicBezTo>
                        <a:cubicBezTo>
                          <a:pt x="3272321" y="-30663"/>
                          <a:pt x="3511353" y="-6453"/>
                          <a:pt x="3690729" y="0"/>
                        </a:cubicBezTo>
                        <a:cubicBezTo>
                          <a:pt x="3872932" y="-12079"/>
                          <a:pt x="4004515" y="-29401"/>
                          <a:pt x="4207671" y="0"/>
                        </a:cubicBezTo>
                        <a:cubicBezTo>
                          <a:pt x="4199723" y="217049"/>
                          <a:pt x="4197152" y="467234"/>
                          <a:pt x="4207671" y="709117"/>
                        </a:cubicBezTo>
                        <a:cubicBezTo>
                          <a:pt x="4185643" y="940681"/>
                          <a:pt x="4207390" y="1176839"/>
                          <a:pt x="4207671" y="1477328"/>
                        </a:cubicBezTo>
                        <a:cubicBezTo>
                          <a:pt x="4002171" y="1483156"/>
                          <a:pt x="3935228" y="1492275"/>
                          <a:pt x="3690729" y="1477328"/>
                        </a:cubicBezTo>
                        <a:cubicBezTo>
                          <a:pt x="3427433" y="1478720"/>
                          <a:pt x="3304168" y="1478523"/>
                          <a:pt x="3005479" y="1477328"/>
                        </a:cubicBezTo>
                        <a:cubicBezTo>
                          <a:pt x="2719781" y="1457045"/>
                          <a:pt x="2507837" y="1440927"/>
                          <a:pt x="2362307" y="1477328"/>
                        </a:cubicBezTo>
                        <a:cubicBezTo>
                          <a:pt x="2203964" y="1491789"/>
                          <a:pt x="1902316" y="1470149"/>
                          <a:pt x="1803288" y="1477328"/>
                        </a:cubicBezTo>
                        <a:cubicBezTo>
                          <a:pt x="1669389" y="1468399"/>
                          <a:pt x="1359553" y="1478204"/>
                          <a:pt x="1244268" y="1477328"/>
                        </a:cubicBezTo>
                        <a:cubicBezTo>
                          <a:pt x="1071239" y="1489504"/>
                          <a:pt x="827022" y="1508252"/>
                          <a:pt x="601096" y="1477328"/>
                        </a:cubicBezTo>
                        <a:cubicBezTo>
                          <a:pt x="358587" y="1438491"/>
                          <a:pt x="129531" y="1514948"/>
                          <a:pt x="0" y="1477328"/>
                        </a:cubicBezTo>
                        <a:cubicBezTo>
                          <a:pt x="20772" y="1150813"/>
                          <a:pt x="28794" y="963743"/>
                          <a:pt x="0" y="768210"/>
                        </a:cubicBezTo>
                        <a:cubicBezTo>
                          <a:pt x="50816" y="581382"/>
                          <a:pt x="-34122" y="388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pPr marL="457200" indent="-457200">
              <a:buFontTx/>
              <a:buChar char="-"/>
            </a:pP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Hoàn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thành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bài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tập</a:t>
            </a:r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  <a:p>
            <a:pPr marL="457200" indent="-457200">
              <a:buFontTx/>
              <a:buChar char="-"/>
            </a:pP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Chuẩn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bị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bài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sau</a:t>
            </a:r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7063D01-7E35-F245-8C90-5E63E828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2" y="5843554"/>
            <a:ext cx="2387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171723" y="180022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1128</Words>
  <Application>Microsoft Macintosh PowerPoint</Application>
  <PresentationFormat>Widescreen</PresentationFormat>
  <Paragraphs>488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UTM Davida</vt:lpstr>
      <vt:lpstr>微软雅黑</vt:lpstr>
      <vt:lpstr>Calibri Light</vt:lpstr>
      <vt:lpstr>Arial Black</vt:lpstr>
      <vt:lpstr>Wingdings</vt:lpstr>
      <vt:lpstr>Calibri</vt:lpstr>
      <vt:lpstr>UTM Netmuc KT</vt:lpstr>
      <vt:lpstr>UTM Rockwell</vt:lpstr>
      <vt:lpstr>UTM Loko</vt:lpstr>
      <vt:lpstr>Times New Roman</vt:lpstr>
      <vt:lpstr>UTM Fancy Full</vt:lpstr>
      <vt:lpstr>UTM Futura Extra</vt:lpstr>
      <vt:lpstr>Arial</vt:lpstr>
      <vt:lpstr>UTM Showcard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Kwon Ji Yong</cp:lastModifiedBy>
  <cp:revision>125</cp:revision>
  <dcterms:created xsi:type="dcterms:W3CDTF">2015-05-05T08:02:14Z</dcterms:created>
  <dcterms:modified xsi:type="dcterms:W3CDTF">2022-02-09T02:25:33Z</dcterms:modified>
  <cp:version>B04</cp:version>
</cp:coreProperties>
</file>