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1496" r:id="rId4"/>
    <p:sldId id="1512" r:id="rId5"/>
    <p:sldId id="1513" r:id="rId6"/>
    <p:sldId id="1511" r:id="rId7"/>
    <p:sldId id="1514" r:id="rId8"/>
    <p:sldId id="1504" r:id="rId9"/>
    <p:sldId id="1497" r:id="rId10"/>
    <p:sldId id="1515" r:id="rId11"/>
    <p:sldId id="1498" r:id="rId12"/>
    <p:sldId id="1516" r:id="rId13"/>
    <p:sldId id="1517" r:id="rId14"/>
    <p:sldId id="1519" r:id="rId15"/>
    <p:sldId id="1520" r:id="rId16"/>
    <p:sldId id="1518" r:id="rId17"/>
    <p:sldId id="257" r:id="rId18"/>
    <p:sldId id="1499" r:id="rId19"/>
    <p:sldId id="1495" r:id="rId20"/>
    <p:sldId id="1501" r:id="rId21"/>
    <p:sldId id="261" r:id="rId22"/>
  </p:sldIdLst>
  <p:sldSz cx="12192000" cy="6858000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等线" panose="020B0604020202020204" charset="-122"/>
      <p:regular r:id="rId25"/>
      <p:bold r:id="rId26"/>
    </p:embeddedFont>
    <p:embeddedFont>
      <p:font typeface="UTM Futura Extra" panose="02040603050506020204" pitchFamily="18" charset="0"/>
      <p:bold r:id="rId27"/>
    </p:embeddedFont>
    <p:embeddedFont>
      <p:font typeface="UTM Loko" panose="02040603050506020204" pitchFamily="18" charset="0"/>
      <p:regular r:id="rId28"/>
    </p:embeddedFont>
    <p:embeddedFont>
      <p:font typeface="SimSun" panose="02010600030101010101" pitchFamily="2" charset="-122"/>
      <p:regular r:id="rId29"/>
    </p:embeddedFont>
    <p:embeddedFont>
      <p:font typeface="VNI-Times" pitchFamily="2" charset="0"/>
      <p:regular r:id="rId30"/>
      <p:bold r:id="rId31"/>
      <p:italic r:id="rId32"/>
      <p:boldItalic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UTM Alberta Heavy" panose="02040603050506020204" pitchFamily="18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45C"/>
    <a:srgbClr val="C9A6E4"/>
    <a:srgbClr val="AA72D4"/>
    <a:srgbClr val="A7D971"/>
    <a:srgbClr val="92C98B"/>
    <a:srgbClr val="F9A9B4"/>
    <a:srgbClr val="F1583F"/>
    <a:srgbClr val="4DFDAD"/>
    <a:srgbClr val="F48769"/>
    <a:srgbClr val="268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395" autoAdjust="0"/>
  </p:normalViewPr>
  <p:slideViewPr>
    <p:cSldViewPr snapToGrid="0">
      <p:cViewPr varScale="1">
        <p:scale>
          <a:sx n="59" d="100"/>
          <a:sy n="59" d="100"/>
        </p:scale>
        <p:origin x="1182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B0D37064-38B1-4CC0-8C41-BE1DD545D7B2}" type="datetimeFigureOut">
              <a:rPr lang="zh-CN" altLang="en-US" smtClean="0"/>
              <a:pPr/>
              <a:t>2022/1/20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C4DB70A-EDCD-4BF3-9A28-FF66F625ED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759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6470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56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280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24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4950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0311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3526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8350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843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21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8265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330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err="1"/>
              <a:t>Táo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mời</a:t>
            </a:r>
            <a:r>
              <a:rPr lang="en-US" altLang="zh-CN" baseline="0" dirty="0"/>
              <a:t> 5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Nho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Chuối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Việt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Quất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Dâu</a:t>
            </a:r>
            <a:r>
              <a:rPr lang="en-US" altLang="zh-CN" baseline="0" dirty="0"/>
              <a:t>, Cherry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tiệc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cây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còn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nửa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đều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nhau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28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869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6832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243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2773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53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47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9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0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2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9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0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7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F6CFE3-8F1B-4778-AB85-73BE8D03A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91CB3F-74B5-4A3D-98F2-6531CC566FC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69950B-2FF4-4B56-9481-C63DBBBB0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C55EB1-DA5C-45E5-8856-7DECD43E2D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17B4E6-CA88-4027-9AC2-DE8F569BD8C1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4444FB-E3CB-4A77-BCEC-E4179292C2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5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0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7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openxmlformats.org/officeDocument/2006/relationships/image" Target="../media/image680.png"/><Relationship Id="rId5" Type="http://schemas.openxmlformats.org/officeDocument/2006/relationships/image" Target="../media/image7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6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50.png"/><Relationship Id="rId7" Type="http://schemas.microsoft.com/office/2007/relationships/hdphoto" Target="../media/hdphoto3.wdp"/><Relationship Id="rId12" Type="http://schemas.openxmlformats.org/officeDocument/2006/relationships/image" Target="../media/image72.png"/><Relationship Id="rId17" Type="http://schemas.openxmlformats.org/officeDocument/2006/relationships/image" Target="../media/image75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19" Type="http://schemas.openxmlformats.org/officeDocument/2006/relationships/image" Target="../media/image76.png"/><Relationship Id="rId4" Type="http://schemas.openxmlformats.org/officeDocument/2006/relationships/notesSlide" Target="../notesSlides/notesSlide20.xml"/><Relationship Id="rId9" Type="http://schemas.microsoft.com/office/2007/relationships/hdphoto" Target="../media/hdphoto5.wdp"/><Relationship Id="rId14" Type="http://schemas.openxmlformats.org/officeDocument/2006/relationships/image" Target="../media/image73.png"/><Relationship Id="rId22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" y="1456116"/>
            <a:ext cx="7891547" cy="1862048"/>
            <a:chOff x="61483" y="1642131"/>
            <a:chExt cx="7891547" cy="1862048"/>
          </a:xfrm>
        </p:grpSpPr>
        <p:sp>
          <p:nvSpPr>
            <p:cNvPr id="16" name="文本框 22"/>
            <p:cNvSpPr txBox="1"/>
            <p:nvPr/>
          </p:nvSpPr>
          <p:spPr>
            <a:xfrm>
              <a:off x="61483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213141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C745C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solidFill>
                  <a:srgbClr val="FC745C"/>
                </a:solidFill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360" y="758249"/>
            <a:ext cx="5847914" cy="774004"/>
            <a:chOff x="776360" y="758249"/>
            <a:chExt cx="5847914" cy="7740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10AA0E-C551-4BED-AF03-B11F50B5FBAA}"/>
                </a:ext>
              </a:extLst>
            </p:cNvPr>
            <p:cNvSpPr txBox="1"/>
            <p:nvPr/>
          </p:nvSpPr>
          <p:spPr>
            <a:xfrm>
              <a:off x="776360" y="762812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822928" y="758249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92C98B"/>
                  </a:solidFill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solidFill>
                  <a:srgbClr val="92C98B"/>
                </a:solidFill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38736" y="474494"/>
            <a:ext cx="9700610" cy="7769221"/>
            <a:chOff x="472664" y="1077634"/>
            <a:chExt cx="5924666" cy="77692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LUYỆN </a:t>
              </a:r>
              <a:r>
                <a:rPr lang="ko-KR" altLang="en-US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TẬP </a:t>
              </a: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570458" y="1077634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A7D971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LUYỆN TẬP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50103" y="711206"/>
            <a:ext cx="7309337" cy="7090215"/>
            <a:chOff x="5050103" y="711206"/>
            <a:chExt cx="7309337" cy="7090215"/>
          </a:xfrm>
        </p:grpSpPr>
        <p:pic>
          <p:nvPicPr>
            <p:cNvPr id="10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779" y="711206"/>
              <a:ext cx="5317661" cy="7090215"/>
            </a:xfrm>
            <a:prstGeom prst="rect">
              <a:avLst/>
            </a:prstGeom>
          </p:spPr>
        </p:pic>
        <p:pic>
          <p:nvPicPr>
            <p:cNvPr id="16" name="图片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4" t="46004" r="65237" b="44625"/>
            <a:stretch/>
          </p:blipFill>
          <p:spPr>
            <a:xfrm>
              <a:off x="10155328" y="5649686"/>
              <a:ext cx="2036672" cy="1208313"/>
            </a:xfrm>
            <a:prstGeom prst="rect">
              <a:avLst/>
            </a:prstGeom>
          </p:spPr>
        </p:pic>
        <p:pic>
          <p:nvPicPr>
            <p:cNvPr id="17" name="图片 7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86" r="43016" b="6465"/>
            <a:stretch/>
          </p:blipFill>
          <p:spPr>
            <a:xfrm>
              <a:off x="7037444" y="4385750"/>
              <a:ext cx="2663165" cy="2445745"/>
            </a:xfrm>
            <a:prstGeom prst="rect">
              <a:avLst/>
            </a:prstGeom>
          </p:spPr>
        </p:pic>
        <p:pic>
          <p:nvPicPr>
            <p:cNvPr id="13" name="图片 7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5050103" y="4969565"/>
              <a:ext cx="2757508" cy="1825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1256130" y="1743140"/>
            <a:ext cx="2476500" cy="1371600"/>
            <a:chOff x="384" y="1536"/>
            <a:chExt cx="1680" cy="1056"/>
          </a:xfrm>
        </p:grpSpPr>
        <p:grpSp>
          <p:nvGrpSpPr>
            <p:cNvPr id="34" name="Group 3"/>
            <p:cNvGrpSpPr>
              <a:grpSpLocks/>
            </p:cNvGrpSpPr>
            <p:nvPr/>
          </p:nvGrpSpPr>
          <p:grpSpPr bwMode="auto">
            <a:xfrm>
              <a:off x="384" y="1536"/>
              <a:ext cx="672" cy="1056"/>
              <a:chOff x="384" y="1536"/>
              <a:chExt cx="672" cy="1056"/>
            </a:xfrm>
          </p:grpSpPr>
          <p:sp>
            <p:nvSpPr>
              <p:cNvPr id="38" name="Rectangle 4"/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1056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" name="Rectangle 8"/>
            <p:cNvSpPr>
              <a:spLocks noChangeArrowheads="1"/>
            </p:cNvSpPr>
            <p:nvPr/>
          </p:nvSpPr>
          <p:spPr bwMode="auto">
            <a:xfrm>
              <a:off x="1392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1728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pic>
        <p:nvPicPr>
          <p:cNvPr id="40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95" y="159074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10"/>
          <p:cNvGrpSpPr>
            <a:grpSpLocks/>
          </p:cNvGrpSpPr>
          <p:nvPr/>
        </p:nvGrpSpPr>
        <p:grpSpPr bwMode="auto">
          <a:xfrm>
            <a:off x="9139659" y="1590740"/>
            <a:ext cx="2063751" cy="1524000"/>
            <a:chOff x="4272" y="1200"/>
            <a:chExt cx="1152" cy="1008"/>
          </a:xfrm>
        </p:grpSpPr>
        <p:sp>
          <p:nvSpPr>
            <p:cNvPr id="42" name="AutoShape 26"/>
            <p:cNvSpPr>
              <a:spLocks noChangeArrowheads="1"/>
            </p:cNvSpPr>
            <p:nvPr/>
          </p:nvSpPr>
          <p:spPr bwMode="auto">
            <a:xfrm>
              <a:off x="4272" y="1200"/>
              <a:ext cx="1152" cy="1008"/>
            </a:xfrm>
            <a:prstGeom prst="triangle">
              <a:avLst>
                <a:gd name="adj" fmla="val 50000"/>
              </a:avLst>
            </a:prstGeom>
            <a:solidFill>
              <a:srgbClr val="9999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3" name="AutoShape 27"/>
            <p:cNvSpPr>
              <a:spLocks noChangeArrowheads="1"/>
            </p:cNvSpPr>
            <p:nvPr/>
          </p:nvSpPr>
          <p:spPr bwMode="auto">
            <a:xfrm rot="10800000">
              <a:off x="4560" y="1704"/>
              <a:ext cx="576" cy="504"/>
            </a:xfrm>
            <a:prstGeom prst="triangle">
              <a:avLst>
                <a:gd name="adj" fmla="val 50000"/>
              </a:avLst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404269" y="3294123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2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32278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3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668880" y="3343344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1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751430" y="4095168"/>
                <a:ext cx="1422712" cy="90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430" y="4095168"/>
                <a:ext cx="1422712" cy="905441"/>
              </a:xfrm>
              <a:prstGeom prst="rect">
                <a:avLst/>
              </a:prstGeom>
              <a:blipFill>
                <a:blip r:embed="rId5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551056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17562" y="4095168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562" y="4095168"/>
                <a:ext cx="1422712" cy="905633"/>
              </a:xfrm>
              <a:prstGeom prst="rect">
                <a:avLst/>
              </a:prstGeom>
              <a:blipFill>
                <a:blip r:embed="rId6"/>
                <a:stretch>
                  <a:fillRect l="-11159" b="-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38846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426242" y="4095168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42" y="4095168"/>
                <a:ext cx="1422712" cy="905633"/>
              </a:xfrm>
              <a:prstGeom prst="rect">
                <a:avLst/>
              </a:prstGeom>
              <a:blipFill>
                <a:blip r:embed="rId7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815453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551056" y="5816093"/>
            <a:ext cx="1115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8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49583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32278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664247" y="3363833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598855" y="4158799"/>
                <a:ext cx="1680164" cy="90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855" y="4158799"/>
                <a:ext cx="1680164" cy="905441"/>
              </a:xfrm>
              <a:prstGeom prst="rect">
                <a:avLst/>
              </a:prstGeom>
              <a:blipFill>
                <a:blip r:embed="rId4"/>
                <a:stretch>
                  <a:fillRect l="-9058" b="-6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551056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17562" y="4095168"/>
                <a:ext cx="1422712" cy="91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562" y="4095168"/>
                <a:ext cx="1422712" cy="910634"/>
              </a:xfrm>
              <a:prstGeom prst="rect">
                <a:avLst/>
              </a:prstGeom>
              <a:blipFill>
                <a:blip r:embed="rId5"/>
                <a:stretch>
                  <a:fillRect l="-11159" b="-7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38846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426242" y="4095168"/>
                <a:ext cx="1422712" cy="9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42" y="4095168"/>
                <a:ext cx="1422712" cy="900439"/>
              </a:xfrm>
              <a:prstGeom prst="rect">
                <a:avLst/>
              </a:prstGeom>
              <a:blipFill>
                <a:blip r:embed="rId6"/>
                <a:stretch>
                  <a:fillRect l="-10684" b="-8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815453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551056" y="5816093"/>
            <a:ext cx="1115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1048222" y="2144629"/>
            <a:ext cx="2971800" cy="990600"/>
            <a:chOff x="528" y="1200"/>
            <a:chExt cx="2352" cy="864"/>
          </a:xfrm>
        </p:grpSpPr>
        <p:sp>
          <p:nvSpPr>
            <p:cNvPr id="25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55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0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4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850696" y="1920461"/>
            <a:ext cx="2501878" cy="1102707"/>
            <a:chOff x="7368562" y="1572393"/>
            <a:chExt cx="2411793" cy="914400"/>
          </a:xfrm>
        </p:grpSpPr>
        <p:sp>
          <p:nvSpPr>
            <p:cNvPr id="70" name="AutoShape 34"/>
            <p:cNvSpPr>
              <a:spLocks noChangeArrowheads="1"/>
            </p:cNvSpPr>
            <p:nvPr/>
          </p:nvSpPr>
          <p:spPr bwMode="auto">
            <a:xfrm>
              <a:off x="7959228" y="1572393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utoShape 38"/>
            <p:cNvSpPr>
              <a:spLocks noChangeArrowheads="1"/>
            </p:cNvSpPr>
            <p:nvPr/>
          </p:nvSpPr>
          <p:spPr bwMode="auto">
            <a:xfrm>
              <a:off x="7668263" y="2112720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AutoShape 39"/>
            <p:cNvSpPr>
              <a:spLocks noChangeArrowheads="1"/>
            </p:cNvSpPr>
            <p:nvPr/>
          </p:nvSpPr>
          <p:spPr bwMode="auto">
            <a:xfrm>
              <a:off x="8310291" y="2112720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AutoShape 35"/>
            <p:cNvSpPr>
              <a:spLocks noChangeArrowheads="1"/>
            </p:cNvSpPr>
            <p:nvPr/>
          </p:nvSpPr>
          <p:spPr bwMode="auto">
            <a:xfrm>
              <a:off x="8601256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utoShape 36"/>
            <p:cNvSpPr>
              <a:spLocks noChangeArrowheads="1"/>
            </p:cNvSpPr>
            <p:nvPr/>
          </p:nvSpPr>
          <p:spPr bwMode="auto">
            <a:xfrm>
              <a:off x="9244401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AutoShape 40"/>
            <p:cNvSpPr>
              <a:spLocks noChangeArrowheads="1"/>
            </p:cNvSpPr>
            <p:nvPr/>
          </p:nvSpPr>
          <p:spPr bwMode="auto">
            <a:xfrm>
              <a:off x="8953436" y="2112720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AutoShape 41"/>
            <p:cNvSpPr>
              <a:spLocks noChangeArrowheads="1"/>
            </p:cNvSpPr>
            <p:nvPr/>
          </p:nvSpPr>
          <p:spPr bwMode="auto">
            <a:xfrm>
              <a:off x="7368562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61" y="1612437"/>
            <a:ext cx="1950720" cy="16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152401" y="367748"/>
            <a:ext cx="4686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27598"/>
              </p:ext>
            </p:extLst>
          </p:nvPr>
        </p:nvGraphicFramePr>
        <p:xfrm>
          <a:off x="6236113" y="1217657"/>
          <a:ext cx="4622799" cy="4252913"/>
        </p:xfrm>
        <a:graphic>
          <a:graphicData uri="http://schemas.openxmlformats.org/drawingml/2006/table">
            <a:tbl>
              <a:tblPr/>
              <a:tblGrid>
                <a:gridCol w="154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376621"/>
              </p:ext>
            </p:extLst>
          </p:nvPr>
        </p:nvGraphicFramePr>
        <p:xfrm>
          <a:off x="1476784" y="1217657"/>
          <a:ext cx="4456114" cy="4252913"/>
        </p:xfrm>
        <a:graphic>
          <a:graphicData uri="http://schemas.openxmlformats.org/drawingml/2006/table">
            <a:tbl>
              <a:tblPr/>
              <a:tblGrid>
                <a:gridCol w="1538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60"/>
              <p:cNvSpPr txBox="1"/>
              <p:nvPr/>
            </p:nvSpPr>
            <p:spPr bwMode="auto">
              <a:xfrm>
                <a:off x="1971089" y="1903413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Object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1903413"/>
                <a:ext cx="1120775" cy="9001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262"/>
              <p:cNvSpPr txBox="1"/>
              <p:nvPr/>
            </p:nvSpPr>
            <p:spPr bwMode="auto">
              <a:xfrm>
                <a:off x="6676847" y="3098072"/>
                <a:ext cx="11080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Object 2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847" y="3098072"/>
                <a:ext cx="1108075" cy="900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ct 263"/>
              <p:cNvSpPr txBox="1"/>
              <p:nvPr/>
            </p:nvSpPr>
            <p:spPr bwMode="auto">
              <a:xfrm>
                <a:off x="1971089" y="4348957"/>
                <a:ext cx="11715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Object 2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4348957"/>
                <a:ext cx="1171575" cy="9001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264"/>
              <p:cNvSpPr txBox="1"/>
              <p:nvPr/>
            </p:nvSpPr>
            <p:spPr bwMode="auto">
              <a:xfrm>
                <a:off x="1971089" y="3098072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Object 2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3098072"/>
                <a:ext cx="1120775" cy="9001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ct 261"/>
              <p:cNvSpPr txBox="1"/>
              <p:nvPr/>
            </p:nvSpPr>
            <p:spPr bwMode="auto">
              <a:xfrm>
                <a:off x="6810489" y="1870329"/>
                <a:ext cx="677863" cy="106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0" name="Object 2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0489" y="1870329"/>
                <a:ext cx="677863" cy="1066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265"/>
              <p:cNvSpPr txBox="1"/>
              <p:nvPr/>
            </p:nvSpPr>
            <p:spPr bwMode="auto">
              <a:xfrm>
                <a:off x="6676847" y="4320071"/>
                <a:ext cx="1120775" cy="106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1" name="Object 2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847" y="4320071"/>
                <a:ext cx="1120775" cy="1066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266"/>
          <p:cNvSpPr txBox="1">
            <a:spLocks noChangeArrowheads="1"/>
          </p:cNvSpPr>
          <p:nvPr/>
        </p:nvSpPr>
        <p:spPr bwMode="auto">
          <a:xfrm>
            <a:off x="4898840" y="2089805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11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Text Box 267"/>
          <p:cNvSpPr txBox="1">
            <a:spLocks noChangeArrowheads="1"/>
          </p:cNvSpPr>
          <p:nvPr/>
        </p:nvSpPr>
        <p:spPr bwMode="auto">
          <a:xfrm>
            <a:off x="3525949" y="2093912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6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8" name="Text Box 268"/>
          <p:cNvSpPr txBox="1">
            <a:spLocks noChangeArrowheads="1"/>
          </p:cNvSpPr>
          <p:nvPr/>
        </p:nvSpPr>
        <p:spPr bwMode="auto">
          <a:xfrm>
            <a:off x="3556443" y="3275476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8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9" name="Text Box 269"/>
          <p:cNvSpPr txBox="1">
            <a:spLocks noChangeArrowheads="1"/>
          </p:cNvSpPr>
          <p:nvPr/>
        </p:nvSpPr>
        <p:spPr bwMode="auto">
          <a:xfrm>
            <a:off x="3554385" y="4539456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5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0" name="Text Box 270"/>
          <p:cNvSpPr txBox="1">
            <a:spLocks noChangeArrowheads="1"/>
          </p:cNvSpPr>
          <p:nvPr/>
        </p:nvSpPr>
        <p:spPr bwMode="auto">
          <a:xfrm>
            <a:off x="4923279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10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1" name="Text Box 271"/>
          <p:cNvSpPr txBox="1">
            <a:spLocks noChangeArrowheads="1"/>
          </p:cNvSpPr>
          <p:nvPr/>
        </p:nvSpPr>
        <p:spPr bwMode="auto">
          <a:xfrm>
            <a:off x="4923279" y="4521891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12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Text Box 272"/>
          <p:cNvSpPr txBox="1">
            <a:spLocks noChangeArrowheads="1"/>
          </p:cNvSpPr>
          <p:nvPr/>
        </p:nvSpPr>
        <p:spPr bwMode="auto">
          <a:xfrm>
            <a:off x="8225656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18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Text Box 273"/>
          <p:cNvSpPr txBox="1">
            <a:spLocks noChangeArrowheads="1"/>
          </p:cNvSpPr>
          <p:nvPr/>
        </p:nvSpPr>
        <p:spPr bwMode="auto">
          <a:xfrm>
            <a:off x="9819522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25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766763" y="609600"/>
            <a:ext cx="495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các phân số</a:t>
            </a:r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766763" y="1524000"/>
            <a:ext cx="350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Hai phần năm:</a:t>
            </a: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766763" y="2286000"/>
            <a:ext cx="480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Mười một phần mười hai:</a:t>
            </a: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766763" y="3100387"/>
            <a:ext cx="350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Bốn phần chín: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766763" y="4038600"/>
            <a:ext cx="350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Chín phần mười:</a:t>
            </a: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766763" y="4953000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Năm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 hai phần tám mươi tư:</a:t>
            </a:r>
          </a:p>
        </p:txBody>
      </p:sp>
      <p:graphicFrame>
        <p:nvGraphicFramePr>
          <p:cNvPr id="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756440"/>
              </p:ext>
            </p:extLst>
          </p:nvPr>
        </p:nvGraphicFramePr>
        <p:xfrm>
          <a:off x="3738564" y="1281112"/>
          <a:ext cx="391786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3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564" y="1281112"/>
                        <a:ext cx="391786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829655"/>
              </p:ext>
            </p:extLst>
          </p:nvPr>
        </p:nvGraphicFramePr>
        <p:xfrm>
          <a:off x="5491163" y="2043112"/>
          <a:ext cx="475399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7" imgW="203112" imgH="393529" progId="Equation.3">
                  <p:embed/>
                </p:oleObj>
              </mc:Choice>
              <mc:Fallback>
                <p:oleObj name="Equation" r:id="rId7" imgW="203112" imgH="393529" progId="Equation.3">
                  <p:embed/>
                  <p:pic>
                    <p:nvPicPr>
                      <p:cNvPr id="3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1163" y="2043112"/>
                        <a:ext cx="475399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8"/>
          <p:cNvGraphicFramePr>
            <a:graphicFrameLocks noChangeAspect="1"/>
          </p:cNvGraphicFramePr>
          <p:nvPr/>
        </p:nvGraphicFramePr>
        <p:xfrm>
          <a:off x="3662363" y="2819400"/>
          <a:ext cx="519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9" imgW="152334" imgH="393529" progId="Equation.3">
                  <p:embed/>
                </p:oleObj>
              </mc:Choice>
              <mc:Fallback>
                <p:oleObj name="Equation" r:id="rId9" imgW="152334" imgH="393529" progId="Equation.3">
                  <p:embed/>
                  <p:pic>
                    <p:nvPicPr>
                      <p:cNvPr id="3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2363" y="2819400"/>
                        <a:ext cx="519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453916"/>
              </p:ext>
            </p:extLst>
          </p:nvPr>
        </p:nvGraphicFramePr>
        <p:xfrm>
          <a:off x="4424363" y="3780064"/>
          <a:ext cx="425223" cy="1020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11" imgW="203112" imgH="393529" progId="Equation.3">
                  <p:embed/>
                </p:oleObj>
              </mc:Choice>
              <mc:Fallback>
                <p:oleObj name="Equation" r:id="rId11" imgW="203112" imgH="393529" progId="Equation.3">
                  <p:embed/>
                  <p:pic>
                    <p:nvPicPr>
                      <p:cNvPr id="3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63" y="3780064"/>
                        <a:ext cx="425223" cy="10205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941432"/>
              </p:ext>
            </p:extLst>
          </p:nvPr>
        </p:nvGraphicFramePr>
        <p:xfrm>
          <a:off x="6573838" y="4800599"/>
          <a:ext cx="442970" cy="98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13" imgW="215713" imgH="393359" progId="Equation.3">
                  <p:embed/>
                </p:oleObj>
              </mc:Choice>
              <mc:Fallback>
                <p:oleObj name="Equation" r:id="rId13" imgW="215713" imgH="393359" progId="Equation.3">
                  <p:embed/>
                  <p:pic>
                    <p:nvPicPr>
                      <p:cNvPr id="3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3838" y="4800599"/>
                        <a:ext cx="442970" cy="987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95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838200" y="457200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Đọc các phân số</a:t>
            </a:r>
          </a:p>
        </p:txBody>
      </p:sp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381401"/>
              </p:ext>
            </p:extLst>
          </p:nvPr>
        </p:nvGraphicFramePr>
        <p:xfrm>
          <a:off x="683986" y="1102885"/>
          <a:ext cx="6858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203112" imgH="393529" progId="Equation.DSMT4">
                  <p:embed/>
                </p:oleObj>
              </mc:Choice>
              <mc:Fallback>
                <p:oleObj name="Equation" r:id="rId5" imgW="203112" imgH="393529" progId="Equation.DSMT4">
                  <p:embed/>
                  <p:pic>
                    <p:nvPicPr>
                      <p:cNvPr id="922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986" y="1102885"/>
                        <a:ext cx="6858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390334"/>
              </p:ext>
            </p:extLst>
          </p:nvPr>
        </p:nvGraphicFramePr>
        <p:xfrm>
          <a:off x="625022" y="2639215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279279" imgH="393529" progId="Equation.3">
                  <p:embed/>
                </p:oleObj>
              </mc:Choice>
              <mc:Fallback>
                <p:oleObj name="Equation" r:id="rId7" imgW="279279" imgH="393529" progId="Equation.3">
                  <p:embed/>
                  <p:pic>
                    <p:nvPicPr>
                      <p:cNvPr id="922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022" y="2639215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22335"/>
              </p:ext>
            </p:extLst>
          </p:nvPr>
        </p:nvGraphicFramePr>
        <p:xfrm>
          <a:off x="683986" y="4097532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9" imgW="291973" imgH="393529" progId="Equation.3">
                  <p:embed/>
                </p:oleObj>
              </mc:Choice>
              <mc:Fallback>
                <p:oleObj name="Equation" r:id="rId9" imgW="291973" imgH="393529" progId="Equation.3">
                  <p:embed/>
                  <p:pic>
                    <p:nvPicPr>
                      <p:cNvPr id="922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986" y="4097532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265713"/>
              </p:ext>
            </p:extLst>
          </p:nvPr>
        </p:nvGraphicFramePr>
        <p:xfrm>
          <a:off x="6393543" y="1133075"/>
          <a:ext cx="60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1" imgW="279279" imgH="393529" progId="Equation.3">
                  <p:embed/>
                </p:oleObj>
              </mc:Choice>
              <mc:Fallback>
                <p:oleObj name="Equation" r:id="rId11" imgW="279279" imgH="393529" progId="Equation.3">
                  <p:embed/>
                  <p:pic>
                    <p:nvPicPr>
                      <p:cNvPr id="922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3543" y="1133075"/>
                        <a:ext cx="60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501775"/>
              </p:ext>
            </p:extLst>
          </p:nvPr>
        </p:nvGraphicFramePr>
        <p:xfrm>
          <a:off x="6440715" y="2639215"/>
          <a:ext cx="660400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3" imgW="355292" imgH="393359" progId="Equation.3">
                  <p:embed/>
                </p:oleObj>
              </mc:Choice>
              <mc:Fallback>
                <p:oleObj name="Equation" r:id="rId13" imgW="355292" imgH="393359" progId="Equation.3">
                  <p:embed/>
                  <p:pic>
                    <p:nvPicPr>
                      <p:cNvPr id="9226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715" y="2639215"/>
                        <a:ext cx="660400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409700" y="1399576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phần chín.</a:t>
            </a: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7206343" y="2895421"/>
            <a:ext cx="502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mươi phần một trăm.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7003143" y="1409522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chín phần ba mươi ba.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1409700" y="4371376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phần hai mươi bảy.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1310822" y="2913452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phần mười bảy.</a:t>
            </a:r>
          </a:p>
        </p:txBody>
      </p:sp>
    </p:spTree>
    <p:extLst>
      <p:ext uri="{BB962C8B-B14F-4D97-AF65-F5344CB8AC3E}">
        <p14:creationId xmlns:p14="http://schemas.microsoft.com/office/powerpoint/2010/main" val="31450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600448" y="611571"/>
            <a:ext cx="9695784" cy="5201424"/>
            <a:chOff x="377819" y="1090886"/>
            <a:chExt cx="5921717" cy="52014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VẬN 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DỤNG</a:t>
              </a: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377819" y="1090886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C9A6E4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VẬN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C9A6E4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DỤNG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407658" y="322623"/>
            <a:ext cx="6440595" cy="7000740"/>
            <a:chOff x="-407658" y="322623"/>
            <a:chExt cx="6440595" cy="7000740"/>
          </a:xfrm>
        </p:grpSpPr>
        <p:pic>
          <p:nvPicPr>
            <p:cNvPr id="14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3" y="322623"/>
              <a:ext cx="5966264" cy="4963492"/>
            </a:xfrm>
            <a:prstGeom prst="rect">
              <a:avLst/>
            </a:prstGeom>
          </p:spPr>
        </p:pic>
        <p:pic>
          <p:nvPicPr>
            <p:cNvPr id="1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" t="4030" r="15788" b="2016"/>
            <a:stretch/>
          </p:blipFill>
          <p:spPr>
            <a:xfrm>
              <a:off x="-407658" y="3067050"/>
              <a:ext cx="3134101" cy="3790950"/>
            </a:xfrm>
            <a:prstGeom prst="rect">
              <a:avLst/>
            </a:prstGeom>
          </p:spPr>
        </p:pic>
        <p:pic>
          <p:nvPicPr>
            <p:cNvPr id="19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53" y="3703748"/>
              <a:ext cx="3619615" cy="3619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3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87" y="2305050"/>
            <a:ext cx="12702412" cy="4670095"/>
          </a:xfrm>
          <a:prstGeom prst="rect">
            <a:avLst/>
          </a:prstGeom>
        </p:spPr>
      </p:pic>
      <p:sp>
        <p:nvSpPr>
          <p:cNvPr id="30" name="文本框 24"/>
          <p:cNvSpPr txBox="1"/>
          <p:nvPr/>
        </p:nvSpPr>
        <p:spPr>
          <a:xfrm>
            <a:off x="248922" y="168381"/>
            <a:ext cx="11736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CƠN MƯA </a:t>
            </a:r>
          </a:p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TRÁI CÂY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  <a:ea typeface="字魂52号-阿开漫画体" panose="00000500000000000000" pitchFamily="2" charset="-122"/>
            </a:endParaRPr>
          </a:p>
        </p:txBody>
      </p:sp>
      <p:sp>
        <p:nvSpPr>
          <p:cNvPr id="4" name="文本框 24">
            <a:extLst>
              <a:ext uri="{FF2B5EF4-FFF2-40B4-BE49-F238E27FC236}">
                <a16:creationId xmlns:a16="http://schemas.microsoft.com/office/drawing/2014/main" id="{17ABF788-FF33-4006-9788-9D3BA51AB932}"/>
              </a:ext>
            </a:extLst>
          </p:cNvPr>
          <p:cNvSpPr txBox="1"/>
          <p:nvPr/>
        </p:nvSpPr>
        <p:spPr>
          <a:xfrm>
            <a:off x="156549" y="118504"/>
            <a:ext cx="11736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CƠN MƯA </a:t>
            </a:r>
          </a:p>
          <a:p>
            <a:pPr algn="ctr"/>
            <a:r>
              <a:rPr lang="en-US" altLang="zh-CN" sz="96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TRÁI CÂY</a:t>
            </a:r>
            <a:endParaRPr lang="zh-CN" altLang="en-US" sz="9600" dirty="0">
              <a:gradFill flip="none" rotWithShape="1">
                <a:gsLst>
                  <a:gs pos="41000">
                    <a:srgbClr val="FC745C"/>
                  </a:gs>
                  <a:gs pos="0">
                    <a:srgbClr val="00863D"/>
                  </a:gs>
                  <a:gs pos="99000">
                    <a:srgbClr val="FFFF0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7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>
            <a:off x="9074631" y="-3578165"/>
            <a:ext cx="2455737" cy="25755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 flipH="1">
            <a:off x="9279675" y="-2541817"/>
            <a:ext cx="3676650" cy="27717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19072956">
            <a:off x="6259699" y="-3375257"/>
            <a:ext cx="1938338" cy="2600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2748537">
            <a:off x="7860066" y="-3375256"/>
            <a:ext cx="1938338" cy="2600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1390652" y="-3341652"/>
            <a:ext cx="3676650" cy="2771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-676275" y="-2437040"/>
            <a:ext cx="3676650" cy="2771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2748537">
            <a:off x="3537753" y="-2351316"/>
            <a:ext cx="1938338" cy="2600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>
            <a:off x="4664078" y="-2075092"/>
            <a:ext cx="1952625" cy="20478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" b="44224" l="66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48" b="56436"/>
          <a:stretch/>
        </p:blipFill>
        <p:spPr>
          <a:xfrm>
            <a:off x="2145509" y="-2541817"/>
            <a:ext cx="1947862" cy="2514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5383105" y="-2437040"/>
            <a:ext cx="3676650" cy="27717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 rot="5990203">
            <a:off x="8372338" y="-1962140"/>
            <a:ext cx="1952625" cy="20478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" b="44224" l="66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48" b="56436"/>
          <a:stretch/>
        </p:blipFill>
        <p:spPr>
          <a:xfrm>
            <a:off x="9192527" y="-2626551"/>
            <a:ext cx="1947862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2435" y="1333112"/>
                <a:ext cx="9878025" cy="2124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80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80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8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35" y="1333112"/>
                <a:ext cx="9878025" cy="2124941"/>
              </a:xfrm>
              <a:prstGeom prst="rect">
                <a:avLst/>
              </a:prstGeom>
              <a:blipFill>
                <a:blip r:embed="rId12"/>
                <a:stretch>
                  <a:fillRect l="-5309" b="-11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1.1002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-1.48148E-6 L 1.04167E-6 1.0298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4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3.7037E-6 L 1.45833E-6 1.07709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1.45833E-6 1.075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75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-4.81481E-6 L -3.75E-6 1.0301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7.40741E-7 L -2.5E-6 1.01875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45833E-6 7.40741E-7 L -1.45833E-6 1.02731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08333E-7 7.40741E-7 L -2.08333E-7 1.0210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04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-1.48148E-6 L 6.25E-7 1.02755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7.40741E-7 L 2.29167E-6 1.01875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2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-4.44444E-6 L 3.125E-6 1.03195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9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16667E-6 -1.48148E-6 L -4.16667E-6 1.03565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441059" y="-2498223"/>
            <a:ext cx="2104572" cy="21481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9822228">
            <a:off x="-169929" y="-2133601"/>
            <a:ext cx="2081571" cy="22932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988645" flipH="1">
            <a:off x="1298006" y="-1766922"/>
            <a:ext cx="1626935" cy="17923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4437028" flipH="1">
            <a:off x="2332260" y="-2465544"/>
            <a:ext cx="1626935" cy="17923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3229177" flipH="1">
            <a:off x="2562887" y="-2162653"/>
            <a:ext cx="2345337" cy="25838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3956681" y="-2073302"/>
            <a:ext cx="2104572" cy="21481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7398741" flipH="1">
            <a:off x="3346289" y="-2475888"/>
            <a:ext cx="940154" cy="10357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726544" flipH="1">
            <a:off x="5171451" y="-1615524"/>
            <a:ext cx="1626935" cy="17923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20662460" flipH="1">
            <a:off x="5679115" y="-2304978"/>
            <a:ext cx="1083874" cy="11940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2044337" flipH="1">
            <a:off x="6524564" y="-2852629"/>
            <a:ext cx="2977181" cy="32799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400000" flipH="1">
            <a:off x="8930536" y="-1980087"/>
            <a:ext cx="2093050" cy="23059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400000" flipH="1">
            <a:off x="9243185" y="-2932773"/>
            <a:ext cx="1078763" cy="11884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792212" flipH="1">
            <a:off x="10721875" y="-1947483"/>
            <a:ext cx="1954719" cy="21535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6005888" y="-1282493"/>
            <a:ext cx="1275753" cy="1302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9863485" y="-2108289"/>
            <a:ext cx="1791453" cy="18285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8612286" y="-719331"/>
            <a:ext cx="743821" cy="7592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6667341" flipH="1">
            <a:off x="10330955" y="-1070984"/>
            <a:ext cx="1078763" cy="11884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108854" flipH="1">
            <a:off x="11320755" y="-2481897"/>
            <a:ext cx="782128" cy="861667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22393" y="926529"/>
            <a:ext cx="10877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</p:txBody>
      </p:sp>
      <p:pic>
        <p:nvPicPr>
          <p:cNvPr id="42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5343247" y="1677165"/>
                <a:ext cx="1755609" cy="2691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8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8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8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47" y="1677165"/>
                <a:ext cx="1755609" cy="26915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33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1.03102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5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6 0 L -4.16667E-6 1.0136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67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91667E-6 1.85185E-6 L 2.91667E-6 1.02847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4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7037E-6 L -2.70833E-6 1.02014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1.85185E-6 L -2.08333E-7 1.00509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2.70833E-6 1.85185E-6 L 2.70833E-6 1.00694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-3.33333E-6 L -8.33333E-7 0.9710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5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1.11111E-6 L 4.58333E-6 1.01065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53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75E-6 4.07407E-6 L 3.75E-6 0.98773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7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1.45833E-6 1.00648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2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1.85185E-6 L 6.25E-7 1.00092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4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2.22222E-6 L -3.75E-6 0.97801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8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1.85185E-6 L 4.79167E-6 0.99676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8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875E-6 -3.7037E-7 L -1.875E-6 1.00648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2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875E-6 4.07407E-6 L -1.875E-6 0.96134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0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0.99977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97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54167E-6 4.44444E-6 L 3.54167E-6 1.00277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3.125E-6 1.00601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1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31489" y="372965"/>
            <a:ext cx="5966414" cy="4345928"/>
            <a:chOff x="472664" y="1084608"/>
            <a:chExt cx="5966414" cy="43459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3800" b="1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KHỞI ĐỘNG</a:t>
              </a:r>
              <a:endParaRPr lang="ko-KR" altLang="en-US" sz="13800" b="1" cap="none" dirty="0">
                <a:latin typeface="UTM Loko" panose="02040603050506020204" pitchFamily="18" charset="0"/>
                <a:ea typeface="微软雅黑" charset="0"/>
              </a:endParaRP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612206" y="1084608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3800" b="1" dirty="0">
                  <a:solidFill>
                    <a:srgbClr val="FECC43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KHỞI ĐỘNG</a:t>
              </a:r>
              <a:endParaRPr lang="ko-KR" altLang="en-US" sz="13800" b="1" cap="none" dirty="0">
                <a:solidFill>
                  <a:srgbClr val="FECC43"/>
                </a:solidFill>
                <a:latin typeface="UTM Loko" panose="02040603050506020204" pitchFamily="18" charset="0"/>
                <a:ea typeface="微软雅黑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22" y="372965"/>
            <a:ext cx="8276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3615550" y="1902367"/>
            <a:ext cx="1029021" cy="7807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20213308">
            <a:off x="9299022" y="4313248"/>
            <a:ext cx="2028102" cy="17417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638648">
            <a:off x="9375705" y="4876075"/>
            <a:ext cx="3606246" cy="230777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 rot="3243902">
            <a:off x="8382690" y="4028177"/>
            <a:ext cx="1861890" cy="211891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1481458" y="4313249"/>
            <a:ext cx="2028102" cy="174171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>
            <a:off x="3615550" y="2895654"/>
            <a:ext cx="3666645" cy="4172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745">
            <a:off x="2260358" y="3454630"/>
            <a:ext cx="4151325" cy="41513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24479" r="17327" b="23880"/>
          <a:stretch/>
        </p:blipFill>
        <p:spPr>
          <a:xfrm rot="928284">
            <a:off x="1891412" y="5467600"/>
            <a:ext cx="2028809" cy="157126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361373">
            <a:off x="-619930" y="4593854"/>
            <a:ext cx="3606246" cy="230777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20436266">
            <a:off x="-370697" y="5207111"/>
            <a:ext cx="1715699" cy="188247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706970">
            <a:off x="6252354" y="4205417"/>
            <a:ext cx="2028102" cy="174171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934459">
            <a:off x="5597214" y="5412594"/>
            <a:ext cx="2532611" cy="162071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3231486">
            <a:off x="7107132" y="5129251"/>
            <a:ext cx="2532611" cy="162071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6723225" y="5297212"/>
            <a:ext cx="2028102" cy="174171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835200">
            <a:off x="8727236" y="5114097"/>
            <a:ext cx="1715699" cy="1882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312981" y="736280"/>
                <a:ext cx="11509882" cy="19221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81" y="736280"/>
                <a:ext cx="11509882" cy="1922129"/>
              </a:xfrm>
              <a:prstGeom prst="rect">
                <a:avLst/>
              </a:prstGeom>
              <a:blipFill>
                <a:blip r:embed="rId21"/>
                <a:stretch>
                  <a:fillRect l="-2595" r="-2648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76" grpId="0" animBg="1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204212"/>
            <a:ext cx="12293600" cy="7344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66032" y="252860"/>
            <a:ext cx="9687977" cy="4343107"/>
            <a:chOff x="472664" y="1087429"/>
            <a:chExt cx="5916949" cy="43431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文本框 10"/>
            <p:cNvSpPr txBox="1">
              <a:spLocks/>
            </p:cNvSpPr>
            <p:nvPr/>
          </p:nvSpPr>
          <p:spPr>
            <a:xfrm>
              <a:off x="472664" y="1090886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BIỆT</a:t>
              </a:r>
            </a:p>
          </p:txBody>
        </p:sp>
        <p:sp>
          <p:nvSpPr>
            <p:cNvPr id="24" name="文本框 10"/>
            <p:cNvSpPr txBox="1">
              <a:spLocks/>
            </p:cNvSpPr>
            <p:nvPr/>
          </p:nvSpPr>
          <p:spPr>
            <a:xfrm>
              <a:off x="562741" y="1087429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solidFill>
                    <a:srgbClr val="FC745C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solidFill>
                    <a:srgbClr val="FC745C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3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41" b="90000" l="63100" r="99200">
                        <a14:foregroundMark x1="82100" y1="67593" x2="87800" y2="66111"/>
                        <a14:foregroundMark x1="64200" y1="49352" x2="68000" y2="51852"/>
                        <a14:foregroundMark x1="77100" y1="83241" x2="78300" y2="84167"/>
                        <a14:foregroundMark x1="82700" y1="87407" x2="83400" y2="85000"/>
                        <a14:foregroundMark x1="90600" y1="85000" x2="90900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50" t="45555" b="10278"/>
          <a:stretch/>
        </p:blipFill>
        <p:spPr>
          <a:xfrm flipH="1">
            <a:off x="2668987" y="3662892"/>
            <a:ext cx="2308225" cy="3028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0833" l="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250" b="59167"/>
          <a:stretch/>
        </p:blipFill>
        <p:spPr>
          <a:xfrm>
            <a:off x="5093776" y="3891492"/>
            <a:ext cx="2079625" cy="2800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44167" l="31100" r="6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0" r="32450" b="55972"/>
          <a:stretch/>
        </p:blipFill>
        <p:spPr>
          <a:xfrm>
            <a:off x="9832625" y="3435450"/>
            <a:ext cx="2266951" cy="30194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52" b="89815" l="1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39" r="66050" b="10417"/>
          <a:stretch/>
        </p:blipFill>
        <p:spPr>
          <a:xfrm>
            <a:off x="7444150" y="3385979"/>
            <a:ext cx="2155825" cy="32194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19" b="88333" l="34500" r="6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00" t="51805" r="34700" b="13334"/>
          <a:stretch/>
        </p:blipFill>
        <p:spPr>
          <a:xfrm>
            <a:off x="259678" y="4214654"/>
            <a:ext cx="1885950" cy="23907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63494" y="1296644"/>
            <a:ext cx="1144920" cy="8687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07820" y="1398226"/>
            <a:ext cx="1144920" cy="8687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09842"/>
            <a:ext cx="7708817" cy="1048199"/>
            <a:chOff x="1619391" y="281465"/>
            <a:chExt cx="7913879" cy="125201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C39E603-0F78-4919-A9EB-EFA3F12DF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1619391" y="281465"/>
              <a:ext cx="1790589" cy="1252018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029FB4A-5F8F-4D0D-8D8F-4879F9C478D3}"/>
                </a:ext>
              </a:extLst>
            </p:cNvPr>
            <p:cNvSpPr txBox="1"/>
            <p:nvPr/>
          </p:nvSpPr>
          <p:spPr>
            <a:xfrm>
              <a:off x="2087323" y="533420"/>
              <a:ext cx="7445947" cy="992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gradFill flip="none" rotWithShape="1">
                    <a:gsLst>
                      <a:gs pos="41000">
                        <a:srgbClr val="FC745C"/>
                      </a:gs>
                      <a:gs pos="0">
                        <a:srgbClr val="00863D"/>
                      </a:gs>
                      <a:gs pos="99000">
                        <a:srgbClr val="FFFF00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ĐẠI TIỆC VITAMIN</a:t>
              </a:r>
              <a:endParaRPr lang="zh-CN" altLang="en-US" sz="48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4167" l="70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00" b="55972"/>
          <a:stretch/>
        </p:blipFill>
        <p:spPr>
          <a:xfrm>
            <a:off x="8805860" y="221307"/>
            <a:ext cx="1898650" cy="30194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136357" y="1461237"/>
            <a:ext cx="1144920" cy="868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35657" y="1354581"/>
            <a:ext cx="1144920" cy="8687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164194" y="1761703"/>
            <a:ext cx="1144920" cy="8687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63494" y="1273999"/>
            <a:ext cx="1144920" cy="8687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12083" r="16186" b="13611"/>
          <a:stretch/>
        </p:blipFill>
        <p:spPr>
          <a:xfrm>
            <a:off x="6274618" y="73253"/>
            <a:ext cx="2963043" cy="323214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7" y="2126917"/>
            <a:ext cx="1112598" cy="11125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81" y="2126917"/>
            <a:ext cx="1112598" cy="11125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80" y="2126917"/>
            <a:ext cx="1112598" cy="11125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57" y="2122443"/>
            <a:ext cx="1112598" cy="11125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06" y="2142751"/>
            <a:ext cx="1112598" cy="11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5612 -4.07407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53515 0.2731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8" y="1365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32409 0.2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1287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198 0.2138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069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6172 0.26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33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4935 0.2817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407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4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-1.45833E-6 -0.02708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4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-3.7037E-6 L 3.33333E-6 -0.02708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3.7037E-6 L -2.08333E-6 -0.02708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7.40741E-7 L 2.08333E-6 -0.02708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4" presetClass="path" presetSubtype="0" repeatCount="105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1.48148E-6 L 3.33333E-6 -0.02708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" y="1456116"/>
            <a:ext cx="7891547" cy="1862048"/>
            <a:chOff x="61483" y="1642131"/>
            <a:chExt cx="7891547" cy="1862048"/>
          </a:xfrm>
        </p:grpSpPr>
        <p:sp>
          <p:nvSpPr>
            <p:cNvPr id="16" name="文本框 22"/>
            <p:cNvSpPr txBox="1"/>
            <p:nvPr/>
          </p:nvSpPr>
          <p:spPr>
            <a:xfrm>
              <a:off x="61483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213141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C745C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solidFill>
                  <a:srgbClr val="FC745C"/>
                </a:solidFill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360" y="758249"/>
            <a:ext cx="5847914" cy="774004"/>
            <a:chOff x="776360" y="758249"/>
            <a:chExt cx="5847914" cy="7740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10AA0E-C551-4BED-AF03-B11F50B5FBAA}"/>
                </a:ext>
              </a:extLst>
            </p:cNvPr>
            <p:cNvSpPr txBox="1"/>
            <p:nvPr/>
          </p:nvSpPr>
          <p:spPr>
            <a:xfrm>
              <a:off x="776360" y="762812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822928" y="758249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92C98B"/>
                  </a:solidFill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solidFill>
                  <a:srgbClr val="92C98B"/>
                </a:solidFill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6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898567" y="646771"/>
            <a:ext cx="6997970" cy="7755969"/>
            <a:chOff x="472664" y="1090886"/>
            <a:chExt cx="5944111" cy="7755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6600" b="1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cap="none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PHÁ</a:t>
              </a:r>
              <a:endParaRPr lang="ko-KR" altLang="en-US" sz="16600" b="1" cap="none" dirty="0">
                <a:latin typeface="UTM Loko" panose="02040603050506020204" pitchFamily="18" charset="0"/>
                <a:ea typeface="微软雅黑" charset="0"/>
              </a:endParaRP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589903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F9A9B4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cap="none" dirty="0">
                  <a:solidFill>
                    <a:srgbClr val="F9A9B4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PHÁ</a:t>
              </a:r>
              <a:endParaRPr lang="ko-KR" altLang="en-US" sz="16600" b="1" cap="none" dirty="0">
                <a:solidFill>
                  <a:srgbClr val="F9A9B4"/>
                </a:solidFill>
                <a:latin typeface="UTM Loko" panose="02040603050506020204" pitchFamily="18" charset="0"/>
                <a:ea typeface="微软雅黑" charset="0"/>
              </a:endParaRPr>
            </a:p>
          </p:txBody>
        </p:sp>
      </p:grp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7442" b="8400"/>
          <a:stretch/>
        </p:blipFill>
        <p:spPr>
          <a:xfrm flipH="1">
            <a:off x="103983" y="646771"/>
            <a:ext cx="5584053" cy="6081766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4790" y="4821565"/>
            <a:ext cx="3137210" cy="20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4164">
            <a:off x="-864153" y="1076040"/>
            <a:ext cx="7125498" cy="4752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>
            <a:off x="1472547" y="3373882"/>
            <a:ext cx="2463158" cy="26316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3637314">
            <a:off x="407603" y="2746357"/>
            <a:ext cx="2419815" cy="26316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7163960" flipH="1" flipV="1">
            <a:off x="2572864" y="2768684"/>
            <a:ext cx="2445472" cy="26316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7170341">
            <a:off x="424809" y="1507680"/>
            <a:ext cx="2419815" cy="26316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10800000">
            <a:off x="1490109" y="901226"/>
            <a:ext cx="2467898" cy="26316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3627991" flipH="1" flipV="1">
            <a:off x="2595820" y="1529984"/>
            <a:ext cx="2419815" cy="263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899" y="-738398"/>
            <a:ext cx="7875178" cy="78751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664">
            <a:off x="-1015036" y="931616"/>
            <a:ext cx="7508681" cy="50076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28244" y="1231160"/>
            <a:ext cx="2622121" cy="451128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38740" y="1223054"/>
            <a:ext cx="2721204" cy="45193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5758" y="3396185"/>
            <a:ext cx="5285677" cy="7852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297">
            <a:off x="1197365" y="4715046"/>
            <a:ext cx="963907" cy="9469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902" flipH="1">
            <a:off x="3205230" y="4696908"/>
            <a:ext cx="976697" cy="95952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840" flipH="1">
            <a:off x="4280035" y="2719430"/>
            <a:ext cx="976697" cy="959521"/>
          </a:xfrm>
          <a:prstGeom prst="rect">
            <a:avLst/>
          </a:prstGeom>
        </p:spPr>
      </p:pic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4795136" y="276025"/>
            <a:ext cx="694709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547416" y="691302"/>
            <a:ext cx="2800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4820899" y="1335117"/>
            <a:ext cx="76771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Ta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6306396" y="2289224"/>
                <a:ext cx="1422712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96" y="2289224"/>
                <a:ext cx="1422712" cy="803682"/>
              </a:xfrm>
              <a:prstGeom prst="rect">
                <a:avLst/>
              </a:prstGeom>
              <a:blipFill>
                <a:blip r:embed="rId12"/>
                <a:stretch>
                  <a:fillRect l="-9013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7484873" y="2438377"/>
            <a:ext cx="405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655154" y="3170501"/>
                <a:ext cx="4499048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Ta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154" y="3170501"/>
                <a:ext cx="4499048" cy="803682"/>
              </a:xfrm>
              <a:prstGeom prst="rect">
                <a:avLst/>
              </a:prstGeom>
              <a:blipFill>
                <a:blip r:embed="rId13"/>
                <a:stretch>
                  <a:fillRect l="-2846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289724" y="4081825"/>
                <a:ext cx="679635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5,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724" y="4081825"/>
                <a:ext cx="6796357" cy="803682"/>
              </a:xfrm>
              <a:prstGeom prst="rect">
                <a:avLst/>
              </a:prstGeom>
              <a:blipFill>
                <a:blip r:embed="rId14"/>
                <a:stretch>
                  <a:fillRect l="-1883" r="-269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7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20026 -0.593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19166 -0.5960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2981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-0.35365 -0.009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2" y="-4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9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4453 0.0444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222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7037E-6 L -4.79167E-6 0.07384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11111E-6 L -0.03997 0.03264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16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4.07407E-6 L -0.03476 -0.0347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173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1.85185E-6 L 2.5E-6 -0.06783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3.7037E-6 L 0.03333 -0.0301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3" grpId="1"/>
      <p:bldP spid="64" grpId="0"/>
      <p:bldP spid="64" grpId="1"/>
      <p:bldP spid="69" grpId="0"/>
      <p:bldP spid="70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6892" y="1272208"/>
            <a:ext cx="5583697" cy="3723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65162" y="1398985"/>
                <a:ext cx="1853199" cy="3470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15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162" y="1398985"/>
                <a:ext cx="1853199" cy="34703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5410240" y="3587443"/>
            <a:ext cx="639744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5317475" y="765847"/>
            <a:ext cx="64902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số 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số tự nhiên viết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gạch ngang.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số 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phần bằng nhau đã được tô màu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6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76461" y="369621"/>
            <a:ext cx="1147098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i="1" u="sng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b="1" i="1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67" y="1290371"/>
            <a:ext cx="192087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1" y="1290371"/>
            <a:ext cx="2871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98" y="1330059"/>
            <a:ext cx="20955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402020" y="2948049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27385" y="2954115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9269956" y="2948049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279728" y="3614441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728" y="3614441"/>
                <a:ext cx="1422712" cy="905633"/>
              </a:xfrm>
              <a:prstGeom prst="rect">
                <a:avLst/>
              </a:prstGeom>
              <a:blipFill>
                <a:blip r:embed="rId7"/>
                <a:stretch>
                  <a:fillRect l="-1115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225473" y="3614440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73" y="3614440"/>
                <a:ext cx="1422712" cy="905633"/>
              </a:xfrm>
              <a:prstGeom prst="rect">
                <a:avLst/>
              </a:prstGeom>
              <a:blipFill>
                <a:blip r:embed="rId8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219000" y="3614440"/>
                <a:ext cx="1422712" cy="9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000" y="3614440"/>
                <a:ext cx="1422712" cy="900439"/>
              </a:xfrm>
              <a:prstGeom prst="rect">
                <a:avLst/>
              </a:prstGeom>
              <a:blipFill>
                <a:blip r:embed="rId9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4220706" y="4657178"/>
            <a:ext cx="35341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7955806" y="4663246"/>
            <a:ext cx="3949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79354" y="4663246"/>
            <a:ext cx="39661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8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624284" y="1083276"/>
                <a:ext cx="11256830" cy="176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6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284" y="1083276"/>
                <a:ext cx="11256830" cy="1769652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76461" y="369621"/>
            <a:ext cx="11470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76461" y="3289378"/>
            <a:ext cx="114709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3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561</Words>
  <Application>Microsoft Office PowerPoint</Application>
  <PresentationFormat>Widescreen</PresentationFormat>
  <Paragraphs>143</Paragraphs>
  <Slides>21</Slides>
  <Notes>21</Notes>
  <HiddenSlides>0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Cambria Math</vt:lpstr>
      <vt:lpstr>等线</vt:lpstr>
      <vt:lpstr>UTM Futura Extra</vt:lpstr>
      <vt:lpstr>字魂52号-阿开漫画体</vt:lpstr>
      <vt:lpstr>Times New Roman</vt:lpstr>
      <vt:lpstr>Arial</vt:lpstr>
      <vt:lpstr>UTM Loko</vt:lpstr>
      <vt:lpstr>SimSun</vt:lpstr>
      <vt:lpstr>VNI-Times</vt:lpstr>
      <vt:lpstr>微软雅黑</vt:lpstr>
      <vt:lpstr>UTM Alberta Heavy</vt:lpstr>
      <vt:lpstr>Office 主题​​</vt:lpstr>
      <vt:lpstr>Microsoft Equation 3.0</vt:lpstr>
      <vt:lpstr>MathType 5.0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千图3</dc:title>
  <dc:creator>Wssc0816</dc:creator>
  <cp:lastModifiedBy>duong hang</cp:lastModifiedBy>
  <cp:revision>51</cp:revision>
  <dcterms:created xsi:type="dcterms:W3CDTF">2019-07-13T05:37:06Z</dcterms:created>
  <dcterms:modified xsi:type="dcterms:W3CDTF">2022-01-20T01:36:20Z</dcterms:modified>
  <cp:version>X019</cp:version>
</cp:coreProperties>
</file>