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84" r:id="rId4"/>
    <p:sldId id="258" r:id="rId5"/>
    <p:sldId id="285" r:id="rId6"/>
    <p:sldId id="286" r:id="rId7"/>
    <p:sldId id="287" r:id="rId8"/>
    <p:sldId id="261" r:id="rId9"/>
    <p:sldId id="288" r:id="rId10"/>
    <p:sldId id="289" r:id="rId11"/>
    <p:sldId id="290" r:id="rId12"/>
    <p:sldId id="291" r:id="rId13"/>
    <p:sldId id="260" r:id="rId14"/>
    <p:sldId id="259" r:id="rId15"/>
    <p:sldId id="282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  <p:embeddedFont>
      <p:font typeface="#9Slide03 AllRoundGothic" panose="020B0703020202020104" pitchFamily="34" charset="77"/>
      <p:regular r:id="rId21"/>
      <p:bold r:id="rId22"/>
    </p:embeddedFont>
    <p:embeddedFont>
      <p:font typeface="Cambria Math" panose="02040503050406030204" pitchFamily="18" charset="0"/>
      <p:regular r:id="rId23"/>
    </p:embeddedFont>
    <p:embeddedFont>
      <p:font typeface="UTM Avo" panose="02040603050506020204" pitchFamily="18"/>
      <p:regular r:id="rId24"/>
      <p:bold r:id="rId25"/>
      <p:italic r:id="rId26"/>
      <p:boldItalic r:id="rId27"/>
    </p:embeddedFont>
    <p:embeddedFont>
      <p:font typeface="UTM Gradoo" panose="02040603050506020204" pitchFamily="18"/>
      <p:regular r:id="rId28"/>
    </p:embeddedFont>
    <p:embeddedFont>
      <p:font typeface="UTM Showcard" panose="02040603050506020204" pitchFamily="18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56F"/>
    <a:srgbClr val="BF9EEE"/>
    <a:srgbClr val="FFA7AF"/>
    <a:srgbClr val="EA5F58"/>
    <a:srgbClr val="F6A9A9"/>
    <a:srgbClr val="58DDDC"/>
    <a:srgbClr val="F5873D"/>
    <a:srgbClr val="0EAE2A"/>
    <a:srgbClr val="E70707"/>
    <a:srgbClr val="28CC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1" autoAdjust="0"/>
    <p:restoredTop sz="94647"/>
  </p:normalViewPr>
  <p:slideViewPr>
    <p:cSldViewPr snapToGrid="0">
      <p:cViewPr varScale="1">
        <p:scale>
          <a:sx n="119" d="100"/>
          <a:sy n="119" d="100"/>
        </p:scale>
        <p:origin x="23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917F1-9AAE-4B86-8E44-44D45E08932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A13F6-C323-4538-9188-92604F5E4A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31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8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279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144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071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7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76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051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223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662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27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4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512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05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000A4-E4B3-4D06-85C1-ED40880AF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A057870-E1D5-422D-A457-BD9BC4CC8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A0A4C0-52D3-4F2B-95B4-1164789EA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B7DE86-9844-4119-991F-7D4A6246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B885CD-E712-4CD8-A8F1-025CEF10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3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2D3F2-A376-4026-A9C7-CA7F38B3B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442A04-ACE5-46BB-A842-B638C5064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D98AB8-9853-482E-B07C-0AC00BFC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96E1B6-F58C-459F-8806-D5158812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FC1F8-92D2-49AB-8099-902D2F8B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4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BE8005-CEAC-4A4D-8492-0607B14E0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CDA963-B5D3-4DE1-BBF8-621DFE953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82F7B3-093C-431B-8B8F-83EF8550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C70F9-50BE-42E0-8C20-3DC1FED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7B30FD-8C23-4F0F-9741-666272D1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6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1EB72A-9CF9-447B-87FE-56FA246A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848CBF-48AE-4454-8060-E1708C05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F4889D-3E12-414B-AAC4-EE0A8812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70EDE1-B395-409F-863B-8B3C2EC5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EC731D-D898-4DD2-9D50-D747F30F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1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B52E50-2F43-4AD9-A659-400D0208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BF9AA0-D5FA-4AD3-8CC5-60640C8E9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BEC93A-E6B0-4C36-AA48-0FC24461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1F4F46-FE7A-48C6-9C3F-E7BC0A5A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9D6AB1-8706-41E8-BFB2-35204EF9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6D6EE-638D-495F-88E2-E9FC51F7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F21FCA-D044-480A-962D-2748E2B4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D0093E-7099-4496-B8AA-BFE55142C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E85AC-2274-48C2-A42C-7DD5384F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262ACA-226B-44D4-9281-537187595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99D075-5E13-4A5A-A476-14A608E3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5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413C0-DEF4-4FB3-9D6B-C598914B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A253B3-8A09-4B7F-8F23-14F40E5AD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BEF8A4-60A5-44D2-91C1-0CD0D71C5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D83323-E37D-433E-8F6C-25FA40AFA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AE14A5-0374-4621-AA00-EEDE45E57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F93674-E12D-41AB-9E67-17144CD6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48C018-DB82-4A2E-82A6-8B1412C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E1A3235-9530-4ACE-A8A7-14FFD8A2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0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94B59F-C2B9-4CB2-993E-DA4EA75C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2C10B56-8DB0-43F5-8D11-78638FE4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EA7F01-6957-46FC-A951-B970459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5D7072-4A39-4875-B11F-910481C7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73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D1A1C8A-AC2D-437E-876A-15F78EB73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D138-E1F5-4125-B0B8-13D7751A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4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9A575D-C214-418E-8C72-A1521C05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365753-43F9-4E1C-8198-C646DC491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16FC66-56DA-45A5-909B-24335CBFE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1443C8-B89E-4816-BA26-8E03F170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A30A9D-BD16-4AE6-A74A-788A63184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7B51CB-B9F7-4D5F-8570-330C6E7D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10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FFB5543-5122-4629-B3B3-E6EE61B4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A145EB-A881-47A5-BEC1-3D2E845DA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C4610-6175-4458-A5D5-AF72FF367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5D937-9F9F-4D86-9AF9-B20F53B66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B0E124-64E4-4426-8D13-3BCB71D1E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AEA53C-DBD8-4621-B82D-B96063760DB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8AB831-F591-4A03-AE41-D1CE5B032F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673846-BCD4-4DC6-A247-7903B7614D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4E5621-97E5-4A29-83EB-DC6C90B5AB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9BA799-9420-4D49-843D-E869B9DE8B42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64E163-F5AD-4510-AFE8-936527BC4C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E222FA-E571-4475-9192-6D1193DA2A82}"/>
              </a:ext>
            </a:extLst>
          </p:cNvPr>
          <p:cNvSpPr txBox="1"/>
          <p:nvPr userDrawn="1"/>
        </p:nvSpPr>
        <p:spPr>
          <a:xfrm>
            <a:off x="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188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29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44" y="578498"/>
            <a:ext cx="6279502" cy="62795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91955" y="1046823"/>
            <a:ext cx="1520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Gradoo" panose="02040603050506020204" pitchFamily="18" charset="0"/>
              </a:rPr>
              <a:t>TOÁN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4032" y="1540982"/>
            <a:ext cx="6344946" cy="1992156"/>
            <a:chOff x="4574032" y="1540982"/>
            <a:chExt cx="6344946" cy="1992156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74032" y="1540982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00B0F0"/>
                  </a:solidFill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 r="60885" b="12798"/>
          <a:stretch/>
        </p:blipFill>
        <p:spPr>
          <a:xfrm>
            <a:off x="9961563" y="2903716"/>
            <a:ext cx="1075219" cy="17370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8" r="46429" b="11436"/>
          <a:stretch/>
        </p:blipFill>
        <p:spPr>
          <a:xfrm>
            <a:off x="8398363" y="3968419"/>
            <a:ext cx="1700633" cy="20119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1" r="48882" b="31758"/>
          <a:stretch/>
        </p:blipFill>
        <p:spPr>
          <a:xfrm>
            <a:off x="6540471" y="3431192"/>
            <a:ext cx="1835791" cy="9611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4714627" y="3616173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2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836" y="2747588"/>
            <a:ext cx="3685309" cy="3538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blipFill>
                <a:blip r:embed="rId7"/>
                <a:stretch>
                  <a:fillRect l="-1302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blipFill>
                <a:blip r:embed="rId8"/>
                <a:stretch>
                  <a:fillRect l="-1943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blipFill>
                <a:blip r:embed="rId9"/>
                <a:stretch>
                  <a:fillRect l="-21184" b="-9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4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4" y="2481877"/>
            <a:ext cx="5662538" cy="399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4222084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blipFill>
                <a:blip r:embed="rId7"/>
                <a:stretch>
                  <a:fillRect l="-10900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blipFill>
                <a:blip r:embed="rId8"/>
                <a:stretch>
                  <a:fillRect l="-19942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1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9660" y="398386"/>
            <a:ext cx="7572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/ Tính chất giao hoán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Viết tiếp vào chỗ chấm: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769553" y="1852075"/>
                <a:ext cx="3707906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553" y="1852075"/>
                <a:ext cx="3707906" cy="1301895"/>
              </a:xfrm>
              <a:prstGeom prst="rect">
                <a:avLst/>
              </a:prstGeom>
              <a:blipFill>
                <a:blip r:embed="rId3"/>
                <a:stretch>
                  <a:fillRect b="-7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3366518" y="1963535"/>
            <a:ext cx="3858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=</a:t>
            </a:r>
            <a:endParaRPr lang="en-US" sz="4800" b="1" dirty="0">
              <a:solidFill>
                <a:srgbClr val="002060"/>
              </a:solidFill>
              <a:effectLst/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34488" y="1764689"/>
                <a:ext cx="2111644" cy="1364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488" y="1764689"/>
                <a:ext cx="2111644" cy="13648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107545" y="1888455"/>
                <a:ext cx="3707906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545" y="1888455"/>
                <a:ext cx="3707906" cy="1301895"/>
              </a:xfrm>
              <a:prstGeom prst="rect">
                <a:avLst/>
              </a:prstGeom>
              <a:blipFill>
                <a:blip r:embed="rId5"/>
                <a:stretch>
                  <a:fillRect b="-7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7704510" y="1999915"/>
            <a:ext cx="3858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=</a:t>
            </a:r>
            <a:endParaRPr lang="en-US" sz="4800" b="1" dirty="0">
              <a:solidFill>
                <a:srgbClr val="002060"/>
              </a:solidFill>
              <a:effectLst/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072480" y="1801069"/>
                <a:ext cx="2111644" cy="1364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80" y="1801069"/>
                <a:ext cx="2111644" cy="13648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292314" y="3420767"/>
                <a:ext cx="3707906" cy="1258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314" y="3420767"/>
                <a:ext cx="3707906" cy="1258614"/>
              </a:xfrm>
              <a:prstGeom prst="rect">
                <a:avLst/>
              </a:prstGeom>
              <a:blipFill>
                <a:blip r:embed="rId7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4987056" y="3665353"/>
            <a:ext cx="2111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=</a:t>
            </a:r>
            <a:endParaRPr lang="en-US" sz="4400" b="1" dirty="0">
              <a:solidFill>
                <a:srgbClr val="FF0000"/>
              </a:solidFill>
              <a:effectLst/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482343" y="3432060"/>
                <a:ext cx="3707906" cy="1258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343" y="3432060"/>
                <a:ext cx="3707906" cy="1258614"/>
              </a:xfrm>
              <a:prstGeom prst="rect">
                <a:avLst/>
              </a:prstGeom>
              <a:blipFill>
                <a:blip r:embed="rId8"/>
                <a:stretch>
                  <a:fillRect b="-6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242651" y="4955363"/>
            <a:ext cx="9729788" cy="95410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ta đổi chỗ hai phân số trong một tổng thì tổng của chúng không thay đổi</a:t>
            </a:r>
          </a:p>
        </p:txBody>
      </p:sp>
    </p:spTree>
    <p:extLst>
      <p:ext uri="{BB962C8B-B14F-4D97-AF65-F5344CB8AC3E}">
        <p14:creationId xmlns:p14="http://schemas.microsoft.com/office/powerpoint/2010/main" val="23521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4174836" y="4056619"/>
            <a:ext cx="4331854" cy="2607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3/ Hai ô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ở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ô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bao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blipFill>
                <a:blip r:embed="rId4"/>
                <a:stretch>
                  <a:fillRect l="-1374" t="-3104" r="-1321" b="-6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-424878" y="3203403"/>
            <a:ext cx="4341098" cy="3654597"/>
            <a:chOff x="-424878" y="3203403"/>
            <a:chExt cx="4341098" cy="36545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22" y="3203403"/>
              <a:ext cx="2994897" cy="299489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48" y="4553528"/>
              <a:ext cx="2304472" cy="230447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4878" y="3863103"/>
              <a:ext cx="2994897" cy="299489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6530109" y="3499957"/>
            <a:ext cx="5874327" cy="35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38909" y="1270000"/>
            <a:ext cx="7065801" cy="358370"/>
            <a:chOff x="738909" y="1270000"/>
            <a:chExt cx="7065801" cy="358370"/>
          </a:xfrm>
        </p:grpSpPr>
        <p:grpSp>
          <p:nvGrpSpPr>
            <p:cNvPr id="12" name="Group 11"/>
            <p:cNvGrpSpPr/>
            <p:nvPr/>
          </p:nvGrpSpPr>
          <p:grpSpPr>
            <a:xfrm>
              <a:off x="738909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745671" y="1278313"/>
              <a:ext cx="1025236" cy="341745"/>
              <a:chOff x="738909" y="1270000"/>
              <a:chExt cx="1025236" cy="34174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2752432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375919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476595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5772713" y="1286625"/>
              <a:ext cx="1025236" cy="341745"/>
              <a:chOff x="738909" y="1270000"/>
              <a:chExt cx="1025236" cy="341745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779474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Left Brace 61"/>
          <p:cNvSpPr/>
          <p:nvPr/>
        </p:nvSpPr>
        <p:spPr>
          <a:xfrm rot="16200000">
            <a:off x="1601825" y="765456"/>
            <a:ext cx="306168" cy="2031998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/>
          <p:cNvSpPr/>
          <p:nvPr/>
        </p:nvSpPr>
        <p:spPr>
          <a:xfrm rot="16200000">
            <a:off x="4127961" y="297412"/>
            <a:ext cx="306168" cy="3020281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 Brace 63"/>
          <p:cNvSpPr/>
          <p:nvPr/>
        </p:nvSpPr>
        <p:spPr>
          <a:xfrm rot="5400000">
            <a:off x="3111964" y="-1442947"/>
            <a:ext cx="306168" cy="5015332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  <a:blipFill>
                <a:blip r:embed="rId3"/>
                <a:stretch>
                  <a:fillRect r="-323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  <a:blipFill>
                <a:blip r:embed="rId4"/>
                <a:stretch>
                  <a:fillRect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3091261" y="302979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898911" y="3432103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Hai ô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gạo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32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+</a:t>
                </a:r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641896" y="4262221"/>
            <a:ext cx="4285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Đáp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số gạo trong kho  </a:t>
                </a:r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  <a:blipFill>
                <a:blip r:embed="rId6"/>
                <a:stretch>
                  <a:fillRect l="-2748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/>
          <p:cNvSpPr/>
          <p:nvPr/>
        </p:nvSpPr>
        <p:spPr>
          <a:xfrm>
            <a:off x="5278569" y="2805145"/>
            <a:ext cx="1789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13" grpId="0"/>
      <p:bldP spid="17" grpId="0"/>
      <p:bldP spid="65" grpId="0"/>
      <p:bldP spid="66" grpId="0"/>
      <p:bldP spid="67" grpId="0"/>
      <p:bldP spid="19" grpId="0"/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8" b="21760"/>
          <a:stretch/>
        </p:blipFill>
        <p:spPr>
          <a:xfrm>
            <a:off x="0" y="410561"/>
            <a:ext cx="12192000" cy="6531415"/>
          </a:xfrm>
          <a:prstGeom prst="rect">
            <a:avLst/>
          </a:prstGeom>
        </p:spPr>
      </p:pic>
      <p:pic>
        <p:nvPicPr>
          <p:cNvPr id="5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364" y="3279474"/>
            <a:ext cx="5714736" cy="381923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115239" y="410561"/>
            <a:ext cx="97178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Chào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tạm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biệt</a:t>
            </a:r>
            <a:endParaRPr lang="en-US" sz="11000" dirty="0">
              <a:solidFill>
                <a:srgbClr val="ED75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464538" y="2777718"/>
            <a:ext cx="604624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7414" y="567322"/>
            <a:ext cx="349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203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760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3187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48765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2434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9992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549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Bạn Nam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blipFill>
                <a:blip r:embed="rId3"/>
                <a:stretch>
                  <a:fillRect l="-2178" r="-404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eft Brace 46"/>
          <p:cNvSpPr/>
          <p:nvPr/>
        </p:nvSpPr>
        <p:spPr>
          <a:xfrm rot="16200000">
            <a:off x="6486044" y="4072704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2479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987859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774150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496793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/>
          <p:cNvSpPr/>
          <p:nvPr/>
        </p:nvSpPr>
        <p:spPr>
          <a:xfrm rot="16200000">
            <a:off x="8380453" y="4455551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387414" y="1245855"/>
            <a:ext cx="3657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blipFill>
                <a:blip r:embed="rId6"/>
                <a:stretch>
                  <a:fillRect r="-14570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6312549" y="1245855"/>
            <a:ext cx="574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7414" y="1902305"/>
            <a:ext cx="5086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2800" dirty="0"/>
          </a:p>
        </p:txBody>
      </p:sp>
      <p:sp>
        <p:nvSpPr>
          <p:cNvPr id="61" name="Left Brace 60"/>
          <p:cNvSpPr/>
          <p:nvPr/>
        </p:nvSpPr>
        <p:spPr>
          <a:xfrm rot="5400000">
            <a:off x="7266193" y="664573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187399" y="1845155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749667" y="3081796"/>
            <a:ext cx="4250285" cy="28039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/>
      <p:bldP spid="47" grpId="0" animBg="1"/>
      <p:bldP spid="48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1" grpId="0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44" y="578498"/>
            <a:ext cx="6279502" cy="62795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37245" y="1095956"/>
            <a:ext cx="1520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Gradoo" panose="02040603050506020204" pitchFamily="18" charset="0"/>
              </a:rPr>
              <a:t>TOÁN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12291" y="1491197"/>
            <a:ext cx="6341375" cy="2606984"/>
            <a:chOff x="4646115" y="1541707"/>
            <a:chExt cx="6341375" cy="2606984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latin typeface="UTM Showcard" panose="02040603050506020204" pitchFamily="18" charset="0"/>
                </a:rPr>
                <a:t>Phép</a:t>
              </a:r>
              <a:r>
                <a:rPr lang="en-US" sz="8000" dirty="0"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latin typeface="UTM Showcard" panose="02040603050506020204" pitchFamily="18" charset="0"/>
                </a:rPr>
                <a:t>cộng</a:t>
              </a:r>
              <a:endParaRPr lang="en-US" sz="8000" dirty="0">
                <a:latin typeface="UTM Showcard" panose="02040603050506020204" pitchFamily="18" charset="0"/>
              </a:endParaRPr>
            </a:p>
            <a:p>
              <a:pPr algn="ctr"/>
              <a:r>
                <a:rPr lang="en-US" sz="8000" dirty="0" err="1">
                  <a:latin typeface="UTM Showcard" panose="02040603050506020204" pitchFamily="18" charset="0"/>
                </a:rPr>
                <a:t>Phân</a:t>
              </a:r>
              <a:r>
                <a:rPr lang="en-US" sz="8000" dirty="0"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latin typeface="UTM Showcard" panose="02040603050506020204" pitchFamily="18" charset="0"/>
                </a:rPr>
                <a:t>số</a:t>
              </a:r>
              <a:endParaRPr lang="en-US" sz="8000" dirty="0">
                <a:latin typeface="UTM Showcard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14627" y="1541707"/>
              <a:ext cx="62728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Phép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cộng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Phân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số</a:t>
              </a:r>
              <a:endParaRPr lang="en-US" sz="8000" dirty="0">
                <a:solidFill>
                  <a:srgbClr val="FFA7AF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4759880" y="3572844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6876195" y="3932151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0837901" y="746800"/>
            <a:ext cx="1074016" cy="12221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7379254" y="4405049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0531255" y="666555"/>
            <a:ext cx="578470" cy="6582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1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D7B49333-6A3E-4B1B-BFA8-78FCA6B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748924" y="809194"/>
            <a:ext cx="418260" cy="3655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27022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02600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8178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1512828" y="2517651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1322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5157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14643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276828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23577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3407237" y="2900498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eft Brace 37"/>
          <p:cNvSpPr/>
          <p:nvPr/>
        </p:nvSpPr>
        <p:spPr>
          <a:xfrm rot="5400000">
            <a:off x="2292977" y="-890480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214183" y="290102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0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715176" y="390013"/>
            <a:ext cx="899159" cy="785860"/>
          </a:xfrm>
          <a:prstGeom prst="rect">
            <a:avLst/>
          </a:prstGeom>
        </p:spPr>
      </p:pic>
      <p:pic>
        <p:nvPicPr>
          <p:cNvPr id="41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536700" y="229013"/>
            <a:ext cx="418260" cy="36555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625313" y="2162131"/>
            <a:ext cx="4260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blipFill>
                <a:blip r:embed="rId6"/>
                <a:stretch>
                  <a:fillRect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324477" y="1262312"/>
            <a:ext cx="418260" cy="36555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625313" y="2721162"/>
            <a:ext cx="121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blipFill>
                <a:blip r:embed="rId7"/>
                <a:stretch>
                  <a:fillRect b="-5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blipFill>
                <a:blip r:embed="rId8"/>
                <a:stretch>
                  <a:fillRect l="-9409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blipFill>
                <a:blip r:embed="rId9"/>
                <a:stretch>
                  <a:fillRect l="-17413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/>
          <a:stretch/>
        </p:blipFill>
        <p:spPr>
          <a:xfrm>
            <a:off x="0" y="4180265"/>
            <a:ext cx="12170277" cy="299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7129" y="3429000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1" y="3881567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07734">
            <a:off x="196620" y="2449655"/>
            <a:ext cx="649997" cy="720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82655" y="3366247"/>
            <a:ext cx="7471917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3187736" y="3086648"/>
            <a:ext cx="669072" cy="9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7309" y="3422999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2" y="3933128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07734">
            <a:off x="196620" y="2449655"/>
            <a:ext cx="649997" cy="720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90670" y="3344534"/>
            <a:ext cx="2603598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 + 2 = 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4083664" y="3138209"/>
            <a:ext cx="669072" cy="9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62013" y="1007090"/>
            <a:ext cx="8377863" cy="3702570"/>
            <a:chOff x="4646115" y="1523339"/>
            <a:chExt cx="6358731" cy="3702570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latin typeface="UTM Showcard" panose="02040603050506020204" pitchFamily="18" charset="0"/>
                </a:rPr>
                <a:t>tập</a:t>
              </a:r>
              <a:endParaRPr lang="en-US" sz="11500" dirty="0">
                <a:latin typeface="UTM Showcard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31983" y="1523339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solidFill>
                    <a:srgbClr val="BF9EEE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tập</a:t>
              </a:r>
              <a:endParaRPr lang="en-US" sz="11500" dirty="0">
                <a:solidFill>
                  <a:srgbClr val="BF9EEE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53" name="图片 3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14" y="3041923"/>
            <a:ext cx="5793372" cy="3335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836" y="2747588"/>
            <a:ext cx="3685309" cy="3538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blipFill>
                <a:blip r:embed="rId6"/>
                <a:stretch>
                  <a:fillRect b="-7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 + 3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blipFill>
                <a:blip r:embed="rId7"/>
                <a:stretch>
                  <a:fillRect l="-1324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blipFill>
                <a:blip r:embed="rId8"/>
                <a:stretch>
                  <a:fillRect l="-25373" b="-7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35338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4" y="2481877"/>
            <a:ext cx="5662538" cy="399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blipFill>
                <a:blip r:embed="rId6"/>
                <a:stretch>
                  <a:fillRect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blipFill>
                <a:blip r:embed="rId7"/>
                <a:stretch>
                  <a:fillRect l="-13244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blipFill>
                <a:blip r:embed="rId8"/>
                <a:stretch>
                  <a:fillRect l="-25373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27083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359</Words>
  <Application>Microsoft Macintosh PowerPoint</Application>
  <PresentationFormat>Widescreen</PresentationFormat>
  <Paragraphs>92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Times New Roman</vt:lpstr>
      <vt:lpstr>等线</vt:lpstr>
      <vt:lpstr>Cambria Math</vt:lpstr>
      <vt:lpstr>UTM Avo</vt:lpstr>
      <vt:lpstr>UTM Gradoo</vt:lpstr>
      <vt:lpstr>UTM Showcard</vt:lpstr>
      <vt:lpstr>#9Slide03 AllRoundGothic</vt:lpstr>
      <vt:lpstr>Arial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Kwon Ji Yong</cp:lastModifiedBy>
  <cp:revision>107</cp:revision>
  <dcterms:created xsi:type="dcterms:W3CDTF">2019-08-15T02:07:47Z</dcterms:created>
  <dcterms:modified xsi:type="dcterms:W3CDTF">2022-02-23T02:06:30Z</dcterms:modified>
  <cp:version>K15</cp:version>
</cp:coreProperties>
</file>