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5" r:id="rId4"/>
    <p:sldId id="278" r:id="rId5"/>
    <p:sldId id="279" r:id="rId6"/>
    <p:sldId id="264" r:id="rId7"/>
    <p:sldId id="262" r:id="rId8"/>
    <p:sldId id="263" r:id="rId9"/>
    <p:sldId id="269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" y="-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D0451-3B9C-482E-92C3-389B8B825C34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D5106-34AC-4F3C-BFA3-8DFD916F9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5223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444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4766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4601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8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046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8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046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61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327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025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793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22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0872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207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0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43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02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0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63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4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420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595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EB28-C997-4A71-902E-DD374256CB2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C2AE-9F1E-4697-9C4F-C0D4F5AB6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6F69AC"/>
                </a:solidFill>
                <a:effectLst/>
                <a:latin typeface="UTM Netmuc KT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TOÁN</a:t>
            </a: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87805" y="2332518"/>
            <a:ext cx="918298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Ôn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tập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chia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cho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số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có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3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chữ</a:t>
            </a:r>
            <a:r>
              <a:rPr lang="en-US" altLang="zh-CN" sz="6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số</a:t>
            </a:r>
            <a:endParaRPr lang="zh-CN" altLang="en-US" sz="6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8EE1188-22BD-44CF-BC7C-BE2C22B9D6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34496" y="13058686"/>
            <a:ext cx="2430000" cy="20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069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1435456">
            <a:off x="926701" y="118816"/>
            <a:ext cx="4290748" cy="1399801"/>
            <a:chOff x="4050704" y="1438541"/>
            <a:chExt cx="5515823" cy="1919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文本框 15"/>
            <p:cNvSpPr txBox="1"/>
            <p:nvPr/>
          </p:nvSpPr>
          <p:spPr>
            <a:xfrm>
              <a:off x="4050704" y="1496270"/>
              <a:ext cx="542969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4136834" y="1438541"/>
              <a:ext cx="542969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9682" y="2151529"/>
            <a:ext cx="654871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731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  <p:pic>
        <p:nvPicPr>
          <p:cNvPr id="1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487363" y="3593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587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xmlns="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sp>
        <p:nvSpPr>
          <p:cNvPr id="21" name="矩形 4">
            <a:extLst>
              <a:ext uri="{FF2B5EF4-FFF2-40B4-BE49-F238E27FC236}">
                <a16:creationId xmlns:a16="http://schemas.microsoft.com/office/drawing/2014/main" xmlns="" id="{3007239F-B2E6-4F55-B367-6BA58826308E}"/>
              </a:ext>
            </a:extLst>
          </p:cNvPr>
          <p:cNvSpPr/>
          <p:nvPr/>
        </p:nvSpPr>
        <p:spPr>
          <a:xfrm>
            <a:off x="2761235" y="2637705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Ôn</a:t>
            </a:r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 </a:t>
            </a:r>
            <a:r>
              <a:rPr lang="en-US" altLang="zh-CN" sz="72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bài</a:t>
            </a:r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 </a:t>
            </a:r>
            <a:r>
              <a:rPr lang="en-US" altLang="zh-CN" sz="72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cũ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782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3111242" y="1656896"/>
            <a:ext cx="5547089" cy="16500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Khi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đặt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tính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ta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cần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lưu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ý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điều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gi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̀?</a:t>
            </a:r>
            <a:endParaRPr lang="vi-VN" altLang="zh-CN" sz="36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134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964963" y="1804987"/>
            <a:ext cx="8839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02785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3111242" y="1656896"/>
            <a:ext cx="5547089" cy="16516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Khi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thực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hiện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chia</a:t>
            </a:r>
            <a:endParaRPr lang="en-US" altLang="zh-CN" sz="3600" dirty="0" smtClean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ta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cần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lưu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ý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điều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360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gi</a:t>
            </a:r>
            <a:r>
              <a:rPr lang="en-US" altLang="zh-CN" sz="360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̀?</a:t>
            </a:r>
            <a:endParaRPr lang="vi-VN" altLang="zh-CN" sz="36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134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512247" y="2428034"/>
            <a:ext cx="891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436047" y="3113834"/>
            <a:ext cx="8763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02785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742" y="-95012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6242" y="246208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Đặt tính rồi tính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688889" y="979234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 4725 :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150                 4674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821                  4935: 404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023234" y="145868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4725</a:t>
            </a: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937634" y="1534886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2937634" y="1839686"/>
            <a:ext cx="838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013834" y="13824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150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002015" y="194563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023234" y="1915886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022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175634" y="23730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075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071234" y="161108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4674</a:t>
            </a: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6061834" y="1687286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6061834" y="1992086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138034" y="1534886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821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1566034" y="3409409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 35136  : 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108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5147434" y="348560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18408  : 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512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19470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35136</a:t>
            </a: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3108119" y="4297687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Line 41"/>
          <p:cNvSpPr>
            <a:spLocks noChangeShapeType="1"/>
          </p:cNvSpPr>
          <p:nvPr/>
        </p:nvSpPr>
        <p:spPr bwMode="auto">
          <a:xfrm>
            <a:off x="3145859" y="4721279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Line 42"/>
          <p:cNvSpPr>
            <a:spLocks noChangeShapeType="1"/>
          </p:cNvSpPr>
          <p:nvPr/>
        </p:nvSpPr>
        <p:spPr bwMode="auto">
          <a:xfrm flipV="1">
            <a:off x="6366634" y="4704809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3" name="Line 43"/>
          <p:cNvSpPr>
            <a:spLocks noChangeShapeType="1"/>
          </p:cNvSpPr>
          <p:nvPr/>
        </p:nvSpPr>
        <p:spPr bwMode="auto">
          <a:xfrm>
            <a:off x="6366634" y="4247609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4" name="Text Box 44"/>
          <p:cNvSpPr txBox="1">
            <a:spLocks noChangeArrowheads="1"/>
          </p:cNvSpPr>
          <p:nvPr/>
        </p:nvSpPr>
        <p:spPr bwMode="auto">
          <a:xfrm>
            <a:off x="5158988" y="423332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18408</a:t>
            </a:r>
          </a:p>
        </p:txBody>
      </p: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64428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512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3176366" y="415158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108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8332599" y="152835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4935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>
            <a:off x="9323199" y="1643743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>
            <a:off x="9323199" y="2047465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9" name="Text Box 22"/>
          <p:cNvSpPr txBox="1">
            <a:spLocks noChangeArrowheads="1"/>
          </p:cNvSpPr>
          <p:nvPr/>
        </p:nvSpPr>
        <p:spPr bwMode="auto">
          <a:xfrm>
            <a:off x="9373947" y="1534885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404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37"/>
          <p:cNvSpPr txBox="1">
            <a:spLocks noChangeArrowheads="1"/>
          </p:cNvSpPr>
          <p:nvPr/>
        </p:nvSpPr>
        <p:spPr bwMode="auto">
          <a:xfrm>
            <a:off x="8408800" y="348874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17826 : 418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" name="Line 42"/>
          <p:cNvSpPr>
            <a:spLocks noChangeShapeType="1"/>
          </p:cNvSpPr>
          <p:nvPr/>
        </p:nvSpPr>
        <p:spPr bwMode="auto">
          <a:xfrm flipV="1">
            <a:off x="9484308" y="4687390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9484308" y="4230190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7" name="Text Box 44"/>
          <p:cNvSpPr txBox="1">
            <a:spLocks noChangeArrowheads="1"/>
          </p:cNvSpPr>
          <p:nvPr/>
        </p:nvSpPr>
        <p:spPr bwMode="auto">
          <a:xfrm>
            <a:off x="8271634" y="421617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17826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Text Box 45"/>
          <p:cNvSpPr txBox="1">
            <a:spLocks noChangeArrowheads="1"/>
          </p:cNvSpPr>
          <p:nvPr/>
        </p:nvSpPr>
        <p:spPr bwMode="auto">
          <a:xfrm>
            <a:off x="9666099" y="420549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418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3678" y="4641927"/>
            <a:ext cx="1431631" cy="2179566"/>
          </a:xfrm>
          <a:prstGeom prst="rect">
            <a:avLst/>
          </a:prstGeom>
        </p:spPr>
      </p:pic>
      <p:pic>
        <p:nvPicPr>
          <p:cNvPr id="5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8476" y="4874057"/>
            <a:ext cx="2011515" cy="1983943"/>
          </a:xfrm>
          <a:prstGeom prst="rect">
            <a:avLst/>
          </a:prstGeom>
        </p:spPr>
      </p:pic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2579045" y="192485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3224505" y="192485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>
            <a:off x="6173279" y="211127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" name="Text Box 16"/>
          <p:cNvSpPr txBox="1">
            <a:spLocks noChangeArrowheads="1"/>
          </p:cNvSpPr>
          <p:nvPr/>
        </p:nvSpPr>
        <p:spPr bwMode="auto">
          <a:xfrm>
            <a:off x="5033133" y="2099459"/>
            <a:ext cx="1000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4105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Text Box 17"/>
          <p:cNvSpPr txBox="1">
            <a:spLocks noChangeArrowheads="1"/>
          </p:cNvSpPr>
          <p:nvPr/>
        </p:nvSpPr>
        <p:spPr bwMode="auto">
          <a:xfrm>
            <a:off x="5185534" y="2556659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569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9326616" y="205932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" name="Text Box 16"/>
          <p:cNvSpPr txBox="1">
            <a:spLocks noChangeArrowheads="1"/>
          </p:cNvSpPr>
          <p:nvPr/>
        </p:nvSpPr>
        <p:spPr bwMode="auto">
          <a:xfrm>
            <a:off x="8347835" y="2047504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089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Text Box 17"/>
          <p:cNvSpPr txBox="1">
            <a:spLocks noChangeArrowheads="1"/>
          </p:cNvSpPr>
          <p:nvPr/>
        </p:nvSpPr>
        <p:spPr bwMode="auto">
          <a:xfrm>
            <a:off x="8500235" y="2504704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087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8903646" y="2056469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9549106" y="2056469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" name="Text Box 15"/>
          <p:cNvSpPr txBox="1">
            <a:spLocks noChangeArrowheads="1"/>
          </p:cNvSpPr>
          <p:nvPr/>
        </p:nvSpPr>
        <p:spPr bwMode="auto">
          <a:xfrm>
            <a:off x="3145450" y="4821877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" name="Text Box 16"/>
          <p:cNvSpPr txBox="1">
            <a:spLocks noChangeArrowheads="1"/>
          </p:cNvSpPr>
          <p:nvPr/>
        </p:nvSpPr>
        <p:spPr bwMode="auto">
          <a:xfrm>
            <a:off x="1915862" y="4790705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027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Text Box 17"/>
          <p:cNvSpPr txBox="1">
            <a:spLocks noChangeArrowheads="1"/>
          </p:cNvSpPr>
          <p:nvPr/>
        </p:nvSpPr>
        <p:spPr bwMode="auto">
          <a:xfrm>
            <a:off x="2068262" y="5247905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057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" name="Text Box 17"/>
          <p:cNvSpPr txBox="1">
            <a:spLocks noChangeArrowheads="1"/>
          </p:cNvSpPr>
          <p:nvPr/>
        </p:nvSpPr>
        <p:spPr bwMode="auto">
          <a:xfrm>
            <a:off x="2471673" y="479967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" name="Text Box 17"/>
          <p:cNvSpPr txBox="1">
            <a:spLocks noChangeArrowheads="1"/>
          </p:cNvSpPr>
          <p:nvPr/>
        </p:nvSpPr>
        <p:spPr bwMode="auto">
          <a:xfrm>
            <a:off x="3376905" y="481006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5065059" y="2563906"/>
            <a:ext cx="8516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2624073" y="5247905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6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Text Box 17"/>
          <p:cNvSpPr txBox="1">
            <a:spLocks noChangeArrowheads="1"/>
          </p:cNvSpPr>
          <p:nvPr/>
        </p:nvSpPr>
        <p:spPr bwMode="auto">
          <a:xfrm>
            <a:off x="3592058" y="482799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Text Box 17"/>
          <p:cNvSpPr txBox="1">
            <a:spLocks noChangeArrowheads="1"/>
          </p:cNvSpPr>
          <p:nvPr/>
        </p:nvSpPr>
        <p:spPr bwMode="auto">
          <a:xfrm>
            <a:off x="2229626" y="568717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036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6426533" y="481291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 Box 16"/>
          <p:cNvSpPr txBox="1">
            <a:spLocks noChangeArrowheads="1"/>
          </p:cNvSpPr>
          <p:nvPr/>
        </p:nvSpPr>
        <p:spPr bwMode="auto">
          <a:xfrm>
            <a:off x="5163671" y="4790704"/>
            <a:ext cx="9207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0304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5349345" y="523894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0488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5878262" y="478174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8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6657988" y="480109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9546250" y="486670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Text Box 16"/>
          <p:cNvSpPr txBox="1">
            <a:spLocks noChangeArrowheads="1"/>
          </p:cNvSpPr>
          <p:nvPr/>
        </p:nvSpPr>
        <p:spPr bwMode="auto">
          <a:xfrm>
            <a:off x="8316662" y="4853458"/>
            <a:ext cx="979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0110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Text Box 17"/>
          <p:cNvSpPr txBox="1">
            <a:spLocks noChangeArrowheads="1"/>
          </p:cNvSpPr>
          <p:nvPr/>
        </p:nvSpPr>
        <p:spPr bwMode="auto">
          <a:xfrm>
            <a:off x="8469062" y="5310658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0270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" name="Text Box 17"/>
          <p:cNvSpPr txBox="1">
            <a:spLocks noChangeArrowheads="1"/>
          </p:cNvSpPr>
          <p:nvPr/>
        </p:nvSpPr>
        <p:spPr bwMode="auto">
          <a:xfrm>
            <a:off x="9015908" y="4862423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6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" name="Text Box 17"/>
          <p:cNvSpPr txBox="1">
            <a:spLocks noChangeArrowheads="1"/>
          </p:cNvSpPr>
          <p:nvPr/>
        </p:nvSpPr>
        <p:spPr bwMode="auto">
          <a:xfrm>
            <a:off x="9777705" y="4872814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27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33" grpId="0"/>
      <p:bldP spid="34" grpId="0"/>
      <p:bldP spid="37" grpId="0"/>
      <p:bldP spid="38" grpId="0"/>
      <p:bldP spid="40" grpId="0"/>
      <p:bldP spid="41" grpId="0" animBg="1"/>
      <p:bldP spid="42" grpId="0" animBg="1"/>
      <p:bldP spid="44" grpId="0"/>
      <p:bldP spid="51" grpId="0"/>
      <p:bldP spid="52" grpId="0"/>
      <p:bldP spid="54" grpId="0"/>
      <p:bldP spid="55" grpId="0" animBg="1"/>
      <p:bldP spid="58" grpId="0" animBg="1"/>
      <p:bldP spid="62" grpId="0" animBg="1"/>
      <p:bldP spid="63" grpId="0" animBg="1"/>
      <p:bldP spid="64" grpId="0"/>
      <p:bldP spid="65" grpId="0"/>
      <p:bldP spid="66" grpId="0"/>
      <p:bldP spid="76" grpId="0"/>
      <p:bldP spid="77" grpId="0" animBg="1"/>
      <p:bldP spid="78" grpId="0" animBg="1"/>
      <p:bldP spid="79" grpId="0"/>
      <p:bldP spid="84" grpId="0"/>
      <p:bldP spid="85" grpId="0" animBg="1"/>
      <p:bldP spid="86" grpId="0" animBg="1"/>
      <p:bldP spid="87" grpId="0"/>
      <p:bldP spid="91" grpId="0"/>
      <p:bldP spid="60" grpId="0"/>
      <p:bldP spid="61" grpId="0"/>
      <p:bldP spid="73" grpId="0"/>
      <p:bldP spid="94" grpId="0"/>
      <p:bldP spid="95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67" grpId="0"/>
      <p:bldP spid="69" grpId="0"/>
      <p:bldP spid="70" grpId="0"/>
      <p:bldP spid="71" grpId="0"/>
      <p:bldP spid="72" grpId="0"/>
      <p:bldP spid="74" grpId="0"/>
      <p:bldP spid="75" grpId="0"/>
      <p:bldP spid="80" grpId="0"/>
      <p:bldP spid="93" grpId="0"/>
      <p:bldP spid="96" grpId="0"/>
      <p:bldP spid="97" grpId="0"/>
      <p:bldP spid="112" grpId="0"/>
      <p:bldP spid="1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106" y="874324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17500" y="1276525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39588" y="140893"/>
            <a:ext cx="112086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250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lát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1m</a:t>
            </a:r>
            <a:r>
              <a:rPr lang="en-US" altLang="en-US" sz="28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.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10500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lát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54936" y="2255463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207624" y="237531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Bài giải :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39587" y="2774576"/>
            <a:ext cx="40475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250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 : 1m</a:t>
            </a:r>
            <a:r>
              <a:rPr lang="en-US" altLang="en-US" sz="28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10500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: …m</a:t>
            </a:r>
            <a:r>
              <a:rPr lang="en-US" altLang="en-US" sz="28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186470" y="2907984"/>
            <a:ext cx="5410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lát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10500 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250 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= 42 (m</a:t>
            </a:r>
            <a:r>
              <a:rPr lang="en-US" altLang="en-US" sz="28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baseline="30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              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42 m</a:t>
            </a:r>
            <a:r>
              <a:rPr lang="en-US" altLang="en-US" sz="28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073588" y="4069976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endParaRPr lang="en-US" altLang="en-US" sz="2800" b="1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339789" y="604499"/>
            <a:ext cx="2581835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828864" y="617946"/>
            <a:ext cx="1918447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4217" y="1081552"/>
            <a:ext cx="2227924" cy="13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073588" y="1073892"/>
            <a:ext cx="3267636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7941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3" grpId="0"/>
      <p:bldP spid="34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3871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582769" y="1014249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86"/>
          <a:stretch/>
        </p:blipFill>
        <p:spPr>
          <a:xfrm>
            <a:off x="22919" y="4877906"/>
            <a:ext cx="12169081" cy="1980094"/>
          </a:xfrm>
          <a:prstGeom prst="rect">
            <a:avLst/>
          </a:prstGeom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58601" y="131851"/>
            <a:ext cx="114017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16252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thùng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bánh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thùng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bánh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1.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286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thùng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bánh</a:t>
            </a:r>
            <a:r>
              <a:rPr lang="en-US" alt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7185" y="2967335"/>
            <a:ext cx="6817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toán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cho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biết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gì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5547" y="2465108"/>
            <a:ext cx="5222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toán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hỏi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gì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3726" y="2967335"/>
            <a:ext cx="6104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Đây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dạng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toán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818" y="2462644"/>
            <a:ext cx="118594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P001 4 hàng" pitchFamily="34" charset="0"/>
              </a:rPr>
              <a:t>Bài </a:t>
            </a:r>
            <a:r>
              <a:rPr lang="en-US" sz="2800" b="1" dirty="0" err="1" smtClean="0">
                <a:latin typeface="HP001 4 hàng" pitchFamily="34" charset="0"/>
              </a:rPr>
              <a:t>giải</a:t>
            </a:r>
            <a:endParaRPr lang="en-US" sz="2800" b="1" dirty="0" smtClean="0">
              <a:latin typeface="HP001 4 hàng" pitchFamily="34" charset="0"/>
            </a:endParaRPr>
          </a:p>
          <a:p>
            <a:pPr algn="ctr"/>
            <a:r>
              <a:rPr lang="en-US" sz="2800" b="1" dirty="0" err="1" smtClean="0">
                <a:latin typeface="HP001 4 hàng" pitchFamily="34" charset="0"/>
              </a:rPr>
              <a:t>Số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bánh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khu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công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nghiệp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Cầu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Giấy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sản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xuất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được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trong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tháng</a:t>
            </a:r>
            <a:r>
              <a:rPr lang="en-US" sz="2800" b="1" dirty="0" smtClean="0">
                <a:latin typeface="HP001 4 hàng" pitchFamily="34" charset="0"/>
              </a:rPr>
              <a:t> 1 </a:t>
            </a:r>
            <a:r>
              <a:rPr lang="en-US" sz="2800" b="1" dirty="0" err="1" smtClean="0">
                <a:latin typeface="HP001 4 hàng" pitchFamily="34" charset="0"/>
              </a:rPr>
              <a:t>là</a:t>
            </a:r>
            <a:r>
              <a:rPr lang="en-US" sz="2800" b="1" dirty="0" smtClean="0">
                <a:latin typeface="HP001 4 hàng" pitchFamily="34" charset="0"/>
              </a:rPr>
              <a:t>:</a:t>
            </a:r>
          </a:p>
          <a:p>
            <a:pPr algn="ctr"/>
            <a:r>
              <a:rPr lang="en-US" sz="2800" b="1" dirty="0" smtClean="0">
                <a:latin typeface="HP001 4 hàng" pitchFamily="34" charset="0"/>
              </a:rPr>
              <a:t>(16252 + 286) : 2 = 8269 (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)</a:t>
            </a:r>
          </a:p>
          <a:p>
            <a:pPr algn="ctr"/>
            <a:r>
              <a:rPr lang="en-US" sz="2800" b="1" dirty="0" err="1" smtClean="0">
                <a:latin typeface="HP001 4 hàng" pitchFamily="34" charset="0"/>
              </a:rPr>
              <a:t>Số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bánh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khu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công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nghiệp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Tây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Hồ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sản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xuất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được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trong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tháng</a:t>
            </a:r>
            <a:r>
              <a:rPr lang="en-US" sz="2800" b="1" dirty="0" smtClean="0">
                <a:latin typeface="HP001 4 hàng" pitchFamily="34" charset="0"/>
              </a:rPr>
              <a:t> 1 </a:t>
            </a:r>
            <a:r>
              <a:rPr lang="en-US" sz="2800" b="1" dirty="0" err="1" smtClean="0">
                <a:latin typeface="HP001 4 hàng" pitchFamily="34" charset="0"/>
              </a:rPr>
              <a:t>là</a:t>
            </a:r>
            <a:r>
              <a:rPr lang="en-US" sz="2800" b="1" dirty="0" smtClean="0">
                <a:latin typeface="HP001 4 hàng" pitchFamily="34" charset="0"/>
              </a:rPr>
              <a:t>:</a:t>
            </a:r>
          </a:p>
          <a:p>
            <a:pPr algn="ctr"/>
            <a:r>
              <a:rPr lang="en-US" sz="2800" b="1" dirty="0" smtClean="0">
                <a:latin typeface="HP001 4 hàng" pitchFamily="34" charset="0"/>
              </a:rPr>
              <a:t>(16252 </a:t>
            </a:r>
            <a:r>
              <a:rPr lang="en-US" sz="2800" b="1" dirty="0" smtClean="0">
                <a:latin typeface="HP001 4 hàng" pitchFamily="34" charset="0"/>
              </a:rPr>
              <a:t>- </a:t>
            </a:r>
            <a:r>
              <a:rPr lang="en-US" sz="2800" b="1" dirty="0" smtClean="0">
                <a:latin typeface="HP001 4 hàng" pitchFamily="34" charset="0"/>
              </a:rPr>
              <a:t>286) : 2 = </a:t>
            </a:r>
            <a:r>
              <a:rPr lang="en-US" sz="2800" b="1" dirty="0" smtClean="0">
                <a:latin typeface="HP001 4 hàng" pitchFamily="34" charset="0"/>
              </a:rPr>
              <a:t>7983 </a:t>
            </a:r>
            <a:r>
              <a:rPr lang="en-US" sz="2800" b="1" dirty="0" smtClean="0">
                <a:latin typeface="HP001 4 hàng" pitchFamily="34" charset="0"/>
              </a:rPr>
              <a:t>(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)</a:t>
            </a:r>
          </a:p>
          <a:p>
            <a:pPr algn="ctr"/>
            <a:r>
              <a:rPr lang="en-US" sz="2800" b="1" dirty="0" err="1" smtClean="0">
                <a:latin typeface="HP001 4 hàng" pitchFamily="34" charset="0"/>
              </a:rPr>
              <a:t>Đáp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số</a:t>
            </a:r>
            <a:r>
              <a:rPr lang="en-US" sz="2800" b="1" dirty="0" smtClean="0">
                <a:latin typeface="HP001 4 hàng" pitchFamily="34" charset="0"/>
              </a:rPr>
              <a:t>: </a:t>
            </a:r>
            <a:r>
              <a:rPr lang="en-US" sz="2800" b="1" dirty="0" err="1" smtClean="0">
                <a:latin typeface="HP001 4 hàng" pitchFamily="34" charset="0"/>
              </a:rPr>
              <a:t>Khu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công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nghiệp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Cầu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Giấy</a:t>
            </a:r>
            <a:r>
              <a:rPr lang="en-US" sz="2800" b="1" dirty="0" smtClean="0">
                <a:latin typeface="HP001 4 hàng" pitchFamily="34" charset="0"/>
              </a:rPr>
              <a:t>: 8269 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bánh</a:t>
            </a:r>
            <a:endParaRPr lang="en-US" sz="2800" b="1" dirty="0" smtClean="0">
              <a:latin typeface="HP001 4 hàng" pitchFamily="34" charset="0"/>
            </a:endParaRPr>
          </a:p>
          <a:p>
            <a:pPr algn="ctr"/>
            <a:r>
              <a:rPr lang="en-US" sz="2800" b="1" dirty="0" smtClean="0">
                <a:latin typeface="HP001 4 hàng" pitchFamily="34" charset="0"/>
              </a:rPr>
              <a:t>              </a:t>
            </a:r>
            <a:r>
              <a:rPr lang="en-US" sz="2800" b="1" dirty="0" err="1" smtClean="0">
                <a:latin typeface="HP001 4 hàng" pitchFamily="34" charset="0"/>
              </a:rPr>
              <a:t>Khu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công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nghiệp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Tây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Hồ</a:t>
            </a:r>
            <a:r>
              <a:rPr lang="en-US" sz="2800" b="1" dirty="0" smtClean="0">
                <a:latin typeface="HP001 4 hàng" pitchFamily="34" charset="0"/>
              </a:rPr>
              <a:t>: 7983 </a:t>
            </a:r>
            <a:r>
              <a:rPr lang="en-US" sz="2800" b="1" dirty="0" err="1" smtClean="0">
                <a:latin typeface="HP001 4 hàng" pitchFamily="34" charset="0"/>
              </a:rPr>
              <a:t>thùng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</a:rPr>
              <a:t>bánh</a:t>
            </a:r>
            <a:endParaRPr lang="en-US" sz="2800" b="1" dirty="0" smtClean="0">
              <a:latin typeface="HP001 4 hàng" pitchFamily="34" charset="0"/>
            </a:endParaRPr>
          </a:p>
          <a:p>
            <a:pPr algn="ctr"/>
            <a:endParaRPr lang="en-US" sz="2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496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14" grpId="0" build="allAtOnce"/>
      <p:bldP spid="16" grpId="0"/>
      <p:bldP spid="16" grpId="1"/>
      <p:bldP spid="17" grpId="0"/>
      <p:bldP spid="17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444</Words>
  <Application>Microsoft Office PowerPoint</Application>
  <PresentationFormat>Custom</PresentationFormat>
  <Paragraphs>96</Paragraphs>
  <Slides>11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admin</cp:lastModifiedBy>
  <cp:revision>10</cp:revision>
  <dcterms:created xsi:type="dcterms:W3CDTF">2021-12-15T08:09:13Z</dcterms:created>
  <dcterms:modified xsi:type="dcterms:W3CDTF">2022-01-07T12:18:50Z</dcterms:modified>
</cp:coreProperties>
</file>