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9" r:id="rId2"/>
    <p:sldId id="260" r:id="rId3"/>
    <p:sldId id="257" r:id="rId4"/>
    <p:sldId id="521" r:id="rId5"/>
    <p:sldId id="522" r:id="rId6"/>
    <p:sldId id="262" r:id="rId7"/>
    <p:sldId id="263" r:id="rId8"/>
    <p:sldId id="510" r:id="rId9"/>
    <p:sldId id="264" r:id="rId10"/>
    <p:sldId id="511" r:id="rId11"/>
    <p:sldId id="266" r:id="rId12"/>
    <p:sldId id="518" r:id="rId13"/>
    <p:sldId id="512" r:id="rId14"/>
    <p:sldId id="513" r:id="rId15"/>
    <p:sldId id="516" r:id="rId16"/>
    <p:sldId id="515" r:id="rId17"/>
    <p:sldId id="517" r:id="rId18"/>
    <p:sldId id="269" r:id="rId19"/>
    <p:sldId id="267" r:id="rId20"/>
    <p:sldId id="279" r:id="rId21"/>
    <p:sldId id="270" r:id="rId22"/>
    <p:sldId id="276" r:id="rId23"/>
    <p:sldId id="272" r:id="rId24"/>
    <p:sldId id="271" r:id="rId25"/>
    <p:sldId id="520" r:id="rId26"/>
    <p:sldId id="514" r:id="rId27"/>
    <p:sldId id="275" r:id="rId28"/>
    <p:sldId id="277" r:id="rId29"/>
  </p:sldIdLst>
  <p:sldSz cx="12192000" cy="6858000"/>
  <p:notesSz cx="6858000" cy="9144000"/>
  <p:embeddedFontLst>
    <p:embeddedFont>
      <p:font typeface="Calibri Light" pitchFamily="34" charset="0"/>
      <p:regular r:id="rId32"/>
      <p:italic r:id="rId33"/>
    </p:embeddedFont>
    <p:embeddedFont>
      <p:font typeface="Calibri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AFAF"/>
    <a:srgbClr val="FED0D0"/>
    <a:srgbClr val="8B2626"/>
    <a:srgbClr val="F32C5F"/>
    <a:srgbClr val="777D9E"/>
    <a:srgbClr val="CF2665"/>
    <a:srgbClr val="5B6087"/>
    <a:srgbClr val="F55F86"/>
    <a:srgbClr val="F87BAA"/>
    <a:srgbClr val="7E94C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82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-2654" y="-1157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49" d="100"/>
          <a:sy n="49" d="100"/>
        </p:scale>
        <p:origin x="2668" y="52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CE6914B8-6246-4AC7-BAA5-1921F01F769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A9542B1-2D3C-4C1E-AA08-E0199CE7BC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8FF699-E522-403D-BFBA-C783A32B1120}" type="datetimeFigureOut">
              <a:rPr lang="en-US" smtClean="0"/>
              <a:pPr/>
              <a:t>12/24/2021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D4064CE-CBE3-479A-B3B3-66E7D4D2B45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A0470A3-64CE-4422-B9C5-4C9C5D2F8CC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8B7896-6F02-4B63-B652-5B4111128D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701944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A962FF-DC26-4C6A-AA54-1BD3F27FEDF8}" type="datetimeFigureOut">
              <a:rPr lang="vi-VN" smtClean="0"/>
              <a:pPr/>
              <a:t>24/12/2021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73A8BB-48B2-4DE0-AABC-19EF0ED53A3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007482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3A8BB-48B2-4DE0-AABC-19EF0ED53A38}" type="slidenum">
              <a:rPr lang="vi-VN" smtClean="0"/>
              <a:pPr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779605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nền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luyên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chân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nghĩa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3A8BB-48B2-4DE0-AABC-19EF0ED53A38}" type="slidenum">
              <a:rPr lang="vi-VN" smtClean="0"/>
              <a:pPr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196961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nền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luyên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chân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nghĩa</a:t>
            </a:r>
            <a:endParaRPr lang="vi-VN" dirty="0" smtClean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3A8BB-48B2-4DE0-AABC-19EF0ED53A38}" type="slidenum">
              <a:rPr lang="vi-VN" smtClean="0"/>
              <a:pPr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492980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nền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luyên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chân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nghĩa</a:t>
            </a:r>
            <a:endParaRPr lang="vi-VN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3A8BB-48B2-4DE0-AABC-19EF0ED53A38}" type="slidenum">
              <a:rPr lang="vi-VN" smtClean="0"/>
              <a:pPr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4012334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sv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27.svg"/><Relationship Id="rId4" Type="http://schemas.openxmlformats.org/officeDocument/2006/relationships/image" Target="../media/image2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5" Type="http://schemas.openxmlformats.org/officeDocument/2006/relationships/image" Target="../media/image31.svg"/><Relationship Id="rId4" Type="http://schemas.openxmlformats.org/officeDocument/2006/relationships/image" Target="../media/image2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5.svg"/><Relationship Id="rId7" Type="http://schemas.openxmlformats.org/officeDocument/2006/relationships/image" Target="../media/image3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5" Type="http://schemas.openxmlformats.org/officeDocument/2006/relationships/image" Target="../media/image33.svg"/><Relationship Id="rId4" Type="http://schemas.openxmlformats.org/officeDocument/2006/relationships/image" Target="../media/image29.png"/><Relationship Id="rId9" Type="http://schemas.openxmlformats.org/officeDocument/2006/relationships/image" Target="../media/image37.sv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A672B0-569F-4D89-A911-D1E8D2414A0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4508499"/>
            <a:ext cx="9144000" cy="1084263"/>
          </a:xfrm>
        </p:spPr>
        <p:txBody>
          <a:bodyPr anchor="b">
            <a:noAutofit/>
          </a:bodyPr>
          <a:lstStyle>
            <a:lvl1pPr algn="ctr">
              <a:defRPr sz="6000">
                <a:solidFill>
                  <a:srgbClr val="CF2665"/>
                </a:solidFill>
              </a:defRPr>
            </a:lvl1pPr>
          </a:lstStyle>
          <a:p>
            <a:r>
              <a:rPr lang="en-US" dirty="0"/>
              <a:t>Princess Stories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035C92C-2617-4D38-9525-2973FF6B6B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5592762"/>
            <a:ext cx="9144000" cy="75191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Template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329025A-1992-4F76-A3DB-B514F86C3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85F0A-170E-4FE2-BF09-FE55F5E468DE}" type="datetimeFigureOut">
              <a:rPr lang="en-US" smtClean="0"/>
              <a:pPr/>
              <a:t>12/24/2021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1BFA80-73C2-4FA3-83C9-E85050643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F918D0-D444-411B-BEB5-7C20EFDC6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947C7-BB29-430F-8099-277AA270B5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6749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xmlns="" id="{18E896A5-197B-4280-87B0-DE517B3942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5470" y="709038"/>
            <a:ext cx="3726425" cy="1143000"/>
          </a:xfrm>
        </p:spPr>
        <p:txBody>
          <a:bodyPr>
            <a:normAutofit/>
          </a:bodyPr>
          <a:lstStyle>
            <a:lvl1pPr marL="0" indent="0" algn="r">
              <a:buNone/>
              <a:defRPr sz="66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xmlns="" id="{26EB5E3D-2A7A-4AC7-9E2E-BD0641E307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85470" y="1852038"/>
            <a:ext cx="3726425" cy="571500"/>
          </a:xfrm>
        </p:spPr>
        <p:txBody>
          <a:bodyPr>
            <a:noAutofit/>
          </a:bodyPr>
          <a:lstStyle>
            <a:lvl1pPr marL="0" indent="0" algn="r">
              <a:buNone/>
              <a:defRPr sz="2800"/>
            </a:lvl1pPr>
          </a:lstStyle>
          <a:p>
            <a:pPr lvl="0"/>
            <a:r>
              <a:rPr lang="en-US" dirty="0"/>
              <a:t>Presentation Template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xmlns="" id="{4022D7C3-5F06-46E5-8ED6-71919307F0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85469" y="2578100"/>
            <a:ext cx="3726425" cy="17018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Proin non maximus </a:t>
            </a:r>
            <a:r>
              <a:rPr lang="en-US" dirty="0" err="1"/>
              <a:t>felis</a:t>
            </a:r>
            <a:r>
              <a:rPr lang="en-US" dirty="0"/>
              <a:t>, vel convallis </a:t>
            </a:r>
            <a:r>
              <a:rPr lang="en-US" dirty="0" err="1"/>
              <a:t>quam</a:t>
            </a:r>
            <a:r>
              <a:rPr lang="en-US" dirty="0"/>
              <a:t>. Donec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ac </a:t>
            </a:r>
            <a:r>
              <a:rPr lang="en-US" dirty="0" err="1"/>
              <a:t>finibus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xmlns="" id="{F73779EE-5D0B-463B-BBF6-1C4C99CEEB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0107" y="3281106"/>
            <a:ext cx="3726425" cy="1701800"/>
          </a:xfr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Proin non maximus </a:t>
            </a:r>
            <a:r>
              <a:rPr lang="en-US" dirty="0" err="1"/>
              <a:t>felis</a:t>
            </a:r>
            <a:r>
              <a:rPr lang="en-US" dirty="0"/>
              <a:t>, vel convallis </a:t>
            </a:r>
            <a:r>
              <a:rPr lang="en-US" dirty="0" err="1"/>
              <a:t>quam</a:t>
            </a:r>
            <a:r>
              <a:rPr lang="en-US" dirty="0"/>
              <a:t>. Donec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ac </a:t>
            </a:r>
            <a:r>
              <a:rPr lang="en-US" dirty="0" err="1"/>
              <a:t>finibus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66472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B11E83E3-3BDF-45F9-B309-16B08F3E99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5079"/>
            <a:ext cx="12192000" cy="6863079"/>
          </a:xfrm>
          <a:prstGeom prst="rect">
            <a:avLst/>
          </a:prstGeom>
        </p:spPr>
      </p:pic>
      <p:sp>
        <p:nvSpPr>
          <p:cNvPr id="10" name="Text Placeholder 6">
            <a:extLst>
              <a:ext uri="{FF2B5EF4-FFF2-40B4-BE49-F238E27FC236}">
                <a16:creationId xmlns:a16="http://schemas.microsoft.com/office/drawing/2014/main" xmlns="" id="{927B1186-F2FD-45FA-A0BF-70136898C2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03522" y="1745047"/>
            <a:ext cx="1184788" cy="873933"/>
          </a:xfr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xmlns="" id="{BA448B34-2B82-49FF-9A71-4F699A454B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14056" y="3912414"/>
            <a:ext cx="2604319" cy="10033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xmlns="" id="{EDCCFDBF-9F9A-4811-9066-AA303933675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14056" y="3548618"/>
            <a:ext cx="2604319" cy="373627"/>
          </a:xfrm>
        </p:spPr>
        <p:txBody>
          <a:bodyPr>
            <a:noAutofit/>
          </a:bodyPr>
          <a:lstStyle>
            <a:lvl1pPr marL="0" indent="0" algn="ctr">
              <a:buNone/>
              <a:defRPr sz="16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xmlns="" id="{7E55F143-723F-4FDE-925E-0A81A38AD88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48416" y="2446995"/>
            <a:ext cx="2604319" cy="10033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xmlns="" id="{8BC6D210-5FDF-4DF7-8D5D-3519358FF39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48416" y="2083199"/>
            <a:ext cx="2604319" cy="373627"/>
          </a:xfrm>
        </p:spPr>
        <p:txBody>
          <a:bodyPr>
            <a:noAutofit/>
          </a:bodyPr>
          <a:lstStyle>
            <a:lvl1pPr marL="0" indent="0" algn="ctr">
              <a:buNone/>
              <a:defRPr sz="16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xmlns="" id="{3FF7CBBB-85D1-4FEB-9021-551F97355CF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921113" y="2576362"/>
            <a:ext cx="1184788" cy="873933"/>
          </a:xfr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xmlns="" id="{C314381C-9D32-49DC-8938-99C41D6F16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67432" y="460870"/>
            <a:ext cx="8170605" cy="873933"/>
          </a:xfrm>
        </p:spPr>
        <p:txBody>
          <a:bodyPr>
            <a:normAutofit/>
          </a:bodyPr>
          <a:lstStyle>
            <a:lvl1pPr marL="0" indent="0" algn="r">
              <a:buNone/>
              <a:defRPr sz="6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 Timeline</a:t>
            </a:r>
          </a:p>
        </p:txBody>
      </p:sp>
    </p:spTree>
    <p:extLst>
      <p:ext uri="{BB962C8B-B14F-4D97-AF65-F5344CB8AC3E}">
        <p14:creationId xmlns:p14="http://schemas.microsoft.com/office/powerpoint/2010/main" xmlns="" val="727051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xmlns="" id="{1E8E2A23-5465-4615-BCDF-F62CB1AC90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225410" cy="6879020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xmlns="" id="{3D6D96E3-5774-44B5-B2C1-C3E9EE229B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7255" y="2136152"/>
            <a:ext cx="1309386" cy="873933"/>
          </a:xfr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xmlns="" id="{25AA00D1-BBAC-4FA4-9928-52651D55D85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468278" y="2573119"/>
            <a:ext cx="2604319" cy="10033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xmlns="" id="{DD08D625-17D8-4C21-A137-CA1D670BB2A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68278" y="2209323"/>
            <a:ext cx="2604319" cy="373627"/>
          </a:xfrm>
        </p:spPr>
        <p:txBody>
          <a:bodyPr>
            <a:noAutofit/>
          </a:bodyPr>
          <a:lstStyle>
            <a:lvl1pPr marL="0" indent="0" algn="ctr">
              <a:buNone/>
              <a:defRPr sz="16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xmlns="" id="{ED757434-8BB1-4062-9465-E14CCD76A52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72597" y="1411103"/>
            <a:ext cx="1309386" cy="873933"/>
          </a:xfr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xmlns="" id="{790E9E91-C6FC-406A-B64D-811DCE32849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00351" y="2499948"/>
            <a:ext cx="2401911" cy="10033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896558CA-F8C3-40FA-AAA8-DB84647B308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00351" y="2136152"/>
            <a:ext cx="2401911" cy="373627"/>
          </a:xfrm>
        </p:spPr>
        <p:txBody>
          <a:bodyPr>
            <a:noAutofit/>
          </a:bodyPr>
          <a:lstStyle>
            <a:lvl1pPr marL="0" indent="0" algn="ctr">
              <a:buNone/>
              <a:defRPr sz="16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</p:spTree>
    <p:extLst>
      <p:ext uri="{BB962C8B-B14F-4D97-AF65-F5344CB8AC3E}">
        <p14:creationId xmlns:p14="http://schemas.microsoft.com/office/powerpoint/2010/main" xmlns="" val="3586914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2">
            <a:extLst>
              <a:ext uri="{FF2B5EF4-FFF2-40B4-BE49-F238E27FC236}">
                <a16:creationId xmlns:a16="http://schemas.microsoft.com/office/drawing/2014/main" xmlns="" id="{24C4304F-22B2-449B-A485-F0F01C17596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4703" y="4773575"/>
            <a:ext cx="4834758" cy="1049156"/>
          </a:xfr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Proin non maximus </a:t>
            </a:r>
            <a:r>
              <a:rPr lang="en-US" dirty="0" err="1"/>
              <a:t>felis</a:t>
            </a:r>
            <a:r>
              <a:rPr lang="en-US" dirty="0"/>
              <a:t>, vel convallis </a:t>
            </a:r>
            <a:r>
              <a:rPr lang="en-US" dirty="0" err="1"/>
              <a:t>quam</a:t>
            </a:r>
            <a:r>
              <a:rPr lang="en-US" dirty="0"/>
              <a:t>. Donec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ac </a:t>
            </a:r>
            <a:r>
              <a:rPr lang="en-US" dirty="0" err="1"/>
              <a:t>finibus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xmlns="" id="{AA7F07A0-3122-44CB-852C-2366485E59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76163" y="672841"/>
            <a:ext cx="4724400" cy="1143000"/>
          </a:xfrm>
        </p:spPr>
        <p:txBody>
          <a:bodyPr>
            <a:normAutofit/>
          </a:bodyPr>
          <a:lstStyle>
            <a:lvl1pPr marL="0" indent="0" algn="r">
              <a:buNone/>
              <a:defRPr sz="8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4F5D10C5-C557-4E8E-AC15-60CC046B17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76163" y="1815841"/>
            <a:ext cx="4724400" cy="571500"/>
          </a:xfrm>
        </p:spPr>
        <p:txBody>
          <a:bodyPr>
            <a:noAutofit/>
          </a:bodyPr>
          <a:lstStyle>
            <a:lvl1pPr marL="0" indent="0" algn="r">
              <a:buNone/>
              <a:defRPr sz="3600"/>
            </a:lvl1pPr>
          </a:lstStyle>
          <a:p>
            <a:pPr lvl="0"/>
            <a:r>
              <a:rPr lang="en-US" dirty="0"/>
              <a:t>Presentation Template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xmlns="" id="{923BBDD5-1D45-4772-9308-83577556A5B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117207" y="2751137"/>
            <a:ext cx="2604319" cy="10033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xmlns="" id="{E2278161-0C06-4443-A6B7-CA1634D99A8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117207" y="2308683"/>
            <a:ext cx="2604319" cy="373627"/>
          </a:xfrm>
        </p:spPr>
        <p:txBody>
          <a:bodyPr>
            <a:noAutofit/>
          </a:bodyPr>
          <a:lstStyle>
            <a:lvl1pPr marL="0" indent="0" algn="ctr">
              <a:buNone/>
              <a:defRPr sz="2800" b="1"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20,457,695$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15DFC09D-B99B-49B2-8535-F467A3C4C77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25066" y="4647642"/>
            <a:ext cx="2604319" cy="10033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xmlns="" id="{35039062-A477-4DE1-A156-87BE4C787AA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25065" y="4205189"/>
            <a:ext cx="2604319" cy="373627"/>
          </a:xfrm>
        </p:spPr>
        <p:txBody>
          <a:bodyPr>
            <a:noAutofit/>
          </a:bodyPr>
          <a:lstStyle>
            <a:lvl1pPr marL="0" indent="0" algn="ctr">
              <a:buNone/>
              <a:defRPr sz="2800" b="1"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56,867,346</a:t>
            </a:r>
          </a:p>
        </p:txBody>
      </p:sp>
    </p:spTree>
    <p:extLst>
      <p:ext uri="{BB962C8B-B14F-4D97-AF65-F5344CB8AC3E}">
        <p14:creationId xmlns:p14="http://schemas.microsoft.com/office/powerpoint/2010/main" xmlns="" val="7174886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xmlns="" id="{861715BC-1E9D-4493-8EA7-E45AB24A54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2756" y="2857500"/>
            <a:ext cx="4724400" cy="1143000"/>
          </a:xfr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E3C3528D-F7D7-4B9D-8EB7-B8FD033D1D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2756" y="3861078"/>
            <a:ext cx="4724400" cy="571500"/>
          </a:xfrm>
        </p:spPr>
        <p:txBody>
          <a:bodyPr>
            <a:noAutofit/>
          </a:bodyPr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en-US" dirty="0"/>
              <a:t>Presentation Template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xmlns="" id="{FBACE1AD-C8F2-4319-A156-DB99C5B830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1334" y="4765250"/>
            <a:ext cx="6726621" cy="1049156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Proin non maximus </a:t>
            </a:r>
            <a:r>
              <a:rPr lang="en-US" dirty="0" err="1"/>
              <a:t>felis</a:t>
            </a:r>
            <a:r>
              <a:rPr lang="en-US" dirty="0"/>
              <a:t>, vel convallis </a:t>
            </a:r>
            <a:r>
              <a:rPr lang="en-US" dirty="0" err="1"/>
              <a:t>quam</a:t>
            </a:r>
            <a:r>
              <a:rPr lang="en-US" dirty="0"/>
              <a:t>. Donec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ac </a:t>
            </a:r>
            <a:r>
              <a:rPr lang="en-US" dirty="0" err="1"/>
              <a:t>finibus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66943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xmlns="" id="{BBC9A6F4-B7F9-47C7-90BC-467DFE2FC3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9324" y="731835"/>
            <a:ext cx="4724400" cy="1143000"/>
          </a:xfrm>
        </p:spPr>
        <p:txBody>
          <a:bodyPr>
            <a:normAutofit/>
          </a:bodyPr>
          <a:lstStyle>
            <a:lvl1pPr marL="0" indent="0" algn="l">
              <a:buNone/>
              <a:defRPr sz="8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xmlns="" id="{B7C3E08B-A778-44C0-8D8B-A9999492B9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9324" y="1874835"/>
            <a:ext cx="4724400" cy="571500"/>
          </a:xfrm>
        </p:spPr>
        <p:txBody>
          <a:bodyPr>
            <a:noAutofit/>
          </a:bodyPr>
          <a:lstStyle>
            <a:lvl1pPr marL="0" indent="0" algn="l">
              <a:buNone/>
              <a:defRPr sz="3600"/>
            </a:lvl1pPr>
          </a:lstStyle>
          <a:p>
            <a:pPr lvl="0"/>
            <a:r>
              <a:rPr lang="en-US" dirty="0"/>
              <a:t>Presentation Template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xmlns="" id="{84D8A460-5A3F-40DA-B2FB-AF33422B8EB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27679" y="3144428"/>
            <a:ext cx="3726045" cy="729482"/>
          </a:xfr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xmlns="" id="{798D08A3-3B3B-4429-B36C-B03D995D4BC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27679" y="2701974"/>
            <a:ext cx="3726045" cy="442453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xmlns="" id="{EDF5E705-85EC-438B-9CB4-5A209677A2A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727679" y="4447202"/>
            <a:ext cx="3726045" cy="729482"/>
          </a:xfr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xmlns="" id="{46CB1FF2-9A05-4CBD-829D-24C6D9109F6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27679" y="4004748"/>
            <a:ext cx="3726045" cy="442453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xmlns="" id="{FE269E3D-0AF1-4D2E-9DB8-1BCC2913EA3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727679" y="5764725"/>
            <a:ext cx="3726045" cy="729482"/>
          </a:xfr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86C3652D-0E01-4F21-AC76-BA6DE58CC9A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27679" y="5322271"/>
            <a:ext cx="3726045" cy="442453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xmlns="" val="814114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xmlns="" id="{0F1D9EDA-042D-4F9F-85FB-FFE6F6C209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03982" y="4389435"/>
            <a:ext cx="4724400" cy="1143000"/>
          </a:xfr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rgbClr val="CF2665"/>
                </a:solidFill>
                <a:latin typeface="+mj-lt"/>
              </a:defRPr>
            </a:lvl1pPr>
          </a:lstStyle>
          <a:p>
            <a:r>
              <a:rPr lang="en-US" dirty="0"/>
              <a:t>Princess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xmlns="" id="{4B72E8BD-8A09-49B9-B849-9E5F7693B1F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3981" y="5669818"/>
            <a:ext cx="4724399" cy="1049156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xmlns="" id="{6E9E2627-221F-4EDE-A5D9-4324985DF85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75163" y="1994054"/>
            <a:ext cx="3726045" cy="729482"/>
          </a:xfr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xmlns="" id="{39A104B0-41D2-46F0-BD6B-C834E949683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75163" y="1551600"/>
            <a:ext cx="3726045" cy="442453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xmlns="" id="{720DF8A3-66AD-4285-A027-87A8D71D793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875163" y="3296828"/>
            <a:ext cx="3726045" cy="729482"/>
          </a:xfr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xmlns="" id="{35C51D50-F1C9-4511-AE92-B12DCBFE4B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875163" y="2854374"/>
            <a:ext cx="3726045" cy="442453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95DE1EA4-F099-4543-8E54-7D5D8EAC225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875163" y="4614351"/>
            <a:ext cx="3726045" cy="729482"/>
          </a:xfr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xmlns="" id="{93CAAE08-0B6C-4CD0-B3DE-CE6787EEE02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875163" y="4171897"/>
            <a:ext cx="3726045" cy="442453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xmlns="" val="14775068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elay 6">
            <a:extLst>
              <a:ext uri="{FF2B5EF4-FFF2-40B4-BE49-F238E27FC236}">
                <a16:creationId xmlns:a16="http://schemas.microsoft.com/office/drawing/2014/main" xmlns="" id="{3B3EDF90-943C-465E-92CA-5C8FF02CF64C}"/>
              </a:ext>
            </a:extLst>
          </p:cNvPr>
          <p:cNvSpPr/>
          <p:nvPr userDrawn="1"/>
        </p:nvSpPr>
        <p:spPr>
          <a:xfrm rot="16200000">
            <a:off x="4390039" y="-933450"/>
            <a:ext cx="3390900" cy="12192000"/>
          </a:xfrm>
          <a:prstGeom prst="flowChartDelay">
            <a:avLst/>
          </a:prstGeom>
          <a:solidFill>
            <a:srgbClr val="FED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89C4C9C9-467B-4C0B-9293-FB871D6F25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680550" y="1369958"/>
            <a:ext cx="2809875" cy="3676650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xmlns="" id="{52177455-ECDB-42EB-A3F4-70F912BBD3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87512" y="111725"/>
            <a:ext cx="4724400" cy="1143000"/>
          </a:xfr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rgbClr val="CF2665"/>
                </a:solidFill>
                <a:latin typeface="+mj-lt"/>
              </a:defRPr>
            </a:lvl1pPr>
          </a:lstStyle>
          <a:p>
            <a:r>
              <a:rPr lang="en-US" dirty="0"/>
              <a:t>Princess</a:t>
            </a:r>
          </a:p>
        </p:txBody>
      </p:sp>
      <p:sp>
        <p:nvSpPr>
          <p:cNvPr id="10" name="Content Placeholder 12">
            <a:extLst>
              <a:ext uri="{FF2B5EF4-FFF2-40B4-BE49-F238E27FC236}">
                <a16:creationId xmlns:a16="http://schemas.microsoft.com/office/drawing/2014/main" xmlns="" id="{8D614E8A-3509-492B-99DC-4D44F8E4FD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499911" y="4129141"/>
            <a:ext cx="9630543" cy="261713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22727950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xmlns="" id="{18A0DD37-0402-47C4-95BC-90FB4E312C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33800" y="437546"/>
            <a:ext cx="4724400" cy="1143000"/>
          </a:xfr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xmlns="" id="{A9FF7EC2-C525-4C29-9BA4-63B956D6D4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33800" y="1496463"/>
            <a:ext cx="4724400" cy="571500"/>
          </a:xfrm>
        </p:spPr>
        <p:txBody>
          <a:bodyPr>
            <a:noAutofit/>
          </a:bodyPr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en-US" dirty="0"/>
              <a:t>Presentation Template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xmlns="" id="{9D483B83-7788-4354-BE4B-EDF94AD518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2077" y="3660790"/>
            <a:ext cx="2526848" cy="10033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xmlns="" id="{B8657103-1C5C-4196-A0BF-7CFF12581A7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52077" y="3218336"/>
            <a:ext cx="2526848" cy="373627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xmlns="" id="{4D89C6F7-C57E-4E72-A57E-C20E4F34C07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16442" y="3871454"/>
            <a:ext cx="2526848" cy="10033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xmlns="" id="{1A9FBB4D-8620-40C7-9AE0-87755D29BE5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816442" y="3429000"/>
            <a:ext cx="2526848" cy="373627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xmlns="" id="{4D5ABBEA-2FB5-4D57-A146-CEA1F45782B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27822" y="1902169"/>
            <a:ext cx="1775357" cy="963561"/>
          </a:xfrm>
        </p:spPr>
        <p:txBody>
          <a:bodyPr>
            <a:noAutofit/>
          </a:bodyPr>
          <a:lstStyle>
            <a:lvl1pPr marL="0" indent="0" algn="ctr">
              <a:buNone/>
              <a:defRPr sz="66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01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9DA5FD22-CE81-41AF-9773-28B54BA661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92187" y="2189138"/>
            <a:ext cx="1775357" cy="963561"/>
          </a:xfrm>
        </p:spPr>
        <p:txBody>
          <a:bodyPr>
            <a:noAutofit/>
          </a:bodyPr>
          <a:lstStyle>
            <a:lvl1pPr marL="0" indent="0" algn="ctr">
              <a:buNone/>
              <a:defRPr sz="66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xmlns="" val="6120951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xmlns="" id="{8A19F3CA-1EED-40AE-B332-17050C385D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09211" y="756924"/>
            <a:ext cx="4724400" cy="1143000"/>
          </a:xfrm>
        </p:spPr>
        <p:txBody>
          <a:bodyPr>
            <a:normAutofit/>
          </a:bodyPr>
          <a:lstStyle>
            <a:lvl1pPr marL="0" indent="0" algn="l">
              <a:buNone/>
              <a:defRPr sz="8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xmlns="" id="{21F4B796-3345-4AC7-A241-C3A653332A6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09211" y="1899924"/>
            <a:ext cx="4724400" cy="571500"/>
          </a:xfrm>
        </p:spPr>
        <p:txBody>
          <a:bodyPr>
            <a:noAutofit/>
          </a:bodyPr>
          <a:lstStyle>
            <a:lvl1pPr marL="0" indent="0" algn="l">
              <a:buNone/>
              <a:defRPr sz="3600"/>
            </a:lvl1pPr>
          </a:lstStyle>
          <a:p>
            <a:pPr lvl="0"/>
            <a:r>
              <a:rPr lang="en-US" dirty="0"/>
              <a:t>Presentation Template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xmlns="" id="{3B0C4127-90D8-459E-9AA0-A4894516F3B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58891" y="3238563"/>
            <a:ext cx="3674720" cy="726898"/>
          </a:xfr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xmlns="" id="{DCA0E296-6AD8-461C-92A8-5DDE4D8F78B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58891" y="2856110"/>
            <a:ext cx="3674720" cy="382453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xmlns="" id="{05B4ECD5-34F2-406E-9481-B8F18760C9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542472" y="2856110"/>
            <a:ext cx="1316420" cy="963561"/>
          </a:xfrm>
        </p:spPr>
        <p:txBody>
          <a:bodyPr>
            <a:noAutofit/>
          </a:bodyPr>
          <a:lstStyle>
            <a:lvl1pPr marL="0" indent="0" algn="ctr">
              <a:buNone/>
              <a:defRPr sz="66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01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xmlns="" id="{D641B731-E762-4087-AAF6-A818D8CCF9B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858891" y="4539140"/>
            <a:ext cx="3674720" cy="726898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xmlns="" id="{C242A8EC-1028-4E20-9F20-14E3754D607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58891" y="4156687"/>
            <a:ext cx="3674720" cy="382453"/>
          </a:xfrm>
        </p:spPr>
        <p:txBody>
          <a:bodyPr>
            <a:noAutofit/>
          </a:bodyPr>
          <a:lstStyle>
            <a:lvl1pPr marL="0" indent="0" algn="r">
              <a:buNone/>
              <a:defRPr sz="2400" b="1"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BF88E635-29B4-450E-9C00-6DCA6144183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533611" y="4161788"/>
            <a:ext cx="1316420" cy="963561"/>
          </a:xfrm>
        </p:spPr>
        <p:txBody>
          <a:bodyPr>
            <a:noAutofit/>
          </a:bodyPr>
          <a:lstStyle>
            <a:lvl1pPr marL="0" indent="0" algn="ctr">
              <a:buNone/>
              <a:defRPr sz="66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02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xmlns="" id="{29EF9DD2-BF9E-4DC3-A6C6-430A84E004F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858891" y="5834322"/>
            <a:ext cx="3674720" cy="726898"/>
          </a:xfr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xmlns="" id="{45AFD0FE-D4AE-4DF2-B2F5-7E3D19C6B52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858891" y="5451869"/>
            <a:ext cx="3674720" cy="382453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xmlns="" id="{7105C2EA-27B2-41A5-8BE7-1397F1FF1AB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542472" y="5451869"/>
            <a:ext cx="1316420" cy="963561"/>
          </a:xfrm>
        </p:spPr>
        <p:txBody>
          <a:bodyPr>
            <a:noAutofit/>
          </a:bodyPr>
          <a:lstStyle>
            <a:lvl1pPr marL="0" indent="0" algn="ctr">
              <a:buNone/>
              <a:defRPr sz="66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xmlns="" val="2048029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90C2C95D-075F-4B45-8FAB-669073B5C67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02100" y="1130299"/>
            <a:ext cx="5245100" cy="1084263"/>
          </a:xfrm>
        </p:spPr>
        <p:txBody>
          <a:bodyPr anchor="b">
            <a:noAutofit/>
          </a:bodyPr>
          <a:lstStyle>
            <a:lvl1pPr algn="ctr">
              <a:defRPr sz="6000">
                <a:solidFill>
                  <a:srgbClr val="CF2665"/>
                </a:solidFill>
              </a:defRPr>
            </a:lvl1pPr>
          </a:lstStyle>
          <a:p>
            <a:r>
              <a:rPr lang="en-US" dirty="0"/>
              <a:t>Welcome to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828F190E-A093-4847-9ED2-51B12BC3088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60800" y="2209800"/>
            <a:ext cx="6654800" cy="830997"/>
          </a:xfrm>
        </p:spPr>
        <p:txBody>
          <a:bodyPr>
            <a:normAutofit/>
          </a:bodyPr>
          <a:lstStyle>
            <a:lvl1pPr marL="0" indent="0">
              <a:buNone/>
              <a:defRPr lang="en-US" sz="4800" kern="1200" dirty="0">
                <a:solidFill>
                  <a:srgbClr val="CF2665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My Princess stories.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BF0AE442-E8CB-43F9-B8BE-33D9B2F58D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45000" y="4711700"/>
            <a:ext cx="5245100" cy="14859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Proin non maximus </a:t>
            </a:r>
            <a:r>
              <a:rPr lang="en-US" dirty="0" err="1"/>
              <a:t>felis</a:t>
            </a:r>
            <a:r>
              <a:rPr lang="en-US" dirty="0"/>
              <a:t>, vel convallis </a:t>
            </a:r>
            <a:r>
              <a:rPr lang="en-US" dirty="0" err="1"/>
              <a:t>quam</a:t>
            </a:r>
            <a:r>
              <a:rPr lang="en-US" dirty="0"/>
              <a:t>. Donec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ac </a:t>
            </a:r>
            <a:r>
              <a:rPr lang="en-US" dirty="0" err="1"/>
              <a:t>finibus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81901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solidFill>
          <a:srgbClr val="FF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42EDAB4B-1D7B-4952-90A8-BEB09D5AC4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33512" y="162827"/>
            <a:ext cx="10921631" cy="62187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282F2AB1-39A4-42DE-AA87-AF0D5606DE8B}"/>
              </a:ext>
            </a:extLst>
          </p:cNvPr>
          <p:cNvSpPr/>
          <p:nvPr userDrawn="1"/>
        </p:nvSpPr>
        <p:spPr>
          <a:xfrm>
            <a:off x="1334702" y="5146508"/>
            <a:ext cx="2213176" cy="23305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8B302C2-0EE8-4F83-B4E6-66FE4D32453B}"/>
              </a:ext>
            </a:extLst>
          </p:cNvPr>
          <p:cNvGrpSpPr/>
          <p:nvPr userDrawn="1"/>
        </p:nvGrpSpPr>
        <p:grpSpPr>
          <a:xfrm>
            <a:off x="-1468924" y="2856844"/>
            <a:ext cx="14855024" cy="5996462"/>
            <a:chOff x="-1494324" y="2360594"/>
            <a:chExt cx="14855024" cy="5996462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66984A7F-C988-4A84-B8B2-82B026C0CB95}"/>
                </a:ext>
              </a:extLst>
            </p:cNvPr>
            <p:cNvSpPr/>
            <p:nvPr userDrawn="1"/>
          </p:nvSpPr>
          <p:spPr>
            <a:xfrm>
              <a:off x="-1494324" y="2360594"/>
              <a:ext cx="3378468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85E4479B-C5FF-4C64-950F-3C2DA341A905}"/>
                </a:ext>
              </a:extLst>
            </p:cNvPr>
            <p:cNvSpPr/>
            <p:nvPr userDrawn="1"/>
          </p:nvSpPr>
          <p:spPr>
            <a:xfrm>
              <a:off x="1288481" y="3618159"/>
              <a:ext cx="2080662" cy="2191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7B9329C5-5863-4E9F-826E-2E52EBE7CA6E}"/>
                </a:ext>
              </a:extLst>
            </p:cNvPr>
            <p:cNvSpPr/>
            <p:nvPr userDrawn="1"/>
          </p:nvSpPr>
          <p:spPr>
            <a:xfrm>
              <a:off x="9982232" y="2735728"/>
              <a:ext cx="3378468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21594DD0-C2ED-4F15-BDF9-C187081CD7AF}"/>
                </a:ext>
              </a:extLst>
            </p:cNvPr>
            <p:cNvSpPr/>
            <p:nvPr userDrawn="1"/>
          </p:nvSpPr>
          <p:spPr>
            <a:xfrm>
              <a:off x="7814674" y="3429000"/>
              <a:ext cx="3378468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496F8065-9055-4BA2-A734-9A5AFA9BCF96}"/>
                </a:ext>
              </a:extLst>
            </p:cNvPr>
            <p:cNvSpPr/>
            <p:nvPr userDrawn="1"/>
          </p:nvSpPr>
          <p:spPr>
            <a:xfrm>
              <a:off x="5364279" y="3870139"/>
              <a:ext cx="3378468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32F13B64-5903-4143-826C-877B3B55CAA1}"/>
                </a:ext>
              </a:extLst>
            </p:cNvPr>
            <p:cNvSpPr/>
            <p:nvPr userDrawn="1"/>
          </p:nvSpPr>
          <p:spPr>
            <a:xfrm>
              <a:off x="2939113" y="3675458"/>
              <a:ext cx="3378468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996DB02A-3D2A-4812-9E37-6EF911CD74A1}"/>
                </a:ext>
              </a:extLst>
            </p:cNvPr>
            <p:cNvSpPr/>
            <p:nvPr userDrawn="1"/>
          </p:nvSpPr>
          <p:spPr>
            <a:xfrm>
              <a:off x="2901114" y="4602734"/>
              <a:ext cx="3378468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293FB8A6-1D82-43FE-B1EB-6BCE8F9183B3}"/>
                </a:ext>
              </a:extLst>
            </p:cNvPr>
            <p:cNvSpPr/>
            <p:nvPr userDrawn="1"/>
          </p:nvSpPr>
          <p:spPr>
            <a:xfrm>
              <a:off x="-282811" y="4969377"/>
              <a:ext cx="2213176" cy="233054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E073CD49-1C65-4A72-9ECB-E2DE1CAA5A2E}"/>
                </a:ext>
              </a:extLst>
            </p:cNvPr>
            <p:cNvSpPr/>
            <p:nvPr userDrawn="1"/>
          </p:nvSpPr>
          <p:spPr>
            <a:xfrm>
              <a:off x="7866043" y="4799427"/>
              <a:ext cx="4596330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 Placeholder 6">
            <a:extLst>
              <a:ext uri="{FF2B5EF4-FFF2-40B4-BE49-F238E27FC236}">
                <a16:creationId xmlns:a16="http://schemas.microsoft.com/office/drawing/2014/main" xmlns="" id="{6751170E-D87D-4779-A81D-8F78392D61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06943" y="535496"/>
            <a:ext cx="4724400" cy="1143000"/>
          </a:xfrm>
        </p:spPr>
        <p:txBody>
          <a:bodyPr>
            <a:normAutofit/>
          </a:bodyPr>
          <a:lstStyle>
            <a:lvl1pPr marL="0" indent="0" algn="l">
              <a:buNone/>
              <a:defRPr sz="8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xmlns="" id="{263D189F-3249-4F1C-BA65-DDEE9B5116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6943" y="1594413"/>
            <a:ext cx="4724400" cy="571500"/>
          </a:xfrm>
        </p:spPr>
        <p:txBody>
          <a:bodyPr>
            <a:noAutofit/>
          </a:bodyPr>
          <a:lstStyle>
            <a:lvl1pPr marL="0" indent="0" algn="l">
              <a:buNone/>
              <a:defRPr sz="3600"/>
            </a:lvl1pPr>
          </a:lstStyle>
          <a:p>
            <a:pPr lvl="0"/>
            <a:r>
              <a:rPr lang="en-US" dirty="0"/>
              <a:t>Presentation Template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xmlns="" id="{4031C51A-25A9-467D-95F6-7925E002D45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2152453">
            <a:off x="7960600" y="-992620"/>
            <a:ext cx="4800884" cy="247134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xmlns="" id="{406C4BE2-3849-4A1E-B41E-3BAEF58A37E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601802" y="2011681"/>
            <a:ext cx="3590198" cy="4657000"/>
          </a:xfrm>
          <a:prstGeom prst="rect">
            <a:avLst/>
          </a:prstGeom>
        </p:spPr>
      </p:pic>
      <p:sp>
        <p:nvSpPr>
          <p:cNvPr id="18" name="Text Placeholder 12">
            <a:extLst>
              <a:ext uri="{FF2B5EF4-FFF2-40B4-BE49-F238E27FC236}">
                <a16:creationId xmlns:a16="http://schemas.microsoft.com/office/drawing/2014/main" xmlns="" id="{0EDBB682-FDE4-4DC6-A6CE-502C19AC89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06943" y="3532941"/>
            <a:ext cx="3674720" cy="726898"/>
          </a:xfr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xmlns="" id="{3948DB4E-8108-445C-976F-3D4C8E45FE8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06943" y="3150488"/>
            <a:ext cx="3674720" cy="382453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xmlns="" id="{E1CAEC0F-8685-4CCF-AA31-92D00F85772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74595" y="5022560"/>
            <a:ext cx="3674720" cy="726898"/>
          </a:xfr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xmlns="" id="{613F146F-119F-42DF-816E-DFE36DB7475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274595" y="4640107"/>
            <a:ext cx="3674720" cy="382453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xmlns="" val="11601266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solidFill>
          <a:srgbClr val="FF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42EDAB4B-1D7B-4952-90A8-BEB09D5AC4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33512" y="162827"/>
            <a:ext cx="10921631" cy="6218722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F94DDFB7-6AF2-4D46-9A60-93C49DE43739}"/>
              </a:ext>
            </a:extLst>
          </p:cNvPr>
          <p:cNvSpPr/>
          <p:nvPr userDrawn="1"/>
        </p:nvSpPr>
        <p:spPr>
          <a:xfrm>
            <a:off x="2184400" y="6477000"/>
            <a:ext cx="7378700" cy="1041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274455BB-A874-44B5-92EA-F1EFBBA6C4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147009" y="3709136"/>
            <a:ext cx="1691689" cy="291914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63B928A4-32AC-481F-A28A-86A3E56C21E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348738">
            <a:off x="4146279" y="1179707"/>
            <a:ext cx="3206003" cy="553221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DEAA3047-0CD4-4DD6-B32F-A4FFD17EDB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7282159" y="3709136"/>
            <a:ext cx="1691689" cy="2919147"/>
          </a:xfrm>
          <a:prstGeom prst="rect">
            <a:avLst/>
          </a:prstGeom>
        </p:spPr>
      </p:pic>
      <p:sp>
        <p:nvSpPr>
          <p:cNvPr id="15" name="Text Placeholder 6">
            <a:extLst>
              <a:ext uri="{FF2B5EF4-FFF2-40B4-BE49-F238E27FC236}">
                <a16:creationId xmlns:a16="http://schemas.microsoft.com/office/drawing/2014/main" xmlns="" id="{7DD97C0D-20DB-47B6-9864-EB05532CB6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1961" y="819325"/>
            <a:ext cx="4724400" cy="1143000"/>
          </a:xfr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rgbClr val="CF2665"/>
                </a:solidFill>
                <a:latin typeface="+mj-lt"/>
              </a:defRPr>
            </a:lvl1pPr>
          </a:lstStyle>
          <a:p>
            <a:r>
              <a:rPr lang="en-US" dirty="0"/>
              <a:t>Princess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xmlns="" id="{E6C3AE00-71C9-46F4-B575-85ED679C4A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1960" y="2099708"/>
            <a:ext cx="4724399" cy="1049156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xmlns="" id="{CF1FB339-DC7B-4CF0-B0DB-D4EB8D7947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0051" y="1665908"/>
            <a:ext cx="3287722" cy="1049156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11432787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solidFill>
          <a:srgbClr val="FF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42EDAB4B-1D7B-4952-90A8-BEB09D5AC4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33512" y="162827"/>
            <a:ext cx="10921631" cy="621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85289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solidFill>
          <a:srgbClr val="FF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42EDAB4B-1D7B-4952-90A8-BEB09D5AC4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33512" y="162827"/>
            <a:ext cx="10921631" cy="621872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xmlns="" id="{5E5B1992-024B-467E-A0E1-F9C9CADECC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651194" y="816268"/>
            <a:ext cx="3526035" cy="445054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140A7A0A-8C87-4C6E-AA75-28098E89697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768291" y="984140"/>
            <a:ext cx="3291840" cy="41148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63B2CDC6-B78B-409E-9E24-63831AE8D1E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354060" y="2281657"/>
            <a:ext cx="3162300" cy="456776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xmlns="" id="{33BC8911-515A-403D-A3B3-9A46524318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4609" y="1919796"/>
            <a:ext cx="5475488" cy="1509204"/>
          </a:xfrm>
        </p:spPr>
        <p:txBody>
          <a:bodyPr>
            <a:noAutofit/>
          </a:bodyPr>
          <a:lstStyle>
            <a:lvl1pPr marL="0" indent="0" algn="ctr">
              <a:buNone/>
              <a:defRPr sz="115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15 mins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xmlns="" id="{0649728B-7816-4A35-B2E8-FA79FD0F51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37354" y="3377187"/>
            <a:ext cx="4724400" cy="571500"/>
          </a:xfrm>
        </p:spPr>
        <p:txBody>
          <a:bodyPr>
            <a:noAutofit/>
          </a:bodyPr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en-US" dirty="0"/>
              <a:t>Section break.</a:t>
            </a:r>
          </a:p>
        </p:txBody>
      </p:sp>
    </p:spTree>
    <p:extLst>
      <p:ext uri="{BB962C8B-B14F-4D97-AF65-F5344CB8AC3E}">
        <p14:creationId xmlns:p14="http://schemas.microsoft.com/office/powerpoint/2010/main" xmlns="" val="22156637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xmlns="" id="{93EC5C04-BC5D-436F-9407-26497E24D1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99" y="1566220"/>
            <a:ext cx="3941379" cy="2501283"/>
          </a:xfr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Thank</a:t>
            </a:r>
          </a:p>
          <a:p>
            <a:pPr lvl="0"/>
            <a:r>
              <a:rPr lang="en-US" dirty="0"/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xmlns="" val="3401037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C3683B0-9B15-4C11-915B-7DB9A9EAC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85F0A-170E-4FE2-BF09-FE55F5E468DE}" type="datetimeFigureOut">
              <a:rPr lang="en-US" smtClean="0"/>
              <a:pPr/>
              <a:t>12/24/2021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C78C39A-7D69-4899-BB24-D86656269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0C072BC-05E3-4845-A94B-D607B0D2E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947C7-BB29-430F-8099-277AA270B5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69418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353673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H-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25112972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95101D48-474B-41F2-AC1B-542A83A46E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21100" y="1549400"/>
            <a:ext cx="4749800" cy="622300"/>
          </a:xfr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Once open a time….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07ED889F-87EA-4D7F-B9AE-B51CB040D6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49650" y="2324100"/>
            <a:ext cx="5092700" cy="800100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/>
              <a:t>IN A LAND NOT SO FAR AWAY</a:t>
            </a:r>
          </a:p>
          <a:p>
            <a:pPr lvl="0"/>
            <a:r>
              <a:rPr lang="en-US" dirty="0"/>
              <a:t>LIVED A BEAUTIFUL LITTLE PRINCESS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xmlns="" id="{28B8100E-1F86-4D7C-9E67-3772405148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21100" y="3479800"/>
            <a:ext cx="4749800" cy="952500"/>
          </a:xfrm>
        </p:spPr>
        <p:txBody>
          <a:bodyPr>
            <a:noAutofit/>
          </a:bodyPr>
          <a:lstStyle>
            <a:lvl1pPr marL="0" indent="0" algn="ctr">
              <a:buNone/>
              <a:defRPr sz="66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47DA5D6F-591E-4D0A-97ED-19E1517439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21100" y="4432300"/>
            <a:ext cx="4749800" cy="495300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/>
              <a:t>GRAND CELEBRATION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xmlns="" id="{30D4E062-26AF-48D7-80F2-9CC1084721D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21100" y="4927600"/>
            <a:ext cx="4749800" cy="13589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3215116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552F1C00-1DBE-493A-9653-FF3409CC11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4600" y="5203825"/>
            <a:ext cx="10515600" cy="1325563"/>
          </a:xfrm>
        </p:spPr>
        <p:txBody>
          <a:bodyPr>
            <a:normAutofit/>
          </a:bodyPr>
          <a:lstStyle>
            <a:lvl1pPr algn="ctr">
              <a:defRPr sz="7200">
                <a:solidFill>
                  <a:srgbClr val="CF2665"/>
                </a:solidFill>
              </a:defRPr>
            </a:lvl1pPr>
          </a:lstStyle>
          <a:p>
            <a:r>
              <a:rPr lang="en-US" dirty="0"/>
              <a:t>Princess Profile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10CFED24-B141-4C65-B07D-7F92CAF0E6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29600" y="685800"/>
            <a:ext cx="3111500" cy="20447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xmlns="" id="{85FDDB45-4769-4E4F-9B27-9A24BF85B1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50901" y="685800"/>
            <a:ext cx="3111500" cy="20447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xmlns="" id="{8136E935-E4A2-44EC-A27E-879BC83C35E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0901" y="2944812"/>
            <a:ext cx="3111500" cy="20447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xmlns="" id="{9388BC4A-02DB-4C6A-A04E-2D266AF8B9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9600" y="2944812"/>
            <a:ext cx="3111500" cy="20447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2663365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BE8355F3-FA6A-4B82-B5A7-D9FB224572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19900" y="1282700"/>
            <a:ext cx="4724400" cy="1143000"/>
          </a:xfrm>
        </p:spPr>
        <p:txBody>
          <a:bodyPr>
            <a:normAutofit/>
          </a:bodyPr>
          <a:lstStyle>
            <a:lvl1pPr marL="0" indent="0" algn="r">
              <a:buNone/>
              <a:defRPr sz="8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A3246497-0DA9-4C1E-A47C-2EBF27AB05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9900" y="800100"/>
            <a:ext cx="3454400" cy="482600"/>
          </a:xfrm>
        </p:spPr>
        <p:txBody>
          <a:bodyPr/>
          <a:lstStyle>
            <a:lvl1pPr marL="0" indent="0" algn="r">
              <a:buNone/>
              <a:defRPr/>
            </a:lvl1pPr>
          </a:lstStyle>
          <a:p>
            <a:pPr lvl="0"/>
            <a:r>
              <a:rPr lang="en-US" dirty="0"/>
              <a:t>Join us for celebration.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3BCD1C25-D4E5-4A69-A33C-F3A86207B5B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19900" y="2425700"/>
            <a:ext cx="4724400" cy="571500"/>
          </a:xfrm>
        </p:spPr>
        <p:txBody>
          <a:bodyPr>
            <a:noAutofit/>
          </a:bodyPr>
          <a:lstStyle>
            <a:lvl1pPr marL="0" indent="0" algn="r">
              <a:buNone/>
              <a:defRPr sz="3600"/>
            </a:lvl1pPr>
          </a:lstStyle>
          <a:p>
            <a:pPr lvl="0"/>
            <a:r>
              <a:rPr lang="en-US" dirty="0"/>
              <a:t>Presentation Template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xmlns="" id="{D9B69F4D-5AE7-4FD0-B6F5-57246DAEDE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34501" y="3568700"/>
            <a:ext cx="2209798" cy="825500"/>
          </a:xfrm>
        </p:spPr>
        <p:txBody>
          <a:bodyPr>
            <a:noAutofit/>
          </a:bodyPr>
          <a:lstStyle>
            <a:lvl1pPr marL="0" indent="0" algn="r">
              <a:buNone/>
              <a:defRPr sz="2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Let’s </a:t>
            </a:r>
            <a:br>
              <a:rPr lang="en-US" dirty="0"/>
            </a:br>
            <a:r>
              <a:rPr lang="en-US" dirty="0"/>
              <a:t>Celebrate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3425FB40-26DB-4206-9A2B-284949AEBE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19900" y="4546600"/>
            <a:ext cx="4470400" cy="1701800"/>
          </a:xfrm>
        </p:spPr>
        <p:txBody>
          <a:bodyPr>
            <a:noAutofit/>
          </a:bodyPr>
          <a:lstStyle>
            <a:lvl1pPr marL="0" indent="0" algn="r">
              <a:buNone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Proin non maximus </a:t>
            </a:r>
            <a:r>
              <a:rPr lang="en-US" dirty="0" err="1"/>
              <a:t>felis</a:t>
            </a:r>
            <a:r>
              <a:rPr lang="en-US" dirty="0"/>
              <a:t>, vel convallis </a:t>
            </a:r>
            <a:r>
              <a:rPr lang="en-US" dirty="0" err="1"/>
              <a:t>quam</a:t>
            </a:r>
            <a:r>
              <a:rPr lang="en-US" dirty="0"/>
              <a:t>. Donec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ac </a:t>
            </a:r>
            <a:r>
              <a:rPr lang="en-US" dirty="0" err="1"/>
              <a:t>finibus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2A46D57A-242D-4798-96F3-C6F8B504625E}"/>
              </a:ext>
            </a:extLst>
          </p:cNvPr>
          <p:cNvCxnSpPr>
            <a:cxnSpLocks/>
          </p:cNvCxnSpPr>
          <p:nvPr userDrawn="1"/>
        </p:nvCxnSpPr>
        <p:spPr>
          <a:xfrm>
            <a:off x="11544300" y="4546600"/>
            <a:ext cx="0" cy="1701800"/>
          </a:xfrm>
          <a:prstGeom prst="line">
            <a:avLst/>
          </a:prstGeom>
          <a:ln w="38100">
            <a:solidFill>
              <a:srgbClr val="CF26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94241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xmlns="" id="{D06AF1C2-7988-4B8F-866B-4B74F5F890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83400" y="3429000"/>
            <a:ext cx="4724400" cy="1143000"/>
          </a:xfrm>
        </p:spPr>
        <p:txBody>
          <a:bodyPr>
            <a:noAutofit/>
          </a:bodyPr>
          <a:lstStyle>
            <a:lvl1pPr marL="0" indent="0" algn="r">
              <a:buNone/>
              <a:defRPr sz="96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0865BBE9-515C-4681-AEA1-FF6F1A86A4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83400" y="1727200"/>
            <a:ext cx="4724400" cy="1981200"/>
          </a:xfrm>
        </p:spPr>
        <p:txBody>
          <a:bodyPr>
            <a:noAutofit/>
          </a:bodyPr>
          <a:lstStyle>
            <a:lvl1pPr marL="0" indent="0" algn="ctr">
              <a:buNone/>
              <a:defRPr sz="1380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xmlns="" id="{7CF603EE-D13C-4ADA-B632-70E36422A8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83400" y="4572000"/>
            <a:ext cx="4724400" cy="1003300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</p:spTree>
    <p:extLst>
      <p:ext uri="{BB962C8B-B14F-4D97-AF65-F5344CB8AC3E}">
        <p14:creationId xmlns:p14="http://schemas.microsoft.com/office/powerpoint/2010/main" xmlns="" val="2452773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xmlns="" id="{11B4CA61-0EAD-482B-A406-6C262F3B9D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4881" y="830415"/>
            <a:ext cx="4724400" cy="939391"/>
          </a:xfrm>
        </p:spPr>
        <p:txBody>
          <a:bodyPr>
            <a:normAutofit/>
          </a:bodyPr>
          <a:lstStyle>
            <a:lvl1pPr marL="0" indent="0" algn="r">
              <a:buNone/>
              <a:defRPr sz="8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xmlns="" id="{B68DE6DC-FF3B-41D8-B2D1-CE55A8A8FF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24881" y="1786607"/>
            <a:ext cx="4724400" cy="571500"/>
          </a:xfrm>
        </p:spPr>
        <p:txBody>
          <a:bodyPr>
            <a:noAutofit/>
          </a:bodyPr>
          <a:lstStyle>
            <a:lvl1pPr marL="0" indent="0" algn="r">
              <a:buNone/>
              <a:defRPr sz="3600"/>
            </a:lvl1pPr>
          </a:lstStyle>
          <a:p>
            <a:pPr lvl="0"/>
            <a:r>
              <a:rPr lang="en-US" dirty="0"/>
              <a:t>Presentation Template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xmlns="" id="{9D856560-035F-4A73-A79F-0394328A3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24881" y="2358107"/>
            <a:ext cx="4724400" cy="1003300"/>
          </a:xfrm>
        </p:spPr>
        <p:txBody>
          <a:bodyPr>
            <a:noAutofit/>
          </a:bodyPr>
          <a:lstStyle>
            <a:lvl1pPr marL="0" indent="0" algn="r">
              <a:buNone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xmlns="" id="{ECF35A85-3DCA-439C-B377-1887F7C0F1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53049" y="4909573"/>
            <a:ext cx="2869790" cy="1003300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xmlns="" id="{D8A3C0FC-00D4-4177-AE00-E8FDE492EA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30430" y="4884586"/>
            <a:ext cx="2869790" cy="1003300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xmlns="" id="{8BF7C146-C925-40DF-9CB5-8302448994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53049" y="4545777"/>
            <a:ext cx="2869790" cy="373627"/>
          </a:xfrm>
        </p:spPr>
        <p:txBody>
          <a:bodyPr>
            <a:noAutofit/>
          </a:bodyPr>
          <a:lstStyle>
            <a:lvl1pPr marL="0" indent="0" algn="ctr">
              <a:buNone/>
              <a:defRPr sz="16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xmlns="" id="{B3BD90D1-59F2-4D23-9C67-EF09E63A4D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30430" y="4510959"/>
            <a:ext cx="2869790" cy="373627"/>
          </a:xfrm>
        </p:spPr>
        <p:txBody>
          <a:bodyPr>
            <a:noAutofit/>
          </a:bodyPr>
          <a:lstStyle>
            <a:lvl1pPr marL="0" indent="0" algn="ctr">
              <a:buNone/>
              <a:defRPr sz="16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</p:spTree>
    <p:extLst>
      <p:ext uri="{BB962C8B-B14F-4D97-AF65-F5344CB8AC3E}">
        <p14:creationId xmlns:p14="http://schemas.microsoft.com/office/powerpoint/2010/main" xmlns="" val="992511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xmlns="" id="{E2172C01-6BF6-499B-9BDA-0FA4F35842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2246" y="473063"/>
            <a:ext cx="4724400" cy="1143000"/>
          </a:xfr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xmlns="" id="{D80139F6-C98E-4759-B7A6-939BE9EC11A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12246" y="1616063"/>
            <a:ext cx="4724400" cy="571500"/>
          </a:xfrm>
        </p:spPr>
        <p:txBody>
          <a:bodyPr>
            <a:noAutofit/>
          </a:bodyPr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en-US" dirty="0"/>
              <a:t>Presentation Template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xmlns="" id="{30802514-2405-425B-A4CF-BE5D9149EA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5890" y="4447118"/>
            <a:ext cx="2869790" cy="1003300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xmlns="" id="{8008AA38-06AF-4664-93A3-6E511AA51E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46322" y="4447118"/>
            <a:ext cx="2869790" cy="1003300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xmlns="" id="{50D689A3-EEE8-4F18-BFC3-47860249F6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5890" y="3720662"/>
            <a:ext cx="2869790" cy="726456"/>
          </a:xfrm>
        </p:spPr>
        <p:txBody>
          <a:bodyPr>
            <a:normAutofit/>
          </a:bodyPr>
          <a:lstStyle>
            <a:lvl1pPr marL="0" indent="0" algn="ctr">
              <a:buNone/>
              <a:defRPr sz="54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6h 35m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xmlns="" id="{9D4F40B0-22D1-44A0-8DB6-76671C7CC4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46320" y="3715407"/>
            <a:ext cx="2869790" cy="726456"/>
          </a:xfrm>
        </p:spPr>
        <p:txBody>
          <a:bodyPr>
            <a:normAutofit/>
          </a:bodyPr>
          <a:lstStyle>
            <a:lvl1pPr marL="0" indent="0" algn="ctr">
              <a:buNone/>
              <a:defRPr sz="54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60 km</a:t>
            </a:r>
          </a:p>
        </p:txBody>
      </p:sp>
    </p:spTree>
    <p:extLst>
      <p:ext uri="{BB962C8B-B14F-4D97-AF65-F5344CB8AC3E}">
        <p14:creationId xmlns:p14="http://schemas.microsoft.com/office/powerpoint/2010/main" xmlns="" val="2179430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>
            <a:extLst>
              <a:ext uri="{FF2B5EF4-FFF2-40B4-BE49-F238E27FC236}">
                <a16:creationId xmlns:a16="http://schemas.microsoft.com/office/drawing/2014/main" xmlns="" id="{F5C28BFB-0C29-424C-90F9-9A0093A4DC2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59793" y="3856291"/>
            <a:ext cx="1606345" cy="1143000"/>
          </a:xfrm>
        </p:spPr>
        <p:txBody>
          <a:bodyPr>
            <a:normAutofit/>
          </a:bodyPr>
          <a:lstStyle>
            <a:lvl1pPr marL="0" indent="0" algn="r">
              <a:buNone/>
              <a:defRPr sz="8000">
                <a:solidFill>
                  <a:srgbClr val="FED0D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xmlns="" id="{A0FAF68E-E188-45D2-A245-7FCD30C260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97509" y="3856291"/>
            <a:ext cx="1606345" cy="1143000"/>
          </a:xfrm>
        </p:spPr>
        <p:txBody>
          <a:bodyPr>
            <a:normAutofit/>
          </a:bodyPr>
          <a:lstStyle>
            <a:lvl1pPr marL="0" indent="0" algn="r">
              <a:buNone/>
              <a:defRPr sz="8000">
                <a:solidFill>
                  <a:srgbClr val="FED0D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xmlns="" id="{B91D2D2C-C541-4750-A5AA-4F8F797AEC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37720" y="4880076"/>
            <a:ext cx="2869790" cy="1003300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xmlns="" id="{A0DC519F-5F03-4AC2-A5B1-9D28315930D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37720" y="4516280"/>
            <a:ext cx="2869790" cy="373627"/>
          </a:xfrm>
        </p:spPr>
        <p:txBody>
          <a:bodyPr>
            <a:noAutofit/>
          </a:bodyPr>
          <a:lstStyle>
            <a:lvl1pPr marL="0" indent="0" algn="ctr">
              <a:buNone/>
              <a:defRPr sz="16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xmlns="" id="{C1E4B792-7FCD-4B67-9A75-E5C6561AE7D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36211" y="4870245"/>
            <a:ext cx="2869790" cy="1003300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xmlns="" id="{327EA5F8-AF98-4D4C-B096-3FB72D87566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36211" y="4506449"/>
            <a:ext cx="2869790" cy="373627"/>
          </a:xfrm>
        </p:spPr>
        <p:txBody>
          <a:bodyPr>
            <a:noAutofit/>
          </a:bodyPr>
          <a:lstStyle>
            <a:lvl1pPr marL="0" indent="0" algn="ctr">
              <a:buNone/>
              <a:defRPr sz="16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xmlns="" id="{C71C2688-7748-46D4-AC38-5C1AD2BF80A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97509" y="666538"/>
            <a:ext cx="1606345" cy="1143000"/>
          </a:xfrm>
        </p:spPr>
        <p:txBody>
          <a:bodyPr>
            <a:normAutofit/>
          </a:bodyPr>
          <a:lstStyle>
            <a:lvl1pPr marL="0" indent="0" algn="r">
              <a:buNone/>
              <a:defRPr sz="800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0179F915-31C2-48BF-8059-7416891FC47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37720" y="1690323"/>
            <a:ext cx="2869790" cy="1003300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xmlns="" id="{52BF9336-F716-4487-81EB-77CB10EE888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137720" y="1326527"/>
            <a:ext cx="2869790" cy="373627"/>
          </a:xfrm>
        </p:spPr>
        <p:txBody>
          <a:bodyPr>
            <a:noAutofit/>
          </a:bodyPr>
          <a:lstStyle>
            <a:lvl1pPr marL="0" indent="0" algn="ctr">
              <a:buNone/>
              <a:defRPr sz="16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xmlns="" id="{E8BB4361-BAED-47D3-9CA6-B742AF6254A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59793" y="633766"/>
            <a:ext cx="1606345" cy="1143000"/>
          </a:xfrm>
        </p:spPr>
        <p:txBody>
          <a:bodyPr>
            <a:normAutofit/>
          </a:bodyPr>
          <a:lstStyle>
            <a:lvl1pPr marL="0" indent="0" algn="r">
              <a:buNone/>
              <a:defRPr sz="800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xmlns="" id="{DC2D7A45-4008-498F-AF3F-362C9EB8CB6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00004" y="1657551"/>
            <a:ext cx="2869790" cy="1003300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xmlns="" id="{0B8F242B-DBEE-410F-81FE-F9DA27A6109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400004" y="1293755"/>
            <a:ext cx="2869790" cy="373627"/>
          </a:xfrm>
        </p:spPr>
        <p:txBody>
          <a:bodyPr>
            <a:noAutofit/>
          </a:bodyPr>
          <a:lstStyle>
            <a:lvl1pPr marL="0" indent="0" algn="ctr">
              <a:buNone/>
              <a:defRPr sz="16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</p:spTree>
    <p:extLst>
      <p:ext uri="{BB962C8B-B14F-4D97-AF65-F5344CB8AC3E}">
        <p14:creationId xmlns:p14="http://schemas.microsoft.com/office/powerpoint/2010/main" xmlns="" val="4129700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39172AB-60A5-43EE-A551-5B188256B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68815E3-B118-46E6-946D-0901BE5F65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5A39FB-A90D-4782-96A5-4EB8976638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85F0A-170E-4FE2-BF09-FE55F5E468DE}" type="datetimeFigureOut">
              <a:rPr lang="en-US" smtClean="0"/>
              <a:pPr/>
              <a:t>12/24/2021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FB15D51-07DF-49F3-BE24-DFA5D975EB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AEBDEE-0337-4E5C-B54B-498AD687EA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947C7-BB29-430F-8099-277AA270B5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340034" y="-2246638"/>
            <a:ext cx="2606408" cy="4615353"/>
          </a:xfrm>
          <a:prstGeom prst="rect">
            <a:avLst/>
          </a:prstGeom>
        </p:spPr>
      </p:pic>
      <p:sp>
        <p:nvSpPr>
          <p:cNvPr id="8" name="Title 4"/>
          <p:cNvSpPr txBox="1">
            <a:spLocks/>
          </p:cNvSpPr>
          <p:nvPr userDrawn="1"/>
        </p:nvSpPr>
        <p:spPr>
          <a:xfrm>
            <a:off x="10446186" y="-64871"/>
            <a:ext cx="2309633" cy="3968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CF266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 smtClean="0">
                <a:solidFill>
                  <a:srgbClr val="F9AFAF"/>
                </a:solidFill>
                <a:effectLst/>
                <a:latin typeface="UTM French Vanilla" panose="02040603050506020204" pitchFamily="18" charset="0"/>
              </a:rPr>
              <a:t>Măng</a:t>
            </a:r>
            <a:r>
              <a:rPr lang="en-US" sz="2400" dirty="0" smtClean="0">
                <a:solidFill>
                  <a:srgbClr val="F9AFAF"/>
                </a:solidFill>
                <a:effectLst/>
                <a:latin typeface="UTM French Vanilla" panose="02040603050506020204" pitchFamily="18" charset="0"/>
              </a:rPr>
              <a:t> non</a:t>
            </a:r>
            <a:endParaRPr lang="vi-VN" sz="2400" dirty="0">
              <a:solidFill>
                <a:srgbClr val="F9AFAF"/>
              </a:solidFill>
              <a:effectLst/>
            </a:endParaRPr>
          </a:p>
        </p:txBody>
      </p:sp>
      <p:sp>
        <p:nvSpPr>
          <p:cNvPr id="9" name="Title 4"/>
          <p:cNvSpPr txBox="1">
            <a:spLocks/>
          </p:cNvSpPr>
          <p:nvPr userDrawn="1"/>
        </p:nvSpPr>
        <p:spPr>
          <a:xfrm>
            <a:off x="-545216" y="6569424"/>
            <a:ext cx="2309633" cy="3968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CF266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 smtClean="0">
                <a:solidFill>
                  <a:srgbClr val="F9AFAF"/>
                </a:solidFill>
                <a:effectLst/>
                <a:latin typeface="UTM French Vanilla" panose="02040603050506020204" pitchFamily="18" charset="0"/>
              </a:rPr>
              <a:t>Măng</a:t>
            </a:r>
            <a:r>
              <a:rPr lang="en-US" sz="2400" dirty="0" smtClean="0">
                <a:solidFill>
                  <a:srgbClr val="F9AFAF"/>
                </a:solidFill>
                <a:effectLst/>
                <a:latin typeface="UTM French Vanilla" panose="02040603050506020204" pitchFamily="18" charset="0"/>
              </a:rPr>
              <a:t> non</a:t>
            </a:r>
            <a:endParaRPr lang="vi-VN" sz="2400" dirty="0">
              <a:solidFill>
                <a:srgbClr val="F9AFAF"/>
              </a:solidFill>
              <a:effectLst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91043" y="2420476"/>
            <a:ext cx="2606408" cy="461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6720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3" r:id="rId19"/>
    <p:sldLayoutId id="2147483678" r:id="rId20"/>
    <p:sldLayoutId id="2147483677" r:id="rId21"/>
    <p:sldLayoutId id="2147483680" r:id="rId22"/>
    <p:sldLayoutId id="2147483679" r:id="rId23"/>
    <p:sldLayoutId id="2147483674" r:id="rId24"/>
    <p:sldLayoutId id="2147483655" r:id="rId25"/>
    <p:sldLayoutId id="2147483675" r:id="rId26"/>
    <p:sldLayoutId id="2147483676" r:id="rId2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9" Type="http://schemas.openxmlformats.org/officeDocument/2006/relationships/image" Target="../media/image27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17" Type="http://schemas.openxmlformats.org/officeDocument/2006/relationships/image" Target="../media/image38.png"/><Relationship Id="rId2" Type="http://schemas.openxmlformats.org/officeDocument/2006/relationships/image" Target="../media/image36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2.xml"/><Relationship Id="rId15" Type="http://schemas.openxmlformats.org/officeDocument/2006/relationships/image" Target="../media/image72.svg"/><Relationship Id="rId9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15" Type="http://schemas.openxmlformats.org/officeDocument/2006/relationships/image" Target="../media/image72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15" Type="http://schemas.openxmlformats.org/officeDocument/2006/relationships/image" Target="../media/image7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15" Type="http://schemas.openxmlformats.org/officeDocument/2006/relationships/image" Target="../media/image7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15" Type="http://schemas.openxmlformats.org/officeDocument/2006/relationships/image" Target="../media/image7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3" Type="http://schemas.microsoft.com/office/2007/relationships/hdphoto" Target="../media/hdphoto1.wdp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12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5.png"/><Relationship Id="rId11" Type="http://schemas.openxmlformats.org/officeDocument/2006/relationships/image" Target="../media/image47.png"/><Relationship Id="rId5" Type="http://schemas.openxmlformats.org/officeDocument/2006/relationships/image" Target="../media/image60.svg"/><Relationship Id="rId10" Type="http://schemas.openxmlformats.org/officeDocument/2006/relationships/image" Target="../media/image46.png"/><Relationship Id="rId9" Type="http://schemas.openxmlformats.org/officeDocument/2006/relationships/image" Target="../media/image64.svg"/></Relationships>
</file>

<file path=ppt/slides/_rels/slide2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0.png"/><Relationship Id="rId25" Type="http://schemas.openxmlformats.org/officeDocument/2006/relationships/image" Target="../media/image78.svg"/><Relationship Id="rId2" Type="http://schemas.openxmlformats.org/officeDocument/2006/relationships/image" Target="../media/image49.png"/><Relationship Id="rId29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15" Type="http://schemas.openxmlformats.org/officeDocument/2006/relationships/image" Target="../media/image72.svg"/><Relationship Id="rId28" Type="http://schemas.openxmlformats.org/officeDocument/2006/relationships/image" Target="../media/image52.png"/><Relationship Id="rId27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4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19.xml"/><Relationship Id="rId19" Type="http://schemas.openxmlformats.org/officeDocument/2006/relationships/image" Target="../media/image2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png"/><Relationship Id="rId4" Type="http://schemas.openxmlformats.org/officeDocument/2006/relationships/image" Target="../media/image57.png"/><Relationship Id="rId9" Type="http://schemas.openxmlformats.org/officeDocument/2006/relationships/image" Target="../media/image27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66.svg"/><Relationship Id="rId7" Type="http://schemas.openxmlformats.org/officeDocument/2006/relationships/image" Target="../media/image31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png"/><Relationship Id="rId5" Type="http://schemas.openxmlformats.org/officeDocument/2006/relationships/image" Target="../media/image50.svg"/><Relationship Id="rId10" Type="http://schemas.openxmlformats.org/officeDocument/2006/relationships/image" Target="../media/image54.svg"/><Relationship Id="rId9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0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9.xml"/><Relationship Id="rId19" Type="http://schemas.openxmlformats.org/officeDocument/2006/relationships/image" Target="../media/image29.sv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3.xml"/><Relationship Id="rId1" Type="http://schemas.openxmlformats.org/officeDocument/2006/relationships/video" Target="../media/media1.mp4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9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17" Type="http://schemas.openxmlformats.org/officeDocument/2006/relationships/image" Target="../media/image38.png"/><Relationship Id="rId2" Type="http://schemas.openxmlformats.org/officeDocument/2006/relationships/image" Target="../media/image36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2.xml"/><Relationship Id="rId15" Type="http://schemas.openxmlformats.org/officeDocument/2006/relationships/image" Target="../media/image72.svg"/><Relationship Id="rId9" Type="http://schemas.openxmlformats.org/officeDocument/2006/relationships/image" Target="../media/image27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4"/>
          <p:cNvSpPr>
            <a:spLocks noGrp="1"/>
          </p:cNvSpPr>
          <p:nvPr>
            <p:ph type="ctrTitle"/>
          </p:nvPr>
        </p:nvSpPr>
        <p:spPr>
          <a:xfrm>
            <a:off x="4806207" y="1353760"/>
            <a:ext cx="3449392" cy="875844"/>
          </a:xfrm>
        </p:spPr>
        <p:txBody>
          <a:bodyPr/>
          <a:lstStyle/>
          <a:p>
            <a:r>
              <a:rPr lang="en-US" sz="5400" b="1" u="sng" dirty="0" err="1" smtClean="0">
                <a:solidFill>
                  <a:srgbClr val="5B60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TM French Vanilla" panose="02040603050506020204" pitchFamily="18" charset="0"/>
              </a:rPr>
              <a:t>Tập</a:t>
            </a:r>
            <a:r>
              <a:rPr lang="en-US" sz="5400" b="1" u="sng" dirty="0" smtClean="0">
                <a:solidFill>
                  <a:srgbClr val="5B60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TM French Vanilla" panose="02040603050506020204" pitchFamily="18" charset="0"/>
              </a:rPr>
              <a:t> </a:t>
            </a:r>
            <a:r>
              <a:rPr lang="en-US" sz="5400" b="1" u="sng" dirty="0" err="1" smtClean="0">
                <a:solidFill>
                  <a:srgbClr val="5B60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TM French Vanilla" panose="02040603050506020204" pitchFamily="18" charset="0"/>
              </a:rPr>
              <a:t>đọc</a:t>
            </a:r>
            <a:r>
              <a:rPr lang="en-US" sz="5400" b="1" u="sng" dirty="0" smtClean="0">
                <a:solidFill>
                  <a:srgbClr val="5B60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TM French Vanilla" panose="02040603050506020204" pitchFamily="18" charset="0"/>
              </a:rPr>
              <a:t> 4</a:t>
            </a:r>
            <a:endParaRPr lang="vi-VN" sz="5400" b="1" u="sng" dirty="0">
              <a:solidFill>
                <a:srgbClr val="5B60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9468117" y="2368715"/>
            <a:ext cx="3449392" cy="8919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CF2665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vi-VN" sz="4400" b="1" u="sng" dirty="0"/>
          </a:p>
        </p:txBody>
      </p:sp>
      <p:sp>
        <p:nvSpPr>
          <p:cNvPr id="15" name="Title 4"/>
          <p:cNvSpPr txBox="1">
            <a:spLocks/>
          </p:cNvSpPr>
          <p:nvPr/>
        </p:nvSpPr>
        <p:spPr>
          <a:xfrm>
            <a:off x="6530903" y="4624218"/>
            <a:ext cx="3837903" cy="8311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CF266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Theo </a:t>
            </a:r>
            <a:r>
              <a:rPr lang="en-US" sz="2800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Bơ-phơ</a:t>
            </a:r>
            <a:endParaRPr lang="en-US" sz="2800" dirty="0" smtClean="0">
              <a:solidFill>
                <a:srgbClr val="5B6087"/>
              </a:solidFill>
              <a:latin typeface="UTM French Vanilla" panose="02040603050506020204" pitchFamily="18" charset="0"/>
            </a:endParaRPr>
          </a:p>
          <a:p>
            <a:r>
              <a:rPr lang="en-US" sz="2800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(</a:t>
            </a:r>
            <a:r>
              <a:rPr lang="en-US" sz="2800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Phạm</a:t>
            </a:r>
            <a:r>
              <a:rPr lang="en-US" sz="2800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 </a:t>
            </a:r>
            <a:r>
              <a:rPr lang="en-US" sz="2800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Việt</a:t>
            </a:r>
            <a:r>
              <a:rPr lang="en-US" sz="2800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 </a:t>
            </a:r>
            <a:r>
              <a:rPr lang="en-US" sz="2800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Chương</a:t>
            </a:r>
            <a:r>
              <a:rPr lang="en-US" sz="2800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 </a:t>
            </a:r>
            <a:r>
              <a:rPr lang="en-US" sz="2800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dịch</a:t>
            </a:r>
            <a:r>
              <a:rPr lang="en-US" sz="2800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)</a:t>
            </a:r>
            <a:endParaRPr lang="vi-VN" sz="2800" dirty="0">
              <a:solidFill>
                <a:srgbClr val="5B6087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233340" y="2760682"/>
            <a:ext cx="5538762" cy="777373"/>
            <a:chOff x="3219944" y="3027166"/>
            <a:chExt cx="5538762" cy="777373"/>
          </a:xfrm>
        </p:grpSpPr>
        <p:sp>
          <p:nvSpPr>
            <p:cNvPr id="11" name="Title 1">
              <a:extLst>
                <a:ext uri="{FF2B5EF4-FFF2-40B4-BE49-F238E27FC236}">
                  <a16:creationId xmlns:a16="http://schemas.microsoft.com/office/drawing/2014/main" xmlns="" id="{41D3B590-DA86-4C4E-9F10-2DD4D7EE7C98}"/>
                </a:ext>
              </a:extLst>
            </p:cNvPr>
            <p:cNvSpPr txBox="1">
              <a:spLocks/>
            </p:cNvSpPr>
            <p:nvPr/>
          </p:nvSpPr>
          <p:spPr>
            <a:xfrm>
              <a:off x="3219944" y="3027166"/>
              <a:ext cx="5538762" cy="766763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rgbClr val="CF2665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8000" b="1" dirty="0" err="1">
                  <a:solidFill>
                    <a:srgbClr val="FFFF00"/>
                  </a:solidFill>
                  <a:latin typeface="SVN-Moon star" panose="00000400000000000000" pitchFamily="2" charset="0"/>
                  <a:cs typeface="Mali" panose="00000500000000000000" pitchFamily="2" charset="-34"/>
                </a:rPr>
                <a:t>Rất</a:t>
              </a:r>
              <a:r>
                <a:rPr lang="en-US" sz="8000" b="1" dirty="0">
                  <a:solidFill>
                    <a:srgbClr val="FFFF00"/>
                  </a:solidFill>
                  <a:latin typeface="SVN-Moon star" panose="00000400000000000000" pitchFamily="2" charset="0"/>
                  <a:cs typeface="Mali" panose="00000500000000000000" pitchFamily="2" charset="-34"/>
                </a:rPr>
                <a:t> </a:t>
              </a:r>
              <a:r>
                <a:rPr lang="en-US" sz="8000" b="1" dirty="0" err="1">
                  <a:solidFill>
                    <a:srgbClr val="FFFF00"/>
                  </a:solidFill>
                  <a:latin typeface="SVN-Moon star" panose="00000400000000000000" pitchFamily="2" charset="0"/>
                  <a:cs typeface="Mali" panose="00000500000000000000" pitchFamily="2" charset="-34"/>
                </a:rPr>
                <a:t>nhiều</a:t>
              </a:r>
              <a:endParaRPr lang="en-US" sz="8000" b="1" dirty="0">
                <a:solidFill>
                  <a:srgbClr val="FFFF00"/>
                </a:solidFill>
                <a:latin typeface="SVN-Moon star" panose="00000400000000000000" pitchFamily="2" charset="0"/>
                <a:cs typeface="Mali" panose="00000500000000000000" pitchFamily="2" charset="-34"/>
              </a:endParaRPr>
            </a:p>
          </p:txBody>
        </p:sp>
        <p:sp>
          <p:nvSpPr>
            <p:cNvPr id="16" name="Title 1">
              <a:extLst>
                <a:ext uri="{FF2B5EF4-FFF2-40B4-BE49-F238E27FC236}">
                  <a16:creationId xmlns:a16="http://schemas.microsoft.com/office/drawing/2014/main" xmlns="" id="{41D3B590-DA86-4C4E-9F10-2DD4D7EE7C98}"/>
                </a:ext>
              </a:extLst>
            </p:cNvPr>
            <p:cNvSpPr txBox="1">
              <a:spLocks/>
            </p:cNvSpPr>
            <p:nvPr/>
          </p:nvSpPr>
          <p:spPr>
            <a:xfrm>
              <a:off x="3219944" y="3037776"/>
              <a:ext cx="5538762" cy="766763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rgbClr val="CF2665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8000" b="1" dirty="0" err="1">
                  <a:effectLst>
                    <a:glow rad="101600">
                      <a:srgbClr val="FFFF00">
                        <a:alpha val="60000"/>
                      </a:srgbClr>
                    </a:glow>
                  </a:effectLst>
                  <a:latin typeface="SVN-Moon star" panose="00000400000000000000" pitchFamily="2" charset="0"/>
                  <a:cs typeface="Mali" panose="00000500000000000000" pitchFamily="2" charset="-34"/>
                </a:rPr>
                <a:t>Rất</a:t>
              </a:r>
              <a:r>
                <a:rPr lang="en-US" sz="8000" b="1" dirty="0">
                  <a:effectLst>
                    <a:glow rad="101600">
                      <a:srgbClr val="FFFF00">
                        <a:alpha val="60000"/>
                      </a:srgbClr>
                    </a:glow>
                  </a:effectLst>
                  <a:latin typeface="SVN-Moon star" panose="00000400000000000000" pitchFamily="2" charset="0"/>
                  <a:cs typeface="Mali" panose="00000500000000000000" pitchFamily="2" charset="-34"/>
                </a:rPr>
                <a:t> </a:t>
              </a:r>
              <a:r>
                <a:rPr lang="en-US" sz="8000" b="1" dirty="0" err="1">
                  <a:effectLst>
                    <a:glow rad="101600">
                      <a:srgbClr val="FFFF00">
                        <a:alpha val="60000"/>
                      </a:srgbClr>
                    </a:glow>
                  </a:effectLst>
                  <a:latin typeface="SVN-Moon star" panose="00000400000000000000" pitchFamily="2" charset="0"/>
                  <a:cs typeface="Mali" panose="00000500000000000000" pitchFamily="2" charset="-34"/>
                </a:rPr>
                <a:t>nhiều</a:t>
              </a:r>
              <a:endParaRPr lang="en-US" sz="8000" b="1" dirty="0"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SVN-Moon star" panose="00000400000000000000" pitchFamily="2" charset="0"/>
                <a:cs typeface="Mali" panose="00000500000000000000" pitchFamily="2" charset="-34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046768" y="3538055"/>
            <a:ext cx="7250804" cy="1220436"/>
            <a:chOff x="4774808" y="3691542"/>
            <a:chExt cx="6687389" cy="1220436"/>
          </a:xfrm>
        </p:grpSpPr>
        <p:sp>
          <p:nvSpPr>
            <p:cNvPr id="13" name="Title 1">
              <a:extLst>
                <a:ext uri="{FF2B5EF4-FFF2-40B4-BE49-F238E27FC236}">
                  <a16:creationId xmlns:a16="http://schemas.microsoft.com/office/drawing/2014/main" xmlns="" id="{41D3B590-DA86-4C4E-9F10-2DD4D7EE7C98}"/>
                </a:ext>
              </a:extLst>
            </p:cNvPr>
            <p:cNvSpPr txBox="1">
              <a:spLocks/>
            </p:cNvSpPr>
            <p:nvPr/>
          </p:nvSpPr>
          <p:spPr>
            <a:xfrm>
              <a:off x="4774808" y="3691542"/>
              <a:ext cx="6687389" cy="1190099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rgbClr val="CF2665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8000" b="1" dirty="0" smtClean="0">
                  <a:solidFill>
                    <a:srgbClr val="FFFF00"/>
                  </a:solidFill>
                  <a:effectLst/>
                  <a:latin typeface="SVN-Moon star" panose="00000400000000000000" pitchFamily="2" charset="0"/>
                  <a:cs typeface="Mali" panose="00000500000000000000" pitchFamily="2" charset="-34"/>
                </a:rPr>
                <a:t>MẶT TRĂNG</a:t>
              </a:r>
              <a:endParaRPr lang="en-US" sz="8000" b="1" dirty="0">
                <a:solidFill>
                  <a:srgbClr val="FFFF00"/>
                </a:solidFill>
                <a:effectLst/>
                <a:latin typeface="SVN-Moon star" panose="00000400000000000000" pitchFamily="2" charset="0"/>
                <a:cs typeface="Mali" panose="00000500000000000000" pitchFamily="2" charset="-34"/>
              </a:endParaRPr>
            </a:p>
          </p:txBody>
        </p:sp>
        <p:sp>
          <p:nvSpPr>
            <p:cNvPr id="17" name="Title 1">
              <a:extLst>
                <a:ext uri="{FF2B5EF4-FFF2-40B4-BE49-F238E27FC236}">
                  <a16:creationId xmlns:a16="http://schemas.microsoft.com/office/drawing/2014/main" xmlns="" id="{41D3B590-DA86-4C4E-9F10-2DD4D7EE7C98}"/>
                </a:ext>
              </a:extLst>
            </p:cNvPr>
            <p:cNvSpPr txBox="1">
              <a:spLocks/>
            </p:cNvSpPr>
            <p:nvPr/>
          </p:nvSpPr>
          <p:spPr>
            <a:xfrm>
              <a:off x="4774808" y="3721879"/>
              <a:ext cx="6687389" cy="1190099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rgbClr val="CF2665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8000" b="1" dirty="0" smtClean="0">
                  <a:effectLst>
                    <a:glow rad="1905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  <a:cs typeface="Mali" panose="00000500000000000000" pitchFamily="2" charset="-34"/>
                </a:rPr>
                <a:t>MẶT TRĂNG</a:t>
              </a:r>
              <a:endParaRPr lang="en-US" sz="8000" b="1" dirty="0">
                <a:effectLst>
                  <a:glow rad="190500">
                    <a:srgbClr val="FFFF00">
                      <a:alpha val="40000"/>
                    </a:srgbClr>
                  </a:glow>
                </a:effectLst>
                <a:latin typeface="SVN-Moon star" panose="00000400000000000000" pitchFamily="2" charset="0"/>
                <a:cs typeface="Mali" panose="00000500000000000000" pitchFamily="2" charset="-34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086813">
            <a:off x="8400746" y="1699700"/>
            <a:ext cx="1850370" cy="1968161"/>
          </a:xfrm>
          <a:prstGeom prst="rect">
            <a:avLst/>
          </a:prstGeom>
        </p:spPr>
      </p:pic>
      <p:pic>
        <p:nvPicPr>
          <p:cNvPr id="22" name="Graphic 9">
            <a:extLst>
              <a:ext uri="{FF2B5EF4-FFF2-40B4-BE49-F238E27FC236}">
                <a16:creationId xmlns:a16="http://schemas.microsoft.com/office/drawing/2014/main" xmlns="" id="{A145870F-B7A1-4EDB-B78D-7A850FCCCC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2154412">
            <a:off x="27416" y="5701259"/>
            <a:ext cx="4300662" cy="2213843"/>
          </a:xfrm>
          <a:prstGeom prst="rect">
            <a:avLst/>
          </a:prstGeom>
        </p:spPr>
      </p:pic>
      <p:pic>
        <p:nvPicPr>
          <p:cNvPr id="23" name="Graphic 9">
            <a:extLst>
              <a:ext uri="{FF2B5EF4-FFF2-40B4-BE49-F238E27FC236}">
                <a16:creationId xmlns:a16="http://schemas.microsoft.com/office/drawing/2014/main" xmlns="" id="{A145870F-B7A1-4EDB-B78D-7A850FCCCC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1816836">
            <a:off x="3941058" y="5670890"/>
            <a:ext cx="4109534" cy="2164692"/>
          </a:xfrm>
          <a:prstGeom prst="rect">
            <a:avLst/>
          </a:prstGeom>
        </p:spPr>
      </p:pic>
      <p:pic>
        <p:nvPicPr>
          <p:cNvPr id="24" name="Graphic 9">
            <a:extLst>
              <a:ext uri="{FF2B5EF4-FFF2-40B4-BE49-F238E27FC236}">
                <a16:creationId xmlns:a16="http://schemas.microsoft.com/office/drawing/2014/main" xmlns="" id="{A145870F-B7A1-4EDB-B78D-7A850FCCCC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2154412">
            <a:off x="7899924" y="5832390"/>
            <a:ext cx="4300662" cy="221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0427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15">
            <a:extLst>
              <a:ext uri="{FF2B5EF4-FFF2-40B4-BE49-F238E27FC236}">
                <a16:creationId xmlns:a16="http://schemas.microsoft.com/office/drawing/2014/main" xmlns="" id="{4C572389-8D99-4C17-9219-907F7A4759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1496085" y="1090"/>
            <a:ext cx="844159" cy="109916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23988" y="709484"/>
            <a:ext cx="11475076" cy="6023434"/>
          </a:xfrm>
          <a:prstGeom prst="roundRect">
            <a:avLst/>
          </a:prstGeom>
          <a:solidFill>
            <a:srgbClr val="FFEEEF"/>
          </a:solidFill>
          <a:ln w="28575">
            <a:solidFill>
              <a:srgbClr val="F9AFA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6549" y="798834"/>
            <a:ext cx="108440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 smtClean="0">
                <a:latin typeface="UTM Avo" panose="02040603050506020204" pitchFamily="18" charset="0"/>
              </a:rPr>
              <a:t>   </a:t>
            </a:r>
            <a:r>
              <a:rPr lang="vi-VN" sz="1600" b="1" dirty="0" smtClean="0">
                <a:latin typeface="UTM Avo" panose="02040603050506020204" pitchFamily="18" charset="0"/>
              </a:rPr>
              <a:t>Ở vương </a:t>
            </a:r>
            <a:r>
              <a:rPr lang="vi-VN" sz="1600" b="1" dirty="0" err="1" smtClean="0">
                <a:latin typeface="UTM Avo" panose="02040603050506020204" pitchFamily="18" charset="0"/>
              </a:rPr>
              <a:t>quốc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nọ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có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một</a:t>
            </a:r>
            <a:r>
              <a:rPr lang="vi-VN" sz="1600" b="1" dirty="0" smtClean="0">
                <a:latin typeface="UTM Avo" panose="02040603050506020204" pitchFamily="18" charset="0"/>
              </a:rPr>
              <a:t> cô </a:t>
            </a:r>
            <a:r>
              <a:rPr lang="vi-VN" sz="1600" b="1" dirty="0" err="1" smtClean="0">
                <a:latin typeface="UTM Avo" panose="02040603050506020204" pitchFamily="18" charset="0"/>
              </a:rPr>
              <a:t>bé</a:t>
            </a:r>
            <a:r>
              <a:rPr lang="vi-VN" sz="1600" b="1" dirty="0" smtClean="0">
                <a:latin typeface="UTM Avo" panose="02040603050506020204" pitchFamily="18" charset="0"/>
              </a:rPr>
              <a:t> xinh </a:t>
            </a:r>
            <a:r>
              <a:rPr lang="vi-VN" sz="1600" b="1" dirty="0" err="1" smtClean="0">
                <a:latin typeface="UTM Avo" panose="02040603050506020204" pitchFamily="18" charset="0"/>
              </a:rPr>
              <a:t>xinh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chừng</a:t>
            </a:r>
            <a:r>
              <a:rPr lang="vi-VN" sz="1600" b="1" dirty="0" smtClean="0">
                <a:latin typeface="UTM Avo" panose="02040603050506020204" pitchFamily="18" charset="0"/>
              </a:rPr>
              <a:t> năm, </a:t>
            </a:r>
            <a:r>
              <a:rPr lang="vi-VN" sz="1600" b="1" dirty="0" err="1" smtClean="0">
                <a:latin typeface="UTM Avo" panose="02040603050506020204" pitchFamily="18" charset="0"/>
              </a:rPr>
              <a:t>sáu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tuổi</a:t>
            </a:r>
            <a:r>
              <a:rPr lang="vi-VN" sz="1600" b="1" dirty="0" smtClean="0">
                <a:latin typeface="UTM Avo" panose="02040603050506020204" pitchFamily="18" charset="0"/>
              </a:rPr>
              <a:t>. </a:t>
            </a:r>
            <a:r>
              <a:rPr lang="vi-VN" sz="1600" b="1" dirty="0" err="1" smtClean="0">
                <a:latin typeface="UTM Avo" panose="02040603050506020204" pitchFamily="18" charset="0"/>
              </a:rPr>
              <a:t>Bé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xíu</a:t>
            </a:r>
            <a:r>
              <a:rPr lang="vi-VN" sz="1600" b="1" dirty="0" smtClean="0">
                <a:latin typeface="UTM Avo" panose="02040603050506020204" pitchFamily="18" charset="0"/>
              </a:rPr>
              <a:t> như </a:t>
            </a:r>
            <a:r>
              <a:rPr lang="vi-VN" sz="1600" b="1" dirty="0" err="1" smtClean="0">
                <a:latin typeface="UTM Avo" panose="02040603050506020204" pitchFamily="18" charset="0"/>
              </a:rPr>
              <a:t>vậy</a:t>
            </a:r>
            <a:r>
              <a:rPr lang="vi-VN" sz="1600" b="1" dirty="0" smtClean="0">
                <a:latin typeface="UTM Avo" panose="02040603050506020204" pitchFamily="18" charset="0"/>
              </a:rPr>
              <a:t>, nhưng cô </a:t>
            </a:r>
            <a:r>
              <a:rPr lang="vi-VN" sz="1600" b="1" dirty="0" err="1" smtClean="0">
                <a:latin typeface="UTM Avo" panose="02040603050506020204" pitchFamily="18" charset="0"/>
              </a:rPr>
              <a:t>lại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là</a:t>
            </a:r>
            <a:r>
              <a:rPr lang="vi-VN" sz="1600" b="1" dirty="0" smtClean="0">
                <a:latin typeface="UTM Avo" panose="02040603050506020204" pitchFamily="18" charset="0"/>
              </a:rPr>
              <a:t> công </a:t>
            </a:r>
            <a:r>
              <a:rPr lang="vi-VN" sz="1600" b="1" dirty="0" err="1" smtClean="0">
                <a:latin typeface="UTM Avo" panose="02040603050506020204" pitchFamily="18" charset="0"/>
              </a:rPr>
              <a:t>chúa</a:t>
            </a:r>
            <a:r>
              <a:rPr lang="vi-VN" sz="1600" b="1" dirty="0" smtClean="0">
                <a:latin typeface="UTM Avo" panose="02040603050506020204" pitchFamily="18" charset="0"/>
              </a:rPr>
              <a:t>. </a:t>
            </a:r>
            <a:r>
              <a:rPr lang="vi-VN" sz="1600" b="1" dirty="0" err="1" smtClean="0">
                <a:latin typeface="UTM Avo" panose="02040603050506020204" pitchFamily="18" charset="0"/>
              </a:rPr>
              <a:t>Một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lần</a:t>
            </a:r>
            <a:r>
              <a:rPr lang="vi-VN" sz="1600" b="1" dirty="0" smtClean="0">
                <a:latin typeface="UTM Avo" panose="02040603050506020204" pitchFamily="18" charset="0"/>
              </a:rPr>
              <a:t>, công </a:t>
            </a:r>
            <a:r>
              <a:rPr lang="vi-VN" sz="1600" b="1" dirty="0" err="1" smtClean="0">
                <a:latin typeface="UTM Avo" panose="02040603050506020204" pitchFamily="18" charset="0"/>
              </a:rPr>
              <a:t>chúa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ốm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nặng</a:t>
            </a:r>
            <a:r>
              <a:rPr lang="vi-VN" sz="1600" b="1" dirty="0" smtClean="0">
                <a:latin typeface="UTM Avo" panose="02040603050506020204" pitchFamily="18" charset="0"/>
              </a:rPr>
              <a:t>. </a:t>
            </a:r>
            <a:r>
              <a:rPr lang="vi-VN" sz="1600" b="1" dirty="0" err="1" smtClean="0">
                <a:latin typeface="UTM Avo" panose="02040603050506020204" pitchFamily="18" charset="0"/>
              </a:rPr>
              <a:t>Nhà</a:t>
            </a:r>
            <a:r>
              <a:rPr lang="vi-VN" sz="1600" b="1" dirty="0" smtClean="0">
                <a:latin typeface="UTM Avo" panose="02040603050506020204" pitchFamily="18" charset="0"/>
              </a:rPr>
              <a:t> vua </a:t>
            </a:r>
            <a:r>
              <a:rPr lang="vi-VN" sz="1600" b="1" dirty="0" err="1" smtClean="0">
                <a:latin typeface="UTM Avo" panose="02040603050506020204" pitchFamily="18" charset="0"/>
              </a:rPr>
              <a:t>rất</a:t>
            </a:r>
            <a:r>
              <a:rPr lang="vi-VN" sz="1600" b="1" dirty="0" smtClean="0">
                <a:latin typeface="UTM Avo" panose="02040603050506020204" pitchFamily="18" charset="0"/>
              </a:rPr>
              <a:t> lo </a:t>
            </a:r>
            <a:r>
              <a:rPr lang="vi-VN" sz="1600" b="1" dirty="0" err="1" smtClean="0">
                <a:latin typeface="UTM Avo" panose="02040603050506020204" pitchFamily="18" charset="0"/>
              </a:rPr>
              <a:t>lắng</a:t>
            </a:r>
            <a:r>
              <a:rPr lang="vi-VN" sz="1600" b="1" dirty="0" smtClean="0">
                <a:latin typeface="UTM Avo" panose="02040603050506020204" pitchFamily="18" charset="0"/>
              </a:rPr>
              <a:t>. </a:t>
            </a:r>
            <a:r>
              <a:rPr lang="vi-VN" sz="1600" b="1" dirty="0" err="1" smtClean="0">
                <a:latin typeface="UTM Avo" panose="02040603050506020204" pitchFamily="18" charset="0"/>
              </a:rPr>
              <a:t>Ngài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hứa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tặng</a:t>
            </a:r>
            <a:r>
              <a:rPr lang="vi-VN" sz="1600" b="1" dirty="0" smtClean="0">
                <a:latin typeface="UTM Avo" panose="02040603050506020204" pitchFamily="18" charset="0"/>
              </a:rPr>
              <a:t> cô con </a:t>
            </a:r>
            <a:r>
              <a:rPr lang="vi-VN" sz="1600" b="1" dirty="0" err="1" smtClean="0">
                <a:latin typeface="UTM Avo" panose="02040603050506020204" pitchFamily="18" charset="0"/>
              </a:rPr>
              <a:t>gái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bé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nhỏ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bất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kì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thứ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gì</a:t>
            </a:r>
            <a:r>
              <a:rPr lang="vi-VN" sz="1600" b="1" dirty="0" smtClean="0">
                <a:latin typeface="UTM Avo" panose="02040603050506020204" pitchFamily="18" charset="0"/>
              </a:rPr>
              <a:t> cô </a:t>
            </a:r>
            <a:r>
              <a:rPr lang="vi-VN" sz="1600" b="1" dirty="0" err="1" smtClean="0">
                <a:latin typeface="UTM Avo" panose="02040603050506020204" pitchFamily="18" charset="0"/>
              </a:rPr>
              <a:t>muốn</a:t>
            </a:r>
            <a:r>
              <a:rPr lang="vi-VN" sz="1600" b="1" dirty="0" smtClean="0">
                <a:latin typeface="UTM Avo" panose="02040603050506020204" pitchFamily="18" charset="0"/>
              </a:rPr>
              <a:t>, </a:t>
            </a:r>
            <a:r>
              <a:rPr lang="vi-VN" sz="1600" b="1" dirty="0" err="1" smtClean="0">
                <a:latin typeface="UTM Avo" panose="02040603050506020204" pitchFamily="18" charset="0"/>
              </a:rPr>
              <a:t>miễn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là</a:t>
            </a:r>
            <a:r>
              <a:rPr lang="vi-VN" sz="1600" b="1" dirty="0" smtClean="0">
                <a:latin typeface="UTM Avo" panose="02040603050506020204" pitchFamily="18" charset="0"/>
              </a:rPr>
              <a:t> cô </a:t>
            </a:r>
            <a:r>
              <a:rPr lang="vi-VN" sz="1600" b="1" dirty="0" err="1" smtClean="0">
                <a:latin typeface="UTM Avo" panose="02040603050506020204" pitchFamily="18" charset="0"/>
              </a:rPr>
              <a:t>khỏi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bệnh</a:t>
            </a:r>
            <a:r>
              <a:rPr lang="vi-VN" sz="1600" b="1" dirty="0" smtClean="0">
                <a:latin typeface="UTM Avo" panose="02040603050506020204" pitchFamily="18" charset="0"/>
              </a:rPr>
              <a:t>. Công </a:t>
            </a:r>
            <a:r>
              <a:rPr lang="vi-VN" sz="1600" b="1" dirty="0" err="1" smtClean="0">
                <a:latin typeface="UTM Avo" panose="02040603050506020204" pitchFamily="18" charset="0"/>
              </a:rPr>
              <a:t>chúa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nói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rằng</a:t>
            </a:r>
            <a:r>
              <a:rPr lang="vi-VN" sz="1600" b="1" dirty="0" smtClean="0">
                <a:latin typeface="UTM Avo" panose="02040603050506020204" pitchFamily="18" charset="0"/>
              </a:rPr>
              <a:t> cô </a:t>
            </a:r>
            <a:r>
              <a:rPr lang="vi-VN" sz="1600" b="1" dirty="0" err="1" smtClean="0">
                <a:latin typeface="UTM Avo" panose="02040603050506020204" pitchFamily="18" charset="0"/>
              </a:rPr>
              <a:t>sẽ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khỏi</a:t>
            </a:r>
            <a:r>
              <a:rPr lang="vi-VN" sz="1600" b="1" dirty="0" smtClean="0">
                <a:latin typeface="UTM Avo" panose="02040603050506020204" pitchFamily="18" charset="0"/>
              </a:rPr>
              <a:t> ngay </a:t>
            </a:r>
            <a:r>
              <a:rPr lang="vi-VN" sz="1600" b="1" dirty="0" err="1" smtClean="0">
                <a:latin typeface="UTM Avo" panose="02040603050506020204" pitchFamily="18" charset="0"/>
              </a:rPr>
              <a:t>nếu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có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được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mặt</a:t>
            </a:r>
            <a:r>
              <a:rPr lang="vi-VN" sz="1600" b="1" dirty="0" smtClean="0">
                <a:latin typeface="UTM Avo" panose="02040603050506020204" pitchFamily="18" charset="0"/>
              </a:rPr>
              <a:t> trăng.</a:t>
            </a:r>
          </a:p>
          <a:p>
            <a:pPr algn="just"/>
            <a:r>
              <a:rPr lang="vi-VN" sz="1600" b="1" dirty="0" smtClean="0">
                <a:latin typeface="UTM Avo" panose="02040603050506020204" pitchFamily="18" charset="0"/>
              </a:rPr>
              <a:t>   Vua cho </a:t>
            </a:r>
            <a:r>
              <a:rPr lang="vi-VN" sz="1600" b="1" dirty="0" err="1" smtClean="0">
                <a:latin typeface="UTM Avo" panose="02040603050506020204" pitchFamily="18" charset="0"/>
              </a:rPr>
              <a:t>vời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tất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cả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các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vị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đại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thần</a:t>
            </a:r>
            <a:r>
              <a:rPr lang="vi-VN" sz="1600" b="1" dirty="0" smtClean="0">
                <a:latin typeface="UTM Avo" panose="02040603050506020204" pitchFamily="18" charset="0"/>
              </a:rPr>
              <a:t>, </a:t>
            </a:r>
            <a:r>
              <a:rPr lang="vi-VN" sz="1600" b="1" dirty="0" err="1" smtClean="0">
                <a:latin typeface="UTM Avo" panose="02040603050506020204" pitchFamily="18" charset="0"/>
              </a:rPr>
              <a:t>các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nhà</a:t>
            </a:r>
            <a:r>
              <a:rPr lang="vi-VN" sz="1600" b="1" dirty="0" smtClean="0">
                <a:latin typeface="UTM Avo" panose="02040603050506020204" pitchFamily="18" charset="0"/>
              </a:rPr>
              <a:t> khoa </a:t>
            </a:r>
            <a:r>
              <a:rPr lang="vi-VN" sz="1600" b="1" dirty="0" err="1" smtClean="0">
                <a:latin typeface="UTM Avo" panose="02040603050506020204" pitchFamily="18" charset="0"/>
              </a:rPr>
              <a:t>học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tới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để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bàn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cách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lấy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mặt</a:t>
            </a:r>
            <a:r>
              <a:rPr lang="vi-VN" sz="1600" b="1" dirty="0" smtClean="0">
                <a:latin typeface="UTM Avo" panose="02040603050506020204" pitchFamily="18" charset="0"/>
              </a:rPr>
              <a:t> trăng cho cô </a:t>
            </a:r>
            <a:r>
              <a:rPr lang="vi-VN" sz="1600" b="1" dirty="0" err="1" smtClean="0">
                <a:latin typeface="UTM Avo" panose="02040603050506020204" pitchFamily="18" charset="0"/>
              </a:rPr>
              <a:t>bé</a:t>
            </a:r>
            <a:r>
              <a:rPr lang="vi-VN" sz="1600" b="1" dirty="0" smtClean="0">
                <a:latin typeface="UTM Avo" panose="02040603050506020204" pitchFamily="18" charset="0"/>
              </a:rPr>
              <a:t>. Nhưng ai </a:t>
            </a:r>
            <a:r>
              <a:rPr lang="vi-VN" sz="1600" b="1" dirty="0" err="1" smtClean="0">
                <a:latin typeface="UTM Avo" panose="02040603050506020204" pitchFamily="18" charset="0"/>
              </a:rPr>
              <a:t>nấy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đều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nói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là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đòi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hỏi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của</a:t>
            </a:r>
            <a:r>
              <a:rPr lang="vi-VN" sz="1600" b="1" dirty="0" smtClean="0">
                <a:latin typeface="UTM Avo" panose="02040603050506020204" pitchFamily="18" charset="0"/>
              </a:rPr>
              <a:t> công </a:t>
            </a:r>
            <a:r>
              <a:rPr lang="vi-VN" sz="1600" b="1" dirty="0" err="1" smtClean="0">
                <a:latin typeface="UTM Avo" panose="02040603050506020204" pitchFamily="18" charset="0"/>
              </a:rPr>
              <a:t>chúa</a:t>
            </a:r>
            <a:r>
              <a:rPr lang="vi-VN" sz="1600" b="1" dirty="0" smtClean="0">
                <a:latin typeface="UTM Avo" panose="02040603050506020204" pitchFamily="18" charset="0"/>
              </a:rPr>
              <a:t> không </a:t>
            </a:r>
            <a:r>
              <a:rPr lang="vi-VN" sz="1600" b="1" dirty="0" err="1" smtClean="0">
                <a:latin typeface="UTM Avo" panose="02040603050506020204" pitchFamily="18" charset="0"/>
              </a:rPr>
              <a:t>thể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thực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hiện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được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vì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mặt</a:t>
            </a:r>
            <a:r>
              <a:rPr lang="vi-VN" sz="1600" b="1" dirty="0" smtClean="0">
                <a:latin typeface="UTM Avo" panose="02040603050506020204" pitchFamily="18" charset="0"/>
              </a:rPr>
              <a:t> trăng ở </a:t>
            </a:r>
            <a:r>
              <a:rPr lang="vi-VN" sz="1600" b="1" dirty="0" err="1" smtClean="0">
                <a:latin typeface="UTM Avo" panose="02040603050506020204" pitchFamily="18" charset="0"/>
              </a:rPr>
              <a:t>rất</a:t>
            </a:r>
            <a:r>
              <a:rPr lang="vi-VN" sz="1600" b="1" dirty="0" smtClean="0">
                <a:latin typeface="UTM Avo" panose="02040603050506020204" pitchFamily="18" charset="0"/>
              </a:rPr>
              <a:t> xa </a:t>
            </a:r>
            <a:r>
              <a:rPr lang="vi-VN" sz="1600" b="1" dirty="0" err="1" smtClean="0">
                <a:latin typeface="UTM Avo" panose="02040603050506020204" pitchFamily="18" charset="0"/>
              </a:rPr>
              <a:t>và</a:t>
            </a:r>
            <a:r>
              <a:rPr lang="vi-VN" sz="1600" b="1" dirty="0" smtClean="0">
                <a:latin typeface="UTM Avo" panose="02040603050506020204" pitchFamily="18" charset="0"/>
              </a:rPr>
              <a:t> to </a:t>
            </a:r>
            <a:r>
              <a:rPr lang="vi-VN" sz="1600" b="1" dirty="0" err="1" smtClean="0">
                <a:latin typeface="UTM Avo" panose="02040603050506020204" pitchFamily="18" charset="0"/>
              </a:rPr>
              <a:t>gấp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hàng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nghìn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lần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đất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nước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của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nhà</a:t>
            </a:r>
            <a:r>
              <a:rPr lang="vi-VN" sz="1600" b="1" dirty="0" smtClean="0">
                <a:latin typeface="UTM Avo" panose="02040603050506020204" pitchFamily="18" charset="0"/>
              </a:rPr>
              <a:t> vua.</a:t>
            </a:r>
            <a:endParaRPr lang="vi-VN" sz="1600" b="1" dirty="0"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78083" y="6249982"/>
            <a:ext cx="18805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prstClr val="black"/>
                </a:solidFill>
                <a:latin typeface="UTM Avo" panose="02040603050506020204" pitchFamily="18" charset="0"/>
              </a:rPr>
              <a:t>(</a:t>
            </a:r>
            <a:r>
              <a:rPr lang="en-US" sz="1400" i="1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Còn</a:t>
            </a:r>
            <a:r>
              <a:rPr lang="en-US" sz="1400" i="1" dirty="0" smtClean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1400" i="1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nữa</a:t>
            </a:r>
            <a:r>
              <a:rPr lang="en-US" sz="1400" i="1" dirty="0" smtClean="0">
                <a:solidFill>
                  <a:prstClr val="black"/>
                </a:solidFill>
                <a:latin typeface="UTM Avo" panose="02040603050506020204" pitchFamily="18" charset="0"/>
              </a:rPr>
              <a:t>)</a:t>
            </a:r>
          </a:p>
          <a:p>
            <a:pPr algn="just"/>
            <a:r>
              <a:rPr lang="en-US" sz="1600" dirty="0" smtClean="0">
                <a:solidFill>
                  <a:prstClr val="black"/>
                </a:solidFill>
                <a:latin typeface="UTM Avo" panose="02040603050506020204" pitchFamily="18" charset="0"/>
              </a:rPr>
              <a:t>Theo </a:t>
            </a:r>
            <a:r>
              <a:rPr lang="en-US" sz="1600" b="1" dirty="0" smtClean="0">
                <a:solidFill>
                  <a:prstClr val="black"/>
                </a:solidFill>
                <a:latin typeface="UTM Avo" panose="02040603050506020204" pitchFamily="18" charset="0"/>
              </a:rPr>
              <a:t>PHƠ - BƠ</a:t>
            </a:r>
            <a:endParaRPr lang="vi-VN" sz="1600" b="1" dirty="0">
              <a:solidFill>
                <a:prstClr val="black"/>
              </a:solidFill>
            </a:endParaRPr>
          </a:p>
        </p:txBody>
      </p:sp>
      <p:pic>
        <p:nvPicPr>
          <p:cNvPr id="11" name="Graphic 3">
            <a:extLst>
              <a:ext uri="{FF2B5EF4-FFF2-40B4-BE49-F238E27FC236}">
                <a16:creationId xmlns:a16="http://schemas.microsoft.com/office/drawing/2014/main" xmlns="" id="{28DEB0CD-EC55-4472-A466-2108382B8E8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21219023">
            <a:off x="11216966" y="4946769"/>
            <a:ext cx="1082272" cy="1857080"/>
          </a:xfrm>
          <a:prstGeom prst="rect">
            <a:avLst/>
          </a:prstGeom>
        </p:spPr>
      </p:pic>
      <p:pic>
        <p:nvPicPr>
          <p:cNvPr id="12" name="Graphic 9">
            <a:extLst>
              <a:ext uri="{FF2B5EF4-FFF2-40B4-BE49-F238E27FC236}">
                <a16:creationId xmlns:a16="http://schemas.microsoft.com/office/drawing/2014/main" xmlns="" id="{A145870F-B7A1-4EDB-B78D-7A850FCCCCC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318045">
            <a:off x="9799174" y="-295592"/>
            <a:ext cx="2257425" cy="11620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6548" y="2289154"/>
            <a:ext cx="1084401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b="1" dirty="0">
                <a:latin typeface="UTM Avo" panose="02040603050506020204" pitchFamily="18" charset="0"/>
              </a:rPr>
              <a:t> </a:t>
            </a:r>
            <a:r>
              <a:rPr lang="vi-VN" sz="1600" b="1" dirty="0" err="1">
                <a:latin typeface="UTM Avo" panose="02040603050506020204" pitchFamily="18" charset="0"/>
              </a:rPr>
              <a:t>Nhà</a:t>
            </a:r>
            <a:r>
              <a:rPr lang="vi-VN" sz="1600" b="1" dirty="0">
                <a:latin typeface="UTM Avo" panose="02040603050506020204" pitchFamily="18" charset="0"/>
              </a:rPr>
              <a:t> vua </a:t>
            </a:r>
            <a:r>
              <a:rPr lang="vi-VN" sz="1600" b="1" dirty="0" err="1">
                <a:latin typeface="UTM Avo" panose="02040603050506020204" pitchFamily="18" charset="0"/>
              </a:rPr>
              <a:t>buồn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lắm</a:t>
            </a:r>
            <a:r>
              <a:rPr lang="vi-VN" sz="1600" b="1" dirty="0">
                <a:latin typeface="UTM Avo" panose="02040603050506020204" pitchFamily="18" charset="0"/>
              </a:rPr>
              <a:t>, than </a:t>
            </a:r>
            <a:r>
              <a:rPr lang="vi-VN" sz="1600" b="1" dirty="0" err="1">
                <a:latin typeface="UTM Avo" panose="02040603050506020204" pitchFamily="18" charset="0"/>
              </a:rPr>
              <a:t>phiền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với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chú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hề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của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ngài</a:t>
            </a:r>
            <a:r>
              <a:rPr lang="vi-VN" sz="1600" b="1" dirty="0">
                <a:latin typeface="UTM Avo" panose="02040603050506020204" pitchFamily="18" charset="0"/>
              </a:rPr>
              <a:t>. </a:t>
            </a:r>
            <a:r>
              <a:rPr lang="vi-VN" sz="1600" b="1" dirty="0" err="1">
                <a:latin typeface="UTM Avo" panose="02040603050506020204" pitchFamily="18" charset="0"/>
              </a:rPr>
              <a:t>Chú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hề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nghĩ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một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lát</a:t>
            </a:r>
            <a:r>
              <a:rPr lang="vi-VN" sz="1600" b="1" dirty="0">
                <a:latin typeface="UTM Avo" panose="02040603050506020204" pitchFamily="18" charset="0"/>
              </a:rPr>
              <a:t>, </a:t>
            </a:r>
            <a:r>
              <a:rPr lang="vi-VN" sz="1600" b="1" dirty="0" err="1">
                <a:latin typeface="UTM Avo" panose="02040603050506020204" pitchFamily="18" charset="0"/>
              </a:rPr>
              <a:t>rồi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bảo</a:t>
            </a:r>
            <a:r>
              <a:rPr lang="vi-VN" sz="1600" b="1" dirty="0">
                <a:latin typeface="UTM Avo" panose="02040603050506020204" pitchFamily="18" charset="0"/>
              </a:rPr>
              <a:t>:</a:t>
            </a:r>
          </a:p>
          <a:p>
            <a:pPr algn="just"/>
            <a:r>
              <a:rPr lang="vi-VN" sz="1600" b="1" dirty="0">
                <a:latin typeface="UTM Avo" panose="02040603050506020204" pitchFamily="18" charset="0"/>
              </a:rPr>
              <a:t>- </a:t>
            </a:r>
            <a:r>
              <a:rPr lang="vi-VN" sz="1600" b="1" dirty="0" err="1">
                <a:latin typeface="UTM Avo" panose="02040603050506020204" pitchFamily="18" charset="0"/>
              </a:rPr>
              <a:t>Trước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hết</a:t>
            </a:r>
            <a:r>
              <a:rPr lang="vi-VN" sz="1600" b="1" dirty="0">
                <a:latin typeface="UTM Avo" panose="02040603050506020204" pitchFamily="18" charset="0"/>
              </a:rPr>
              <a:t>, </a:t>
            </a:r>
            <a:r>
              <a:rPr lang="vi-VN" sz="1600" b="1" dirty="0" err="1">
                <a:latin typeface="UTM Avo" panose="02040603050506020204" pitchFamily="18" charset="0"/>
              </a:rPr>
              <a:t>phải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hỏi</a:t>
            </a:r>
            <a:r>
              <a:rPr lang="vi-VN" sz="1600" b="1" dirty="0">
                <a:latin typeface="UTM Avo" panose="02040603050506020204" pitchFamily="18" charset="0"/>
              </a:rPr>
              <a:t> xem công </a:t>
            </a:r>
            <a:r>
              <a:rPr lang="vi-VN" sz="1600" b="1" dirty="0" err="1">
                <a:latin typeface="UTM Avo" panose="02040603050506020204" pitchFamily="18" charset="0"/>
              </a:rPr>
              <a:t>chúa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nghĩ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về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mặt</a:t>
            </a:r>
            <a:r>
              <a:rPr lang="vi-VN" sz="1600" b="1" dirty="0">
                <a:latin typeface="UTM Avo" panose="02040603050506020204" pitchFamily="18" charset="0"/>
              </a:rPr>
              <a:t> trăng như </a:t>
            </a:r>
            <a:r>
              <a:rPr lang="vi-VN" sz="1600" b="1" dirty="0" err="1">
                <a:latin typeface="UTM Avo" panose="02040603050506020204" pitchFamily="18" charset="0"/>
              </a:rPr>
              <a:t>thế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nào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đã</a:t>
            </a:r>
            <a:r>
              <a:rPr lang="vi-VN" sz="1600" b="1" dirty="0">
                <a:latin typeface="UTM Avo" panose="02040603050506020204" pitchFamily="18" charset="0"/>
              </a:rPr>
              <a:t>.</a:t>
            </a:r>
          </a:p>
          <a:p>
            <a:pPr algn="just"/>
            <a:r>
              <a:rPr lang="vi-VN" sz="1600" b="1" dirty="0">
                <a:latin typeface="UTM Avo" panose="02040603050506020204" pitchFamily="18" charset="0"/>
              </a:rPr>
              <a:t>   </a:t>
            </a:r>
            <a:r>
              <a:rPr lang="vi-VN" sz="1600" b="1" dirty="0" err="1">
                <a:latin typeface="UTM Avo" panose="02040603050506020204" pitchFamily="18" charset="0"/>
              </a:rPr>
              <a:t>Nhà</a:t>
            </a:r>
            <a:r>
              <a:rPr lang="vi-VN" sz="1600" b="1" dirty="0">
                <a:latin typeface="UTM Avo" panose="02040603050506020204" pitchFamily="18" charset="0"/>
              </a:rPr>
              <a:t> vua </a:t>
            </a:r>
            <a:r>
              <a:rPr lang="vi-VN" sz="1600" b="1" dirty="0" err="1">
                <a:latin typeface="UTM Avo" panose="02040603050506020204" pitchFamily="18" charset="0"/>
              </a:rPr>
              <a:t>đồng</a:t>
            </a:r>
            <a:r>
              <a:rPr lang="vi-VN" sz="1600" b="1" dirty="0">
                <a:latin typeface="UTM Avo" panose="02040603050506020204" pitchFamily="18" charset="0"/>
              </a:rPr>
              <a:t> ý. </a:t>
            </a:r>
            <a:r>
              <a:rPr lang="vi-VN" sz="1600" b="1" dirty="0" err="1">
                <a:latin typeface="UTM Avo" panose="02040603050506020204" pitchFamily="18" charset="0"/>
              </a:rPr>
              <a:t>Thế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là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chú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hề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đến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gặp</a:t>
            </a:r>
            <a:r>
              <a:rPr lang="vi-VN" sz="1600" b="1" dirty="0">
                <a:latin typeface="UTM Avo" panose="02040603050506020204" pitchFamily="18" charset="0"/>
              </a:rPr>
              <a:t> cô </a:t>
            </a:r>
            <a:r>
              <a:rPr lang="vi-VN" sz="1600" b="1" dirty="0" err="1">
                <a:latin typeface="UTM Avo" panose="02040603050506020204" pitchFamily="18" charset="0"/>
              </a:rPr>
              <a:t>chủ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nhỏ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của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mình</a:t>
            </a:r>
            <a:r>
              <a:rPr lang="vi-VN" sz="1600" b="1" dirty="0">
                <a:latin typeface="UTM Avo" panose="02040603050506020204" pitchFamily="18" charset="0"/>
              </a:rPr>
              <a:t>. </a:t>
            </a:r>
            <a:r>
              <a:rPr lang="vi-VN" sz="1600" b="1" dirty="0" err="1">
                <a:latin typeface="UTM Avo" panose="02040603050506020204" pitchFamily="18" charset="0"/>
              </a:rPr>
              <a:t>Chú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hứa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sẽ</a:t>
            </a:r>
            <a:r>
              <a:rPr lang="vi-VN" sz="1600" b="1" dirty="0">
                <a:latin typeface="UTM Avo" panose="02040603050506020204" pitchFamily="18" charset="0"/>
              </a:rPr>
              <a:t> mang </a:t>
            </a:r>
            <a:r>
              <a:rPr lang="vi-VN" sz="1600" b="1" dirty="0" err="1">
                <a:latin typeface="UTM Avo" panose="02040603050506020204" pitchFamily="18" charset="0"/>
              </a:rPr>
              <a:t>mặt</a:t>
            </a:r>
            <a:r>
              <a:rPr lang="vi-VN" sz="1600" b="1" dirty="0">
                <a:latin typeface="UTM Avo" panose="02040603050506020204" pitchFamily="18" charset="0"/>
              </a:rPr>
              <a:t> trăng </a:t>
            </a:r>
            <a:r>
              <a:rPr lang="vi-VN" sz="1600" b="1" dirty="0" err="1">
                <a:latin typeface="UTM Avo" panose="02040603050506020204" pitchFamily="18" charset="0"/>
              </a:rPr>
              <a:t>về</a:t>
            </a:r>
            <a:r>
              <a:rPr lang="vi-VN" sz="1600" b="1" dirty="0">
                <a:latin typeface="UTM Avo" panose="02040603050506020204" pitchFamily="18" charset="0"/>
              </a:rPr>
              <a:t> cho cô nhưng cô </a:t>
            </a:r>
            <a:r>
              <a:rPr lang="vi-VN" sz="1600" b="1" dirty="0" err="1">
                <a:latin typeface="UTM Avo" panose="02040603050506020204" pitchFamily="18" charset="0"/>
              </a:rPr>
              <a:t>phải</a:t>
            </a:r>
            <a:r>
              <a:rPr lang="vi-VN" sz="1600" b="1" dirty="0">
                <a:latin typeface="UTM Avo" panose="02040603050506020204" pitchFamily="18" charset="0"/>
              </a:rPr>
              <a:t> cho </a:t>
            </a:r>
            <a:r>
              <a:rPr lang="vi-VN" sz="1600" b="1" dirty="0" err="1">
                <a:latin typeface="UTM Avo" panose="02040603050506020204" pitchFamily="18" charset="0"/>
              </a:rPr>
              <a:t>biết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mặt</a:t>
            </a:r>
            <a:r>
              <a:rPr lang="vi-VN" sz="1600" b="1" dirty="0">
                <a:latin typeface="UTM Avo" panose="02040603050506020204" pitchFamily="18" charset="0"/>
              </a:rPr>
              <a:t> trăng to </a:t>
            </a:r>
            <a:r>
              <a:rPr lang="vi-VN" sz="1600" b="1" dirty="0" err="1">
                <a:latin typeface="UTM Avo" panose="02040603050506020204" pitchFamily="18" charset="0"/>
              </a:rPr>
              <a:t>bằng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chừng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nào</a:t>
            </a:r>
            <a:r>
              <a:rPr lang="vi-VN" sz="1600" b="1" dirty="0">
                <a:latin typeface="UTM Avo" panose="02040603050506020204" pitchFamily="18" charset="0"/>
              </a:rPr>
              <a:t>. Công </a:t>
            </a:r>
            <a:r>
              <a:rPr lang="vi-VN" sz="1600" b="1" dirty="0" err="1">
                <a:latin typeface="UTM Avo" panose="02040603050506020204" pitchFamily="18" charset="0"/>
              </a:rPr>
              <a:t>chúa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bảo</a:t>
            </a:r>
            <a:r>
              <a:rPr lang="vi-VN" sz="1600" b="1" dirty="0">
                <a:latin typeface="UTM Avo" panose="02040603050506020204" pitchFamily="18" charset="0"/>
              </a:rPr>
              <a:t>:</a:t>
            </a:r>
          </a:p>
          <a:p>
            <a:pPr algn="just"/>
            <a:r>
              <a:rPr lang="vi-VN" sz="1600" b="1" dirty="0">
                <a:latin typeface="UTM Avo" panose="02040603050506020204" pitchFamily="18" charset="0"/>
              </a:rPr>
              <a:t>- </a:t>
            </a:r>
            <a:r>
              <a:rPr lang="vi-VN" sz="1600" b="1" dirty="0" err="1">
                <a:latin typeface="UTM Avo" panose="02040603050506020204" pitchFamily="18" charset="0"/>
              </a:rPr>
              <a:t>Chỉ</a:t>
            </a:r>
            <a:r>
              <a:rPr lang="vi-VN" sz="1600" b="1" dirty="0">
                <a:latin typeface="UTM Avo" panose="02040603050506020204" pitchFamily="18" charset="0"/>
              </a:rPr>
              <a:t> to hơn </a:t>
            </a:r>
            <a:r>
              <a:rPr lang="vi-VN" sz="1600" b="1" dirty="0" err="1">
                <a:latin typeface="UTM Avo" panose="02040603050506020204" pitchFamily="18" charset="0"/>
              </a:rPr>
              <a:t>móng</a:t>
            </a:r>
            <a:r>
              <a:rPr lang="vi-VN" sz="1600" b="1" dirty="0">
                <a:latin typeface="UTM Avo" panose="02040603050506020204" pitchFamily="18" charset="0"/>
              </a:rPr>
              <a:t> tay ta, </a:t>
            </a:r>
            <a:r>
              <a:rPr lang="vi-VN" sz="1600" b="1" dirty="0" err="1">
                <a:latin typeface="UTM Avo" panose="02040603050506020204" pitchFamily="18" charset="0"/>
              </a:rPr>
              <a:t>vì</a:t>
            </a:r>
            <a:r>
              <a:rPr lang="vi-VN" sz="1600" b="1" dirty="0">
                <a:latin typeface="UTM Avo" panose="02040603050506020204" pitchFamily="18" charset="0"/>
              </a:rPr>
              <a:t> khi ta </a:t>
            </a:r>
            <a:r>
              <a:rPr lang="vi-VN" sz="1600" b="1" dirty="0" err="1">
                <a:latin typeface="UTM Avo" panose="02040603050506020204" pitchFamily="18" charset="0"/>
              </a:rPr>
              <a:t>đặt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ngón</a:t>
            </a:r>
            <a:r>
              <a:rPr lang="vi-VN" sz="1600" b="1" dirty="0">
                <a:latin typeface="UTM Avo" panose="02040603050506020204" pitchFamily="18" charset="0"/>
              </a:rPr>
              <a:t> tay lên </a:t>
            </a:r>
            <a:r>
              <a:rPr lang="vi-VN" sz="1600" b="1" dirty="0" err="1">
                <a:latin typeface="UTM Avo" panose="02040603050506020204" pitchFamily="18" charset="0"/>
              </a:rPr>
              <a:t>trước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mặt</a:t>
            </a:r>
            <a:r>
              <a:rPr lang="vi-VN" sz="1600" b="1" dirty="0">
                <a:latin typeface="UTM Avo" panose="02040603050506020204" pitchFamily="18" charset="0"/>
              </a:rPr>
              <a:t> trăng </a:t>
            </a:r>
            <a:r>
              <a:rPr lang="vi-VN" sz="1600" b="1" dirty="0" err="1">
                <a:latin typeface="UTM Avo" panose="02040603050506020204" pitchFamily="18" charset="0"/>
              </a:rPr>
              <a:t>thì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móng</a:t>
            </a:r>
            <a:r>
              <a:rPr lang="vi-VN" sz="1600" b="1" dirty="0">
                <a:latin typeface="UTM Avo" panose="02040603050506020204" pitchFamily="18" charset="0"/>
              </a:rPr>
              <a:t> tay che </a:t>
            </a:r>
            <a:r>
              <a:rPr lang="vi-VN" sz="1600" b="1" dirty="0" err="1">
                <a:latin typeface="UTM Avo" panose="02040603050506020204" pitchFamily="18" charset="0"/>
              </a:rPr>
              <a:t>gần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khuất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mặt</a:t>
            </a:r>
            <a:r>
              <a:rPr lang="vi-VN" sz="1600" b="1" dirty="0">
                <a:latin typeface="UTM Avo" panose="02040603050506020204" pitchFamily="18" charset="0"/>
              </a:rPr>
              <a:t> trăng.</a:t>
            </a:r>
          </a:p>
          <a:p>
            <a:pPr algn="just"/>
            <a:r>
              <a:rPr lang="vi-VN" sz="1600" b="1" dirty="0">
                <a:latin typeface="UTM Avo" panose="02040603050506020204" pitchFamily="18" charset="0"/>
              </a:rPr>
              <a:t>   </a:t>
            </a:r>
            <a:r>
              <a:rPr lang="vi-VN" sz="1600" b="1" dirty="0" err="1">
                <a:latin typeface="UTM Avo" panose="02040603050506020204" pitchFamily="18" charset="0"/>
              </a:rPr>
              <a:t>Chú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hề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hỏi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lại</a:t>
            </a:r>
            <a:r>
              <a:rPr lang="vi-VN" sz="1600" b="1" dirty="0">
                <a:latin typeface="UTM Avo" panose="02040603050506020204" pitchFamily="18" charset="0"/>
              </a:rPr>
              <a:t>:</a:t>
            </a:r>
          </a:p>
          <a:p>
            <a:pPr algn="just"/>
            <a:r>
              <a:rPr lang="vi-VN" sz="1600" b="1" dirty="0">
                <a:latin typeface="UTM Avo" panose="02040603050506020204" pitchFamily="18" charset="0"/>
              </a:rPr>
              <a:t>- Công </a:t>
            </a:r>
            <a:r>
              <a:rPr lang="vi-VN" sz="1600" b="1" dirty="0" err="1">
                <a:latin typeface="UTM Avo" panose="02040603050506020204" pitchFamily="18" charset="0"/>
              </a:rPr>
              <a:t>chúa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có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biết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mặt</a:t>
            </a:r>
            <a:r>
              <a:rPr lang="vi-VN" sz="1600" b="1" dirty="0">
                <a:latin typeface="UTM Avo" panose="02040603050506020204" pitchFamily="18" charset="0"/>
              </a:rPr>
              <a:t> trăng treo ở đâu không?</a:t>
            </a:r>
          </a:p>
          <a:p>
            <a:pPr algn="just"/>
            <a:r>
              <a:rPr lang="vi-VN" sz="1600" b="1" dirty="0">
                <a:latin typeface="UTM Avo" panose="02040603050506020204" pitchFamily="18" charset="0"/>
              </a:rPr>
              <a:t>   Công </a:t>
            </a:r>
            <a:r>
              <a:rPr lang="vi-VN" sz="1600" b="1" dirty="0" err="1">
                <a:latin typeface="UTM Avo" panose="02040603050506020204" pitchFamily="18" charset="0"/>
              </a:rPr>
              <a:t>chúa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đáp</a:t>
            </a:r>
            <a:r>
              <a:rPr lang="vi-VN" sz="1600" b="1" dirty="0">
                <a:latin typeface="UTM Avo" panose="02040603050506020204" pitchFamily="18" charset="0"/>
              </a:rPr>
              <a:t>:</a:t>
            </a:r>
          </a:p>
          <a:p>
            <a:pPr algn="just"/>
            <a:r>
              <a:rPr lang="vi-VN" sz="1600" b="1" dirty="0">
                <a:latin typeface="UTM Avo" panose="02040603050506020204" pitchFamily="18" charset="0"/>
              </a:rPr>
              <a:t>- Ta </a:t>
            </a:r>
            <a:r>
              <a:rPr lang="vi-VN" sz="1600" b="1" dirty="0" err="1">
                <a:latin typeface="UTM Avo" panose="02040603050506020204" pitchFamily="18" charset="0"/>
              </a:rPr>
              <a:t>thấy</a:t>
            </a:r>
            <a:r>
              <a:rPr lang="vi-VN" sz="1600" b="1" dirty="0">
                <a:latin typeface="UTM Avo" panose="02040603050506020204" pitchFamily="18" charset="0"/>
              </a:rPr>
              <a:t> đôi khi </a:t>
            </a:r>
            <a:r>
              <a:rPr lang="vi-VN" sz="1600" b="1" dirty="0" err="1">
                <a:latin typeface="UTM Avo" panose="02040603050506020204" pitchFamily="18" charset="0"/>
              </a:rPr>
              <a:t>nó</a:t>
            </a:r>
            <a:r>
              <a:rPr lang="vi-VN" sz="1600" b="1" dirty="0">
                <a:latin typeface="UTM Avo" panose="02040603050506020204" pitchFamily="18" charset="0"/>
              </a:rPr>
              <a:t> đi ngang qua </a:t>
            </a:r>
            <a:r>
              <a:rPr lang="vi-VN" sz="1600" b="1" dirty="0" err="1">
                <a:latin typeface="UTM Avo" panose="02040603050506020204" pitchFamily="18" charset="0"/>
              </a:rPr>
              <a:t>ngọn</a:t>
            </a:r>
            <a:r>
              <a:rPr lang="vi-VN" sz="1600" b="1" dirty="0">
                <a:latin typeface="UTM Avo" panose="02040603050506020204" pitchFamily="18" charset="0"/>
              </a:rPr>
              <a:t> cây </a:t>
            </a:r>
            <a:r>
              <a:rPr lang="vi-VN" sz="1600" b="1" dirty="0" err="1">
                <a:latin typeface="UTM Avo" panose="02040603050506020204" pitchFamily="18" charset="0"/>
              </a:rPr>
              <a:t>trước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cửa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sổ</a:t>
            </a:r>
            <a:r>
              <a:rPr lang="vi-VN" sz="1600" b="1" dirty="0">
                <a:latin typeface="UTM Avo" panose="02040603050506020204" pitchFamily="18" charset="0"/>
              </a:rPr>
              <a:t>.</a:t>
            </a:r>
          </a:p>
          <a:p>
            <a:pPr algn="just"/>
            <a:r>
              <a:rPr lang="vi-VN" sz="1600" b="1" dirty="0">
                <a:latin typeface="UTM Avo" panose="02040603050506020204" pitchFamily="18" charset="0"/>
              </a:rPr>
              <a:t>   </a:t>
            </a:r>
            <a:r>
              <a:rPr lang="vi-VN" sz="1600" b="1" dirty="0" err="1">
                <a:latin typeface="UTM Avo" panose="02040603050506020204" pitchFamily="18" charset="0"/>
              </a:rPr>
              <a:t>Chú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hề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gặng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hỏi</a:t>
            </a:r>
            <a:r>
              <a:rPr lang="vi-VN" sz="1600" b="1" dirty="0">
                <a:latin typeface="UTM Avo" panose="02040603050506020204" pitchFamily="18" charset="0"/>
              </a:rPr>
              <a:t> thêm:</a:t>
            </a:r>
          </a:p>
          <a:p>
            <a:pPr algn="just"/>
            <a:r>
              <a:rPr lang="vi-VN" sz="1600" b="1" dirty="0">
                <a:latin typeface="UTM Avo" panose="02040603050506020204" pitchFamily="18" charset="0"/>
              </a:rPr>
              <a:t>- </a:t>
            </a:r>
            <a:r>
              <a:rPr lang="vi-VN" sz="1600" b="1" dirty="0" err="1">
                <a:latin typeface="UTM Avo" panose="02040603050506020204" pitchFamily="18" charset="0"/>
              </a:rPr>
              <a:t>Vậy</a:t>
            </a:r>
            <a:r>
              <a:rPr lang="vi-VN" sz="1600" b="1" dirty="0">
                <a:latin typeface="UTM Avo" panose="02040603050506020204" pitchFamily="18" charset="0"/>
              </a:rPr>
              <a:t> theo công </a:t>
            </a:r>
            <a:r>
              <a:rPr lang="vi-VN" sz="1600" b="1" dirty="0" err="1">
                <a:latin typeface="UTM Avo" panose="02040603050506020204" pitchFamily="18" charset="0"/>
              </a:rPr>
              <a:t>chúa</a:t>
            </a:r>
            <a:r>
              <a:rPr lang="vi-VN" sz="1600" b="1" dirty="0">
                <a:latin typeface="UTM Avo" panose="02040603050506020204" pitchFamily="18" charset="0"/>
              </a:rPr>
              <a:t>, </a:t>
            </a:r>
            <a:r>
              <a:rPr lang="vi-VN" sz="1600" b="1" dirty="0" err="1">
                <a:latin typeface="UTM Avo" panose="02040603050506020204" pitchFamily="18" charset="0"/>
              </a:rPr>
              <a:t>mặt</a:t>
            </a:r>
            <a:r>
              <a:rPr lang="vi-VN" sz="1600" b="1" dirty="0">
                <a:latin typeface="UTM Avo" panose="02040603050506020204" pitchFamily="18" charset="0"/>
              </a:rPr>
              <a:t> trăng </a:t>
            </a:r>
            <a:r>
              <a:rPr lang="vi-VN" sz="1600" b="1" dirty="0" err="1">
                <a:latin typeface="UTM Avo" panose="02040603050506020204" pitchFamily="18" charset="0"/>
              </a:rPr>
              <a:t>làm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bằng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gì</a:t>
            </a:r>
            <a:r>
              <a:rPr lang="vi-VN" sz="1600" b="1" dirty="0">
                <a:latin typeface="UTM Avo" panose="02040603050506020204" pitchFamily="18" charset="0"/>
              </a:rPr>
              <a:t>?</a:t>
            </a:r>
          </a:p>
          <a:p>
            <a:pPr algn="just"/>
            <a:r>
              <a:rPr lang="vi-VN" sz="1600" b="1" dirty="0">
                <a:latin typeface="UTM Avo" panose="02040603050506020204" pitchFamily="18" charset="0"/>
              </a:rPr>
              <a:t>- </a:t>
            </a:r>
            <a:r>
              <a:rPr lang="vi-VN" sz="1600" b="1" dirty="0" err="1">
                <a:latin typeface="UTM Avo" panose="02040603050506020204" pitchFamily="18" charset="0"/>
              </a:rPr>
              <a:t>Tất</a:t>
            </a:r>
            <a:r>
              <a:rPr lang="vi-VN" sz="1600" b="1" dirty="0">
                <a:latin typeface="UTM Avo" panose="02040603050506020204" pitchFamily="18" charset="0"/>
              </a:rPr>
              <a:t> nhiên </a:t>
            </a:r>
            <a:r>
              <a:rPr lang="vi-VN" sz="1600" b="1" dirty="0" err="1">
                <a:latin typeface="UTM Avo" panose="02040603050506020204" pitchFamily="18" charset="0"/>
              </a:rPr>
              <a:t>là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bằng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vàng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 smtClean="0">
                <a:latin typeface="UTM Avo" panose="02040603050506020204" pitchFamily="18" charset="0"/>
              </a:rPr>
              <a:t>rồ</a:t>
            </a:r>
            <a:r>
              <a:rPr lang="en-US" sz="1600" b="1" dirty="0" err="1" smtClean="0">
                <a:latin typeface="UTM Avo" panose="02040603050506020204" pitchFamily="18" charset="0"/>
              </a:rPr>
              <a:t>i</a:t>
            </a:r>
            <a:r>
              <a:rPr lang="en-US" sz="1600" b="1" dirty="0" smtClean="0">
                <a:latin typeface="UTM Avo" panose="02040603050506020204" pitchFamily="18" charset="0"/>
              </a:rPr>
              <a:t>.</a:t>
            </a:r>
            <a:endParaRPr lang="vi-VN" sz="1600" b="1" dirty="0">
              <a:latin typeface="UTM Avo" panose="02040603050506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6547" y="5551364"/>
            <a:ext cx="108440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1600" b="1" dirty="0">
                <a:latin typeface="UTM Avo" panose="02040603050506020204" pitchFamily="18" charset="0"/>
              </a:rPr>
              <a:t>  </a:t>
            </a:r>
            <a:r>
              <a:rPr lang="vi-VN" sz="1600" b="1" dirty="0" err="1">
                <a:latin typeface="UTM Avo" panose="02040603050506020204" pitchFamily="18" charset="0"/>
              </a:rPr>
              <a:t>Chú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hề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tức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tốc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đến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gặp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thợ</a:t>
            </a:r>
            <a:r>
              <a:rPr lang="vi-VN" sz="1600" b="1" dirty="0">
                <a:latin typeface="UTM Avo" panose="02040603050506020204" pitchFamily="18" charset="0"/>
              </a:rPr>
              <a:t> kim </a:t>
            </a:r>
            <a:r>
              <a:rPr lang="vi-VN" sz="1600" b="1" dirty="0" err="1">
                <a:latin typeface="UTM Avo" panose="02040603050506020204" pitchFamily="18" charset="0"/>
              </a:rPr>
              <a:t>hoàn</a:t>
            </a:r>
            <a:r>
              <a:rPr lang="vi-VN" sz="1600" b="1" dirty="0">
                <a:latin typeface="UTM Avo" panose="02040603050506020204" pitchFamily="18" charset="0"/>
              </a:rPr>
              <a:t>, </a:t>
            </a:r>
            <a:r>
              <a:rPr lang="vi-VN" sz="1600" b="1" dirty="0" err="1">
                <a:latin typeface="UTM Avo" panose="02040603050506020204" pitchFamily="18" charset="0"/>
              </a:rPr>
              <a:t>đặt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làm</a:t>
            </a:r>
            <a:r>
              <a:rPr lang="vi-VN" sz="1600" b="1" dirty="0">
                <a:latin typeface="UTM Avo" panose="02040603050506020204" pitchFamily="18" charset="0"/>
              </a:rPr>
              <a:t> ngay </a:t>
            </a:r>
            <a:r>
              <a:rPr lang="vi-VN" sz="1600" b="1" dirty="0" err="1">
                <a:latin typeface="UTM Avo" panose="02040603050506020204" pitchFamily="18" charset="0"/>
              </a:rPr>
              <a:t>một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mặt</a:t>
            </a:r>
            <a:r>
              <a:rPr lang="vi-VN" sz="1600" b="1" dirty="0">
                <a:latin typeface="UTM Avo" panose="02040603050506020204" pitchFamily="18" charset="0"/>
              </a:rPr>
              <a:t> trăng </a:t>
            </a:r>
            <a:r>
              <a:rPr lang="vi-VN" sz="1600" b="1" dirty="0" err="1">
                <a:latin typeface="UTM Avo" panose="02040603050506020204" pitchFamily="18" charset="0"/>
              </a:rPr>
              <a:t>bằng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vàng</a:t>
            </a:r>
            <a:r>
              <a:rPr lang="vi-VN" sz="1600" b="1" dirty="0">
                <a:latin typeface="UTM Avo" panose="02040603050506020204" pitchFamily="18" charset="0"/>
              </a:rPr>
              <a:t>, </a:t>
            </a:r>
            <a:r>
              <a:rPr lang="vi-VN" sz="1600" b="1" dirty="0" err="1">
                <a:latin typeface="UTM Avo" panose="02040603050506020204" pitchFamily="18" charset="0"/>
              </a:rPr>
              <a:t>lớn</a:t>
            </a:r>
            <a:r>
              <a:rPr lang="vi-VN" sz="1600" b="1" dirty="0">
                <a:latin typeface="UTM Avo" panose="02040603050506020204" pitchFamily="18" charset="0"/>
              </a:rPr>
              <a:t> hơn </a:t>
            </a:r>
            <a:r>
              <a:rPr lang="vi-VN" sz="1600" b="1" dirty="0" err="1">
                <a:latin typeface="UTM Avo" panose="02040603050506020204" pitchFamily="18" charset="0"/>
              </a:rPr>
              <a:t>móng</a:t>
            </a:r>
            <a:r>
              <a:rPr lang="vi-VN" sz="1600" b="1" dirty="0">
                <a:latin typeface="UTM Avo" panose="02040603050506020204" pitchFamily="18" charset="0"/>
              </a:rPr>
              <a:t> tay </a:t>
            </a:r>
            <a:r>
              <a:rPr lang="vi-VN" sz="1600" b="1" dirty="0" err="1">
                <a:latin typeface="UTM Avo" panose="02040603050506020204" pitchFamily="18" charset="0"/>
              </a:rPr>
              <a:t>của</a:t>
            </a:r>
            <a:r>
              <a:rPr lang="vi-VN" sz="1600" b="1" dirty="0">
                <a:latin typeface="UTM Avo" panose="02040603050506020204" pitchFamily="18" charset="0"/>
              </a:rPr>
              <a:t> công </a:t>
            </a:r>
            <a:r>
              <a:rPr lang="vi-VN" sz="1600" b="1" dirty="0" err="1">
                <a:latin typeface="UTM Avo" panose="02040603050506020204" pitchFamily="18" charset="0"/>
              </a:rPr>
              <a:t>chúa</a:t>
            </a:r>
            <a:r>
              <a:rPr lang="vi-VN" sz="1600" b="1" dirty="0">
                <a:latin typeface="UTM Avo" panose="02040603050506020204" pitchFamily="18" charset="0"/>
              </a:rPr>
              <a:t>, </a:t>
            </a:r>
            <a:r>
              <a:rPr lang="vi-VN" sz="1600" b="1" dirty="0" err="1">
                <a:latin typeface="UTM Avo" panose="02040603050506020204" pitchFamily="18" charset="0"/>
              </a:rPr>
              <a:t>rồi</a:t>
            </a:r>
            <a:r>
              <a:rPr lang="vi-VN" sz="1600" b="1" dirty="0">
                <a:latin typeface="UTM Avo" panose="02040603050506020204" pitchFamily="18" charset="0"/>
              </a:rPr>
              <a:t> cho </a:t>
            </a:r>
            <a:r>
              <a:rPr lang="vi-VN" sz="1600" b="1" dirty="0" err="1">
                <a:latin typeface="UTM Avo" panose="02040603050506020204" pitchFamily="18" charset="0"/>
              </a:rPr>
              <a:t>mặt</a:t>
            </a:r>
            <a:r>
              <a:rPr lang="vi-VN" sz="1600" b="1" dirty="0">
                <a:latin typeface="UTM Avo" panose="02040603050506020204" pitchFamily="18" charset="0"/>
              </a:rPr>
              <a:t> trăng </a:t>
            </a:r>
            <a:r>
              <a:rPr lang="vi-VN" sz="1600" b="1" dirty="0" err="1">
                <a:latin typeface="UTM Avo" panose="02040603050506020204" pitchFamily="18" charset="0"/>
              </a:rPr>
              <a:t>vào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một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sợi</a:t>
            </a:r>
            <a:r>
              <a:rPr lang="vi-VN" sz="1600" b="1" dirty="0">
                <a:latin typeface="UTM Avo" panose="02040603050506020204" pitchFamily="18" charset="0"/>
              </a:rPr>
              <a:t> dây </a:t>
            </a:r>
            <a:r>
              <a:rPr lang="vi-VN" sz="1600" b="1" dirty="0" err="1">
                <a:latin typeface="UTM Avo" panose="02040603050506020204" pitchFamily="18" charset="0"/>
              </a:rPr>
              <a:t>chuyền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vàng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để</a:t>
            </a:r>
            <a:r>
              <a:rPr lang="vi-VN" sz="1600" b="1" dirty="0">
                <a:latin typeface="UTM Avo" panose="02040603050506020204" pitchFamily="18" charset="0"/>
              </a:rPr>
              <a:t> cô </a:t>
            </a:r>
            <a:r>
              <a:rPr lang="vi-VN" sz="1600" b="1" dirty="0" err="1">
                <a:latin typeface="UTM Avo" panose="02040603050506020204" pitchFamily="18" charset="0"/>
              </a:rPr>
              <a:t>bé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có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thể</a:t>
            </a:r>
            <a:r>
              <a:rPr lang="vi-VN" sz="1600" b="1" dirty="0">
                <a:latin typeface="UTM Avo" panose="02040603050506020204" pitchFamily="18" charset="0"/>
              </a:rPr>
              <a:t> đeo </a:t>
            </a:r>
            <a:r>
              <a:rPr lang="vi-VN" sz="1600" b="1" dirty="0" err="1">
                <a:latin typeface="UTM Avo" panose="02040603050506020204" pitchFamily="18" charset="0"/>
              </a:rPr>
              <a:t>vào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cổ</a:t>
            </a:r>
            <a:r>
              <a:rPr lang="vi-VN" sz="1600" b="1" dirty="0">
                <a:latin typeface="UTM Avo" panose="02040603050506020204" pitchFamily="18" charset="0"/>
              </a:rPr>
              <a:t>.</a:t>
            </a:r>
          </a:p>
          <a:p>
            <a:pPr algn="just"/>
            <a:r>
              <a:rPr lang="en-US" sz="1600" b="1" dirty="0">
                <a:latin typeface="UTM Avo" panose="02040603050506020204" pitchFamily="18" charset="0"/>
              </a:rPr>
              <a:t>   </a:t>
            </a:r>
            <a:r>
              <a:rPr lang="vi-VN" sz="1600" b="1" dirty="0" err="1">
                <a:latin typeface="UTM Avo" panose="02040603050506020204" pitchFamily="18" charset="0"/>
              </a:rPr>
              <a:t>Thấy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mặt</a:t>
            </a:r>
            <a:r>
              <a:rPr lang="vi-VN" sz="1600" b="1" dirty="0">
                <a:latin typeface="UTM Avo" panose="02040603050506020204" pitchFamily="18" charset="0"/>
              </a:rPr>
              <a:t> trăng, công </a:t>
            </a:r>
            <a:r>
              <a:rPr lang="vi-VN" sz="1600" b="1" dirty="0" err="1">
                <a:latin typeface="UTM Avo" panose="02040603050506020204" pitchFamily="18" charset="0"/>
              </a:rPr>
              <a:t>chúa</a:t>
            </a:r>
            <a:r>
              <a:rPr lang="vi-VN" sz="1600" b="1" dirty="0">
                <a:latin typeface="UTM Avo" panose="02040603050506020204" pitchFamily="18" charset="0"/>
              </a:rPr>
              <a:t> vui </a:t>
            </a:r>
            <a:r>
              <a:rPr lang="vi-VN" sz="1600" b="1" dirty="0" err="1">
                <a:latin typeface="UTM Avo" panose="02040603050506020204" pitchFamily="18" charset="0"/>
              </a:rPr>
              <a:t>sướng</a:t>
            </a:r>
            <a:r>
              <a:rPr lang="vi-VN" sz="1600" b="1" dirty="0">
                <a:latin typeface="UTM Avo" panose="02040603050506020204" pitchFamily="18" charset="0"/>
              </a:rPr>
              <a:t> ra </a:t>
            </a:r>
            <a:r>
              <a:rPr lang="vi-VN" sz="1600" b="1" dirty="0" err="1">
                <a:latin typeface="UTM Avo" panose="02040603050506020204" pitchFamily="18" charset="0"/>
              </a:rPr>
              <a:t>khỏi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giường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bệnh</a:t>
            </a:r>
            <a:r>
              <a:rPr lang="vi-VN" sz="1600" b="1" dirty="0">
                <a:latin typeface="UTM Avo" panose="02040603050506020204" pitchFamily="18" charset="0"/>
              </a:rPr>
              <a:t>, </a:t>
            </a:r>
            <a:r>
              <a:rPr lang="vi-VN" sz="1600" b="1" dirty="0" err="1">
                <a:latin typeface="UTM Avo" panose="02040603050506020204" pitchFamily="18" charset="0"/>
              </a:rPr>
              <a:t>chạy</a:t>
            </a:r>
            <a:r>
              <a:rPr lang="vi-VN" sz="1600" b="1" dirty="0">
                <a:latin typeface="UTM Avo" panose="02040603050506020204" pitchFamily="18" charset="0"/>
              </a:rPr>
              <a:t> tung tăng </a:t>
            </a:r>
            <a:r>
              <a:rPr lang="vi-VN" sz="1600" b="1" dirty="0" err="1">
                <a:latin typeface="UTM Avo" panose="02040603050506020204" pitchFamily="18" charset="0"/>
              </a:rPr>
              <a:t>khắp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vườn</a:t>
            </a:r>
            <a:r>
              <a:rPr lang="vi-VN" sz="1600" b="1" dirty="0">
                <a:latin typeface="UTM Avo" panose="02040603050506020204" pitchFamily="18" charset="0"/>
              </a:rPr>
              <a:t>.</a:t>
            </a:r>
            <a:endParaRPr lang="vi-VN" sz="1600" b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3219780" y="98258"/>
            <a:ext cx="6278747" cy="776039"/>
            <a:chOff x="3232658" y="498191"/>
            <a:chExt cx="6278747" cy="776039"/>
          </a:xfrm>
        </p:grpSpPr>
        <p:sp>
          <p:nvSpPr>
            <p:cNvPr id="15" name="Text Placeholder 1">
              <a:extLst>
                <a:ext uri="{FF2B5EF4-FFF2-40B4-BE49-F238E27FC236}">
                  <a16:creationId xmlns:a16="http://schemas.microsoft.com/office/drawing/2014/main" xmlns="" id="{40B9744C-2385-453A-99B2-0282E1FBA06C}"/>
                </a:ext>
              </a:extLst>
            </p:cNvPr>
            <p:cNvSpPr txBox="1">
              <a:spLocks/>
            </p:cNvSpPr>
            <p:nvPr/>
          </p:nvSpPr>
          <p:spPr>
            <a:xfrm>
              <a:off x="3232658" y="498191"/>
              <a:ext cx="6240110" cy="77470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4800" b="1" dirty="0" err="1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Rất</a:t>
              </a:r>
              <a:r>
                <a:rPr lang="en-US" sz="4800" b="1" dirty="0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nhiều</a:t>
              </a:r>
              <a:r>
                <a:rPr lang="en-US" sz="4800" b="1" dirty="0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mặt</a:t>
              </a:r>
              <a:r>
                <a:rPr lang="en-US" sz="4800" b="1" dirty="0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trăng</a:t>
              </a:r>
              <a:endParaRPr lang="en-US" sz="4800" b="1" dirty="0">
                <a:solidFill>
                  <a:srgbClr val="FFFF0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SVN-Moon star" panose="00000400000000000000" pitchFamily="2" charset="0"/>
              </a:endParaRPr>
            </a:p>
          </p:txBody>
        </p:sp>
        <p:sp>
          <p:nvSpPr>
            <p:cNvPr id="16" name="Text Placeholder 1">
              <a:extLst>
                <a:ext uri="{FF2B5EF4-FFF2-40B4-BE49-F238E27FC236}">
                  <a16:creationId xmlns:a16="http://schemas.microsoft.com/office/drawing/2014/main" xmlns="" id="{40B9744C-2385-453A-99B2-0282E1FBA06C}"/>
                </a:ext>
              </a:extLst>
            </p:cNvPr>
            <p:cNvSpPr txBox="1">
              <a:spLocks/>
            </p:cNvSpPr>
            <p:nvPr/>
          </p:nvSpPr>
          <p:spPr>
            <a:xfrm>
              <a:off x="3271295" y="499530"/>
              <a:ext cx="6240110" cy="77470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4800" b="1" dirty="0" err="1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Rất</a:t>
              </a:r>
              <a:r>
                <a:rPr lang="en-US" sz="4800" b="1" dirty="0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nhiều</a:t>
              </a:r>
              <a:r>
                <a:rPr lang="en-US" sz="4800" b="1" dirty="0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mặt</a:t>
              </a:r>
              <a:r>
                <a:rPr lang="en-US" sz="4800" b="1" dirty="0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trăng</a:t>
              </a:r>
              <a:endParaRPr lang="en-US" sz="4800" b="1" dirty="0">
                <a:solidFill>
                  <a:srgbClr val="5B6087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SVN-Moon star" panose="000004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182150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1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1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1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1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1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206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206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880"/>
                            </p:stCondLst>
                            <p:childTnLst>
                              <p:par>
                                <p:cTn id="73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206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206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F266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F266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720"/>
                            </p:stCondLst>
                            <p:childTnLst>
                              <p:par>
                                <p:cTn id="84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F266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F266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280"/>
                            </p:stCondLst>
                            <p:childTnLst>
                              <p:par>
                                <p:cTn id="89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F266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F266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240"/>
                            </p:stCondLst>
                            <p:childTnLst>
                              <p:par>
                                <p:cTn id="94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F266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F266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360"/>
                            </p:stCondLst>
                            <p:childTnLst>
                              <p:par>
                                <p:cTn id="99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F266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F266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080"/>
                            </p:stCondLst>
                            <p:childTnLst>
                              <p:par>
                                <p:cTn id="104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F266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F266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300"/>
                            </p:stCondLst>
                            <p:childTnLst>
                              <p:par>
                                <p:cTn id="109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F266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F266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20"/>
                            </p:stCondLst>
                            <p:childTnLst>
                              <p:par>
                                <p:cTn id="114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F266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F266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2360"/>
                            </p:stCondLst>
                            <p:childTnLst>
                              <p:par>
                                <p:cTn id="119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F266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F266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3180"/>
                            </p:stCondLst>
                            <p:childTnLst>
                              <p:par>
                                <p:cTn id="124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F266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F266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4360"/>
                            </p:stCondLst>
                            <p:childTnLst>
                              <p:par>
                                <p:cTn id="129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F266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F266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8B262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8B262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260"/>
                            </p:stCondLst>
                            <p:childTnLst>
                              <p:par>
                                <p:cTn id="140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8B262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8B262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allAtOnce"/>
      <p:bldP spid="5" grpId="0"/>
      <p:bldP spid="3" grpId="0" build="allAtOnce"/>
      <p:bldP spid="7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15">
            <a:extLst>
              <a:ext uri="{FF2B5EF4-FFF2-40B4-BE49-F238E27FC236}">
                <a16:creationId xmlns:a16="http://schemas.microsoft.com/office/drawing/2014/main" xmlns="" id="{4C572389-8D99-4C17-9219-907F7A4759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2403866" y="163704"/>
            <a:ext cx="844159" cy="1099166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759045" y="872075"/>
            <a:ext cx="11013906" cy="3681637"/>
          </a:xfrm>
          <a:prstGeom prst="roundRect">
            <a:avLst/>
          </a:prstGeom>
          <a:solidFill>
            <a:srgbClr val="FFEEEF"/>
          </a:solidFill>
          <a:ln w="28575">
            <a:solidFill>
              <a:srgbClr val="F9AFA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Rounded Rectangle 31"/>
          <p:cNvSpPr/>
          <p:nvPr/>
        </p:nvSpPr>
        <p:spPr>
          <a:xfrm>
            <a:off x="1007918" y="1408176"/>
            <a:ext cx="1113490" cy="365760"/>
          </a:xfrm>
          <a:prstGeom prst="roundRect">
            <a:avLst/>
          </a:prstGeom>
          <a:solidFill>
            <a:srgbClr val="F55F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TextBox 28"/>
          <p:cNvSpPr txBox="1"/>
          <p:nvPr/>
        </p:nvSpPr>
        <p:spPr>
          <a:xfrm>
            <a:off x="989630" y="1004733"/>
            <a:ext cx="105527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 smtClean="0">
                <a:latin typeface="UTM Avo" panose="02040603050506020204" pitchFamily="18" charset="0"/>
              </a:rPr>
              <a:t>      </a:t>
            </a:r>
            <a:r>
              <a:rPr lang="vi-VN" sz="2400" b="1" dirty="0" smtClean="0">
                <a:latin typeface="UTM Avo" panose="02040603050506020204" pitchFamily="18" charset="0"/>
              </a:rPr>
              <a:t>Ở vương </a:t>
            </a:r>
            <a:r>
              <a:rPr lang="vi-VN" sz="2400" b="1" dirty="0" err="1" smtClean="0">
                <a:latin typeface="UTM Avo" panose="02040603050506020204" pitchFamily="18" charset="0"/>
              </a:rPr>
              <a:t>quốc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nọ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có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một</a:t>
            </a:r>
            <a:r>
              <a:rPr lang="vi-VN" sz="2400" b="1" dirty="0" smtClean="0">
                <a:latin typeface="UTM Avo" panose="02040603050506020204" pitchFamily="18" charset="0"/>
              </a:rPr>
              <a:t> cô </a:t>
            </a:r>
            <a:r>
              <a:rPr lang="vi-VN" sz="2400" b="1" dirty="0" err="1" smtClean="0">
                <a:latin typeface="UTM Avo" panose="02040603050506020204" pitchFamily="18" charset="0"/>
              </a:rPr>
              <a:t>bé</a:t>
            </a:r>
            <a:r>
              <a:rPr lang="vi-VN" sz="2400" b="1" dirty="0" smtClean="0">
                <a:latin typeface="UTM Avo" panose="02040603050506020204" pitchFamily="18" charset="0"/>
              </a:rPr>
              <a:t> xinh </a:t>
            </a:r>
            <a:r>
              <a:rPr lang="vi-VN" sz="2400" b="1" dirty="0" err="1" smtClean="0">
                <a:latin typeface="UTM Avo" panose="02040603050506020204" pitchFamily="18" charset="0"/>
              </a:rPr>
              <a:t>xinh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chừng</a:t>
            </a:r>
            <a:r>
              <a:rPr lang="vi-VN" sz="2400" b="1" dirty="0" smtClean="0">
                <a:latin typeface="UTM Avo" panose="02040603050506020204" pitchFamily="18" charset="0"/>
              </a:rPr>
              <a:t> năm, </a:t>
            </a:r>
            <a:r>
              <a:rPr lang="vi-VN" sz="2400" b="1" dirty="0" err="1" smtClean="0">
                <a:latin typeface="UTM Avo" panose="02040603050506020204" pitchFamily="18" charset="0"/>
              </a:rPr>
              <a:t>sáu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tuổi</a:t>
            </a:r>
            <a:r>
              <a:rPr lang="vi-VN" sz="2400" b="1" dirty="0" smtClean="0">
                <a:latin typeface="UTM Avo" panose="02040603050506020204" pitchFamily="18" charset="0"/>
              </a:rPr>
              <a:t>. </a:t>
            </a:r>
            <a:r>
              <a:rPr lang="vi-VN" sz="2400" b="1" dirty="0" err="1" smtClean="0">
                <a:latin typeface="UTM Avo" panose="02040603050506020204" pitchFamily="18" charset="0"/>
              </a:rPr>
              <a:t>Bé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xíu</a:t>
            </a:r>
            <a:r>
              <a:rPr lang="vi-VN" sz="2400" b="1" dirty="0" smtClean="0">
                <a:latin typeface="UTM Avo" panose="02040603050506020204" pitchFamily="18" charset="0"/>
              </a:rPr>
              <a:t> như </a:t>
            </a:r>
            <a:r>
              <a:rPr lang="vi-VN" sz="2400" b="1" dirty="0" err="1" smtClean="0">
                <a:latin typeface="UTM Avo" panose="02040603050506020204" pitchFamily="18" charset="0"/>
              </a:rPr>
              <a:t>vậy</a:t>
            </a:r>
            <a:r>
              <a:rPr lang="vi-VN" sz="2400" b="1" dirty="0" smtClean="0">
                <a:latin typeface="UTM Avo" panose="02040603050506020204" pitchFamily="18" charset="0"/>
              </a:rPr>
              <a:t>, nhưng cô </a:t>
            </a:r>
            <a:r>
              <a:rPr lang="vi-VN" sz="2400" b="1" dirty="0" err="1" smtClean="0">
                <a:latin typeface="UTM Avo" panose="02040603050506020204" pitchFamily="18" charset="0"/>
              </a:rPr>
              <a:t>lại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là</a:t>
            </a:r>
            <a:r>
              <a:rPr lang="vi-VN" sz="2400" b="1" dirty="0" smtClean="0">
                <a:latin typeface="UTM Avo" panose="02040603050506020204" pitchFamily="18" charset="0"/>
              </a:rPr>
              <a:t> công </a:t>
            </a:r>
            <a:r>
              <a:rPr lang="vi-VN" sz="2400" b="1" dirty="0" err="1" smtClean="0">
                <a:latin typeface="UTM Avo" panose="02040603050506020204" pitchFamily="18" charset="0"/>
              </a:rPr>
              <a:t>chúa</a:t>
            </a:r>
            <a:r>
              <a:rPr lang="vi-VN" sz="2400" b="1" dirty="0" smtClean="0">
                <a:latin typeface="UTM Avo" panose="02040603050506020204" pitchFamily="18" charset="0"/>
              </a:rPr>
              <a:t>. </a:t>
            </a:r>
            <a:r>
              <a:rPr lang="vi-VN" sz="2400" b="1" dirty="0" err="1" smtClean="0">
                <a:latin typeface="UTM Avo" panose="02040603050506020204" pitchFamily="18" charset="0"/>
              </a:rPr>
              <a:t>Một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lần</a:t>
            </a:r>
            <a:r>
              <a:rPr lang="vi-VN" sz="2400" b="1" dirty="0" smtClean="0">
                <a:latin typeface="UTM Avo" panose="02040603050506020204" pitchFamily="18" charset="0"/>
              </a:rPr>
              <a:t>, công </a:t>
            </a:r>
            <a:r>
              <a:rPr lang="vi-VN" sz="2400" b="1" dirty="0" err="1" smtClean="0">
                <a:latin typeface="UTM Avo" panose="02040603050506020204" pitchFamily="18" charset="0"/>
              </a:rPr>
              <a:t>chúa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ốm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nặng</a:t>
            </a:r>
            <a:r>
              <a:rPr lang="vi-VN" sz="2400" b="1" dirty="0" smtClean="0">
                <a:latin typeface="UTM Avo" panose="02040603050506020204" pitchFamily="18" charset="0"/>
              </a:rPr>
              <a:t>. </a:t>
            </a:r>
            <a:r>
              <a:rPr lang="vi-VN" sz="2400" b="1" dirty="0" err="1" smtClean="0">
                <a:latin typeface="UTM Avo" panose="02040603050506020204" pitchFamily="18" charset="0"/>
              </a:rPr>
              <a:t>Nhà</a:t>
            </a:r>
            <a:r>
              <a:rPr lang="vi-VN" sz="2400" b="1" dirty="0" smtClean="0">
                <a:latin typeface="UTM Avo" panose="02040603050506020204" pitchFamily="18" charset="0"/>
              </a:rPr>
              <a:t> vua </a:t>
            </a:r>
            <a:r>
              <a:rPr lang="vi-VN" sz="2400" b="1" dirty="0" err="1" smtClean="0">
                <a:latin typeface="UTM Avo" panose="02040603050506020204" pitchFamily="18" charset="0"/>
              </a:rPr>
              <a:t>rất</a:t>
            </a:r>
            <a:r>
              <a:rPr lang="vi-VN" sz="2400" b="1" dirty="0" smtClean="0">
                <a:latin typeface="UTM Avo" panose="02040603050506020204" pitchFamily="18" charset="0"/>
              </a:rPr>
              <a:t> lo </a:t>
            </a:r>
            <a:r>
              <a:rPr lang="vi-VN" sz="2400" b="1" dirty="0" err="1" smtClean="0">
                <a:latin typeface="UTM Avo" panose="02040603050506020204" pitchFamily="18" charset="0"/>
              </a:rPr>
              <a:t>lắng</a:t>
            </a:r>
            <a:r>
              <a:rPr lang="vi-VN" sz="2400" b="1" dirty="0" smtClean="0">
                <a:latin typeface="UTM Avo" panose="02040603050506020204" pitchFamily="18" charset="0"/>
              </a:rPr>
              <a:t>. </a:t>
            </a:r>
            <a:r>
              <a:rPr lang="vi-VN" sz="2400" b="1" dirty="0" err="1" smtClean="0">
                <a:latin typeface="UTM Avo" panose="02040603050506020204" pitchFamily="18" charset="0"/>
              </a:rPr>
              <a:t>Ngài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hứa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tặng</a:t>
            </a:r>
            <a:r>
              <a:rPr lang="vi-VN" sz="2400" b="1" dirty="0" smtClean="0">
                <a:latin typeface="UTM Avo" panose="02040603050506020204" pitchFamily="18" charset="0"/>
              </a:rPr>
              <a:t> cô con </a:t>
            </a:r>
            <a:r>
              <a:rPr lang="vi-VN" sz="2400" b="1" dirty="0" err="1" smtClean="0">
                <a:latin typeface="UTM Avo" panose="02040603050506020204" pitchFamily="18" charset="0"/>
              </a:rPr>
              <a:t>gái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bé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nhỏ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bất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kì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thứ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gì</a:t>
            </a:r>
            <a:r>
              <a:rPr lang="vi-VN" sz="2400" b="1" dirty="0" smtClean="0">
                <a:latin typeface="UTM Avo" panose="02040603050506020204" pitchFamily="18" charset="0"/>
              </a:rPr>
              <a:t> cô </a:t>
            </a:r>
            <a:r>
              <a:rPr lang="vi-VN" sz="2400" b="1" dirty="0" err="1" smtClean="0">
                <a:latin typeface="UTM Avo" panose="02040603050506020204" pitchFamily="18" charset="0"/>
              </a:rPr>
              <a:t>muốn</a:t>
            </a:r>
            <a:r>
              <a:rPr lang="vi-VN" sz="2400" b="1" dirty="0" smtClean="0">
                <a:latin typeface="UTM Avo" panose="02040603050506020204" pitchFamily="18" charset="0"/>
              </a:rPr>
              <a:t>, </a:t>
            </a:r>
            <a:r>
              <a:rPr lang="vi-VN" sz="2400" b="1" dirty="0" err="1" smtClean="0">
                <a:latin typeface="UTM Avo" panose="02040603050506020204" pitchFamily="18" charset="0"/>
              </a:rPr>
              <a:t>miễn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là</a:t>
            </a:r>
            <a:r>
              <a:rPr lang="vi-VN" sz="2400" b="1" dirty="0" smtClean="0">
                <a:latin typeface="UTM Avo" panose="02040603050506020204" pitchFamily="18" charset="0"/>
              </a:rPr>
              <a:t> cô </a:t>
            </a:r>
            <a:r>
              <a:rPr lang="vi-VN" sz="2400" b="1" dirty="0" err="1" smtClean="0">
                <a:latin typeface="UTM Avo" panose="02040603050506020204" pitchFamily="18" charset="0"/>
              </a:rPr>
              <a:t>khỏi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bệnh</a:t>
            </a:r>
            <a:r>
              <a:rPr lang="vi-VN" sz="2400" b="1" dirty="0" smtClean="0">
                <a:latin typeface="UTM Avo" panose="02040603050506020204" pitchFamily="18" charset="0"/>
              </a:rPr>
              <a:t>. Công </a:t>
            </a:r>
            <a:r>
              <a:rPr lang="vi-VN" sz="2400" b="1" dirty="0" err="1" smtClean="0">
                <a:latin typeface="UTM Avo" panose="02040603050506020204" pitchFamily="18" charset="0"/>
              </a:rPr>
              <a:t>chúa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nói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rằng</a:t>
            </a:r>
            <a:r>
              <a:rPr lang="vi-VN" sz="2400" b="1" dirty="0" smtClean="0">
                <a:latin typeface="UTM Avo" panose="02040603050506020204" pitchFamily="18" charset="0"/>
              </a:rPr>
              <a:t> cô </a:t>
            </a:r>
            <a:r>
              <a:rPr lang="vi-VN" sz="2400" b="1" dirty="0" err="1" smtClean="0">
                <a:latin typeface="UTM Avo" panose="02040603050506020204" pitchFamily="18" charset="0"/>
              </a:rPr>
              <a:t>sẽ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khỏi</a:t>
            </a:r>
            <a:r>
              <a:rPr lang="vi-VN" sz="2400" b="1" dirty="0" smtClean="0">
                <a:latin typeface="UTM Avo" panose="02040603050506020204" pitchFamily="18" charset="0"/>
              </a:rPr>
              <a:t> ngay </a:t>
            </a:r>
            <a:r>
              <a:rPr lang="vi-VN" sz="2400" b="1" dirty="0" err="1" smtClean="0">
                <a:latin typeface="UTM Avo" panose="02040603050506020204" pitchFamily="18" charset="0"/>
              </a:rPr>
              <a:t>nếu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có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được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mặt</a:t>
            </a:r>
            <a:r>
              <a:rPr lang="vi-VN" sz="2400" b="1" dirty="0" smtClean="0">
                <a:latin typeface="UTM Avo" panose="02040603050506020204" pitchFamily="18" charset="0"/>
              </a:rPr>
              <a:t> trăng.</a:t>
            </a:r>
          </a:p>
          <a:p>
            <a:pPr algn="just"/>
            <a:r>
              <a:rPr lang="vi-VN" sz="2400" b="1" dirty="0" smtClean="0">
                <a:latin typeface="UTM Avo" panose="02040603050506020204" pitchFamily="18" charset="0"/>
              </a:rPr>
              <a:t>   Vua cho </a:t>
            </a:r>
            <a:r>
              <a:rPr lang="vi-VN" sz="2400" b="1" dirty="0" err="1" smtClean="0">
                <a:latin typeface="UTM Avo" panose="02040603050506020204" pitchFamily="18" charset="0"/>
              </a:rPr>
              <a:t>vời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tất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cả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các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vị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đại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thần</a:t>
            </a:r>
            <a:r>
              <a:rPr lang="vi-VN" sz="2400" b="1" dirty="0" smtClean="0">
                <a:latin typeface="UTM Avo" panose="02040603050506020204" pitchFamily="18" charset="0"/>
              </a:rPr>
              <a:t>, </a:t>
            </a:r>
            <a:r>
              <a:rPr lang="vi-VN" sz="2400" b="1" dirty="0" err="1" smtClean="0">
                <a:latin typeface="UTM Avo" panose="02040603050506020204" pitchFamily="18" charset="0"/>
              </a:rPr>
              <a:t>các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nhà</a:t>
            </a:r>
            <a:r>
              <a:rPr lang="vi-VN" sz="2400" b="1" dirty="0" smtClean="0">
                <a:latin typeface="UTM Avo" panose="02040603050506020204" pitchFamily="18" charset="0"/>
              </a:rPr>
              <a:t> khoa </a:t>
            </a:r>
            <a:r>
              <a:rPr lang="vi-VN" sz="2400" b="1" dirty="0" err="1" smtClean="0">
                <a:latin typeface="UTM Avo" panose="02040603050506020204" pitchFamily="18" charset="0"/>
              </a:rPr>
              <a:t>học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tới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để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bàn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cách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lấy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mặt</a:t>
            </a:r>
            <a:r>
              <a:rPr lang="vi-VN" sz="2400" b="1" dirty="0" smtClean="0">
                <a:latin typeface="UTM Avo" panose="02040603050506020204" pitchFamily="18" charset="0"/>
              </a:rPr>
              <a:t> trăng cho cô </a:t>
            </a:r>
            <a:r>
              <a:rPr lang="vi-VN" sz="2400" b="1" dirty="0" err="1" smtClean="0">
                <a:latin typeface="UTM Avo" panose="02040603050506020204" pitchFamily="18" charset="0"/>
              </a:rPr>
              <a:t>bé</a:t>
            </a:r>
            <a:r>
              <a:rPr lang="vi-VN" sz="2400" b="1" dirty="0" smtClean="0">
                <a:latin typeface="UTM Avo" panose="02040603050506020204" pitchFamily="18" charset="0"/>
              </a:rPr>
              <a:t>. Nhưng ai </a:t>
            </a:r>
            <a:r>
              <a:rPr lang="vi-VN" sz="2400" b="1" dirty="0" err="1" smtClean="0">
                <a:latin typeface="UTM Avo" panose="02040603050506020204" pitchFamily="18" charset="0"/>
              </a:rPr>
              <a:t>nấy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đều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nói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là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đòi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hỏi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của</a:t>
            </a:r>
            <a:r>
              <a:rPr lang="vi-VN" sz="2400" b="1" dirty="0" smtClean="0">
                <a:latin typeface="UTM Avo" panose="02040603050506020204" pitchFamily="18" charset="0"/>
              </a:rPr>
              <a:t> công </a:t>
            </a:r>
            <a:r>
              <a:rPr lang="vi-VN" sz="2400" b="1" dirty="0" err="1" smtClean="0">
                <a:latin typeface="UTM Avo" panose="02040603050506020204" pitchFamily="18" charset="0"/>
              </a:rPr>
              <a:t>chúa</a:t>
            </a:r>
            <a:r>
              <a:rPr lang="vi-VN" sz="2400" b="1" dirty="0" smtClean="0">
                <a:latin typeface="UTM Avo" panose="02040603050506020204" pitchFamily="18" charset="0"/>
              </a:rPr>
              <a:t> không </a:t>
            </a:r>
            <a:r>
              <a:rPr lang="vi-VN" sz="2400" b="1" dirty="0" err="1" smtClean="0">
                <a:latin typeface="UTM Avo" panose="02040603050506020204" pitchFamily="18" charset="0"/>
              </a:rPr>
              <a:t>thể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thực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hiện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được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vì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mặt</a:t>
            </a:r>
            <a:r>
              <a:rPr lang="vi-VN" sz="2400" b="1" dirty="0" smtClean="0">
                <a:latin typeface="UTM Avo" panose="02040603050506020204" pitchFamily="18" charset="0"/>
              </a:rPr>
              <a:t> trăng ở </a:t>
            </a:r>
            <a:r>
              <a:rPr lang="vi-VN" sz="2400" b="1" dirty="0" err="1" smtClean="0">
                <a:latin typeface="UTM Avo" panose="02040603050506020204" pitchFamily="18" charset="0"/>
              </a:rPr>
              <a:t>rất</a:t>
            </a:r>
            <a:r>
              <a:rPr lang="vi-VN" sz="2400" b="1" dirty="0" smtClean="0">
                <a:latin typeface="UTM Avo" panose="02040603050506020204" pitchFamily="18" charset="0"/>
              </a:rPr>
              <a:t> xa </a:t>
            </a:r>
            <a:r>
              <a:rPr lang="vi-VN" sz="2400" b="1" dirty="0" err="1" smtClean="0">
                <a:latin typeface="UTM Avo" panose="02040603050506020204" pitchFamily="18" charset="0"/>
              </a:rPr>
              <a:t>và</a:t>
            </a:r>
            <a:r>
              <a:rPr lang="vi-VN" sz="2400" b="1" dirty="0" smtClean="0">
                <a:latin typeface="UTM Avo" panose="02040603050506020204" pitchFamily="18" charset="0"/>
              </a:rPr>
              <a:t> to </a:t>
            </a:r>
            <a:r>
              <a:rPr lang="vi-VN" sz="2400" b="1" dirty="0" err="1" smtClean="0">
                <a:latin typeface="UTM Avo" panose="02040603050506020204" pitchFamily="18" charset="0"/>
              </a:rPr>
              <a:t>gấp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hàng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nghìn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lần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đất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nước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của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nhà</a:t>
            </a:r>
            <a:r>
              <a:rPr lang="vi-VN" sz="2400" b="1" dirty="0" smtClean="0">
                <a:latin typeface="UTM Avo" panose="02040603050506020204" pitchFamily="18" charset="0"/>
              </a:rPr>
              <a:t> vua.</a:t>
            </a:r>
            <a:endParaRPr lang="vi-VN" sz="2400" b="1" dirty="0">
              <a:latin typeface="UTM Avo" panose="02040603050506020204" pitchFamily="18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2733675" y="3219450"/>
            <a:ext cx="514350" cy="0"/>
          </a:xfrm>
          <a:prstGeom prst="line">
            <a:avLst/>
          </a:prstGeom>
          <a:ln w="57150">
            <a:solidFill>
              <a:srgbClr val="5B60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3478610" y="262528"/>
            <a:ext cx="6278747" cy="776039"/>
            <a:chOff x="3232658" y="498191"/>
            <a:chExt cx="6278747" cy="776039"/>
          </a:xfrm>
        </p:grpSpPr>
        <p:sp>
          <p:nvSpPr>
            <p:cNvPr id="9" name="Text Placeholder 1">
              <a:extLst>
                <a:ext uri="{FF2B5EF4-FFF2-40B4-BE49-F238E27FC236}">
                  <a16:creationId xmlns:a16="http://schemas.microsoft.com/office/drawing/2014/main" xmlns="" id="{40B9744C-2385-453A-99B2-0282E1FBA06C}"/>
                </a:ext>
              </a:extLst>
            </p:cNvPr>
            <p:cNvSpPr txBox="1">
              <a:spLocks/>
            </p:cNvSpPr>
            <p:nvPr/>
          </p:nvSpPr>
          <p:spPr>
            <a:xfrm>
              <a:off x="3232658" y="498191"/>
              <a:ext cx="6240110" cy="77470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4800" b="1" dirty="0" err="1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Rất</a:t>
              </a:r>
              <a:r>
                <a:rPr lang="en-US" sz="4800" b="1" dirty="0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nhiều</a:t>
              </a:r>
              <a:r>
                <a:rPr lang="en-US" sz="4800" b="1" dirty="0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mặt</a:t>
              </a:r>
              <a:r>
                <a:rPr lang="en-US" sz="4800" b="1" dirty="0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trăng</a:t>
              </a:r>
              <a:endParaRPr lang="en-US" sz="4800" b="1" dirty="0">
                <a:solidFill>
                  <a:srgbClr val="FFFF0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SVN-Moon star" panose="00000400000000000000" pitchFamily="2" charset="0"/>
              </a:endParaRPr>
            </a:p>
          </p:txBody>
        </p:sp>
        <p:sp>
          <p:nvSpPr>
            <p:cNvPr id="10" name="Text Placeholder 1">
              <a:extLst>
                <a:ext uri="{FF2B5EF4-FFF2-40B4-BE49-F238E27FC236}">
                  <a16:creationId xmlns:a16="http://schemas.microsoft.com/office/drawing/2014/main" xmlns="" id="{40B9744C-2385-453A-99B2-0282E1FBA06C}"/>
                </a:ext>
              </a:extLst>
            </p:cNvPr>
            <p:cNvSpPr txBox="1">
              <a:spLocks/>
            </p:cNvSpPr>
            <p:nvPr/>
          </p:nvSpPr>
          <p:spPr>
            <a:xfrm>
              <a:off x="3271295" y="499530"/>
              <a:ext cx="6240110" cy="77470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4800" b="1" dirty="0" err="1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Rất</a:t>
              </a:r>
              <a:r>
                <a:rPr lang="en-US" sz="4800" b="1" dirty="0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nhiều</a:t>
              </a:r>
              <a:r>
                <a:rPr lang="en-US" sz="4800" b="1" dirty="0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mặt</a:t>
              </a:r>
              <a:r>
                <a:rPr lang="en-US" sz="4800" b="1" dirty="0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trăng</a:t>
              </a:r>
              <a:endParaRPr lang="en-US" sz="4800" b="1" dirty="0">
                <a:solidFill>
                  <a:srgbClr val="5B6087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SVN-Moon star" panose="000004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836545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4624" y="5585120"/>
            <a:ext cx="10697028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latin typeface="UTM Avo" panose="02040603050506020204" pitchFamily="18" charset="0"/>
              </a:rPr>
              <a:t>Vời</a:t>
            </a:r>
            <a:r>
              <a:rPr lang="en-US" sz="2800" b="1" dirty="0" smtClean="0">
                <a:latin typeface="UTM Avo" panose="02040603050506020204" pitchFamily="18" charset="0"/>
              </a:rPr>
              <a:t>: </a:t>
            </a:r>
            <a:r>
              <a:rPr lang="en-US" sz="2800" dirty="0" err="1" smtClean="0">
                <a:latin typeface="UTM Avo" panose="02040603050506020204" pitchFamily="18" charset="0"/>
              </a:rPr>
              <a:t>cho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mời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người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dưới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quyền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đến</a:t>
            </a:r>
            <a:r>
              <a:rPr lang="en-US" sz="2800" dirty="0" smtClean="0">
                <a:latin typeface="UTM Avo" panose="02040603050506020204" pitchFamily="18" charset="0"/>
              </a:rPr>
              <a:t> (</a:t>
            </a:r>
            <a:r>
              <a:rPr lang="en-US" sz="2800" dirty="0" err="1" smtClean="0">
                <a:latin typeface="UTM Avo" panose="02040603050506020204" pitchFamily="18" charset="0"/>
              </a:rPr>
              <a:t>một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cách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trang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trọng</a:t>
            </a:r>
            <a:r>
              <a:rPr lang="en-US" sz="2800" dirty="0">
                <a:latin typeface="UTM Avo" panose="02040603050506020204" pitchFamily="18" charset="0"/>
              </a:rPr>
              <a:t>)</a:t>
            </a:r>
            <a:endParaRPr lang="vi-VN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l="54603" t="36708" r="7301" b="25430"/>
          <a:stretch/>
        </p:blipFill>
        <p:spPr>
          <a:xfrm>
            <a:off x="2190288" y="620825"/>
            <a:ext cx="8234792" cy="45977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611110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5">
            <a:extLst>
              <a:ext uri="{FF2B5EF4-FFF2-40B4-BE49-F238E27FC236}">
                <a16:creationId xmlns:a16="http://schemas.microsoft.com/office/drawing/2014/main" xmlns="" id="{4C572389-8D99-4C17-9219-907F7A4759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4851379" y="234340"/>
            <a:ext cx="844159" cy="109916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22947" y="2745810"/>
            <a:ext cx="10058399" cy="206210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Nhưng ai </a:t>
            </a:r>
            <a:r>
              <a:rPr lang="vi-VN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nấy</a:t>
            </a: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đều</a:t>
            </a: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nói</a:t>
            </a: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là</a:t>
            </a: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đòi</a:t>
            </a: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hỏi</a:t>
            </a: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của</a:t>
            </a: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công </a:t>
            </a:r>
            <a:r>
              <a:rPr lang="vi-VN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chúa</a:t>
            </a: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không </a:t>
            </a:r>
            <a:r>
              <a:rPr lang="vi-VN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thể</a:t>
            </a: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thực</a:t>
            </a: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hiện</a:t>
            </a: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được</a:t>
            </a: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vì</a:t>
            </a: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mặt</a:t>
            </a: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trăng ở </a:t>
            </a:r>
            <a:r>
              <a:rPr lang="vi-VN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rất</a:t>
            </a: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xa </a:t>
            </a:r>
            <a:r>
              <a:rPr lang="vi-VN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và</a:t>
            </a: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to </a:t>
            </a:r>
            <a:r>
              <a:rPr lang="vi-VN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gấp</a:t>
            </a: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hàng</a:t>
            </a: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nghìn</a:t>
            </a: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lần</a:t>
            </a: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đất</a:t>
            </a: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nước</a:t>
            </a: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của</a:t>
            </a: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nhà</a:t>
            </a: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vua.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72398" y="3192086"/>
            <a:ext cx="553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/</a:t>
            </a:r>
            <a:endParaRPr lang="vi-VN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26104" y="3711660"/>
            <a:ext cx="553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/</a:t>
            </a:r>
            <a:endParaRPr lang="vi-VN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122946" y="2731886"/>
            <a:ext cx="10058399" cy="2062103"/>
            <a:chOff x="1155033" y="3068252"/>
            <a:chExt cx="10058399" cy="2062103"/>
          </a:xfrm>
        </p:grpSpPr>
        <p:sp>
          <p:nvSpPr>
            <p:cNvPr id="18" name="Rectangle 17"/>
            <p:cNvSpPr/>
            <p:nvPr/>
          </p:nvSpPr>
          <p:spPr>
            <a:xfrm>
              <a:off x="1155033" y="3068252"/>
              <a:ext cx="10058399" cy="206210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lvl="0" algn="just"/>
              <a:r>
                <a:rPr lang="vi-VN" sz="32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Nhưng ai </a:t>
              </a:r>
              <a:r>
                <a:rPr lang="vi-VN" sz="32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nấy</a:t>
              </a:r>
              <a:r>
                <a:rPr lang="vi-VN" sz="32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vi-VN" sz="32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đều</a:t>
              </a:r>
              <a:r>
                <a:rPr lang="vi-VN" sz="32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vi-VN" sz="32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nói</a:t>
              </a:r>
              <a:r>
                <a:rPr lang="vi-VN" sz="32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vi-VN" sz="32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là</a:t>
              </a:r>
              <a:r>
                <a:rPr lang="vi-VN" sz="32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vi-VN" sz="32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đòi</a:t>
              </a:r>
              <a:r>
                <a:rPr lang="vi-VN" sz="32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vi-VN" sz="32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hỏi</a:t>
              </a:r>
              <a:r>
                <a:rPr lang="vi-VN" sz="32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vi-VN" sz="32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của</a:t>
              </a:r>
              <a:r>
                <a:rPr lang="vi-VN" sz="32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công </a:t>
              </a:r>
              <a:r>
                <a:rPr lang="vi-VN" sz="32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chúa</a:t>
              </a:r>
              <a:r>
                <a:rPr lang="vi-VN" sz="32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vi-VN" sz="3200" b="1" dirty="0">
                  <a:solidFill>
                    <a:srgbClr val="CF2665"/>
                  </a:solidFill>
                  <a:latin typeface="UTM Avo" panose="02040603050506020204" pitchFamily="18" charset="0"/>
                </a:rPr>
                <a:t>không </a:t>
              </a:r>
              <a:r>
                <a:rPr lang="vi-VN" sz="3200" b="1" dirty="0" err="1">
                  <a:solidFill>
                    <a:srgbClr val="CF2665"/>
                  </a:solidFill>
                  <a:latin typeface="UTM Avo" panose="02040603050506020204" pitchFamily="18" charset="0"/>
                </a:rPr>
                <a:t>thể</a:t>
              </a:r>
              <a:r>
                <a:rPr lang="vi-VN" sz="3200" b="1" dirty="0">
                  <a:solidFill>
                    <a:srgbClr val="CF2665"/>
                  </a:solidFill>
                  <a:latin typeface="UTM Avo" panose="02040603050506020204" pitchFamily="18" charset="0"/>
                </a:rPr>
                <a:t> </a:t>
              </a:r>
              <a:r>
                <a:rPr lang="vi-VN" sz="3200" b="1" dirty="0" err="1">
                  <a:solidFill>
                    <a:srgbClr val="CF2665"/>
                  </a:solidFill>
                  <a:latin typeface="UTM Avo" panose="02040603050506020204" pitchFamily="18" charset="0"/>
                </a:rPr>
                <a:t>thực</a:t>
              </a:r>
              <a:r>
                <a:rPr lang="vi-VN" sz="3200" b="1" dirty="0">
                  <a:solidFill>
                    <a:srgbClr val="CF2665"/>
                  </a:solidFill>
                  <a:latin typeface="UTM Avo" panose="02040603050506020204" pitchFamily="18" charset="0"/>
                </a:rPr>
                <a:t> </a:t>
              </a:r>
              <a:r>
                <a:rPr lang="vi-VN" sz="3200" b="1" dirty="0" err="1">
                  <a:solidFill>
                    <a:srgbClr val="CF2665"/>
                  </a:solidFill>
                  <a:latin typeface="UTM Avo" panose="02040603050506020204" pitchFamily="18" charset="0"/>
                </a:rPr>
                <a:t>hiện</a:t>
              </a:r>
              <a:r>
                <a:rPr lang="vi-VN" sz="3200" b="1" dirty="0">
                  <a:solidFill>
                    <a:srgbClr val="CF2665"/>
                  </a:solidFill>
                  <a:latin typeface="UTM Avo" panose="02040603050506020204" pitchFamily="18" charset="0"/>
                </a:rPr>
                <a:t> </a:t>
              </a:r>
              <a:r>
                <a:rPr lang="vi-VN" sz="3200" b="1" dirty="0" err="1">
                  <a:solidFill>
                    <a:srgbClr val="CF2665"/>
                  </a:solidFill>
                  <a:latin typeface="UTM Avo" panose="02040603050506020204" pitchFamily="18" charset="0"/>
                </a:rPr>
                <a:t>được</a:t>
              </a:r>
              <a:r>
                <a:rPr lang="vi-VN" sz="3200" b="1" dirty="0">
                  <a:solidFill>
                    <a:srgbClr val="CF2665"/>
                  </a:solidFill>
                  <a:latin typeface="UTM Avo" panose="02040603050506020204" pitchFamily="18" charset="0"/>
                </a:rPr>
                <a:t> </a:t>
              </a:r>
              <a:r>
                <a:rPr lang="vi-VN" sz="32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vì</a:t>
              </a:r>
              <a:r>
                <a:rPr lang="vi-VN" sz="32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vi-VN" sz="32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mặt</a:t>
              </a:r>
              <a:r>
                <a:rPr lang="vi-VN" sz="32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trăng ở </a:t>
              </a:r>
              <a:r>
                <a:rPr lang="vi-VN" sz="3200" b="1" dirty="0" err="1">
                  <a:solidFill>
                    <a:srgbClr val="CF2665"/>
                  </a:solidFill>
                  <a:latin typeface="UTM Avo" panose="02040603050506020204" pitchFamily="18" charset="0"/>
                </a:rPr>
                <a:t>rất</a:t>
              </a:r>
              <a:r>
                <a:rPr lang="vi-VN" sz="3200" b="1" dirty="0">
                  <a:solidFill>
                    <a:srgbClr val="CF2665"/>
                  </a:solidFill>
                  <a:latin typeface="UTM Avo" panose="02040603050506020204" pitchFamily="18" charset="0"/>
                </a:rPr>
                <a:t> xa</a:t>
              </a:r>
              <a:r>
                <a:rPr lang="vi-VN" sz="32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 </a:t>
              </a:r>
              <a:r>
                <a:rPr lang="vi-VN" sz="32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và</a:t>
              </a:r>
              <a:r>
                <a:rPr lang="vi-VN" sz="32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to </a:t>
              </a:r>
              <a:r>
                <a:rPr lang="vi-VN" sz="32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gấp</a:t>
              </a:r>
              <a:r>
                <a:rPr lang="vi-VN" sz="32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vi-VN" sz="3200" b="1" dirty="0" err="1">
                  <a:solidFill>
                    <a:srgbClr val="CF2665"/>
                  </a:solidFill>
                  <a:latin typeface="UTM Avo" panose="02040603050506020204" pitchFamily="18" charset="0"/>
                </a:rPr>
                <a:t>hàng</a:t>
              </a:r>
              <a:r>
                <a:rPr lang="vi-VN" sz="3200" b="1" dirty="0">
                  <a:solidFill>
                    <a:srgbClr val="CF2665"/>
                  </a:solidFill>
                  <a:latin typeface="UTM Avo" panose="02040603050506020204" pitchFamily="18" charset="0"/>
                </a:rPr>
                <a:t> </a:t>
              </a:r>
              <a:r>
                <a:rPr lang="vi-VN" sz="3200" b="1" dirty="0" err="1">
                  <a:solidFill>
                    <a:srgbClr val="CF2665"/>
                  </a:solidFill>
                  <a:latin typeface="UTM Avo" panose="02040603050506020204" pitchFamily="18" charset="0"/>
                </a:rPr>
                <a:t>nghìn</a:t>
              </a:r>
              <a:r>
                <a:rPr lang="vi-VN" sz="3200" b="1" dirty="0">
                  <a:solidFill>
                    <a:srgbClr val="CF2665"/>
                  </a:solidFill>
                  <a:latin typeface="UTM Avo" panose="02040603050506020204" pitchFamily="18" charset="0"/>
                </a:rPr>
                <a:t> </a:t>
              </a:r>
              <a:r>
                <a:rPr lang="vi-VN" sz="3200" b="1" dirty="0" err="1">
                  <a:solidFill>
                    <a:srgbClr val="CF2665"/>
                  </a:solidFill>
                  <a:latin typeface="UTM Avo" panose="02040603050506020204" pitchFamily="18" charset="0"/>
                </a:rPr>
                <a:t>lần</a:t>
              </a:r>
              <a:r>
                <a:rPr lang="vi-VN" sz="3200" b="1" dirty="0">
                  <a:solidFill>
                    <a:srgbClr val="CF2665"/>
                  </a:solidFill>
                  <a:latin typeface="UTM Avo" panose="02040603050506020204" pitchFamily="18" charset="0"/>
                </a:rPr>
                <a:t> </a:t>
              </a:r>
              <a:r>
                <a:rPr lang="vi-VN" sz="32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đất</a:t>
              </a:r>
              <a:r>
                <a:rPr lang="vi-VN" sz="32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vi-VN" sz="32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nước</a:t>
              </a:r>
              <a:r>
                <a:rPr lang="vi-VN" sz="32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vi-VN" sz="32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của</a:t>
              </a:r>
              <a:r>
                <a:rPr lang="vi-VN" sz="32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vi-VN" sz="3200" b="1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nhà</a:t>
              </a:r>
              <a:r>
                <a:rPr lang="vi-VN" sz="32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 vua.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772399" y="3547646"/>
              <a:ext cx="5534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accent2">
                      <a:lumMod val="50000"/>
                    </a:schemeClr>
                  </a:solidFill>
                  <a:latin typeface="UTM Avo" panose="02040603050506020204" pitchFamily="18" charset="0"/>
                </a:rPr>
                <a:t>/</a:t>
              </a:r>
              <a:endParaRPr lang="vi-VN" sz="36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367669" y="4004874"/>
              <a:ext cx="5534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accent2">
                      <a:lumMod val="50000"/>
                    </a:schemeClr>
                  </a:solidFill>
                  <a:latin typeface="UTM Avo" panose="02040603050506020204" pitchFamily="18" charset="0"/>
                </a:rPr>
                <a:t>/</a:t>
              </a:r>
              <a:endParaRPr lang="vi-VN" sz="36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sp>
        <p:nvSpPr>
          <p:cNvPr id="22" name="Freeform: Shape 24">
            <a:extLst>
              <a:ext uri="{FF2B5EF4-FFF2-40B4-BE49-F238E27FC236}">
                <a16:creationId xmlns:a16="http://schemas.microsoft.com/office/drawing/2014/main" xmlns="" id="{D447446A-18C3-4E9B-9458-A2CBB898D903}"/>
              </a:ext>
            </a:extLst>
          </p:cNvPr>
          <p:cNvSpPr/>
          <p:nvPr/>
        </p:nvSpPr>
        <p:spPr>
          <a:xfrm rot="10535068">
            <a:off x="3435894" y="700365"/>
            <a:ext cx="5432505" cy="1996177"/>
          </a:xfrm>
          <a:custGeom>
            <a:avLst/>
            <a:gdLst>
              <a:gd name="connsiteX0" fmla="*/ 1022523 w 3020652"/>
              <a:gd name="connsiteY0" fmla="*/ 0 h 1707014"/>
              <a:gd name="connsiteX1" fmla="*/ 1393448 w 3020652"/>
              <a:gd name="connsiteY1" fmla="*/ 110838 h 1707014"/>
              <a:gd name="connsiteX2" fmla="*/ 1415609 w 3020652"/>
              <a:gd name="connsiteY2" fmla="*/ 128849 h 1707014"/>
              <a:gd name="connsiteX3" fmla="*/ 1428110 w 3020652"/>
              <a:gd name="connsiteY3" fmla="*/ 120264 h 1707014"/>
              <a:gd name="connsiteX4" fmla="*/ 1678287 w 3020652"/>
              <a:gd name="connsiteY4" fmla="*/ 56655 h 1707014"/>
              <a:gd name="connsiteX5" fmla="*/ 1994686 w 3020652"/>
              <a:gd name="connsiteY5" fmla="*/ 165743 h 1707014"/>
              <a:gd name="connsiteX6" fmla="*/ 2022516 w 3020652"/>
              <a:gd name="connsiteY6" fmla="*/ 193820 h 1707014"/>
              <a:gd name="connsiteX7" fmla="*/ 2093986 w 3020652"/>
              <a:gd name="connsiteY7" fmla="*/ 159627 h 1707014"/>
              <a:gd name="connsiteX8" fmla="*/ 2346797 w 3020652"/>
              <a:gd name="connsiteY8" fmla="*/ 111763 h 1707014"/>
              <a:gd name="connsiteX9" fmla="*/ 2929928 w 3020652"/>
              <a:gd name="connsiteY9" fmla="*/ 597147 h 1707014"/>
              <a:gd name="connsiteX10" fmla="*/ 2918081 w 3020652"/>
              <a:gd name="connsiteY10" fmla="*/ 694969 h 1707014"/>
              <a:gd name="connsiteX11" fmla="*/ 2888716 w 3020652"/>
              <a:gd name="connsiteY11" fmla="*/ 773710 h 1707014"/>
              <a:gd name="connsiteX12" fmla="*/ 2889596 w 3020652"/>
              <a:gd name="connsiteY12" fmla="*/ 774314 h 1707014"/>
              <a:gd name="connsiteX13" fmla="*/ 3020652 w 3020652"/>
              <a:gd name="connsiteY13" fmla="*/ 1037677 h 1707014"/>
              <a:gd name="connsiteX14" fmla="*/ 2573197 w 3020652"/>
              <a:gd name="connsiteY14" fmla="*/ 1410128 h 1707014"/>
              <a:gd name="connsiteX15" fmla="*/ 2399027 w 3020652"/>
              <a:gd name="connsiteY15" fmla="*/ 1380859 h 1707014"/>
              <a:gd name="connsiteX16" fmla="*/ 2354561 w 3020652"/>
              <a:gd name="connsiteY16" fmla="*/ 1360769 h 1707014"/>
              <a:gd name="connsiteX17" fmla="*/ 2351768 w 3020652"/>
              <a:gd name="connsiteY17" fmla="*/ 1383831 h 1707014"/>
              <a:gd name="connsiteX18" fmla="*/ 1988724 w 3020652"/>
              <a:gd name="connsiteY18" fmla="*/ 1630122 h 1707014"/>
              <a:gd name="connsiteX19" fmla="*/ 1625680 w 3020652"/>
              <a:gd name="connsiteY19" fmla="*/ 1383831 h 1707014"/>
              <a:gd name="connsiteX20" fmla="*/ 1625380 w 3020652"/>
              <a:gd name="connsiteY20" fmla="*/ 1381354 h 1707014"/>
              <a:gd name="connsiteX21" fmla="*/ 1600757 w 3020652"/>
              <a:gd name="connsiteY21" fmla="*/ 1374992 h 1707014"/>
              <a:gd name="connsiteX22" fmla="*/ 1596562 w 3020652"/>
              <a:gd name="connsiteY22" fmla="*/ 1409625 h 1707014"/>
              <a:gd name="connsiteX23" fmla="*/ 1158198 w 3020652"/>
              <a:gd name="connsiteY23" fmla="*/ 1707014 h 1707014"/>
              <a:gd name="connsiteX24" fmla="*/ 745906 w 3020652"/>
              <a:gd name="connsiteY24" fmla="*/ 1479538 h 1707014"/>
              <a:gd name="connsiteX25" fmla="*/ 723287 w 3020652"/>
              <a:gd name="connsiteY25" fmla="*/ 1418885 h 1707014"/>
              <a:gd name="connsiteX26" fmla="*/ 623624 w 3020652"/>
              <a:gd name="connsiteY26" fmla="*/ 1410522 h 1707014"/>
              <a:gd name="connsiteX27" fmla="*/ 158014 w 3020652"/>
              <a:gd name="connsiteY27" fmla="*/ 934999 h 1707014"/>
              <a:gd name="connsiteX28" fmla="*/ 257604 w 3020652"/>
              <a:gd name="connsiteY28" fmla="*/ 663616 h 1707014"/>
              <a:gd name="connsiteX29" fmla="*/ 295331 w 3020652"/>
              <a:gd name="connsiteY29" fmla="*/ 625555 h 1707014"/>
              <a:gd name="connsiteX30" fmla="*/ 226329 w 3020652"/>
              <a:gd name="connsiteY30" fmla="*/ 607726 h 1707014"/>
              <a:gd name="connsiteX31" fmla="*/ 0 w 3020652"/>
              <a:gd name="connsiteY31" fmla="*/ 323510 h 1707014"/>
              <a:gd name="connsiteX32" fmla="*/ 370573 w 3020652"/>
              <a:gd name="connsiteY32" fmla="*/ 15054 h 1707014"/>
              <a:gd name="connsiteX33" fmla="*/ 632608 w 3020652"/>
              <a:gd name="connsiteY33" fmla="*/ 105398 h 1707014"/>
              <a:gd name="connsiteX34" fmla="*/ 645210 w 3020652"/>
              <a:gd name="connsiteY34" fmla="*/ 118113 h 1707014"/>
              <a:gd name="connsiteX35" fmla="*/ 696489 w 3020652"/>
              <a:gd name="connsiteY35" fmla="*/ 82896 h 1707014"/>
              <a:gd name="connsiteX36" fmla="*/ 1022523 w 3020652"/>
              <a:gd name="connsiteY36" fmla="*/ 0 h 1707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020652" h="1707014">
                <a:moveTo>
                  <a:pt x="1022523" y="0"/>
                </a:moveTo>
                <a:cubicBezTo>
                  <a:pt x="1163422" y="0"/>
                  <a:pt x="1292649" y="41595"/>
                  <a:pt x="1393448" y="110838"/>
                </a:cubicBezTo>
                <a:lnTo>
                  <a:pt x="1415609" y="128849"/>
                </a:lnTo>
                <a:lnTo>
                  <a:pt x="1428110" y="120264"/>
                </a:lnTo>
                <a:cubicBezTo>
                  <a:pt x="1499525" y="80104"/>
                  <a:pt x="1585616" y="56655"/>
                  <a:pt x="1678287" y="56655"/>
                </a:cubicBezTo>
                <a:cubicBezTo>
                  <a:pt x="1801849" y="56655"/>
                  <a:pt x="1913712" y="98343"/>
                  <a:pt x="1994686" y="165743"/>
                </a:cubicBezTo>
                <a:lnTo>
                  <a:pt x="2022516" y="193820"/>
                </a:lnTo>
                <a:lnTo>
                  <a:pt x="2093986" y="159627"/>
                </a:lnTo>
                <a:cubicBezTo>
                  <a:pt x="2170465" y="128953"/>
                  <a:pt x="2256219" y="111763"/>
                  <a:pt x="2346797" y="111763"/>
                </a:cubicBezTo>
                <a:cubicBezTo>
                  <a:pt x="2668851" y="111763"/>
                  <a:pt x="2929928" y="329077"/>
                  <a:pt x="2929928" y="597147"/>
                </a:cubicBezTo>
                <a:cubicBezTo>
                  <a:pt x="2929928" y="630656"/>
                  <a:pt x="2925849" y="663371"/>
                  <a:pt x="2918081" y="694969"/>
                </a:cubicBezTo>
                <a:lnTo>
                  <a:pt x="2888716" y="773710"/>
                </a:lnTo>
                <a:lnTo>
                  <a:pt x="2889596" y="774314"/>
                </a:lnTo>
                <a:cubicBezTo>
                  <a:pt x="2970569" y="841715"/>
                  <a:pt x="3020652" y="934827"/>
                  <a:pt x="3020652" y="1037677"/>
                </a:cubicBezTo>
                <a:cubicBezTo>
                  <a:pt x="3020652" y="1243376"/>
                  <a:pt x="2820320" y="1410128"/>
                  <a:pt x="2573197" y="1410128"/>
                </a:cubicBezTo>
                <a:cubicBezTo>
                  <a:pt x="2511416" y="1410128"/>
                  <a:pt x="2452560" y="1399706"/>
                  <a:pt x="2399027" y="1380859"/>
                </a:cubicBezTo>
                <a:lnTo>
                  <a:pt x="2354561" y="1360769"/>
                </a:lnTo>
                <a:lnTo>
                  <a:pt x="2351768" y="1383831"/>
                </a:lnTo>
                <a:cubicBezTo>
                  <a:pt x="2317214" y="1524389"/>
                  <a:pt x="2167803" y="1630122"/>
                  <a:pt x="1988724" y="1630122"/>
                </a:cubicBezTo>
                <a:cubicBezTo>
                  <a:pt x="1809645" y="1630122"/>
                  <a:pt x="1660234" y="1524389"/>
                  <a:pt x="1625680" y="1383831"/>
                </a:cubicBezTo>
                <a:lnTo>
                  <a:pt x="1625380" y="1381354"/>
                </a:lnTo>
                <a:lnTo>
                  <a:pt x="1600757" y="1374992"/>
                </a:lnTo>
                <a:lnTo>
                  <a:pt x="1596562" y="1409625"/>
                </a:lnTo>
                <a:cubicBezTo>
                  <a:pt x="1554839" y="1579345"/>
                  <a:pt x="1374431" y="1707014"/>
                  <a:pt x="1158198" y="1707014"/>
                </a:cubicBezTo>
                <a:cubicBezTo>
                  <a:pt x="972856" y="1707014"/>
                  <a:pt x="813833" y="1613216"/>
                  <a:pt x="745906" y="1479538"/>
                </a:cubicBezTo>
                <a:lnTo>
                  <a:pt x="723287" y="1418885"/>
                </a:lnTo>
                <a:lnTo>
                  <a:pt x="623624" y="1410522"/>
                </a:lnTo>
                <a:cubicBezTo>
                  <a:pt x="357901" y="1365262"/>
                  <a:pt x="158014" y="1169560"/>
                  <a:pt x="158014" y="934999"/>
                </a:cubicBezTo>
                <a:cubicBezTo>
                  <a:pt x="158014" y="834473"/>
                  <a:pt x="194728" y="741084"/>
                  <a:pt x="257604" y="663616"/>
                </a:cubicBezTo>
                <a:lnTo>
                  <a:pt x="295331" y="625555"/>
                </a:lnTo>
                <a:lnTo>
                  <a:pt x="226329" y="607726"/>
                </a:lnTo>
                <a:cubicBezTo>
                  <a:pt x="93325" y="560900"/>
                  <a:pt x="0" y="451277"/>
                  <a:pt x="0" y="323510"/>
                </a:cubicBezTo>
                <a:cubicBezTo>
                  <a:pt x="0" y="153154"/>
                  <a:pt x="165911" y="15054"/>
                  <a:pt x="370573" y="15054"/>
                </a:cubicBezTo>
                <a:cubicBezTo>
                  <a:pt x="472904" y="15054"/>
                  <a:pt x="565547" y="49579"/>
                  <a:pt x="632608" y="105398"/>
                </a:cubicBezTo>
                <a:lnTo>
                  <a:pt x="645210" y="118113"/>
                </a:lnTo>
                <a:lnTo>
                  <a:pt x="696489" y="82896"/>
                </a:lnTo>
                <a:cubicBezTo>
                  <a:pt x="789557" y="30560"/>
                  <a:pt x="901753" y="0"/>
                  <a:pt x="1022523" y="0"/>
                </a:cubicBezTo>
                <a:close/>
              </a:path>
            </a:pathLst>
          </a:custGeom>
          <a:solidFill>
            <a:srgbClr val="FFE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922642" y="1059047"/>
            <a:ext cx="49247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5B6087"/>
                </a:solidFill>
                <a:effectLst>
                  <a:reflection blurRad="6350" stA="55000" endA="300" endPos="45500" dir="5400000" sy="-100000" algn="bl" rotWithShape="0"/>
                </a:effectLst>
                <a:latin typeface="UTM A&amp;S Graceland" panose="02040603050506020204" pitchFamily="18" charset="0"/>
              </a:rPr>
              <a:t>Luyện</a:t>
            </a:r>
            <a:r>
              <a:rPr lang="en-US" sz="6600" b="1" dirty="0" smtClean="0">
                <a:solidFill>
                  <a:srgbClr val="5B6087"/>
                </a:solidFill>
                <a:effectLst>
                  <a:reflection blurRad="6350" stA="55000" endA="300" endPos="45500" dir="5400000" sy="-100000" algn="bl" rotWithShape="0"/>
                </a:effectLst>
                <a:latin typeface="UTM A&amp;S Graceland" panose="02040603050506020204" pitchFamily="18" charset="0"/>
              </a:rPr>
              <a:t> </a:t>
            </a:r>
            <a:r>
              <a:rPr lang="en-US" sz="6600" b="1" dirty="0" err="1" smtClean="0">
                <a:solidFill>
                  <a:srgbClr val="5B6087"/>
                </a:solidFill>
                <a:effectLst>
                  <a:reflection blurRad="6350" stA="55000" endA="300" endPos="45500" dir="5400000" sy="-100000" algn="bl" rotWithShape="0"/>
                </a:effectLst>
                <a:latin typeface="UTM A&amp;S Graceland" panose="02040603050506020204" pitchFamily="18" charset="0"/>
              </a:rPr>
              <a:t>đọc</a:t>
            </a:r>
            <a:r>
              <a:rPr lang="en-US" sz="6600" b="1" dirty="0" smtClean="0">
                <a:solidFill>
                  <a:srgbClr val="5B6087"/>
                </a:solidFill>
                <a:effectLst>
                  <a:reflection blurRad="6350" stA="55000" endA="300" endPos="45500" dir="5400000" sy="-100000" algn="bl" rotWithShape="0"/>
                </a:effectLst>
                <a:latin typeface="UTM A&amp;S Graceland" panose="02040603050506020204" pitchFamily="18" charset="0"/>
              </a:rPr>
              <a:t> </a:t>
            </a:r>
            <a:r>
              <a:rPr lang="en-US" sz="6600" b="1" dirty="0" err="1" smtClean="0">
                <a:solidFill>
                  <a:srgbClr val="5B6087"/>
                </a:solidFill>
                <a:effectLst>
                  <a:reflection blurRad="6350" stA="55000" endA="300" endPos="45500" dir="5400000" sy="-100000" algn="bl" rotWithShape="0"/>
                </a:effectLst>
                <a:latin typeface="UTM A&amp;S Graceland" panose="02040603050506020204" pitchFamily="18" charset="0"/>
              </a:rPr>
              <a:t>câu</a:t>
            </a:r>
            <a:r>
              <a:rPr lang="en-US" sz="6600" b="1" dirty="0" smtClean="0">
                <a:solidFill>
                  <a:srgbClr val="5B6087"/>
                </a:solidFill>
                <a:effectLst>
                  <a:reflection blurRad="6350" stA="55000" endA="300" endPos="45500" dir="5400000" sy="-100000" algn="bl" rotWithShape="0"/>
                </a:effectLst>
                <a:latin typeface="UTM A&amp;S Graceland" panose="02040603050506020204" pitchFamily="18" charset="0"/>
              </a:rPr>
              <a:t> </a:t>
            </a:r>
            <a:endParaRPr lang="vi-VN" sz="6600" b="1" dirty="0">
              <a:solidFill>
                <a:srgbClr val="5B6087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8992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3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/>
      <p:bldP spid="15" grpId="1"/>
      <p:bldP spid="16" grpId="0"/>
      <p:bldP spid="16" grpId="1"/>
      <p:bldP spid="22" grpId="0" animBg="1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5">
            <a:extLst>
              <a:ext uri="{FF2B5EF4-FFF2-40B4-BE49-F238E27FC236}">
                <a16:creationId xmlns:a16="http://schemas.microsoft.com/office/drawing/2014/main" xmlns="" id="{4C572389-8D99-4C17-9219-907F7A4759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2156730" y="49880"/>
            <a:ext cx="844159" cy="1099166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371521" y="748485"/>
            <a:ext cx="11771481" cy="5809118"/>
          </a:xfrm>
          <a:prstGeom prst="roundRect">
            <a:avLst/>
          </a:prstGeom>
          <a:solidFill>
            <a:srgbClr val="FFEEEF"/>
          </a:solidFill>
          <a:ln w="28575">
            <a:solidFill>
              <a:srgbClr val="F9AFA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2486539" y="8489092"/>
            <a:ext cx="514350" cy="0"/>
          </a:xfrm>
          <a:prstGeom prst="line">
            <a:avLst/>
          </a:prstGeom>
          <a:ln w="57150">
            <a:solidFill>
              <a:srgbClr val="5B60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3697174" y="3459892"/>
            <a:ext cx="1023107" cy="398769"/>
          </a:xfrm>
          <a:prstGeom prst="roundRect">
            <a:avLst/>
          </a:prstGeom>
          <a:solidFill>
            <a:srgbClr val="F55F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 7"/>
          <p:cNvSpPr/>
          <p:nvPr/>
        </p:nvSpPr>
        <p:spPr>
          <a:xfrm>
            <a:off x="691163" y="836888"/>
            <a:ext cx="1131956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latin typeface="UTM Avo" panose="02040603050506020204" pitchFamily="18" charset="0"/>
              </a:rPr>
              <a:t> </a:t>
            </a:r>
            <a:r>
              <a:rPr lang="vi-VN" sz="2400" b="1" dirty="0" err="1">
                <a:latin typeface="UTM Avo" panose="02040603050506020204" pitchFamily="18" charset="0"/>
              </a:rPr>
              <a:t>Nhà</a:t>
            </a:r>
            <a:r>
              <a:rPr lang="vi-VN" sz="2400" b="1" dirty="0">
                <a:latin typeface="UTM Avo" panose="02040603050506020204" pitchFamily="18" charset="0"/>
              </a:rPr>
              <a:t> vua </a:t>
            </a:r>
            <a:r>
              <a:rPr lang="vi-VN" sz="2400" b="1" dirty="0" err="1">
                <a:latin typeface="UTM Avo" panose="02040603050506020204" pitchFamily="18" charset="0"/>
              </a:rPr>
              <a:t>buồn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lắm</a:t>
            </a:r>
            <a:r>
              <a:rPr lang="vi-VN" sz="2400" b="1" dirty="0">
                <a:latin typeface="UTM Avo" panose="02040603050506020204" pitchFamily="18" charset="0"/>
              </a:rPr>
              <a:t>, than </a:t>
            </a:r>
            <a:r>
              <a:rPr lang="vi-VN" sz="2400" b="1" dirty="0" err="1">
                <a:latin typeface="UTM Avo" panose="02040603050506020204" pitchFamily="18" charset="0"/>
              </a:rPr>
              <a:t>phiền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với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chú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hề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của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ngài</a:t>
            </a:r>
            <a:r>
              <a:rPr lang="vi-VN" sz="2400" b="1" dirty="0">
                <a:latin typeface="UTM Avo" panose="02040603050506020204" pitchFamily="18" charset="0"/>
              </a:rPr>
              <a:t>. </a:t>
            </a:r>
            <a:r>
              <a:rPr lang="vi-VN" sz="2400" b="1" dirty="0" err="1">
                <a:latin typeface="UTM Avo" panose="02040603050506020204" pitchFamily="18" charset="0"/>
              </a:rPr>
              <a:t>Chú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hề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nghĩ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một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lát</a:t>
            </a:r>
            <a:r>
              <a:rPr lang="vi-VN" sz="2400" b="1" dirty="0">
                <a:latin typeface="UTM Avo" panose="02040603050506020204" pitchFamily="18" charset="0"/>
              </a:rPr>
              <a:t>, </a:t>
            </a:r>
            <a:r>
              <a:rPr lang="vi-VN" sz="2400" b="1" dirty="0" err="1">
                <a:latin typeface="UTM Avo" panose="02040603050506020204" pitchFamily="18" charset="0"/>
              </a:rPr>
              <a:t>rồi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bảo</a:t>
            </a:r>
            <a:r>
              <a:rPr lang="vi-VN" sz="2400" b="1" dirty="0">
                <a:latin typeface="UTM Avo" panose="02040603050506020204" pitchFamily="18" charset="0"/>
              </a:rPr>
              <a:t>:</a:t>
            </a:r>
          </a:p>
          <a:p>
            <a:pPr algn="just"/>
            <a:r>
              <a:rPr lang="vi-VN" sz="2400" b="1" dirty="0">
                <a:latin typeface="UTM Avo" panose="02040603050506020204" pitchFamily="18" charset="0"/>
              </a:rPr>
              <a:t>- </a:t>
            </a:r>
            <a:r>
              <a:rPr lang="vi-VN" sz="2400" b="1" dirty="0" err="1">
                <a:latin typeface="UTM Avo" panose="02040603050506020204" pitchFamily="18" charset="0"/>
              </a:rPr>
              <a:t>Trước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hết</a:t>
            </a:r>
            <a:r>
              <a:rPr lang="vi-VN" sz="2400" b="1" dirty="0">
                <a:latin typeface="UTM Avo" panose="02040603050506020204" pitchFamily="18" charset="0"/>
              </a:rPr>
              <a:t>, </a:t>
            </a:r>
            <a:r>
              <a:rPr lang="vi-VN" sz="2400" b="1" dirty="0" err="1">
                <a:latin typeface="UTM Avo" panose="02040603050506020204" pitchFamily="18" charset="0"/>
              </a:rPr>
              <a:t>phải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hỏi</a:t>
            </a:r>
            <a:r>
              <a:rPr lang="vi-VN" sz="2400" b="1" dirty="0">
                <a:latin typeface="UTM Avo" panose="02040603050506020204" pitchFamily="18" charset="0"/>
              </a:rPr>
              <a:t> xem công </a:t>
            </a:r>
            <a:r>
              <a:rPr lang="vi-VN" sz="2400" b="1" dirty="0" err="1">
                <a:latin typeface="UTM Avo" panose="02040603050506020204" pitchFamily="18" charset="0"/>
              </a:rPr>
              <a:t>chúa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nghĩ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về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mặt</a:t>
            </a:r>
            <a:r>
              <a:rPr lang="vi-VN" sz="2400" b="1" dirty="0">
                <a:latin typeface="UTM Avo" panose="02040603050506020204" pitchFamily="18" charset="0"/>
              </a:rPr>
              <a:t> trăng như </a:t>
            </a:r>
            <a:r>
              <a:rPr lang="vi-VN" sz="2400" b="1" dirty="0" err="1">
                <a:latin typeface="UTM Avo" panose="02040603050506020204" pitchFamily="18" charset="0"/>
              </a:rPr>
              <a:t>thế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nào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đã</a:t>
            </a:r>
            <a:r>
              <a:rPr lang="vi-VN" sz="2400" b="1" dirty="0">
                <a:latin typeface="UTM Avo" panose="02040603050506020204" pitchFamily="18" charset="0"/>
              </a:rPr>
              <a:t>.</a:t>
            </a:r>
          </a:p>
          <a:p>
            <a:pPr algn="just"/>
            <a:r>
              <a:rPr lang="vi-VN" sz="2400" b="1" dirty="0">
                <a:latin typeface="UTM Avo" panose="02040603050506020204" pitchFamily="18" charset="0"/>
              </a:rPr>
              <a:t>   </a:t>
            </a:r>
            <a:r>
              <a:rPr lang="vi-VN" sz="2400" b="1" dirty="0" err="1">
                <a:latin typeface="UTM Avo" panose="02040603050506020204" pitchFamily="18" charset="0"/>
              </a:rPr>
              <a:t>Nhà</a:t>
            </a:r>
            <a:r>
              <a:rPr lang="vi-VN" sz="2400" b="1" dirty="0">
                <a:latin typeface="UTM Avo" panose="02040603050506020204" pitchFamily="18" charset="0"/>
              </a:rPr>
              <a:t> vua </a:t>
            </a:r>
            <a:r>
              <a:rPr lang="vi-VN" sz="2400" b="1" dirty="0" err="1">
                <a:latin typeface="UTM Avo" panose="02040603050506020204" pitchFamily="18" charset="0"/>
              </a:rPr>
              <a:t>đồng</a:t>
            </a:r>
            <a:r>
              <a:rPr lang="vi-VN" sz="2400" b="1" dirty="0">
                <a:latin typeface="UTM Avo" panose="02040603050506020204" pitchFamily="18" charset="0"/>
              </a:rPr>
              <a:t> ý. </a:t>
            </a:r>
            <a:r>
              <a:rPr lang="vi-VN" sz="2400" b="1" dirty="0" err="1">
                <a:latin typeface="UTM Avo" panose="02040603050506020204" pitchFamily="18" charset="0"/>
              </a:rPr>
              <a:t>Thế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là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chú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hề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đến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gặp</a:t>
            </a:r>
            <a:r>
              <a:rPr lang="vi-VN" sz="2400" b="1" dirty="0">
                <a:latin typeface="UTM Avo" panose="02040603050506020204" pitchFamily="18" charset="0"/>
              </a:rPr>
              <a:t> cô </a:t>
            </a:r>
            <a:r>
              <a:rPr lang="vi-VN" sz="2400" b="1" dirty="0" err="1">
                <a:latin typeface="UTM Avo" panose="02040603050506020204" pitchFamily="18" charset="0"/>
              </a:rPr>
              <a:t>chủ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nhỏ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của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mình</a:t>
            </a:r>
            <a:r>
              <a:rPr lang="vi-VN" sz="2400" b="1" dirty="0">
                <a:latin typeface="UTM Avo" panose="02040603050506020204" pitchFamily="18" charset="0"/>
              </a:rPr>
              <a:t>. </a:t>
            </a:r>
            <a:r>
              <a:rPr lang="vi-VN" sz="2400" b="1" dirty="0" err="1">
                <a:latin typeface="UTM Avo" panose="02040603050506020204" pitchFamily="18" charset="0"/>
              </a:rPr>
              <a:t>Chú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hứa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sẽ</a:t>
            </a:r>
            <a:r>
              <a:rPr lang="vi-VN" sz="2400" b="1" dirty="0">
                <a:latin typeface="UTM Avo" panose="02040603050506020204" pitchFamily="18" charset="0"/>
              </a:rPr>
              <a:t> mang </a:t>
            </a:r>
            <a:r>
              <a:rPr lang="vi-VN" sz="2400" b="1" dirty="0" err="1">
                <a:latin typeface="UTM Avo" panose="02040603050506020204" pitchFamily="18" charset="0"/>
              </a:rPr>
              <a:t>mặt</a:t>
            </a:r>
            <a:r>
              <a:rPr lang="vi-VN" sz="2400" b="1" dirty="0">
                <a:latin typeface="UTM Avo" panose="02040603050506020204" pitchFamily="18" charset="0"/>
              </a:rPr>
              <a:t> trăng </a:t>
            </a:r>
            <a:r>
              <a:rPr lang="vi-VN" sz="2400" b="1" dirty="0" err="1">
                <a:latin typeface="UTM Avo" panose="02040603050506020204" pitchFamily="18" charset="0"/>
              </a:rPr>
              <a:t>về</a:t>
            </a:r>
            <a:r>
              <a:rPr lang="vi-VN" sz="2400" b="1" dirty="0">
                <a:latin typeface="UTM Avo" panose="02040603050506020204" pitchFamily="18" charset="0"/>
              </a:rPr>
              <a:t> cho cô nhưng cô </a:t>
            </a:r>
            <a:r>
              <a:rPr lang="vi-VN" sz="2400" b="1" dirty="0" err="1">
                <a:latin typeface="UTM Avo" panose="02040603050506020204" pitchFamily="18" charset="0"/>
              </a:rPr>
              <a:t>phải</a:t>
            </a:r>
            <a:r>
              <a:rPr lang="vi-VN" sz="2400" b="1" dirty="0">
                <a:latin typeface="UTM Avo" panose="02040603050506020204" pitchFamily="18" charset="0"/>
              </a:rPr>
              <a:t> cho </a:t>
            </a:r>
            <a:r>
              <a:rPr lang="vi-VN" sz="2400" b="1" dirty="0" err="1">
                <a:latin typeface="UTM Avo" panose="02040603050506020204" pitchFamily="18" charset="0"/>
              </a:rPr>
              <a:t>biết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mặt</a:t>
            </a:r>
            <a:r>
              <a:rPr lang="vi-VN" sz="2400" b="1" dirty="0">
                <a:latin typeface="UTM Avo" panose="02040603050506020204" pitchFamily="18" charset="0"/>
              </a:rPr>
              <a:t> trăng to </a:t>
            </a:r>
            <a:r>
              <a:rPr lang="vi-VN" sz="2400" b="1" dirty="0" err="1">
                <a:latin typeface="UTM Avo" panose="02040603050506020204" pitchFamily="18" charset="0"/>
              </a:rPr>
              <a:t>bằng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chừng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nào</a:t>
            </a:r>
            <a:r>
              <a:rPr lang="vi-VN" sz="2400" b="1" dirty="0">
                <a:latin typeface="UTM Avo" panose="02040603050506020204" pitchFamily="18" charset="0"/>
              </a:rPr>
              <a:t>. Công </a:t>
            </a:r>
            <a:r>
              <a:rPr lang="vi-VN" sz="2400" b="1" dirty="0" err="1">
                <a:latin typeface="UTM Avo" panose="02040603050506020204" pitchFamily="18" charset="0"/>
              </a:rPr>
              <a:t>chúa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bảo</a:t>
            </a:r>
            <a:r>
              <a:rPr lang="vi-VN" sz="2400" b="1" dirty="0">
                <a:latin typeface="UTM Avo" panose="02040603050506020204" pitchFamily="18" charset="0"/>
              </a:rPr>
              <a:t>:</a:t>
            </a:r>
          </a:p>
          <a:p>
            <a:pPr algn="just"/>
            <a:r>
              <a:rPr lang="vi-VN" sz="2400" b="1" dirty="0">
                <a:latin typeface="UTM Avo" panose="02040603050506020204" pitchFamily="18" charset="0"/>
              </a:rPr>
              <a:t>- </a:t>
            </a:r>
            <a:r>
              <a:rPr lang="vi-VN" sz="2400" b="1" dirty="0" err="1">
                <a:latin typeface="UTM Avo" panose="02040603050506020204" pitchFamily="18" charset="0"/>
              </a:rPr>
              <a:t>Chỉ</a:t>
            </a:r>
            <a:r>
              <a:rPr lang="vi-VN" sz="2400" b="1" dirty="0">
                <a:latin typeface="UTM Avo" panose="02040603050506020204" pitchFamily="18" charset="0"/>
              </a:rPr>
              <a:t> to hơn </a:t>
            </a:r>
            <a:r>
              <a:rPr lang="vi-VN" sz="2400" b="1" dirty="0" err="1">
                <a:latin typeface="UTM Avo" panose="02040603050506020204" pitchFamily="18" charset="0"/>
              </a:rPr>
              <a:t>móng</a:t>
            </a:r>
            <a:r>
              <a:rPr lang="vi-VN" sz="2400" b="1" dirty="0">
                <a:latin typeface="UTM Avo" panose="02040603050506020204" pitchFamily="18" charset="0"/>
              </a:rPr>
              <a:t> tay ta, </a:t>
            </a:r>
            <a:r>
              <a:rPr lang="vi-VN" sz="2400" b="1" dirty="0" err="1">
                <a:latin typeface="UTM Avo" panose="02040603050506020204" pitchFamily="18" charset="0"/>
              </a:rPr>
              <a:t>vì</a:t>
            </a:r>
            <a:r>
              <a:rPr lang="vi-VN" sz="2400" b="1" dirty="0">
                <a:latin typeface="UTM Avo" panose="02040603050506020204" pitchFamily="18" charset="0"/>
              </a:rPr>
              <a:t> khi ta </a:t>
            </a:r>
            <a:r>
              <a:rPr lang="vi-VN" sz="2400" b="1" dirty="0" err="1">
                <a:latin typeface="UTM Avo" panose="02040603050506020204" pitchFamily="18" charset="0"/>
              </a:rPr>
              <a:t>đặt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ngón</a:t>
            </a:r>
            <a:r>
              <a:rPr lang="vi-VN" sz="2400" b="1" dirty="0">
                <a:latin typeface="UTM Avo" panose="02040603050506020204" pitchFamily="18" charset="0"/>
              </a:rPr>
              <a:t> tay lên </a:t>
            </a:r>
            <a:r>
              <a:rPr lang="vi-VN" sz="2400" b="1" dirty="0" err="1">
                <a:latin typeface="UTM Avo" panose="02040603050506020204" pitchFamily="18" charset="0"/>
              </a:rPr>
              <a:t>trước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mặt</a:t>
            </a:r>
            <a:r>
              <a:rPr lang="vi-VN" sz="2400" b="1" dirty="0">
                <a:latin typeface="UTM Avo" panose="02040603050506020204" pitchFamily="18" charset="0"/>
              </a:rPr>
              <a:t> trăng </a:t>
            </a:r>
            <a:r>
              <a:rPr lang="vi-VN" sz="2400" b="1" dirty="0" err="1">
                <a:latin typeface="UTM Avo" panose="02040603050506020204" pitchFamily="18" charset="0"/>
              </a:rPr>
              <a:t>thì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móng</a:t>
            </a:r>
            <a:r>
              <a:rPr lang="vi-VN" sz="2400" b="1" dirty="0">
                <a:latin typeface="UTM Avo" panose="02040603050506020204" pitchFamily="18" charset="0"/>
              </a:rPr>
              <a:t> tay che </a:t>
            </a:r>
            <a:r>
              <a:rPr lang="vi-VN" sz="2400" b="1" dirty="0" err="1">
                <a:latin typeface="UTM Avo" panose="02040603050506020204" pitchFamily="18" charset="0"/>
              </a:rPr>
              <a:t>gần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khuất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mặt</a:t>
            </a:r>
            <a:r>
              <a:rPr lang="vi-VN" sz="2400" b="1" dirty="0">
                <a:latin typeface="UTM Avo" panose="02040603050506020204" pitchFamily="18" charset="0"/>
              </a:rPr>
              <a:t> trăng.</a:t>
            </a:r>
          </a:p>
          <a:p>
            <a:pPr algn="just"/>
            <a:r>
              <a:rPr lang="vi-VN" sz="2400" b="1" dirty="0">
                <a:latin typeface="UTM Avo" panose="02040603050506020204" pitchFamily="18" charset="0"/>
              </a:rPr>
              <a:t>   </a:t>
            </a:r>
            <a:r>
              <a:rPr lang="vi-VN" sz="2400" b="1" dirty="0" err="1">
                <a:latin typeface="UTM Avo" panose="02040603050506020204" pitchFamily="18" charset="0"/>
              </a:rPr>
              <a:t>Chú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hề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hỏi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lại</a:t>
            </a:r>
            <a:r>
              <a:rPr lang="vi-VN" sz="2400" b="1" dirty="0">
                <a:latin typeface="UTM Avo" panose="02040603050506020204" pitchFamily="18" charset="0"/>
              </a:rPr>
              <a:t>:</a:t>
            </a:r>
          </a:p>
          <a:p>
            <a:pPr algn="just"/>
            <a:r>
              <a:rPr lang="vi-VN" sz="2400" b="1" dirty="0">
                <a:latin typeface="UTM Avo" panose="02040603050506020204" pitchFamily="18" charset="0"/>
              </a:rPr>
              <a:t>- Công </a:t>
            </a:r>
            <a:r>
              <a:rPr lang="vi-VN" sz="2400" b="1" dirty="0" err="1">
                <a:latin typeface="UTM Avo" panose="02040603050506020204" pitchFamily="18" charset="0"/>
              </a:rPr>
              <a:t>chúa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có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smtClean="0">
                <a:latin typeface="UTM Avo" panose="02040603050506020204" pitchFamily="18" charset="0"/>
              </a:rPr>
              <a:t>b</a:t>
            </a:r>
            <a:r>
              <a:rPr lang="en-US" sz="2400" b="1" dirty="0" err="1" smtClean="0">
                <a:latin typeface="UTM Avo" panose="02040603050506020204" pitchFamily="18" charset="0"/>
              </a:rPr>
              <a:t>i</a:t>
            </a:r>
            <a:r>
              <a:rPr lang="vi-VN" sz="2400" b="1" dirty="0" err="1" smtClean="0">
                <a:latin typeface="UTM Avo" panose="02040603050506020204" pitchFamily="18" charset="0"/>
              </a:rPr>
              <a:t>ết</a:t>
            </a:r>
            <a:r>
              <a:rPr lang="vi-VN" sz="2400" b="1" dirty="0" smtClean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mặt</a:t>
            </a:r>
            <a:r>
              <a:rPr lang="vi-VN" sz="2400" b="1" dirty="0">
                <a:latin typeface="UTM Avo" panose="02040603050506020204" pitchFamily="18" charset="0"/>
              </a:rPr>
              <a:t> trăng treo ở đâu không?</a:t>
            </a:r>
          </a:p>
          <a:p>
            <a:pPr algn="just"/>
            <a:r>
              <a:rPr lang="vi-VN" sz="2400" b="1" dirty="0">
                <a:latin typeface="UTM Avo" panose="02040603050506020204" pitchFamily="18" charset="0"/>
              </a:rPr>
              <a:t>   Công </a:t>
            </a:r>
            <a:r>
              <a:rPr lang="vi-VN" sz="2400" b="1" dirty="0" err="1">
                <a:latin typeface="UTM Avo" panose="02040603050506020204" pitchFamily="18" charset="0"/>
              </a:rPr>
              <a:t>chúa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đáp</a:t>
            </a:r>
            <a:r>
              <a:rPr lang="vi-VN" sz="2400" b="1" dirty="0">
                <a:latin typeface="UTM Avo" panose="02040603050506020204" pitchFamily="18" charset="0"/>
              </a:rPr>
              <a:t>:</a:t>
            </a:r>
          </a:p>
          <a:p>
            <a:pPr algn="just"/>
            <a:r>
              <a:rPr lang="vi-VN" sz="2400" b="1" dirty="0">
                <a:latin typeface="UTM Avo" panose="02040603050506020204" pitchFamily="18" charset="0"/>
              </a:rPr>
              <a:t>- Ta </a:t>
            </a:r>
            <a:r>
              <a:rPr lang="vi-VN" sz="2400" b="1" dirty="0" err="1">
                <a:latin typeface="UTM Avo" panose="02040603050506020204" pitchFamily="18" charset="0"/>
              </a:rPr>
              <a:t>thấy</a:t>
            </a:r>
            <a:r>
              <a:rPr lang="vi-VN" sz="2400" b="1" dirty="0">
                <a:latin typeface="UTM Avo" panose="02040603050506020204" pitchFamily="18" charset="0"/>
              </a:rPr>
              <a:t> đôi khi </a:t>
            </a:r>
            <a:r>
              <a:rPr lang="vi-VN" sz="2400" b="1" dirty="0" err="1">
                <a:latin typeface="UTM Avo" panose="02040603050506020204" pitchFamily="18" charset="0"/>
              </a:rPr>
              <a:t>nó</a:t>
            </a:r>
            <a:r>
              <a:rPr lang="vi-VN" sz="2400" b="1" dirty="0">
                <a:latin typeface="UTM Avo" panose="02040603050506020204" pitchFamily="18" charset="0"/>
              </a:rPr>
              <a:t> đi ngang qua </a:t>
            </a:r>
            <a:r>
              <a:rPr lang="vi-VN" sz="2400" b="1" dirty="0" err="1">
                <a:latin typeface="UTM Avo" panose="02040603050506020204" pitchFamily="18" charset="0"/>
              </a:rPr>
              <a:t>ngọn</a:t>
            </a:r>
            <a:r>
              <a:rPr lang="vi-VN" sz="2400" b="1" dirty="0">
                <a:latin typeface="UTM Avo" panose="02040603050506020204" pitchFamily="18" charset="0"/>
              </a:rPr>
              <a:t> cây </a:t>
            </a:r>
            <a:r>
              <a:rPr lang="vi-VN" sz="2400" b="1" dirty="0" err="1">
                <a:latin typeface="UTM Avo" panose="02040603050506020204" pitchFamily="18" charset="0"/>
              </a:rPr>
              <a:t>trước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cửa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sổ</a:t>
            </a:r>
            <a:r>
              <a:rPr lang="vi-VN" sz="2400" b="1" dirty="0">
                <a:latin typeface="UTM Avo" panose="02040603050506020204" pitchFamily="18" charset="0"/>
              </a:rPr>
              <a:t>.</a:t>
            </a:r>
          </a:p>
          <a:p>
            <a:pPr algn="just"/>
            <a:r>
              <a:rPr lang="vi-VN" sz="2400" b="1" dirty="0">
                <a:latin typeface="UTM Avo" panose="02040603050506020204" pitchFamily="18" charset="0"/>
              </a:rPr>
              <a:t>   </a:t>
            </a:r>
            <a:r>
              <a:rPr lang="vi-VN" sz="2400" b="1" dirty="0" err="1">
                <a:latin typeface="UTM Avo" panose="02040603050506020204" pitchFamily="18" charset="0"/>
              </a:rPr>
              <a:t>Chú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hề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gặng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hỏi</a:t>
            </a:r>
            <a:r>
              <a:rPr lang="vi-VN" sz="2400" b="1" dirty="0">
                <a:latin typeface="UTM Avo" panose="02040603050506020204" pitchFamily="18" charset="0"/>
              </a:rPr>
              <a:t> thêm:</a:t>
            </a:r>
          </a:p>
          <a:p>
            <a:pPr algn="just"/>
            <a:r>
              <a:rPr lang="vi-VN" sz="2400" b="1" dirty="0">
                <a:latin typeface="UTM Avo" panose="02040603050506020204" pitchFamily="18" charset="0"/>
              </a:rPr>
              <a:t>- </a:t>
            </a:r>
            <a:r>
              <a:rPr lang="vi-VN" sz="2400" b="1" dirty="0" err="1">
                <a:latin typeface="UTM Avo" panose="02040603050506020204" pitchFamily="18" charset="0"/>
              </a:rPr>
              <a:t>Vậy</a:t>
            </a:r>
            <a:r>
              <a:rPr lang="vi-VN" sz="2400" b="1" dirty="0">
                <a:latin typeface="UTM Avo" panose="02040603050506020204" pitchFamily="18" charset="0"/>
              </a:rPr>
              <a:t> theo công </a:t>
            </a:r>
            <a:r>
              <a:rPr lang="vi-VN" sz="2400" b="1" dirty="0" err="1">
                <a:latin typeface="UTM Avo" panose="02040603050506020204" pitchFamily="18" charset="0"/>
              </a:rPr>
              <a:t>chúa</a:t>
            </a:r>
            <a:r>
              <a:rPr lang="vi-VN" sz="2400" b="1" dirty="0">
                <a:latin typeface="UTM Avo" panose="02040603050506020204" pitchFamily="18" charset="0"/>
              </a:rPr>
              <a:t>, </a:t>
            </a:r>
            <a:r>
              <a:rPr lang="vi-VN" sz="2400" b="1" dirty="0" err="1">
                <a:latin typeface="UTM Avo" panose="02040603050506020204" pitchFamily="18" charset="0"/>
              </a:rPr>
              <a:t>mặt</a:t>
            </a:r>
            <a:r>
              <a:rPr lang="vi-VN" sz="2400" b="1" dirty="0">
                <a:latin typeface="UTM Avo" panose="02040603050506020204" pitchFamily="18" charset="0"/>
              </a:rPr>
              <a:t> trăng </a:t>
            </a:r>
            <a:r>
              <a:rPr lang="vi-VN" sz="2400" b="1" dirty="0" err="1">
                <a:latin typeface="UTM Avo" panose="02040603050506020204" pitchFamily="18" charset="0"/>
              </a:rPr>
              <a:t>làm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bằng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gì</a:t>
            </a:r>
            <a:r>
              <a:rPr lang="vi-VN" sz="2400" b="1" dirty="0">
                <a:latin typeface="UTM Avo" panose="02040603050506020204" pitchFamily="18" charset="0"/>
              </a:rPr>
              <a:t>?</a:t>
            </a:r>
          </a:p>
          <a:p>
            <a:pPr algn="just"/>
            <a:r>
              <a:rPr lang="vi-VN" sz="2400" b="1" dirty="0">
                <a:latin typeface="UTM Avo" panose="02040603050506020204" pitchFamily="18" charset="0"/>
              </a:rPr>
              <a:t>- </a:t>
            </a:r>
            <a:r>
              <a:rPr lang="vi-VN" sz="2400" b="1" dirty="0" err="1">
                <a:latin typeface="UTM Avo" panose="02040603050506020204" pitchFamily="18" charset="0"/>
              </a:rPr>
              <a:t>Tất</a:t>
            </a:r>
            <a:r>
              <a:rPr lang="vi-VN" sz="2400" b="1" dirty="0">
                <a:latin typeface="UTM Avo" panose="02040603050506020204" pitchFamily="18" charset="0"/>
              </a:rPr>
              <a:t> nhiên </a:t>
            </a:r>
            <a:r>
              <a:rPr lang="vi-VN" sz="2400" b="1" dirty="0" err="1">
                <a:latin typeface="UTM Avo" panose="02040603050506020204" pitchFamily="18" charset="0"/>
              </a:rPr>
              <a:t>là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bằng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>
                <a:latin typeface="UTM Avo" panose="02040603050506020204" pitchFamily="18" charset="0"/>
              </a:rPr>
              <a:t>vàng</a:t>
            </a:r>
            <a:r>
              <a:rPr lang="vi-VN" sz="2400" b="1" dirty="0">
                <a:latin typeface="UTM Avo" panose="02040603050506020204" pitchFamily="18" charset="0"/>
              </a:rPr>
              <a:t> </a:t>
            </a:r>
            <a:r>
              <a:rPr lang="vi-VN" sz="2400" b="1" dirty="0" err="1" smtClean="0">
                <a:latin typeface="UTM Avo" panose="02040603050506020204" pitchFamily="18" charset="0"/>
              </a:rPr>
              <a:t>rồ</a:t>
            </a:r>
            <a:r>
              <a:rPr lang="en-US" sz="2400" b="1" dirty="0" err="1" smtClean="0">
                <a:latin typeface="UTM Avo" panose="02040603050506020204" pitchFamily="18" charset="0"/>
              </a:rPr>
              <a:t>i</a:t>
            </a:r>
            <a:r>
              <a:rPr lang="en-US" sz="2400" b="1" dirty="0" smtClean="0">
                <a:latin typeface="UTM Avo" panose="02040603050506020204" pitchFamily="18" charset="0"/>
              </a:rPr>
              <a:t>.</a:t>
            </a:r>
            <a:endParaRPr lang="vi-VN" sz="2400" b="1" dirty="0">
              <a:latin typeface="UTM Avo" panose="020406030505060202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433099" y="1248228"/>
            <a:ext cx="1039223" cy="14320"/>
          </a:xfrm>
          <a:prstGeom prst="line">
            <a:avLst/>
          </a:prstGeom>
          <a:ln w="57150">
            <a:solidFill>
              <a:srgbClr val="5B60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3384926" y="122886"/>
            <a:ext cx="6278747" cy="776039"/>
            <a:chOff x="3232658" y="498191"/>
            <a:chExt cx="6278747" cy="776039"/>
          </a:xfrm>
        </p:grpSpPr>
        <p:sp>
          <p:nvSpPr>
            <p:cNvPr id="14" name="Text Placeholder 1">
              <a:extLst>
                <a:ext uri="{FF2B5EF4-FFF2-40B4-BE49-F238E27FC236}">
                  <a16:creationId xmlns:a16="http://schemas.microsoft.com/office/drawing/2014/main" xmlns="" id="{40B9744C-2385-453A-99B2-0282E1FBA06C}"/>
                </a:ext>
              </a:extLst>
            </p:cNvPr>
            <p:cNvSpPr txBox="1">
              <a:spLocks/>
            </p:cNvSpPr>
            <p:nvPr/>
          </p:nvSpPr>
          <p:spPr>
            <a:xfrm>
              <a:off x="3232658" y="498191"/>
              <a:ext cx="6240110" cy="77470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4800" b="1" dirty="0" err="1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Rất</a:t>
              </a:r>
              <a:r>
                <a:rPr lang="en-US" sz="4800" b="1" dirty="0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nhiều</a:t>
              </a:r>
              <a:r>
                <a:rPr lang="en-US" sz="4800" b="1" dirty="0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mặt</a:t>
              </a:r>
              <a:r>
                <a:rPr lang="en-US" sz="4800" b="1" dirty="0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trăng</a:t>
              </a:r>
              <a:endParaRPr lang="en-US" sz="4800" b="1" dirty="0">
                <a:solidFill>
                  <a:srgbClr val="FFFF0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SVN-Moon star" panose="00000400000000000000" pitchFamily="2" charset="0"/>
              </a:endParaRPr>
            </a:p>
          </p:txBody>
        </p:sp>
        <p:sp>
          <p:nvSpPr>
            <p:cNvPr id="15" name="Text Placeholder 1">
              <a:extLst>
                <a:ext uri="{FF2B5EF4-FFF2-40B4-BE49-F238E27FC236}">
                  <a16:creationId xmlns:a16="http://schemas.microsoft.com/office/drawing/2014/main" xmlns="" id="{40B9744C-2385-453A-99B2-0282E1FBA06C}"/>
                </a:ext>
              </a:extLst>
            </p:cNvPr>
            <p:cNvSpPr txBox="1">
              <a:spLocks/>
            </p:cNvSpPr>
            <p:nvPr/>
          </p:nvSpPr>
          <p:spPr>
            <a:xfrm>
              <a:off x="3271295" y="499530"/>
              <a:ext cx="6240110" cy="77470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4800" b="1" dirty="0" err="1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Rất</a:t>
              </a:r>
              <a:r>
                <a:rPr lang="en-US" sz="4800" b="1" dirty="0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nhiều</a:t>
              </a:r>
              <a:r>
                <a:rPr lang="en-US" sz="4800" b="1" dirty="0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mặt</a:t>
              </a:r>
              <a:r>
                <a:rPr lang="en-US" sz="4800" b="1" dirty="0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trăng</a:t>
              </a:r>
              <a:endParaRPr lang="en-US" sz="4800" b="1" dirty="0">
                <a:solidFill>
                  <a:srgbClr val="5B6087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SVN-Moon star" panose="000004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518076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9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2997" y="5465185"/>
            <a:ext cx="10000342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latin typeface="UTM Avo" panose="02040603050506020204" pitchFamily="18" charset="0"/>
              </a:rPr>
              <a:t>Chú</a:t>
            </a:r>
            <a:r>
              <a:rPr lang="en-US" sz="2400" b="1" dirty="0" smtClean="0"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latin typeface="UTM Avo" panose="02040603050506020204" pitchFamily="18" charset="0"/>
              </a:rPr>
              <a:t>hề</a:t>
            </a:r>
            <a:r>
              <a:rPr lang="en-US" sz="2400" b="1" dirty="0" smtClean="0">
                <a:latin typeface="UTM Avo" panose="02040603050506020204" pitchFamily="18" charset="0"/>
              </a:rPr>
              <a:t>: </a:t>
            </a:r>
            <a:r>
              <a:rPr lang="en-US" sz="2400" dirty="0" err="1" smtClean="0">
                <a:latin typeface="UTM Avo" panose="02040603050506020204" pitchFamily="18" charset="0"/>
              </a:rPr>
              <a:t>là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người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biểu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diễn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các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tiết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mục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hài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hước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thông</a:t>
            </a:r>
            <a:r>
              <a:rPr lang="en-US" sz="2400" dirty="0" smtClean="0">
                <a:latin typeface="UTM Avo" panose="02040603050506020204" pitchFamily="18" charset="0"/>
              </a:rPr>
              <a:t> qua </a:t>
            </a:r>
            <a:r>
              <a:rPr lang="en-US" sz="2400" dirty="0" err="1" smtClean="0">
                <a:latin typeface="UTM Avo" panose="02040603050506020204" pitchFamily="18" charset="0"/>
              </a:rPr>
              <a:t>cử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chỉ</a:t>
            </a:r>
            <a:r>
              <a:rPr lang="en-US" sz="2400" dirty="0" smtClean="0">
                <a:latin typeface="UTM Avo" panose="02040603050506020204" pitchFamily="18" charset="0"/>
              </a:rPr>
              <a:t>, </a:t>
            </a:r>
            <a:r>
              <a:rPr lang="en-US" sz="2400" dirty="0" err="1" smtClean="0">
                <a:latin typeface="UTM Avo" panose="02040603050506020204" pitchFamily="18" charset="0"/>
              </a:rPr>
              <a:t>điệu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bộ</a:t>
            </a:r>
            <a:r>
              <a:rPr lang="en-US" sz="2400" dirty="0" smtClean="0">
                <a:latin typeface="UTM Avo" panose="02040603050506020204" pitchFamily="18" charset="0"/>
              </a:rPr>
              <a:t>,… </a:t>
            </a:r>
            <a:r>
              <a:rPr lang="en-US" sz="2400" dirty="0" err="1" smtClean="0">
                <a:latin typeface="UTM Avo" panose="02040603050506020204" pitchFamily="18" charset="0"/>
              </a:rPr>
              <a:t>đem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lại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tiếng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cười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cho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mọi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người</a:t>
            </a:r>
            <a:endParaRPr lang="vi-VN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2826" y="514869"/>
            <a:ext cx="2519177" cy="4654305"/>
          </a:xfrm>
          <a:prstGeom prst="rect">
            <a:avLst/>
          </a:prstGeom>
        </p:spPr>
      </p:pic>
      <p:pic>
        <p:nvPicPr>
          <p:cNvPr id="1026" name="Picture 2" descr="Tại sao chú hề lại trở thành nỗi sợ lớn nhất của nhiều người?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3872" y="803210"/>
            <a:ext cx="6116436" cy="40776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0137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5">
            <a:extLst>
              <a:ext uri="{FF2B5EF4-FFF2-40B4-BE49-F238E27FC236}">
                <a16:creationId xmlns:a16="http://schemas.microsoft.com/office/drawing/2014/main" xmlns="" id="{4C572389-8D99-4C17-9219-907F7A4759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2388499" y="620706"/>
            <a:ext cx="844159" cy="1099166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729571" y="1328035"/>
            <a:ext cx="10923373" cy="3334118"/>
          </a:xfrm>
          <a:prstGeom prst="roundRect">
            <a:avLst/>
          </a:prstGeom>
          <a:solidFill>
            <a:srgbClr val="FFEEEF"/>
          </a:solidFill>
          <a:ln w="28575">
            <a:solidFill>
              <a:srgbClr val="F9AFA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078478" y="2335780"/>
            <a:ext cx="2283087" cy="397902"/>
          </a:xfrm>
          <a:prstGeom prst="roundRect">
            <a:avLst/>
          </a:prstGeom>
          <a:solidFill>
            <a:srgbClr val="F55F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660422" y="3196474"/>
            <a:ext cx="1872342" cy="431076"/>
          </a:xfrm>
          <a:prstGeom prst="roundRect">
            <a:avLst/>
          </a:prstGeom>
          <a:solidFill>
            <a:srgbClr val="F55F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78191" y="1412687"/>
            <a:ext cx="1045510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UTM Avo" panose="02040603050506020204" pitchFamily="18" charset="0"/>
              </a:rPr>
              <a:t>  </a:t>
            </a:r>
            <a:r>
              <a:rPr lang="vi-VN" sz="2800" b="1" dirty="0" err="1">
                <a:latin typeface="UTM Avo" panose="02040603050506020204" pitchFamily="18" charset="0"/>
              </a:rPr>
              <a:t>Chú</a:t>
            </a:r>
            <a:r>
              <a:rPr lang="vi-VN" sz="2800" b="1" dirty="0"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latin typeface="UTM Avo" panose="02040603050506020204" pitchFamily="18" charset="0"/>
              </a:rPr>
              <a:t>hề</a:t>
            </a:r>
            <a:r>
              <a:rPr lang="vi-VN" sz="2800" b="1" dirty="0"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latin typeface="UTM Avo" panose="02040603050506020204" pitchFamily="18" charset="0"/>
              </a:rPr>
              <a:t>tức</a:t>
            </a:r>
            <a:r>
              <a:rPr lang="vi-VN" sz="2800" b="1" dirty="0"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latin typeface="UTM Avo" panose="02040603050506020204" pitchFamily="18" charset="0"/>
              </a:rPr>
              <a:t>tốc</a:t>
            </a:r>
            <a:r>
              <a:rPr lang="vi-VN" sz="2800" b="1" dirty="0"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latin typeface="UTM Avo" panose="02040603050506020204" pitchFamily="18" charset="0"/>
              </a:rPr>
              <a:t>đến</a:t>
            </a:r>
            <a:r>
              <a:rPr lang="vi-VN" sz="2800" b="1" dirty="0"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latin typeface="UTM Avo" panose="02040603050506020204" pitchFamily="18" charset="0"/>
              </a:rPr>
              <a:t>gặp</a:t>
            </a:r>
            <a:r>
              <a:rPr lang="vi-VN" sz="2800" b="1" dirty="0"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latin typeface="UTM Avo" panose="02040603050506020204" pitchFamily="18" charset="0"/>
              </a:rPr>
              <a:t>thợ</a:t>
            </a:r>
            <a:r>
              <a:rPr lang="vi-VN" sz="2800" b="1" dirty="0">
                <a:latin typeface="UTM Avo" panose="02040603050506020204" pitchFamily="18" charset="0"/>
              </a:rPr>
              <a:t> kim </a:t>
            </a:r>
            <a:r>
              <a:rPr lang="vi-VN" sz="2800" b="1" dirty="0" err="1">
                <a:latin typeface="UTM Avo" panose="02040603050506020204" pitchFamily="18" charset="0"/>
              </a:rPr>
              <a:t>hoàn</a:t>
            </a:r>
            <a:r>
              <a:rPr lang="vi-VN" sz="2800" b="1" dirty="0">
                <a:latin typeface="UTM Avo" panose="02040603050506020204" pitchFamily="18" charset="0"/>
              </a:rPr>
              <a:t>, </a:t>
            </a:r>
            <a:r>
              <a:rPr lang="vi-VN" sz="2800" b="1" dirty="0" err="1">
                <a:latin typeface="UTM Avo" panose="02040603050506020204" pitchFamily="18" charset="0"/>
              </a:rPr>
              <a:t>đặt</a:t>
            </a:r>
            <a:r>
              <a:rPr lang="vi-VN" sz="2800" b="1" dirty="0"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latin typeface="UTM Avo" panose="02040603050506020204" pitchFamily="18" charset="0"/>
              </a:rPr>
              <a:t>làm</a:t>
            </a:r>
            <a:r>
              <a:rPr lang="vi-VN" sz="2800" b="1" dirty="0">
                <a:latin typeface="UTM Avo" panose="02040603050506020204" pitchFamily="18" charset="0"/>
              </a:rPr>
              <a:t> ngay </a:t>
            </a:r>
            <a:r>
              <a:rPr lang="vi-VN" sz="2800" b="1" dirty="0" err="1">
                <a:latin typeface="UTM Avo" panose="02040603050506020204" pitchFamily="18" charset="0"/>
              </a:rPr>
              <a:t>một</a:t>
            </a:r>
            <a:r>
              <a:rPr lang="vi-VN" sz="2800" b="1" dirty="0"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latin typeface="UTM Avo" panose="02040603050506020204" pitchFamily="18" charset="0"/>
              </a:rPr>
              <a:t>mặt</a:t>
            </a:r>
            <a:r>
              <a:rPr lang="vi-VN" sz="2800" b="1" dirty="0">
                <a:latin typeface="UTM Avo" panose="02040603050506020204" pitchFamily="18" charset="0"/>
              </a:rPr>
              <a:t> trăng </a:t>
            </a:r>
            <a:r>
              <a:rPr lang="vi-VN" sz="2800" b="1" dirty="0" err="1">
                <a:latin typeface="UTM Avo" panose="02040603050506020204" pitchFamily="18" charset="0"/>
              </a:rPr>
              <a:t>bằng</a:t>
            </a:r>
            <a:r>
              <a:rPr lang="vi-VN" sz="2800" b="1" dirty="0"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latin typeface="UTM Avo" panose="02040603050506020204" pitchFamily="18" charset="0"/>
              </a:rPr>
              <a:t>vàng</a:t>
            </a:r>
            <a:r>
              <a:rPr lang="vi-VN" sz="2800" b="1" dirty="0">
                <a:latin typeface="UTM Avo" panose="02040603050506020204" pitchFamily="18" charset="0"/>
              </a:rPr>
              <a:t>, </a:t>
            </a:r>
            <a:r>
              <a:rPr lang="vi-VN" sz="2800" b="1" dirty="0" err="1">
                <a:latin typeface="UTM Avo" panose="02040603050506020204" pitchFamily="18" charset="0"/>
              </a:rPr>
              <a:t>lớn</a:t>
            </a:r>
            <a:r>
              <a:rPr lang="vi-VN" sz="2800" b="1" dirty="0">
                <a:latin typeface="UTM Avo" panose="02040603050506020204" pitchFamily="18" charset="0"/>
              </a:rPr>
              <a:t> hơn </a:t>
            </a:r>
            <a:r>
              <a:rPr lang="vi-VN" sz="2800" b="1" dirty="0" err="1">
                <a:latin typeface="UTM Avo" panose="02040603050506020204" pitchFamily="18" charset="0"/>
              </a:rPr>
              <a:t>móng</a:t>
            </a:r>
            <a:r>
              <a:rPr lang="vi-VN" sz="2800" b="1" dirty="0">
                <a:latin typeface="UTM Avo" panose="02040603050506020204" pitchFamily="18" charset="0"/>
              </a:rPr>
              <a:t> tay </a:t>
            </a:r>
            <a:r>
              <a:rPr lang="vi-VN" sz="2800" b="1" dirty="0" err="1">
                <a:latin typeface="UTM Avo" panose="02040603050506020204" pitchFamily="18" charset="0"/>
              </a:rPr>
              <a:t>của</a:t>
            </a:r>
            <a:r>
              <a:rPr lang="vi-VN" sz="2800" b="1" dirty="0">
                <a:latin typeface="UTM Avo" panose="02040603050506020204" pitchFamily="18" charset="0"/>
              </a:rPr>
              <a:t> công </a:t>
            </a:r>
            <a:r>
              <a:rPr lang="vi-VN" sz="2800" b="1" dirty="0" err="1">
                <a:latin typeface="UTM Avo" panose="02040603050506020204" pitchFamily="18" charset="0"/>
              </a:rPr>
              <a:t>chúa</a:t>
            </a:r>
            <a:r>
              <a:rPr lang="vi-VN" sz="2800" b="1" dirty="0">
                <a:latin typeface="UTM Avo" panose="02040603050506020204" pitchFamily="18" charset="0"/>
              </a:rPr>
              <a:t>, </a:t>
            </a:r>
            <a:r>
              <a:rPr lang="vi-VN" sz="2800" b="1" dirty="0" err="1">
                <a:latin typeface="UTM Avo" panose="02040603050506020204" pitchFamily="18" charset="0"/>
              </a:rPr>
              <a:t>rồi</a:t>
            </a:r>
            <a:r>
              <a:rPr lang="vi-VN" sz="2800" b="1" dirty="0">
                <a:latin typeface="UTM Avo" panose="02040603050506020204" pitchFamily="18" charset="0"/>
              </a:rPr>
              <a:t> cho </a:t>
            </a:r>
            <a:r>
              <a:rPr lang="vi-VN" sz="2800" b="1" dirty="0" err="1">
                <a:latin typeface="UTM Avo" panose="02040603050506020204" pitchFamily="18" charset="0"/>
              </a:rPr>
              <a:t>mặt</a:t>
            </a:r>
            <a:r>
              <a:rPr lang="vi-VN" sz="2800" b="1" dirty="0">
                <a:latin typeface="UTM Avo" panose="02040603050506020204" pitchFamily="18" charset="0"/>
              </a:rPr>
              <a:t> trăng </a:t>
            </a:r>
            <a:r>
              <a:rPr lang="vi-VN" sz="2800" b="1" dirty="0" err="1">
                <a:latin typeface="UTM Avo" panose="02040603050506020204" pitchFamily="18" charset="0"/>
              </a:rPr>
              <a:t>vào</a:t>
            </a:r>
            <a:r>
              <a:rPr lang="vi-VN" sz="2800" b="1" dirty="0"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latin typeface="UTM Avo" panose="02040603050506020204" pitchFamily="18" charset="0"/>
              </a:rPr>
              <a:t>một</a:t>
            </a:r>
            <a:r>
              <a:rPr lang="vi-VN" sz="2800" b="1" dirty="0"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latin typeface="UTM Avo" panose="02040603050506020204" pitchFamily="18" charset="0"/>
              </a:rPr>
              <a:t>sợi</a:t>
            </a:r>
            <a:r>
              <a:rPr lang="vi-VN" sz="2800" b="1" dirty="0">
                <a:latin typeface="UTM Avo" panose="02040603050506020204" pitchFamily="18" charset="0"/>
              </a:rPr>
              <a:t> dây </a:t>
            </a:r>
            <a:r>
              <a:rPr lang="vi-VN" sz="2800" b="1" dirty="0" err="1">
                <a:latin typeface="UTM Avo" panose="02040603050506020204" pitchFamily="18" charset="0"/>
              </a:rPr>
              <a:t>chuyền</a:t>
            </a:r>
            <a:r>
              <a:rPr lang="vi-VN" sz="2800" b="1" dirty="0"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latin typeface="UTM Avo" panose="02040603050506020204" pitchFamily="18" charset="0"/>
              </a:rPr>
              <a:t>vàng</a:t>
            </a:r>
            <a:r>
              <a:rPr lang="vi-VN" sz="2800" b="1" dirty="0"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latin typeface="UTM Avo" panose="02040603050506020204" pitchFamily="18" charset="0"/>
              </a:rPr>
              <a:t>để</a:t>
            </a:r>
            <a:r>
              <a:rPr lang="vi-VN" sz="2800" b="1" dirty="0">
                <a:latin typeface="UTM Avo" panose="02040603050506020204" pitchFamily="18" charset="0"/>
              </a:rPr>
              <a:t> cô </a:t>
            </a:r>
            <a:r>
              <a:rPr lang="vi-VN" sz="2800" b="1" dirty="0" err="1">
                <a:latin typeface="UTM Avo" panose="02040603050506020204" pitchFamily="18" charset="0"/>
              </a:rPr>
              <a:t>bé</a:t>
            </a:r>
            <a:r>
              <a:rPr lang="vi-VN" sz="2800" b="1" dirty="0"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latin typeface="UTM Avo" panose="02040603050506020204" pitchFamily="18" charset="0"/>
              </a:rPr>
              <a:t>có</a:t>
            </a:r>
            <a:r>
              <a:rPr lang="vi-VN" sz="2800" b="1" dirty="0"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latin typeface="UTM Avo" panose="02040603050506020204" pitchFamily="18" charset="0"/>
              </a:rPr>
              <a:t>thể</a:t>
            </a:r>
            <a:r>
              <a:rPr lang="vi-VN" sz="2800" b="1" dirty="0">
                <a:latin typeface="UTM Avo" panose="02040603050506020204" pitchFamily="18" charset="0"/>
              </a:rPr>
              <a:t> đeo </a:t>
            </a:r>
            <a:r>
              <a:rPr lang="vi-VN" sz="2800" b="1" dirty="0" err="1">
                <a:latin typeface="UTM Avo" panose="02040603050506020204" pitchFamily="18" charset="0"/>
              </a:rPr>
              <a:t>vào</a:t>
            </a:r>
            <a:r>
              <a:rPr lang="vi-VN" sz="2800" b="1" dirty="0"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latin typeface="UTM Avo" panose="02040603050506020204" pitchFamily="18" charset="0"/>
              </a:rPr>
              <a:t>cổ</a:t>
            </a:r>
            <a:r>
              <a:rPr lang="vi-VN" sz="2800" b="1" dirty="0">
                <a:latin typeface="UTM Avo" panose="02040603050506020204" pitchFamily="18" charset="0"/>
              </a:rPr>
              <a:t>.</a:t>
            </a:r>
          </a:p>
          <a:p>
            <a:pPr algn="just"/>
            <a:r>
              <a:rPr lang="en-US" sz="2800" b="1" dirty="0">
                <a:latin typeface="UTM Avo" panose="02040603050506020204" pitchFamily="18" charset="0"/>
              </a:rPr>
              <a:t>   </a:t>
            </a:r>
            <a:r>
              <a:rPr lang="vi-VN" sz="2800" b="1" dirty="0" err="1">
                <a:latin typeface="UTM Avo" panose="02040603050506020204" pitchFamily="18" charset="0"/>
              </a:rPr>
              <a:t>Thấy</a:t>
            </a:r>
            <a:r>
              <a:rPr lang="vi-VN" sz="2800" b="1" dirty="0"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latin typeface="UTM Avo" panose="02040603050506020204" pitchFamily="18" charset="0"/>
              </a:rPr>
              <a:t>mặt</a:t>
            </a:r>
            <a:r>
              <a:rPr lang="vi-VN" sz="2800" b="1" dirty="0">
                <a:latin typeface="UTM Avo" panose="02040603050506020204" pitchFamily="18" charset="0"/>
              </a:rPr>
              <a:t> trăng, công </a:t>
            </a:r>
            <a:r>
              <a:rPr lang="vi-VN" sz="2800" b="1" dirty="0" err="1">
                <a:latin typeface="UTM Avo" panose="02040603050506020204" pitchFamily="18" charset="0"/>
              </a:rPr>
              <a:t>chúa</a:t>
            </a:r>
            <a:r>
              <a:rPr lang="vi-VN" sz="2800" b="1" dirty="0">
                <a:latin typeface="UTM Avo" panose="02040603050506020204" pitchFamily="18" charset="0"/>
              </a:rPr>
              <a:t> vui </a:t>
            </a:r>
            <a:r>
              <a:rPr lang="vi-VN" sz="2800" b="1" dirty="0" err="1">
                <a:latin typeface="UTM Avo" panose="02040603050506020204" pitchFamily="18" charset="0"/>
              </a:rPr>
              <a:t>sướng</a:t>
            </a:r>
            <a:r>
              <a:rPr lang="vi-VN" sz="2800" b="1" dirty="0">
                <a:latin typeface="UTM Avo" panose="02040603050506020204" pitchFamily="18" charset="0"/>
              </a:rPr>
              <a:t> ra </a:t>
            </a:r>
            <a:r>
              <a:rPr lang="vi-VN" sz="2800" b="1" dirty="0" err="1">
                <a:latin typeface="UTM Avo" panose="02040603050506020204" pitchFamily="18" charset="0"/>
              </a:rPr>
              <a:t>khỏi</a:t>
            </a:r>
            <a:r>
              <a:rPr lang="vi-VN" sz="2800" b="1" dirty="0"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latin typeface="UTM Avo" panose="02040603050506020204" pitchFamily="18" charset="0"/>
              </a:rPr>
              <a:t>giường</a:t>
            </a:r>
            <a:r>
              <a:rPr lang="vi-VN" sz="2800" b="1" dirty="0"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latin typeface="UTM Avo" panose="02040603050506020204" pitchFamily="18" charset="0"/>
              </a:rPr>
              <a:t>bệnh</a:t>
            </a:r>
            <a:r>
              <a:rPr lang="vi-VN" sz="2800" b="1" dirty="0">
                <a:latin typeface="UTM Avo" panose="02040603050506020204" pitchFamily="18" charset="0"/>
              </a:rPr>
              <a:t>, </a:t>
            </a:r>
            <a:r>
              <a:rPr lang="vi-VN" sz="2800" b="1" dirty="0" err="1">
                <a:latin typeface="UTM Avo" panose="02040603050506020204" pitchFamily="18" charset="0"/>
              </a:rPr>
              <a:t>chạy</a:t>
            </a:r>
            <a:r>
              <a:rPr lang="vi-VN" sz="2800" b="1" dirty="0">
                <a:latin typeface="UTM Avo" panose="02040603050506020204" pitchFamily="18" charset="0"/>
              </a:rPr>
              <a:t> tung tăng </a:t>
            </a:r>
            <a:r>
              <a:rPr lang="vi-VN" sz="2800" b="1" dirty="0" err="1">
                <a:latin typeface="UTM Avo" panose="02040603050506020204" pitchFamily="18" charset="0"/>
              </a:rPr>
              <a:t>khắp</a:t>
            </a:r>
            <a:r>
              <a:rPr lang="vi-VN" sz="2800" b="1" dirty="0"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latin typeface="UTM Avo" panose="02040603050506020204" pitchFamily="18" charset="0"/>
              </a:rPr>
              <a:t>vườn</a:t>
            </a:r>
            <a:r>
              <a:rPr lang="vi-VN" sz="2800" b="1" dirty="0">
                <a:latin typeface="UTM Avo" panose="02040603050506020204" pitchFamily="18" charset="0"/>
              </a:rPr>
              <a:t>.</a:t>
            </a:r>
            <a:endParaRPr lang="vi-VN" sz="2800" b="1" dirty="0"/>
          </a:p>
        </p:txBody>
      </p:sp>
      <p:cxnSp>
        <p:nvCxnSpPr>
          <p:cNvPr id="41" name="Straight Connector 40"/>
          <p:cNvCxnSpPr/>
          <p:nvPr/>
        </p:nvCxnSpPr>
        <p:spPr>
          <a:xfrm>
            <a:off x="6118975" y="1871127"/>
            <a:ext cx="2413789" cy="0"/>
          </a:xfrm>
          <a:prstGeom prst="line">
            <a:avLst/>
          </a:prstGeom>
          <a:ln w="57150">
            <a:solidFill>
              <a:srgbClr val="5B60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942013" y="4044740"/>
            <a:ext cx="18805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latin typeface="UTM Avo" panose="02040603050506020204" pitchFamily="18" charset="0"/>
              </a:rPr>
              <a:t>(</a:t>
            </a:r>
            <a:r>
              <a:rPr lang="en-US" sz="1400" i="1" dirty="0" err="1" smtClean="0">
                <a:latin typeface="UTM Avo" panose="02040603050506020204" pitchFamily="18" charset="0"/>
              </a:rPr>
              <a:t>Còn</a:t>
            </a:r>
            <a:r>
              <a:rPr lang="en-US" sz="1400" i="1" dirty="0" smtClean="0">
                <a:latin typeface="UTM Avo" panose="02040603050506020204" pitchFamily="18" charset="0"/>
              </a:rPr>
              <a:t> </a:t>
            </a:r>
            <a:r>
              <a:rPr lang="en-US" sz="1400" i="1" dirty="0" err="1" smtClean="0">
                <a:latin typeface="UTM Avo" panose="02040603050506020204" pitchFamily="18" charset="0"/>
              </a:rPr>
              <a:t>nữa</a:t>
            </a:r>
            <a:r>
              <a:rPr lang="en-US" sz="1400" i="1" dirty="0" smtClean="0">
                <a:latin typeface="UTM Avo" panose="02040603050506020204" pitchFamily="18" charset="0"/>
              </a:rPr>
              <a:t>)</a:t>
            </a:r>
          </a:p>
          <a:p>
            <a:pPr algn="just"/>
            <a:r>
              <a:rPr lang="en-US" sz="1600" dirty="0" smtClean="0">
                <a:latin typeface="UTM Avo" panose="02040603050506020204" pitchFamily="18" charset="0"/>
              </a:rPr>
              <a:t>Theo </a:t>
            </a:r>
            <a:r>
              <a:rPr lang="en-US" sz="1600" b="1" dirty="0" smtClean="0">
                <a:latin typeface="UTM Avo" panose="02040603050506020204" pitchFamily="18" charset="0"/>
              </a:rPr>
              <a:t>PHƠ - BƠ</a:t>
            </a:r>
            <a:endParaRPr lang="vi-VN" sz="1600" b="1" dirty="0"/>
          </a:p>
        </p:txBody>
      </p:sp>
      <p:grpSp>
        <p:nvGrpSpPr>
          <p:cNvPr id="2" name="Group 1"/>
          <p:cNvGrpSpPr/>
          <p:nvPr/>
        </p:nvGrpSpPr>
        <p:grpSpPr>
          <a:xfrm>
            <a:off x="3361447" y="630436"/>
            <a:ext cx="6278747" cy="776039"/>
            <a:chOff x="3232658" y="498191"/>
            <a:chExt cx="6278747" cy="776039"/>
          </a:xfrm>
        </p:grpSpPr>
        <p:sp>
          <p:nvSpPr>
            <p:cNvPr id="11" name="Text Placeholder 1">
              <a:extLst>
                <a:ext uri="{FF2B5EF4-FFF2-40B4-BE49-F238E27FC236}">
                  <a16:creationId xmlns:a16="http://schemas.microsoft.com/office/drawing/2014/main" xmlns="" id="{40B9744C-2385-453A-99B2-0282E1FBA06C}"/>
                </a:ext>
              </a:extLst>
            </p:cNvPr>
            <p:cNvSpPr txBox="1">
              <a:spLocks/>
            </p:cNvSpPr>
            <p:nvPr/>
          </p:nvSpPr>
          <p:spPr>
            <a:xfrm>
              <a:off x="3232658" y="498191"/>
              <a:ext cx="6240110" cy="77470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4800" b="1" dirty="0" err="1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Rất</a:t>
              </a:r>
              <a:r>
                <a:rPr lang="en-US" sz="4800" b="1" dirty="0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nhiều</a:t>
              </a:r>
              <a:r>
                <a:rPr lang="en-US" sz="4800" b="1" dirty="0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mặt</a:t>
              </a:r>
              <a:r>
                <a:rPr lang="en-US" sz="4800" b="1" dirty="0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trăng</a:t>
              </a:r>
              <a:endParaRPr lang="en-US" sz="4800" b="1" dirty="0">
                <a:solidFill>
                  <a:srgbClr val="FFFF0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SVN-Moon star" panose="00000400000000000000" pitchFamily="2" charset="0"/>
              </a:endParaRPr>
            </a:p>
          </p:txBody>
        </p:sp>
        <p:sp>
          <p:nvSpPr>
            <p:cNvPr id="13" name="Text Placeholder 1">
              <a:extLst>
                <a:ext uri="{FF2B5EF4-FFF2-40B4-BE49-F238E27FC236}">
                  <a16:creationId xmlns:a16="http://schemas.microsoft.com/office/drawing/2014/main" xmlns="" id="{40B9744C-2385-453A-99B2-0282E1FBA06C}"/>
                </a:ext>
              </a:extLst>
            </p:cNvPr>
            <p:cNvSpPr txBox="1">
              <a:spLocks/>
            </p:cNvSpPr>
            <p:nvPr/>
          </p:nvSpPr>
          <p:spPr>
            <a:xfrm>
              <a:off x="3271295" y="499530"/>
              <a:ext cx="6240110" cy="77470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4800" b="1" dirty="0" err="1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Rất</a:t>
              </a:r>
              <a:r>
                <a:rPr lang="en-US" sz="4800" b="1" dirty="0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nhiều</a:t>
              </a:r>
              <a:r>
                <a:rPr lang="en-US" sz="4800" b="1" dirty="0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mặt</a:t>
              </a:r>
              <a:r>
                <a:rPr lang="en-US" sz="4800" b="1" dirty="0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trăng</a:t>
              </a:r>
              <a:endParaRPr lang="en-US" sz="4800" b="1" dirty="0">
                <a:solidFill>
                  <a:srgbClr val="5B6087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SVN-Moon star" panose="000004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118968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25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9" grpId="0" animBg="1"/>
      <p:bldP spid="10" grpId="0" animBg="1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4827" y="4957957"/>
            <a:ext cx="10000342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latin typeface="UTM Avo" panose="02040603050506020204" pitchFamily="18" charset="0"/>
              </a:rPr>
              <a:t>Thợ</a:t>
            </a:r>
            <a:r>
              <a:rPr lang="en-US" sz="2400" b="1" dirty="0" smtClean="0"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latin typeface="UTM Avo" panose="02040603050506020204" pitchFamily="18" charset="0"/>
              </a:rPr>
              <a:t>kim</a:t>
            </a:r>
            <a:r>
              <a:rPr lang="en-US" sz="2400" b="1" dirty="0" smtClean="0"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latin typeface="UTM Avo" panose="02040603050506020204" pitchFamily="18" charset="0"/>
              </a:rPr>
              <a:t>hoàn</a:t>
            </a:r>
            <a:r>
              <a:rPr lang="en-US" sz="2400" b="1" dirty="0" smtClean="0">
                <a:latin typeface="UTM Avo" panose="02040603050506020204" pitchFamily="18" charset="0"/>
              </a:rPr>
              <a:t>: </a:t>
            </a:r>
            <a:r>
              <a:rPr lang="en-US" sz="2400" dirty="0" err="1" smtClean="0">
                <a:latin typeface="UTM Avo" panose="02040603050506020204" pitchFamily="18" charset="0"/>
              </a:rPr>
              <a:t>là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người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trực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tiếp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chế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tác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ra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nhiều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loại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đồ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kim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hoàn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khác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nhau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như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nhẫn</a:t>
            </a:r>
            <a:r>
              <a:rPr lang="en-US" sz="2400" dirty="0" smtClean="0">
                <a:latin typeface="UTM Avo" panose="02040603050506020204" pitchFamily="18" charset="0"/>
              </a:rPr>
              <a:t>, </a:t>
            </a:r>
            <a:r>
              <a:rPr lang="en-US" sz="2400" dirty="0" err="1" smtClean="0">
                <a:latin typeface="UTM Avo" panose="02040603050506020204" pitchFamily="18" charset="0"/>
              </a:rPr>
              <a:t>bông</a:t>
            </a:r>
            <a:r>
              <a:rPr lang="en-US" sz="2400" dirty="0" smtClean="0">
                <a:latin typeface="UTM Avo" panose="02040603050506020204" pitchFamily="18" charset="0"/>
              </a:rPr>
              <a:t> tai, </a:t>
            </a:r>
            <a:r>
              <a:rPr lang="en-US" sz="2400" dirty="0" err="1" smtClean="0">
                <a:latin typeface="UTM Avo" panose="02040603050506020204" pitchFamily="18" charset="0"/>
              </a:rPr>
              <a:t>lắc</a:t>
            </a:r>
            <a:r>
              <a:rPr lang="en-US" sz="2400" dirty="0" smtClean="0">
                <a:latin typeface="UTM Avo" panose="02040603050506020204" pitchFamily="18" charset="0"/>
              </a:rPr>
              <a:t>, </a:t>
            </a:r>
            <a:r>
              <a:rPr lang="en-US" sz="2400" dirty="0" err="1" smtClean="0">
                <a:latin typeface="UTM Avo" panose="02040603050506020204" pitchFamily="18" charset="0"/>
              </a:rPr>
              <a:t>dây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chuyền</a:t>
            </a:r>
            <a:r>
              <a:rPr lang="en-US" sz="2400" dirty="0" smtClean="0">
                <a:latin typeface="UTM Avo" panose="02040603050506020204" pitchFamily="18" charset="0"/>
              </a:rPr>
              <a:t>,… </a:t>
            </a:r>
            <a:r>
              <a:rPr lang="en-US" sz="2400" dirty="0" err="1" smtClean="0">
                <a:latin typeface="UTM Avo" panose="02040603050506020204" pitchFamily="18" charset="0"/>
              </a:rPr>
              <a:t>bằng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kim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loại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quý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như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vàng</a:t>
            </a:r>
            <a:r>
              <a:rPr lang="en-US" sz="2400" dirty="0" smtClean="0">
                <a:latin typeface="UTM Avo" panose="02040603050506020204" pitchFamily="18" charset="0"/>
              </a:rPr>
              <a:t>, </a:t>
            </a:r>
            <a:r>
              <a:rPr lang="en-US" sz="2400" dirty="0" err="1" smtClean="0">
                <a:latin typeface="UTM Avo" panose="02040603050506020204" pitchFamily="18" charset="0"/>
              </a:rPr>
              <a:t>bạc</a:t>
            </a:r>
            <a:r>
              <a:rPr lang="en-US" sz="2400" dirty="0" smtClean="0">
                <a:latin typeface="UTM Avo" panose="02040603050506020204" pitchFamily="18" charset="0"/>
              </a:rPr>
              <a:t>, </a:t>
            </a:r>
            <a:r>
              <a:rPr lang="en-US" sz="2400" dirty="0" err="1" smtClean="0">
                <a:latin typeface="UTM Avo" panose="02040603050506020204" pitchFamily="18" charset="0"/>
              </a:rPr>
              <a:t>đồng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theo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những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mẫu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thiếu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kế</a:t>
            </a:r>
            <a:r>
              <a:rPr lang="en-US" sz="2400" dirty="0" smtClean="0">
                <a:latin typeface="UTM Avo" panose="02040603050506020204" pitchFamily="18" charset="0"/>
              </a:rPr>
              <a:t>    </a:t>
            </a:r>
            <a:endParaRPr lang="vi-VN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0550" y="847005"/>
            <a:ext cx="5684448" cy="37896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The Jewelers&amp;#39; Blo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37825" y="767002"/>
            <a:ext cx="5617758" cy="38696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42768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xmlns="" id="{9F780F97-25B7-42AE-BB72-D0360C368D4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701184"/>
            <a:ext cx="8581622" cy="116625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8800" dirty="0" smtClean="0">
                <a:solidFill>
                  <a:srgbClr val="FFFF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SVN-Moon star" panose="00000400000000000000" pitchFamily="2" charset="0"/>
              </a:rPr>
              <a:t>TÌM HIỂU BÀI</a:t>
            </a:r>
            <a:endParaRPr lang="en-US" sz="8800" dirty="0">
              <a:solidFill>
                <a:srgbClr val="FFFF0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SVN-Moon star" panose="00000400000000000000" pitchFamily="2" charset="0"/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xmlns="" id="{9F780F97-25B7-42AE-BB72-D0360C368D4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6260" y="701184"/>
            <a:ext cx="8581622" cy="253141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8800" dirty="0" smtClean="0">
                <a:solidFill>
                  <a:srgbClr val="CF2665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SVN-Moon star" panose="00000400000000000000" pitchFamily="2" charset="0"/>
              </a:rPr>
              <a:t>TÌM HIỂU BÀI</a:t>
            </a:r>
            <a:endParaRPr lang="en-US" sz="8800" dirty="0">
              <a:solidFill>
                <a:srgbClr val="CF2665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SVN-Moon star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3611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538923" y="2528640"/>
            <a:ext cx="3675268" cy="2728686"/>
          </a:xfrm>
        </p:spPr>
        <p:txBody>
          <a:bodyPr>
            <a:noAutofit/>
          </a:bodyPr>
          <a:lstStyle/>
          <a:p>
            <a:pPr algn="ctr"/>
            <a:r>
              <a:rPr lang="en-US" sz="6000" dirty="0" err="1" smtClean="0">
                <a:solidFill>
                  <a:srgbClr val="8B2626"/>
                </a:solidFill>
                <a:latin typeface="UTM French Vanilla" panose="02040603050506020204" pitchFamily="18" charset="0"/>
              </a:rPr>
              <a:t>Cô</a:t>
            </a:r>
            <a:r>
              <a:rPr lang="en-US" sz="6000" dirty="0" smtClean="0">
                <a:solidFill>
                  <a:srgbClr val="8B2626"/>
                </a:solidFill>
                <a:latin typeface="UTM French Vanilla" panose="02040603050506020204" pitchFamily="18" charset="0"/>
              </a:rPr>
              <a:t> </a:t>
            </a:r>
            <a:r>
              <a:rPr lang="en-US" sz="6000" dirty="0" err="1" smtClean="0">
                <a:solidFill>
                  <a:srgbClr val="8B2626"/>
                </a:solidFill>
                <a:latin typeface="UTM French Vanilla" panose="02040603050506020204" pitchFamily="18" charset="0"/>
              </a:rPr>
              <a:t>công</a:t>
            </a:r>
            <a:r>
              <a:rPr lang="en-US" sz="6000" dirty="0" smtClean="0">
                <a:solidFill>
                  <a:srgbClr val="8B2626"/>
                </a:solidFill>
                <a:latin typeface="UTM French Vanilla" panose="02040603050506020204" pitchFamily="18" charset="0"/>
              </a:rPr>
              <a:t> </a:t>
            </a:r>
            <a:r>
              <a:rPr lang="en-US" sz="6000" dirty="0" err="1" smtClean="0">
                <a:solidFill>
                  <a:srgbClr val="8B2626"/>
                </a:solidFill>
                <a:latin typeface="UTM French Vanilla" panose="02040603050506020204" pitchFamily="18" charset="0"/>
              </a:rPr>
              <a:t>chúa</a:t>
            </a:r>
            <a:r>
              <a:rPr lang="en-US" sz="6000" dirty="0" smtClean="0">
                <a:solidFill>
                  <a:srgbClr val="8B2626"/>
                </a:solidFill>
                <a:latin typeface="UTM French Vanilla" panose="02040603050506020204" pitchFamily="18" charset="0"/>
              </a:rPr>
              <a:t> </a:t>
            </a:r>
            <a:r>
              <a:rPr lang="en-US" sz="6000" dirty="0" err="1" smtClean="0">
                <a:solidFill>
                  <a:srgbClr val="8B2626"/>
                </a:solidFill>
                <a:latin typeface="UTM French Vanilla" panose="02040603050506020204" pitchFamily="18" charset="0"/>
              </a:rPr>
              <a:t>nhỏ</a:t>
            </a:r>
            <a:r>
              <a:rPr lang="en-US" sz="6000" dirty="0" smtClean="0">
                <a:solidFill>
                  <a:srgbClr val="8B2626"/>
                </a:solidFill>
                <a:latin typeface="UTM French Vanilla" panose="02040603050506020204" pitchFamily="18" charset="0"/>
              </a:rPr>
              <a:t> </a:t>
            </a:r>
            <a:r>
              <a:rPr lang="en-US" sz="6000" dirty="0" err="1" smtClean="0">
                <a:solidFill>
                  <a:srgbClr val="8B2626"/>
                </a:solidFill>
                <a:latin typeface="UTM French Vanilla" panose="02040603050506020204" pitchFamily="18" charset="0"/>
              </a:rPr>
              <a:t>có</a:t>
            </a:r>
            <a:r>
              <a:rPr lang="en-US" sz="6000" dirty="0" smtClean="0">
                <a:solidFill>
                  <a:srgbClr val="8B2626"/>
                </a:solidFill>
                <a:latin typeface="UTM French Vanilla" panose="02040603050506020204" pitchFamily="18" charset="0"/>
              </a:rPr>
              <a:t> </a:t>
            </a:r>
            <a:r>
              <a:rPr lang="en-US" sz="6000" dirty="0" err="1" smtClean="0">
                <a:solidFill>
                  <a:srgbClr val="8B2626"/>
                </a:solidFill>
                <a:latin typeface="UTM French Vanilla" panose="02040603050506020204" pitchFamily="18" charset="0"/>
              </a:rPr>
              <a:t>nguyện</a:t>
            </a:r>
            <a:r>
              <a:rPr lang="en-US" sz="6000" dirty="0" smtClean="0">
                <a:solidFill>
                  <a:srgbClr val="8B2626"/>
                </a:solidFill>
                <a:latin typeface="UTM French Vanilla" panose="02040603050506020204" pitchFamily="18" charset="0"/>
              </a:rPr>
              <a:t> </a:t>
            </a:r>
            <a:r>
              <a:rPr lang="en-US" sz="6000" dirty="0" err="1" smtClean="0">
                <a:solidFill>
                  <a:srgbClr val="8B2626"/>
                </a:solidFill>
                <a:latin typeface="UTM French Vanilla" panose="02040603050506020204" pitchFamily="18" charset="0"/>
              </a:rPr>
              <a:t>vọng</a:t>
            </a:r>
            <a:r>
              <a:rPr lang="en-US" sz="6000" dirty="0" smtClean="0">
                <a:solidFill>
                  <a:srgbClr val="8B2626"/>
                </a:solidFill>
                <a:latin typeface="UTM French Vanilla" panose="02040603050506020204" pitchFamily="18" charset="0"/>
              </a:rPr>
              <a:t> </a:t>
            </a:r>
            <a:r>
              <a:rPr lang="en-US" sz="6000" dirty="0" err="1" smtClean="0">
                <a:solidFill>
                  <a:srgbClr val="8B2626"/>
                </a:solidFill>
                <a:latin typeface="UTM French Vanilla" panose="02040603050506020204" pitchFamily="18" charset="0"/>
              </a:rPr>
              <a:t>gì</a:t>
            </a:r>
            <a:r>
              <a:rPr lang="en-US" sz="6000" dirty="0" smtClean="0">
                <a:solidFill>
                  <a:srgbClr val="8B2626"/>
                </a:solidFill>
                <a:latin typeface="UTM French Vanilla" panose="02040603050506020204" pitchFamily="18" charset="0"/>
              </a:rPr>
              <a:t>?</a:t>
            </a:r>
            <a:endParaRPr lang="vi-VN" sz="6000" dirty="0">
              <a:solidFill>
                <a:srgbClr val="8B2626"/>
              </a:solidFill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3145" y="1560284"/>
            <a:ext cx="1865084" cy="849087"/>
          </a:xfrm>
        </p:spPr>
        <p:txBody>
          <a:bodyPr>
            <a:noAutofit/>
          </a:bodyPr>
          <a:lstStyle/>
          <a:p>
            <a:pPr algn="ctr"/>
            <a:r>
              <a:rPr lang="en-US" sz="5400" b="1" u="sng" dirty="0" err="1" smtClean="0">
                <a:solidFill>
                  <a:srgbClr val="8B2626"/>
                </a:solidFill>
                <a:latin typeface="UTM French Vanilla" panose="02040603050506020204" pitchFamily="18" charset="0"/>
              </a:rPr>
              <a:t>Câu</a:t>
            </a:r>
            <a:r>
              <a:rPr lang="en-US" sz="5400" b="1" u="sng" dirty="0" smtClean="0">
                <a:solidFill>
                  <a:srgbClr val="8B2626"/>
                </a:solidFill>
                <a:latin typeface="UTM French Vanilla" panose="02040603050506020204" pitchFamily="18" charset="0"/>
              </a:rPr>
              <a:t> 1</a:t>
            </a:r>
            <a:endParaRPr lang="vi-VN" sz="5400" b="1" u="sng" dirty="0">
              <a:solidFill>
                <a:srgbClr val="8B2626"/>
              </a:solidFill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7808686" y="516545"/>
            <a:ext cx="4281714" cy="37856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800" b="1" dirty="0" err="1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4800" b="1" dirty="0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chúa</a:t>
            </a:r>
            <a:r>
              <a:rPr lang="en-US" altLang="en-US" sz="4800" b="1" dirty="0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4800" b="1" dirty="0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800" b="1" dirty="0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4800" b="1" dirty="0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4800" b="1" dirty="0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800" b="1" dirty="0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4800" b="1" dirty="0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rằng</a:t>
            </a:r>
            <a:r>
              <a:rPr lang="en-US" altLang="en-US" sz="4800" b="1" dirty="0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4800" b="1" dirty="0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khỏi</a:t>
            </a:r>
            <a:r>
              <a:rPr lang="en-US" altLang="en-US" sz="4800" b="1" dirty="0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4800" b="1" dirty="0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4800" b="1" dirty="0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4800" b="1" dirty="0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800" b="1" dirty="0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800" b="1" dirty="0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4800" b="1" dirty="0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4800" b="1" dirty="0" smtClean="0">
                <a:solidFill>
                  <a:srgbClr val="660066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dirty="0" smtClean="0">
              <a:solidFill>
                <a:srgbClr val="660066"/>
              </a:solidFill>
              <a:latin typeface="UTM French Vanilla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1641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2" grpId="0" build="p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25">
            <a:extLst>
              <a:ext uri="{FF2B5EF4-FFF2-40B4-BE49-F238E27FC236}">
                <a16:creationId xmlns:a16="http://schemas.microsoft.com/office/drawing/2014/main" xmlns="" id="{AC6B3AFD-5536-4606-A9A8-060A42B6EE43}"/>
              </a:ext>
            </a:extLst>
          </p:cNvPr>
          <p:cNvSpPr/>
          <p:nvPr/>
        </p:nvSpPr>
        <p:spPr>
          <a:xfrm>
            <a:off x="1313876" y="1376204"/>
            <a:ext cx="8912400" cy="6718648"/>
          </a:xfrm>
          <a:custGeom>
            <a:avLst/>
            <a:gdLst>
              <a:gd name="connsiteX0" fmla="*/ 1022523 w 3020652"/>
              <a:gd name="connsiteY0" fmla="*/ 0 h 1707014"/>
              <a:gd name="connsiteX1" fmla="*/ 1393448 w 3020652"/>
              <a:gd name="connsiteY1" fmla="*/ 110838 h 1707014"/>
              <a:gd name="connsiteX2" fmla="*/ 1415609 w 3020652"/>
              <a:gd name="connsiteY2" fmla="*/ 128849 h 1707014"/>
              <a:gd name="connsiteX3" fmla="*/ 1428110 w 3020652"/>
              <a:gd name="connsiteY3" fmla="*/ 120264 h 1707014"/>
              <a:gd name="connsiteX4" fmla="*/ 1678287 w 3020652"/>
              <a:gd name="connsiteY4" fmla="*/ 56655 h 1707014"/>
              <a:gd name="connsiteX5" fmla="*/ 1994686 w 3020652"/>
              <a:gd name="connsiteY5" fmla="*/ 165743 h 1707014"/>
              <a:gd name="connsiteX6" fmla="*/ 2022516 w 3020652"/>
              <a:gd name="connsiteY6" fmla="*/ 193820 h 1707014"/>
              <a:gd name="connsiteX7" fmla="*/ 2093986 w 3020652"/>
              <a:gd name="connsiteY7" fmla="*/ 159627 h 1707014"/>
              <a:gd name="connsiteX8" fmla="*/ 2346797 w 3020652"/>
              <a:gd name="connsiteY8" fmla="*/ 111763 h 1707014"/>
              <a:gd name="connsiteX9" fmla="*/ 2929928 w 3020652"/>
              <a:gd name="connsiteY9" fmla="*/ 597147 h 1707014"/>
              <a:gd name="connsiteX10" fmla="*/ 2918081 w 3020652"/>
              <a:gd name="connsiteY10" fmla="*/ 694969 h 1707014"/>
              <a:gd name="connsiteX11" fmla="*/ 2888716 w 3020652"/>
              <a:gd name="connsiteY11" fmla="*/ 773710 h 1707014"/>
              <a:gd name="connsiteX12" fmla="*/ 2889596 w 3020652"/>
              <a:gd name="connsiteY12" fmla="*/ 774314 h 1707014"/>
              <a:gd name="connsiteX13" fmla="*/ 3020652 w 3020652"/>
              <a:gd name="connsiteY13" fmla="*/ 1037677 h 1707014"/>
              <a:gd name="connsiteX14" fmla="*/ 2573197 w 3020652"/>
              <a:gd name="connsiteY14" fmla="*/ 1410128 h 1707014"/>
              <a:gd name="connsiteX15" fmla="*/ 2399027 w 3020652"/>
              <a:gd name="connsiteY15" fmla="*/ 1380859 h 1707014"/>
              <a:gd name="connsiteX16" fmla="*/ 2354561 w 3020652"/>
              <a:gd name="connsiteY16" fmla="*/ 1360769 h 1707014"/>
              <a:gd name="connsiteX17" fmla="*/ 2351768 w 3020652"/>
              <a:gd name="connsiteY17" fmla="*/ 1383831 h 1707014"/>
              <a:gd name="connsiteX18" fmla="*/ 1988724 w 3020652"/>
              <a:gd name="connsiteY18" fmla="*/ 1630122 h 1707014"/>
              <a:gd name="connsiteX19" fmla="*/ 1625680 w 3020652"/>
              <a:gd name="connsiteY19" fmla="*/ 1383831 h 1707014"/>
              <a:gd name="connsiteX20" fmla="*/ 1625380 w 3020652"/>
              <a:gd name="connsiteY20" fmla="*/ 1381354 h 1707014"/>
              <a:gd name="connsiteX21" fmla="*/ 1600757 w 3020652"/>
              <a:gd name="connsiteY21" fmla="*/ 1374992 h 1707014"/>
              <a:gd name="connsiteX22" fmla="*/ 1596562 w 3020652"/>
              <a:gd name="connsiteY22" fmla="*/ 1409625 h 1707014"/>
              <a:gd name="connsiteX23" fmla="*/ 1158198 w 3020652"/>
              <a:gd name="connsiteY23" fmla="*/ 1707014 h 1707014"/>
              <a:gd name="connsiteX24" fmla="*/ 745906 w 3020652"/>
              <a:gd name="connsiteY24" fmla="*/ 1479538 h 1707014"/>
              <a:gd name="connsiteX25" fmla="*/ 723287 w 3020652"/>
              <a:gd name="connsiteY25" fmla="*/ 1418885 h 1707014"/>
              <a:gd name="connsiteX26" fmla="*/ 623624 w 3020652"/>
              <a:gd name="connsiteY26" fmla="*/ 1410522 h 1707014"/>
              <a:gd name="connsiteX27" fmla="*/ 158014 w 3020652"/>
              <a:gd name="connsiteY27" fmla="*/ 934999 h 1707014"/>
              <a:gd name="connsiteX28" fmla="*/ 257604 w 3020652"/>
              <a:gd name="connsiteY28" fmla="*/ 663616 h 1707014"/>
              <a:gd name="connsiteX29" fmla="*/ 295331 w 3020652"/>
              <a:gd name="connsiteY29" fmla="*/ 625555 h 1707014"/>
              <a:gd name="connsiteX30" fmla="*/ 226329 w 3020652"/>
              <a:gd name="connsiteY30" fmla="*/ 607726 h 1707014"/>
              <a:gd name="connsiteX31" fmla="*/ 0 w 3020652"/>
              <a:gd name="connsiteY31" fmla="*/ 323510 h 1707014"/>
              <a:gd name="connsiteX32" fmla="*/ 370573 w 3020652"/>
              <a:gd name="connsiteY32" fmla="*/ 15054 h 1707014"/>
              <a:gd name="connsiteX33" fmla="*/ 632608 w 3020652"/>
              <a:gd name="connsiteY33" fmla="*/ 105398 h 1707014"/>
              <a:gd name="connsiteX34" fmla="*/ 645210 w 3020652"/>
              <a:gd name="connsiteY34" fmla="*/ 118113 h 1707014"/>
              <a:gd name="connsiteX35" fmla="*/ 696489 w 3020652"/>
              <a:gd name="connsiteY35" fmla="*/ 82896 h 1707014"/>
              <a:gd name="connsiteX36" fmla="*/ 1022523 w 3020652"/>
              <a:gd name="connsiteY36" fmla="*/ 0 h 1707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020652" h="1707014">
                <a:moveTo>
                  <a:pt x="1022523" y="0"/>
                </a:moveTo>
                <a:cubicBezTo>
                  <a:pt x="1163422" y="0"/>
                  <a:pt x="1292649" y="41595"/>
                  <a:pt x="1393448" y="110838"/>
                </a:cubicBezTo>
                <a:lnTo>
                  <a:pt x="1415609" y="128849"/>
                </a:lnTo>
                <a:lnTo>
                  <a:pt x="1428110" y="120264"/>
                </a:lnTo>
                <a:cubicBezTo>
                  <a:pt x="1499525" y="80104"/>
                  <a:pt x="1585616" y="56655"/>
                  <a:pt x="1678287" y="56655"/>
                </a:cubicBezTo>
                <a:cubicBezTo>
                  <a:pt x="1801849" y="56655"/>
                  <a:pt x="1913712" y="98343"/>
                  <a:pt x="1994686" y="165743"/>
                </a:cubicBezTo>
                <a:lnTo>
                  <a:pt x="2022516" y="193820"/>
                </a:lnTo>
                <a:lnTo>
                  <a:pt x="2093986" y="159627"/>
                </a:lnTo>
                <a:cubicBezTo>
                  <a:pt x="2170465" y="128953"/>
                  <a:pt x="2256219" y="111763"/>
                  <a:pt x="2346797" y="111763"/>
                </a:cubicBezTo>
                <a:cubicBezTo>
                  <a:pt x="2668851" y="111763"/>
                  <a:pt x="2929928" y="329077"/>
                  <a:pt x="2929928" y="597147"/>
                </a:cubicBezTo>
                <a:cubicBezTo>
                  <a:pt x="2929928" y="630656"/>
                  <a:pt x="2925849" y="663371"/>
                  <a:pt x="2918081" y="694969"/>
                </a:cubicBezTo>
                <a:lnTo>
                  <a:pt x="2888716" y="773710"/>
                </a:lnTo>
                <a:lnTo>
                  <a:pt x="2889596" y="774314"/>
                </a:lnTo>
                <a:cubicBezTo>
                  <a:pt x="2970569" y="841715"/>
                  <a:pt x="3020652" y="934827"/>
                  <a:pt x="3020652" y="1037677"/>
                </a:cubicBezTo>
                <a:cubicBezTo>
                  <a:pt x="3020652" y="1243376"/>
                  <a:pt x="2820320" y="1410128"/>
                  <a:pt x="2573197" y="1410128"/>
                </a:cubicBezTo>
                <a:cubicBezTo>
                  <a:pt x="2511416" y="1410128"/>
                  <a:pt x="2452560" y="1399706"/>
                  <a:pt x="2399027" y="1380859"/>
                </a:cubicBezTo>
                <a:lnTo>
                  <a:pt x="2354561" y="1360769"/>
                </a:lnTo>
                <a:lnTo>
                  <a:pt x="2351768" y="1383831"/>
                </a:lnTo>
                <a:cubicBezTo>
                  <a:pt x="2317214" y="1524389"/>
                  <a:pt x="2167803" y="1630122"/>
                  <a:pt x="1988724" y="1630122"/>
                </a:cubicBezTo>
                <a:cubicBezTo>
                  <a:pt x="1809645" y="1630122"/>
                  <a:pt x="1660234" y="1524389"/>
                  <a:pt x="1625680" y="1383831"/>
                </a:cubicBezTo>
                <a:lnTo>
                  <a:pt x="1625380" y="1381354"/>
                </a:lnTo>
                <a:lnTo>
                  <a:pt x="1600757" y="1374992"/>
                </a:lnTo>
                <a:lnTo>
                  <a:pt x="1596562" y="1409625"/>
                </a:lnTo>
                <a:cubicBezTo>
                  <a:pt x="1554839" y="1579345"/>
                  <a:pt x="1374431" y="1707014"/>
                  <a:pt x="1158198" y="1707014"/>
                </a:cubicBezTo>
                <a:cubicBezTo>
                  <a:pt x="972856" y="1707014"/>
                  <a:pt x="813833" y="1613216"/>
                  <a:pt x="745906" y="1479538"/>
                </a:cubicBezTo>
                <a:lnTo>
                  <a:pt x="723287" y="1418885"/>
                </a:lnTo>
                <a:lnTo>
                  <a:pt x="623624" y="1410522"/>
                </a:lnTo>
                <a:cubicBezTo>
                  <a:pt x="357901" y="1365262"/>
                  <a:pt x="158014" y="1169560"/>
                  <a:pt x="158014" y="934999"/>
                </a:cubicBezTo>
                <a:cubicBezTo>
                  <a:pt x="158014" y="834473"/>
                  <a:pt x="194728" y="741084"/>
                  <a:pt x="257604" y="663616"/>
                </a:cubicBezTo>
                <a:lnTo>
                  <a:pt x="295331" y="625555"/>
                </a:lnTo>
                <a:lnTo>
                  <a:pt x="226329" y="607726"/>
                </a:lnTo>
                <a:cubicBezTo>
                  <a:pt x="93325" y="560900"/>
                  <a:pt x="0" y="451277"/>
                  <a:pt x="0" y="323510"/>
                </a:cubicBezTo>
                <a:cubicBezTo>
                  <a:pt x="0" y="153154"/>
                  <a:pt x="165911" y="15054"/>
                  <a:pt x="370573" y="15054"/>
                </a:cubicBezTo>
                <a:cubicBezTo>
                  <a:pt x="472904" y="15054"/>
                  <a:pt x="565547" y="49579"/>
                  <a:pt x="632608" y="105398"/>
                </a:cubicBezTo>
                <a:lnTo>
                  <a:pt x="645210" y="118113"/>
                </a:lnTo>
                <a:lnTo>
                  <a:pt x="696489" y="82896"/>
                </a:lnTo>
                <a:cubicBezTo>
                  <a:pt x="789557" y="30560"/>
                  <a:pt x="901753" y="0"/>
                  <a:pt x="1022523" y="0"/>
                </a:cubicBezTo>
                <a:close/>
              </a:path>
            </a:pathLst>
          </a:custGeom>
          <a:solidFill>
            <a:srgbClr val="FFE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9DADEA52-1791-4B29-9E36-D6BDFC9118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37876" y="1065054"/>
            <a:ext cx="4749800" cy="622300"/>
          </a:xfrm>
        </p:spPr>
        <p:txBody>
          <a:bodyPr/>
          <a:lstStyle/>
          <a:p>
            <a:r>
              <a:rPr lang="en-US" b="1" dirty="0" err="1" smtClean="0">
                <a:latin typeface="UTM French Vanilla" panose="02040603050506020204" pitchFamily="18" charset="0"/>
              </a:rPr>
              <a:t>Yêu</a:t>
            </a:r>
            <a:r>
              <a:rPr lang="en-US" b="1" dirty="0" smtClean="0">
                <a:latin typeface="UTM French Vanilla" panose="02040603050506020204" pitchFamily="18" charset="0"/>
              </a:rPr>
              <a:t> </a:t>
            </a:r>
            <a:r>
              <a:rPr lang="en-US" b="1" dirty="0" err="1" smtClean="0">
                <a:latin typeface="UTM French Vanilla" panose="02040603050506020204" pitchFamily="18" charset="0"/>
              </a:rPr>
              <a:t>cầu</a:t>
            </a:r>
            <a:r>
              <a:rPr lang="en-US" b="1" dirty="0" smtClean="0">
                <a:latin typeface="UTM French Vanilla" panose="02040603050506020204" pitchFamily="18" charset="0"/>
              </a:rPr>
              <a:t> </a:t>
            </a:r>
            <a:r>
              <a:rPr lang="en-US" b="1" dirty="0" err="1" smtClean="0">
                <a:latin typeface="UTM French Vanilla" panose="02040603050506020204" pitchFamily="18" charset="0"/>
              </a:rPr>
              <a:t>cần</a:t>
            </a:r>
            <a:r>
              <a:rPr lang="en-US" b="1" dirty="0" smtClean="0">
                <a:latin typeface="UTM French Vanilla" panose="02040603050506020204" pitchFamily="18" charset="0"/>
              </a:rPr>
              <a:t> </a:t>
            </a:r>
            <a:r>
              <a:rPr lang="en-US" b="1" dirty="0" err="1" smtClean="0">
                <a:latin typeface="UTM French Vanilla" panose="02040603050506020204" pitchFamily="18" charset="0"/>
              </a:rPr>
              <a:t>đạt</a:t>
            </a:r>
            <a:endParaRPr lang="en-US" b="1" dirty="0">
              <a:latin typeface="UTM French Vanilla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76881" y="1685056"/>
            <a:ext cx="7503224" cy="410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2000" b="1" dirty="0">
                <a:solidFill>
                  <a:srgbClr val="CF2665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1. Kiến thức</a:t>
            </a:r>
            <a:endParaRPr lang="vi-VN" sz="2000" dirty="0">
              <a:solidFill>
                <a:srgbClr val="CF2665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0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- Hiểu ND: Cách nghĩ của trẻ em về thế giới, về mặt trăng ngộ nghĩnh đáng yêu.</a:t>
            </a:r>
            <a:endParaRPr lang="vi-VN" sz="20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000" b="1" dirty="0">
                <a:solidFill>
                  <a:srgbClr val="CF2665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2. Kĩ năng</a:t>
            </a:r>
            <a:endParaRPr lang="vi-VN" sz="2000" dirty="0">
              <a:solidFill>
                <a:srgbClr val="CF2665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0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- Đọc trôi </a:t>
            </a:r>
            <a:r>
              <a:rPr lang="nl-NL" sz="20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chảy, rành </a:t>
            </a:r>
            <a:r>
              <a:rPr lang="nl-NL" sz="20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mạch, biết đọc </a:t>
            </a:r>
            <a:r>
              <a:rPr lang="nl-NL" sz="20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với </a:t>
            </a:r>
            <a:r>
              <a:rPr lang="nl-NL" sz="20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giọng đọc nhẹ nhàng, chậm rãi; </a:t>
            </a:r>
            <a:r>
              <a:rPr lang="nl-NL" sz="20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bước </a:t>
            </a:r>
            <a:r>
              <a:rPr lang="nl-NL" sz="20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đầu biết đọc </a:t>
            </a:r>
            <a:r>
              <a:rPr lang="nl-NL" sz="20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diễn cảm đoạn </a:t>
            </a:r>
            <a:r>
              <a:rPr lang="nl-NL" sz="20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văn </a:t>
            </a:r>
            <a:r>
              <a:rPr lang="nl-NL" sz="20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có lời nhân vật.</a:t>
            </a:r>
            <a:endParaRPr lang="vi-VN" sz="20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000" b="1" dirty="0">
                <a:solidFill>
                  <a:srgbClr val="CF2665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3. Phẩm chất</a:t>
            </a:r>
            <a:endParaRPr lang="vi-VN" sz="2000" dirty="0">
              <a:solidFill>
                <a:srgbClr val="CF2665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NL" sz="20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- HS tích cực, tự giác trong tiết học.</a:t>
            </a:r>
            <a:endParaRPr lang="vi-VN" sz="20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000" b="1" dirty="0">
                <a:solidFill>
                  <a:srgbClr val="CF2665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4. Góp phần phát triển năng lực</a:t>
            </a:r>
            <a:endParaRPr lang="vi-VN" sz="2000" dirty="0">
              <a:solidFill>
                <a:srgbClr val="CF2665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0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- </a:t>
            </a:r>
            <a:r>
              <a:rPr lang="nl-NL" sz="20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Năng lực tự học, NL giao tiếp và hợp tác, NL giải quyết vấn đề và sáng tạo, NL ngôn ngữ, NL thẩm mĩ.</a:t>
            </a:r>
            <a:endParaRPr lang="vi-VN" sz="2000" dirty="0">
              <a:solidFill>
                <a:schemeClr val="accent4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8345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xmlns="" id="{5D8E5DCD-6CBC-48A3-A144-B1ED7BBECD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010477" y="177788"/>
            <a:ext cx="1133475" cy="11049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xmlns="" id="{3DAF12AB-3BB9-493A-A786-8A352DD962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25203" y="-580838"/>
            <a:ext cx="1437852" cy="143785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-145143" y="1405663"/>
            <a:ext cx="12453257" cy="655539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xmlns="" id="{E1D0E0A2-A1FD-4722-8987-99374ED1B27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-803889" y="1610125"/>
            <a:ext cx="5138544" cy="524787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xmlns="" id="{DA75E27B-E035-42A9-BF41-EE3709EFBBB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529364" y="1708362"/>
            <a:ext cx="4181753" cy="546439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168386" y="495129"/>
            <a:ext cx="8125247" cy="1641352"/>
          </a:xfrm>
          <a:prstGeom prst="roundRect">
            <a:avLst/>
          </a:prstGeom>
          <a:solidFill>
            <a:srgbClr val="8F91AC">
              <a:alpha val="62000"/>
            </a:srgbClr>
          </a:solidFill>
          <a:ln w="38100">
            <a:solidFill>
              <a:srgbClr val="8F91A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 9"/>
          <p:cNvSpPr/>
          <p:nvPr/>
        </p:nvSpPr>
        <p:spPr>
          <a:xfrm>
            <a:off x="2203638" y="847390"/>
            <a:ext cx="80547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65138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khoa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đòi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chúa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?</a:t>
            </a:r>
            <a:endParaRPr lang="en-GB" alt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UTM French Vanill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795983" y="407072"/>
            <a:ext cx="22538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65138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3600" b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2</a:t>
            </a:r>
            <a:endParaRPr lang="en-GB" altLang="en-US" sz="3600" b="1" u="sng" dirty="0">
              <a:solidFill>
                <a:schemeClr val="tx1">
                  <a:lumMod val="95000"/>
                  <a:lumOff val="5000"/>
                </a:schemeClr>
              </a:solidFill>
              <a:latin typeface="UTM French Vanill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34787" y="2403937"/>
            <a:ext cx="6415314" cy="35394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 Vua cho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vời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tất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cả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vị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đại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thần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,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nhà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khoa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học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tới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để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bàn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cách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lấy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mặt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trăng cho cô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bé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. Nhưng ai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nấy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đều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nói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là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đòi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hỏi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của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công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chúa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không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thể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thực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hiện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được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vì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mặt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trăng ở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rất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xa 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và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to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gấp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hàng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nghìn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lần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đất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nước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của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nhà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vua.</a:t>
            </a:r>
          </a:p>
        </p:txBody>
      </p:sp>
      <p:pic>
        <p:nvPicPr>
          <p:cNvPr id="14" name="图片 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22500" b="71900" l="11050" r="90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25" t="22648" r="8667" b="25382"/>
          <a:stretch/>
        </p:blipFill>
        <p:spPr>
          <a:xfrm>
            <a:off x="-305139" y="2509159"/>
            <a:ext cx="6162261" cy="3982857"/>
          </a:xfrm>
          <a:prstGeom prst="ellipse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5534787" y="2350418"/>
            <a:ext cx="6415314" cy="35394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 Vua cho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vời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tất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cả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vị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đại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thần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,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nhà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khoa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học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tới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để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bàn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cách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lấy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mặt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trăng cho cô </a:t>
            </a:r>
            <a:r>
              <a:rPr lang="vi-VN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bé</a:t>
            </a:r>
            <a:r>
              <a:rPr lang="vi-VN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. </a:t>
            </a:r>
            <a:r>
              <a:rPr lang="vi-VN" sz="2800" b="1" dirty="0">
                <a:solidFill>
                  <a:srgbClr val="F87BAA"/>
                </a:solidFill>
                <a:latin typeface="UTM Avo" panose="02040603050506020204" pitchFamily="18" charset="0"/>
              </a:rPr>
              <a:t>Nhưng ai </a:t>
            </a:r>
            <a:r>
              <a:rPr lang="vi-VN" sz="2800" b="1" dirty="0" err="1">
                <a:solidFill>
                  <a:srgbClr val="F87BAA"/>
                </a:solidFill>
                <a:latin typeface="UTM Avo" panose="02040603050506020204" pitchFamily="18" charset="0"/>
              </a:rPr>
              <a:t>nấy</a:t>
            </a:r>
            <a:r>
              <a:rPr lang="vi-VN" sz="2800" b="1" dirty="0">
                <a:solidFill>
                  <a:srgbClr val="F87BAA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srgbClr val="F87BAA"/>
                </a:solidFill>
                <a:latin typeface="UTM Avo" panose="02040603050506020204" pitchFamily="18" charset="0"/>
              </a:rPr>
              <a:t>đều</a:t>
            </a:r>
            <a:r>
              <a:rPr lang="vi-VN" sz="2800" b="1" dirty="0">
                <a:solidFill>
                  <a:srgbClr val="F87BAA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srgbClr val="F87BAA"/>
                </a:solidFill>
                <a:latin typeface="UTM Avo" panose="02040603050506020204" pitchFamily="18" charset="0"/>
              </a:rPr>
              <a:t>nói</a:t>
            </a:r>
            <a:r>
              <a:rPr lang="vi-VN" sz="2800" b="1" dirty="0">
                <a:solidFill>
                  <a:srgbClr val="F87BAA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srgbClr val="F87BAA"/>
                </a:solidFill>
                <a:latin typeface="UTM Avo" panose="02040603050506020204" pitchFamily="18" charset="0"/>
              </a:rPr>
              <a:t>là</a:t>
            </a:r>
            <a:r>
              <a:rPr lang="vi-VN" sz="2800" b="1" dirty="0">
                <a:solidFill>
                  <a:srgbClr val="F87BAA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srgbClr val="F87BAA"/>
                </a:solidFill>
                <a:latin typeface="UTM Avo" panose="02040603050506020204" pitchFamily="18" charset="0"/>
              </a:rPr>
              <a:t>đòi</a:t>
            </a:r>
            <a:r>
              <a:rPr lang="vi-VN" sz="2800" b="1" dirty="0">
                <a:solidFill>
                  <a:srgbClr val="F87BAA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srgbClr val="F87BAA"/>
                </a:solidFill>
                <a:latin typeface="UTM Avo" panose="02040603050506020204" pitchFamily="18" charset="0"/>
              </a:rPr>
              <a:t>hỏi</a:t>
            </a:r>
            <a:r>
              <a:rPr lang="vi-VN" sz="2800" b="1" dirty="0">
                <a:solidFill>
                  <a:srgbClr val="F87BAA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srgbClr val="F87BAA"/>
                </a:solidFill>
                <a:latin typeface="UTM Avo" panose="02040603050506020204" pitchFamily="18" charset="0"/>
              </a:rPr>
              <a:t>của</a:t>
            </a:r>
            <a:r>
              <a:rPr lang="vi-VN" sz="2800" b="1" dirty="0">
                <a:solidFill>
                  <a:srgbClr val="F87BAA"/>
                </a:solidFill>
                <a:latin typeface="UTM Avo" panose="02040603050506020204" pitchFamily="18" charset="0"/>
              </a:rPr>
              <a:t> công </a:t>
            </a:r>
            <a:r>
              <a:rPr lang="vi-VN" sz="2800" b="1" dirty="0" err="1">
                <a:solidFill>
                  <a:srgbClr val="F87BAA"/>
                </a:solidFill>
                <a:latin typeface="UTM Avo" panose="02040603050506020204" pitchFamily="18" charset="0"/>
              </a:rPr>
              <a:t>chúa</a:t>
            </a:r>
            <a:r>
              <a:rPr lang="vi-VN" sz="2800" b="1" dirty="0">
                <a:solidFill>
                  <a:srgbClr val="F87BAA"/>
                </a:solidFill>
                <a:latin typeface="UTM Avo" panose="02040603050506020204" pitchFamily="18" charset="0"/>
              </a:rPr>
              <a:t> không </a:t>
            </a:r>
            <a:r>
              <a:rPr lang="vi-VN" sz="2800" b="1" dirty="0" err="1">
                <a:solidFill>
                  <a:srgbClr val="F87BAA"/>
                </a:solidFill>
                <a:latin typeface="UTM Avo" panose="02040603050506020204" pitchFamily="18" charset="0"/>
              </a:rPr>
              <a:t>thể</a:t>
            </a:r>
            <a:r>
              <a:rPr lang="vi-VN" sz="2800" b="1" dirty="0">
                <a:solidFill>
                  <a:srgbClr val="F87BAA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srgbClr val="F87BAA"/>
                </a:solidFill>
                <a:latin typeface="UTM Avo" panose="02040603050506020204" pitchFamily="18" charset="0"/>
              </a:rPr>
              <a:t>thực</a:t>
            </a:r>
            <a:r>
              <a:rPr lang="vi-VN" sz="2800" b="1" dirty="0">
                <a:solidFill>
                  <a:srgbClr val="F87BAA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srgbClr val="F87BAA"/>
                </a:solidFill>
                <a:latin typeface="UTM Avo" panose="02040603050506020204" pitchFamily="18" charset="0"/>
              </a:rPr>
              <a:t>hiện</a:t>
            </a:r>
            <a:r>
              <a:rPr lang="vi-VN" sz="2800" b="1" dirty="0">
                <a:solidFill>
                  <a:srgbClr val="F87BAA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srgbClr val="F87BAA"/>
                </a:solidFill>
                <a:latin typeface="UTM Avo" panose="02040603050506020204" pitchFamily="18" charset="0"/>
              </a:rPr>
              <a:t>được</a:t>
            </a:r>
            <a:r>
              <a:rPr lang="vi-VN" sz="2800" b="1" dirty="0">
                <a:solidFill>
                  <a:srgbClr val="F87BAA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srgbClr val="F87BAA"/>
                </a:solidFill>
                <a:latin typeface="UTM Avo" panose="02040603050506020204" pitchFamily="18" charset="0"/>
              </a:rPr>
              <a:t>vì</a:t>
            </a:r>
            <a:r>
              <a:rPr lang="vi-VN" sz="2800" b="1" dirty="0">
                <a:solidFill>
                  <a:srgbClr val="F87BAA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srgbClr val="F87BAA"/>
                </a:solidFill>
                <a:latin typeface="UTM Avo" panose="02040603050506020204" pitchFamily="18" charset="0"/>
              </a:rPr>
              <a:t>mặt</a:t>
            </a:r>
            <a:r>
              <a:rPr lang="vi-VN" sz="2800" b="1" dirty="0">
                <a:solidFill>
                  <a:srgbClr val="F87BAA"/>
                </a:solidFill>
                <a:latin typeface="UTM Avo" panose="02040603050506020204" pitchFamily="18" charset="0"/>
              </a:rPr>
              <a:t> trăng ở </a:t>
            </a:r>
            <a:r>
              <a:rPr lang="vi-VN" sz="2800" b="1" dirty="0" err="1">
                <a:solidFill>
                  <a:srgbClr val="F87BAA"/>
                </a:solidFill>
                <a:latin typeface="UTM Avo" panose="02040603050506020204" pitchFamily="18" charset="0"/>
              </a:rPr>
              <a:t>rất</a:t>
            </a:r>
            <a:r>
              <a:rPr lang="vi-VN" sz="2800" b="1" dirty="0">
                <a:solidFill>
                  <a:srgbClr val="F87BAA"/>
                </a:solidFill>
                <a:latin typeface="UTM Avo" panose="02040603050506020204" pitchFamily="18" charset="0"/>
              </a:rPr>
              <a:t> xa </a:t>
            </a:r>
            <a:r>
              <a:rPr lang="vi-VN" sz="2800" b="1" dirty="0" err="1">
                <a:solidFill>
                  <a:srgbClr val="F87BAA"/>
                </a:solidFill>
                <a:latin typeface="UTM Avo" panose="02040603050506020204" pitchFamily="18" charset="0"/>
              </a:rPr>
              <a:t>và</a:t>
            </a:r>
            <a:r>
              <a:rPr lang="vi-VN" sz="2800" b="1" dirty="0">
                <a:solidFill>
                  <a:srgbClr val="F87BAA"/>
                </a:solidFill>
                <a:latin typeface="UTM Avo" panose="02040603050506020204" pitchFamily="18" charset="0"/>
              </a:rPr>
              <a:t> to </a:t>
            </a:r>
            <a:r>
              <a:rPr lang="vi-VN" sz="2800" b="1" dirty="0" err="1">
                <a:solidFill>
                  <a:srgbClr val="F87BAA"/>
                </a:solidFill>
                <a:latin typeface="UTM Avo" panose="02040603050506020204" pitchFamily="18" charset="0"/>
              </a:rPr>
              <a:t>gấp</a:t>
            </a:r>
            <a:r>
              <a:rPr lang="vi-VN" sz="2800" b="1" dirty="0">
                <a:solidFill>
                  <a:srgbClr val="F87BAA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srgbClr val="F87BAA"/>
                </a:solidFill>
                <a:latin typeface="UTM Avo" panose="02040603050506020204" pitchFamily="18" charset="0"/>
              </a:rPr>
              <a:t>hàng</a:t>
            </a:r>
            <a:r>
              <a:rPr lang="vi-VN" sz="2800" b="1" dirty="0">
                <a:solidFill>
                  <a:srgbClr val="F87BAA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srgbClr val="F87BAA"/>
                </a:solidFill>
                <a:latin typeface="UTM Avo" panose="02040603050506020204" pitchFamily="18" charset="0"/>
              </a:rPr>
              <a:t>nghìn</a:t>
            </a:r>
            <a:r>
              <a:rPr lang="vi-VN" sz="2800" b="1" dirty="0">
                <a:solidFill>
                  <a:srgbClr val="F87BAA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srgbClr val="F87BAA"/>
                </a:solidFill>
                <a:latin typeface="UTM Avo" panose="02040603050506020204" pitchFamily="18" charset="0"/>
              </a:rPr>
              <a:t>lần</a:t>
            </a:r>
            <a:r>
              <a:rPr lang="vi-VN" sz="2800" b="1" dirty="0">
                <a:solidFill>
                  <a:srgbClr val="F87BAA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srgbClr val="F87BAA"/>
                </a:solidFill>
                <a:latin typeface="UTM Avo" panose="02040603050506020204" pitchFamily="18" charset="0"/>
              </a:rPr>
              <a:t>đất</a:t>
            </a:r>
            <a:r>
              <a:rPr lang="vi-VN" sz="2800" b="1" dirty="0">
                <a:solidFill>
                  <a:srgbClr val="F87BAA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srgbClr val="F87BAA"/>
                </a:solidFill>
                <a:latin typeface="UTM Avo" panose="02040603050506020204" pitchFamily="18" charset="0"/>
              </a:rPr>
              <a:t>nước</a:t>
            </a:r>
            <a:r>
              <a:rPr lang="vi-VN" sz="2800" b="1" dirty="0">
                <a:solidFill>
                  <a:srgbClr val="F87BAA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srgbClr val="F87BAA"/>
                </a:solidFill>
                <a:latin typeface="UTM Avo" panose="02040603050506020204" pitchFamily="18" charset="0"/>
              </a:rPr>
              <a:t>của</a:t>
            </a:r>
            <a:r>
              <a:rPr lang="vi-VN" sz="2800" b="1" dirty="0">
                <a:solidFill>
                  <a:srgbClr val="F87BAA"/>
                </a:solidFill>
                <a:latin typeface="UTM Avo" panose="02040603050506020204" pitchFamily="18" charset="0"/>
              </a:rPr>
              <a:t> </a:t>
            </a:r>
            <a:r>
              <a:rPr lang="vi-VN" sz="2800" b="1" dirty="0" err="1">
                <a:solidFill>
                  <a:srgbClr val="F87BAA"/>
                </a:solidFill>
                <a:latin typeface="UTM Avo" panose="02040603050506020204" pitchFamily="18" charset="0"/>
              </a:rPr>
              <a:t>nhà</a:t>
            </a:r>
            <a:r>
              <a:rPr lang="vi-VN" sz="2800" b="1" dirty="0">
                <a:solidFill>
                  <a:srgbClr val="F87BAA"/>
                </a:solidFill>
                <a:latin typeface="UTM Avo" panose="02040603050506020204" pitchFamily="18" charset="0"/>
              </a:rPr>
              <a:t> vua.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35648" y="2804046"/>
            <a:ext cx="494112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6600" b="1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Đòi</a:t>
            </a:r>
            <a:r>
              <a:rPr lang="en-US" sz="6600" b="1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 </a:t>
            </a:r>
            <a:r>
              <a:rPr lang="en-US" sz="6600" b="1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hỏi</a:t>
            </a:r>
            <a:r>
              <a:rPr lang="en-US" sz="6600" b="1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 </a:t>
            </a:r>
            <a:r>
              <a:rPr lang="en-US" sz="6600" b="1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đó</a:t>
            </a:r>
            <a:r>
              <a:rPr lang="en-US" sz="6600" b="1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 </a:t>
            </a:r>
            <a:r>
              <a:rPr lang="en-US" sz="6600" b="1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không</a:t>
            </a:r>
            <a:r>
              <a:rPr lang="en-US" sz="6600" b="1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 </a:t>
            </a:r>
            <a:r>
              <a:rPr lang="en-US" sz="6600" b="1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thể</a:t>
            </a:r>
            <a:r>
              <a:rPr lang="en-US" sz="6600" b="1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 </a:t>
            </a:r>
            <a:r>
              <a:rPr lang="en-US" sz="6600" b="1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thực</a:t>
            </a:r>
            <a:r>
              <a:rPr lang="en-US" sz="6600" b="1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 </a:t>
            </a:r>
            <a:r>
              <a:rPr lang="en-US" sz="6600" b="1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hiện</a:t>
            </a:r>
            <a:r>
              <a:rPr lang="en-US" sz="6600" b="1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 </a:t>
            </a:r>
            <a:r>
              <a:rPr lang="en-US" sz="6600" b="1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được</a:t>
            </a:r>
            <a:endParaRPr lang="vi-VN" sz="6600" b="1" dirty="0">
              <a:solidFill>
                <a:srgbClr val="5B6087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444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/>
      <p:bldP spid="18" grpId="0"/>
      <p:bldP spid="12" grpId="0" animBg="1"/>
      <p:bldP spid="12" grpId="1" animBg="1"/>
      <p:bldP spid="12" grpId="2" animBg="1"/>
      <p:bldP spid="30" grpId="0" animBg="1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2352690" y="709080"/>
            <a:ext cx="8634624" cy="1631661"/>
          </a:xfrm>
          <a:prstGeom prst="roundRect">
            <a:avLst/>
          </a:prstGeom>
          <a:solidFill>
            <a:schemeClr val="bg1">
              <a:alpha val="62000"/>
            </a:schemeClr>
          </a:solidFill>
          <a:ln w="38100">
            <a:solidFill>
              <a:srgbClr val="F55F8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1983551" y="768046"/>
            <a:ext cx="8911770" cy="1389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UTM French Vanilla" panose="020406030505060202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UTM French Vanilla" panose="02040603050506020204" pitchFamily="18" charset="0"/>
              </a:rPr>
              <a:t> </a:t>
            </a:r>
            <a:r>
              <a:rPr kumimoji="0" lang="en-US" altLang="en-US" sz="4400" b="1" i="0" u="sng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UTM French Vanilla" panose="02040603050506020204" pitchFamily="18" charset="0"/>
              </a:rPr>
              <a:t>Câu</a:t>
            </a:r>
            <a:r>
              <a:rPr kumimoji="0" lang="en-US" altLang="en-US" sz="4400" b="1" i="0" u="sng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UTM French Vanilla" panose="02040603050506020204" pitchFamily="18" charset="0"/>
              </a:rPr>
              <a:t> </a:t>
            </a:r>
            <a:r>
              <a:rPr kumimoji="0" lang="en-US" altLang="en-US" sz="4400" b="1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3. </a:t>
            </a: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nghĩ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hề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6087"/>
                </a:solidFill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6087"/>
                </a:solidFill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6087"/>
                </a:solidFill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6087"/>
                </a:solidFill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6087"/>
                </a:solidFill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đại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6087"/>
                </a:solidFill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6087"/>
                </a:solidFill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thần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6087"/>
                </a:solidFill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6087"/>
                </a:solidFill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6087"/>
                </a:solidFill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6087"/>
                </a:solidFill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6087"/>
                </a:solidFill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6087"/>
                </a:solidFill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6087"/>
                </a:solidFill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6087"/>
                </a:solidFill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khoa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6087"/>
                </a:solidFill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6087"/>
                </a:solidFill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UTM French Vanilla" panose="02040603050506020204" pitchFamily="18" charset="0"/>
                <a:cs typeface="Times New Roman" panose="02020603050405020304" pitchFamily="18" charset="0"/>
              </a:rPr>
              <a:t>?</a:t>
            </a:r>
            <a:endParaRPr kumimoji="0" lang="en-GB" altLang="en-US" sz="4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UTM French Vanill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977923" y="3546665"/>
            <a:ext cx="43119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200" b="1" dirty="0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3200" b="1" dirty="0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200" b="1" dirty="0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chúa</a:t>
            </a:r>
            <a:r>
              <a:rPr lang="en-US" altLang="en-US" sz="3200" b="1" dirty="0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3200" b="1" dirty="0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b="1" dirty="0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200" b="1" dirty="0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3200" b="1" dirty="0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dirty="0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b="1" dirty="0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nào</a:t>
            </a:r>
            <a:endParaRPr lang="vi-VN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087392" y="5728674"/>
            <a:ext cx="4936042" cy="1077218"/>
          </a:xfrm>
          <a:prstGeom prst="rect">
            <a:avLst/>
          </a:prstGeom>
          <a:solidFill>
            <a:srgbClr val="FED0D0"/>
          </a:solidFill>
          <a:ln w="38100">
            <a:solidFill>
              <a:schemeClr val="accent1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dirty="0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3200" b="1" dirty="0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b="1" dirty="0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200" b="1" dirty="0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3200" b="1" dirty="0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200" b="1" dirty="0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chúa</a:t>
            </a:r>
            <a:r>
              <a:rPr lang="en-US" altLang="en-US" sz="3200" b="1" dirty="0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1" dirty="0" smtClean="0">
                <a:solidFill>
                  <a:srgbClr val="C00000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lớn</a:t>
            </a:r>
            <a:endParaRPr lang="vi-VN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860024" y="4215015"/>
            <a:ext cx="1279029" cy="1893209"/>
            <a:chOff x="6526144" y="1969388"/>
            <a:chExt cx="1122437" cy="1741356"/>
          </a:xfrm>
        </p:grpSpPr>
        <p:pic>
          <p:nvPicPr>
            <p:cNvPr id="22" name="Graphic 25">
              <a:extLst>
                <a:ext uri="{FF2B5EF4-FFF2-40B4-BE49-F238E27FC236}">
                  <a16:creationId xmlns:a16="http://schemas.microsoft.com/office/drawing/2014/main" xmlns="" id="{D5C4CF31-2104-490E-888E-C24C24B98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p:blipFill>
          <p:spPr>
            <a:xfrm>
              <a:off x="6526144" y="1969388"/>
              <a:ext cx="1122437" cy="1420368"/>
            </a:xfrm>
            <a:prstGeom prst="rect">
              <a:avLst/>
            </a:prstGeom>
          </p:spPr>
        </p:pic>
        <p:pic>
          <p:nvPicPr>
            <p:cNvPr id="23" name="Graphic 15">
              <a:extLst>
                <a:ext uri="{FF2B5EF4-FFF2-40B4-BE49-F238E27FC236}">
                  <a16:creationId xmlns:a16="http://schemas.microsoft.com/office/drawing/2014/main" xmlns="" id="{4C572389-8D99-4C17-9219-907F7A475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>
              <a:off x="6617318" y="2393293"/>
              <a:ext cx="1011802" cy="1317451"/>
            </a:xfrm>
            <a:prstGeom prst="rect">
              <a:avLst/>
            </a:prstGeom>
          </p:spPr>
        </p:pic>
      </p:grpSp>
      <p:sp>
        <p:nvSpPr>
          <p:cNvPr id="24" name="Rectangle 23"/>
          <p:cNvSpPr/>
          <p:nvPr/>
        </p:nvSpPr>
        <p:spPr>
          <a:xfrm>
            <a:off x="7074769" y="3593101"/>
            <a:ext cx="33867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3200" b="1" dirty="0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b="1" dirty="0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200" b="1" dirty="0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3200" b="1" dirty="0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200" b="1" dirty="0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3200" b="1" dirty="0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200" b="1" dirty="0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sz="3200" b="1" dirty="0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200" b="1" dirty="0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khoa</a:t>
            </a:r>
            <a:r>
              <a:rPr lang="en-US" altLang="en-US" sz="3200" b="1" dirty="0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học</a:t>
            </a:r>
            <a:endParaRPr lang="vi-VN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92676" y="2329080"/>
            <a:ext cx="1354652" cy="1580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8131" y="2962141"/>
            <a:ext cx="2073535" cy="3218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0192952" y="3192216"/>
            <a:ext cx="1962825" cy="357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4371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/>
      <p:bldP spid="19" grpId="0"/>
      <p:bldP spid="20" grpId="0" animBg="1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4745" t="36883" r="44201" b="41568"/>
          <a:stretch/>
        </p:blipFill>
        <p:spPr>
          <a:xfrm>
            <a:off x="1326405" y="-249609"/>
            <a:ext cx="10699943" cy="3211665"/>
          </a:xfrm>
          <a:prstGeom prst="ellipse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3F3CCFF-F8D1-4DA7-9C34-321CF2CA9F8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620421" y="2875141"/>
            <a:ext cx="3674720" cy="726898"/>
          </a:xfrm>
        </p:spPr>
        <p:txBody>
          <a:bodyPr/>
          <a:lstStyle/>
          <a:p>
            <a:pPr algn="ctr"/>
            <a:r>
              <a:rPr lang="en-US" sz="3200" b="1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Mặt</a:t>
            </a:r>
            <a:r>
              <a:rPr lang="en-US" sz="3200" b="1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trăng</a:t>
            </a:r>
            <a:r>
              <a:rPr lang="en-US" sz="3200" b="1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chỉ</a:t>
            </a:r>
            <a:r>
              <a:rPr lang="en-US" sz="3200" b="1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 to </a:t>
            </a:r>
            <a:r>
              <a:rPr lang="en-US" sz="3200" b="1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hơn</a:t>
            </a:r>
            <a:r>
              <a:rPr lang="en-US" sz="3200" b="1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móng</a:t>
            </a:r>
            <a:r>
              <a:rPr lang="en-US" sz="3200" b="1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tay</a:t>
            </a:r>
            <a:r>
              <a:rPr lang="en-US" sz="3200" b="1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của</a:t>
            </a:r>
            <a:r>
              <a:rPr lang="en-US" sz="3200" b="1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công</a:t>
            </a:r>
            <a:r>
              <a:rPr lang="en-US" sz="3200" b="1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chúa</a:t>
            </a:r>
            <a:endParaRPr lang="en-US" sz="3200" b="1" dirty="0">
              <a:solidFill>
                <a:srgbClr val="5B6087"/>
              </a:solidFill>
              <a:latin typeface="UTM French Vanilla" panose="020406030505060202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711FC92-7639-4DBA-85BC-1AFD73DA8FD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089634" y="2493721"/>
            <a:ext cx="3674720" cy="382453"/>
          </a:xfrm>
        </p:spPr>
        <p:txBody>
          <a:bodyPr/>
          <a:lstStyle/>
          <a:p>
            <a:r>
              <a:rPr lang="en-US" sz="3200" dirty="0" err="1" smtClean="0">
                <a:latin typeface="UTM French Vanilla" panose="02040603050506020204" pitchFamily="18" charset="0"/>
              </a:rPr>
              <a:t>Kích</a:t>
            </a:r>
            <a:r>
              <a:rPr lang="en-US" sz="3200" dirty="0" smtClean="0">
                <a:latin typeface="UTM French Vanilla" panose="02040603050506020204" pitchFamily="18" charset="0"/>
              </a:rPr>
              <a:t> </a:t>
            </a:r>
            <a:r>
              <a:rPr lang="en-US" sz="3200" dirty="0" err="1" smtClean="0">
                <a:latin typeface="UTM French Vanilla" panose="02040603050506020204" pitchFamily="18" charset="0"/>
              </a:rPr>
              <a:t>cỡ</a:t>
            </a:r>
            <a:endParaRPr lang="en-US" sz="3200" dirty="0">
              <a:latin typeface="UTM French Vanilla" panose="02040603050506020204" pitchFamily="18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B555F7BB-BD6A-4C1C-BAE9-AC0E8DB522E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773215" y="2493721"/>
            <a:ext cx="1316420" cy="963561"/>
          </a:xfrm>
        </p:spPr>
        <p:txBody>
          <a:bodyPr/>
          <a:lstStyle/>
          <a:p>
            <a:r>
              <a:rPr lang="en-US" dirty="0">
                <a:latin typeface="UTM French Vanilla" panose="02040603050506020204" pitchFamily="18" charset="0"/>
              </a:rPr>
              <a:t>01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56935ABA-D5C0-45D8-9473-FBAD8BE140A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004034" y="4247425"/>
            <a:ext cx="4103782" cy="726898"/>
          </a:xfrm>
        </p:spPr>
        <p:txBody>
          <a:bodyPr/>
          <a:lstStyle/>
          <a:p>
            <a:pPr algn="ctr"/>
            <a:r>
              <a:rPr lang="en-US" sz="3200" b="1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Mặt</a:t>
            </a:r>
            <a:r>
              <a:rPr lang="en-US" sz="3200" b="1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trăng</a:t>
            </a:r>
            <a:r>
              <a:rPr lang="en-US" sz="3200" b="1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đi</a:t>
            </a:r>
            <a:r>
              <a:rPr lang="en-US" sz="3200" b="1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ngang</a:t>
            </a:r>
            <a:r>
              <a:rPr lang="en-US" sz="3200" b="1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 qua </a:t>
            </a:r>
            <a:r>
              <a:rPr lang="en-US" sz="3200" b="1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ngọn</a:t>
            </a:r>
            <a:r>
              <a:rPr lang="en-US" sz="3200" b="1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cây</a:t>
            </a:r>
            <a:r>
              <a:rPr lang="en-US" sz="3200" b="1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trước</a:t>
            </a:r>
            <a:r>
              <a:rPr lang="en-US" sz="3200" b="1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cửa</a:t>
            </a:r>
            <a:r>
              <a:rPr lang="en-US" sz="3200" b="1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sổ</a:t>
            </a:r>
            <a:endParaRPr lang="en-US" sz="3200" b="1" dirty="0">
              <a:solidFill>
                <a:srgbClr val="5B6087"/>
              </a:solidFill>
              <a:latin typeface="UTM French Vanilla" panose="02040603050506020204" pitchFamily="18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8D7B4587-16C3-47E7-B84A-E9F1BAF0600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004034" y="3942120"/>
            <a:ext cx="3674720" cy="382453"/>
          </a:xfrm>
        </p:spPr>
        <p:txBody>
          <a:bodyPr/>
          <a:lstStyle/>
          <a:p>
            <a:r>
              <a:rPr lang="en-US" sz="3200" dirty="0" err="1" smtClean="0">
                <a:latin typeface="UTM French Vanilla" panose="02040603050506020204" pitchFamily="18" charset="0"/>
              </a:rPr>
              <a:t>Vị</a:t>
            </a:r>
            <a:r>
              <a:rPr lang="en-US" sz="3200" dirty="0" smtClean="0">
                <a:latin typeface="UTM French Vanilla" panose="02040603050506020204" pitchFamily="18" charset="0"/>
              </a:rPr>
              <a:t> </a:t>
            </a:r>
            <a:r>
              <a:rPr lang="en-US" sz="3200" dirty="0" err="1" smtClean="0">
                <a:latin typeface="UTM French Vanilla" panose="02040603050506020204" pitchFamily="18" charset="0"/>
              </a:rPr>
              <a:t>trí</a:t>
            </a:r>
            <a:endParaRPr lang="en-US" sz="3200" dirty="0">
              <a:latin typeface="UTM French Vanilla" panose="02040603050506020204" pitchFamily="18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D0110713-E16F-40A7-8826-B3AFFCB8565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0579347" y="3766360"/>
            <a:ext cx="1316420" cy="963561"/>
          </a:xfrm>
        </p:spPr>
        <p:txBody>
          <a:bodyPr/>
          <a:lstStyle/>
          <a:p>
            <a:r>
              <a:rPr lang="en-US" dirty="0">
                <a:latin typeface="UTM French Vanilla" panose="02040603050506020204" pitchFamily="18" charset="0"/>
              </a:rPr>
              <a:t>02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633EBE00-D020-49E1-B191-1DE2C4351AE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283042" y="5652551"/>
            <a:ext cx="4594187" cy="726898"/>
          </a:xfrm>
        </p:spPr>
        <p:txBody>
          <a:bodyPr/>
          <a:lstStyle/>
          <a:p>
            <a:pPr algn="ctr"/>
            <a:r>
              <a:rPr lang="en-US" sz="3200" b="1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Mặt</a:t>
            </a:r>
            <a:r>
              <a:rPr lang="en-US" sz="3200" b="1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trăng</a:t>
            </a:r>
            <a:r>
              <a:rPr lang="en-US" sz="3200" b="1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làm</a:t>
            </a:r>
            <a:r>
              <a:rPr lang="en-US" sz="3200" b="1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bằng</a:t>
            </a:r>
            <a:r>
              <a:rPr lang="en-US" sz="3200" b="1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rgbClr val="5B6087"/>
                </a:solidFill>
                <a:latin typeface="UTM French Vanilla" panose="02040603050506020204" pitchFamily="18" charset="0"/>
              </a:rPr>
              <a:t>vàng</a:t>
            </a:r>
            <a:r>
              <a:rPr lang="en-US" sz="3200" b="1" dirty="0" smtClean="0">
                <a:solidFill>
                  <a:srgbClr val="5B6087"/>
                </a:solidFill>
                <a:latin typeface="UTM French Vanilla" panose="02040603050506020204" pitchFamily="18" charset="0"/>
              </a:rPr>
              <a:t>.</a:t>
            </a:r>
            <a:endParaRPr lang="en-US" sz="3200" b="1" dirty="0">
              <a:solidFill>
                <a:srgbClr val="5B6087"/>
              </a:solidFill>
              <a:latin typeface="UTM French Vanilla" panose="02040603050506020204" pitchFamily="18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2AA02733-42F1-4DA0-A344-C0D7CDF77C0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858891" y="5199292"/>
            <a:ext cx="3674720" cy="382453"/>
          </a:xfrm>
        </p:spPr>
        <p:txBody>
          <a:bodyPr/>
          <a:lstStyle/>
          <a:p>
            <a:r>
              <a:rPr lang="en-US" sz="3200" dirty="0" err="1" smtClean="0">
                <a:latin typeface="UTM French Vanilla" panose="02040603050506020204" pitchFamily="18" charset="0"/>
              </a:rPr>
              <a:t>Chất</a:t>
            </a:r>
            <a:r>
              <a:rPr lang="en-US" sz="3200" dirty="0" smtClean="0">
                <a:latin typeface="UTM French Vanilla" panose="02040603050506020204" pitchFamily="18" charset="0"/>
              </a:rPr>
              <a:t> </a:t>
            </a:r>
            <a:r>
              <a:rPr lang="en-US" sz="3200" dirty="0" err="1" smtClean="0">
                <a:latin typeface="UTM French Vanilla" panose="02040603050506020204" pitchFamily="18" charset="0"/>
              </a:rPr>
              <a:t>liệu</a:t>
            </a:r>
            <a:endParaRPr lang="en-US" sz="3200" dirty="0">
              <a:latin typeface="UTM French Vanilla" panose="02040603050506020204" pitchFamily="18" charset="0"/>
            </a:endParaRPr>
          </a:p>
          <a:p>
            <a:endParaRPr lang="en-US" sz="3200" dirty="0">
              <a:latin typeface="UTM French Vanilla" panose="02040603050506020204" pitchFamily="18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D83F3F17-2899-4392-8C42-5EC212BEECA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542472" y="5199292"/>
            <a:ext cx="1316420" cy="963561"/>
          </a:xfrm>
        </p:spPr>
        <p:txBody>
          <a:bodyPr/>
          <a:lstStyle/>
          <a:p>
            <a:r>
              <a:rPr lang="en-US" dirty="0">
                <a:latin typeface="UTM French Vanilla" panose="02040603050506020204" pitchFamily="18" charset="0"/>
              </a:rPr>
              <a:t>03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3493587" y="574335"/>
            <a:ext cx="7853535" cy="184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04813" algn="ctr" eaLnBrk="1" hangingPunct="1">
              <a:buFont typeface="Arial" panose="020B0604020202020204" pitchFamily="34" charset="0"/>
              <a:buNone/>
            </a:pPr>
            <a:r>
              <a:rPr lang="en-US" altLang="en-US" sz="3600" b="1" u="sng" dirty="0" err="1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u="sng" dirty="0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4.</a:t>
            </a:r>
            <a:r>
              <a:rPr lang="en-US" altLang="en-US" sz="3600" b="1" dirty="0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600" b="1" dirty="0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b="1" dirty="0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chi </a:t>
            </a:r>
            <a:r>
              <a:rPr lang="en-US" altLang="en-US" sz="3600" b="1" dirty="0" err="1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3600" b="1" dirty="0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3600" b="1" dirty="0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3600" b="1" dirty="0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600" b="1" dirty="0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chúa</a:t>
            </a:r>
            <a:r>
              <a:rPr lang="en-US" altLang="en-US" sz="3600" b="1" dirty="0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3600" b="1" dirty="0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b="1" dirty="0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600" b="1" dirty="0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3600" b="1" dirty="0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3600" b="1" dirty="0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600" b="1" dirty="0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3600" b="1" dirty="0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600" b="1" dirty="0" smtClean="0">
                <a:solidFill>
                  <a:srgbClr val="CF2665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.</a:t>
            </a:r>
            <a:endParaRPr lang="en-GB" altLang="en-US" sz="3600" b="1" dirty="0" smtClean="0">
              <a:solidFill>
                <a:srgbClr val="CF2665"/>
              </a:solidFill>
              <a:latin typeface="UTM French Vanilla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Graphic 19">
            <a:extLst>
              <a:ext uri="{FF2B5EF4-FFF2-40B4-BE49-F238E27FC236}">
                <a16:creationId xmlns:a16="http://schemas.microsoft.com/office/drawing/2014/main" xmlns="" id="{177AD9FB-EBB7-4BB2-AB14-8DC01364AC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3266004" y="3761410"/>
            <a:ext cx="2421610" cy="31411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402735">
            <a:off x="8788163" y="1860530"/>
            <a:ext cx="2308264" cy="245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5186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50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500" tmFilter="0,0; .5, 1; 1, 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  <p:bldP spid="6" grpId="0" build="p"/>
      <p:bldP spid="7" grpId="0" build="p"/>
      <p:bldP spid="8" grpId="0" build="p"/>
      <p:bldP spid="9" grpId="0" build="p"/>
      <p:bldP spid="10" grpId="0" build="p"/>
      <p:bldP spid="11" grpId="0" build="p"/>
      <p:bldP spid="12" grpId="0" build="p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2217598" y="4094975"/>
            <a:ext cx="7705450" cy="23083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4800" b="1" dirty="0" err="1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4800" b="1" dirty="0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4800" b="1" dirty="0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800" b="1" dirty="0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4800" b="1" dirty="0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800" b="1" dirty="0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4800" b="1" dirty="0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4800" b="1" dirty="0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4800" b="1" dirty="0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800" b="1" dirty="0" err="1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4800" b="1" dirty="0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4800" b="1" dirty="0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4800" b="1" dirty="0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4800" b="1" dirty="0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ngộ</a:t>
            </a:r>
            <a:r>
              <a:rPr lang="en-US" altLang="en-US" sz="4800" b="1" dirty="0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nghĩnh</a:t>
            </a:r>
            <a:r>
              <a:rPr lang="en-US" altLang="en-US" sz="4800" b="1" dirty="0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800" b="1" dirty="0" smtClean="0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4800" b="1" dirty="0" err="1" smtClean="0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4800" b="1" dirty="0" smtClean="0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đáng</a:t>
            </a:r>
            <a:r>
              <a:rPr lang="en-US" altLang="en-US" sz="4800" b="1" dirty="0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4800" b="1" dirty="0">
                <a:solidFill>
                  <a:srgbClr val="5B6087"/>
                </a:solidFill>
                <a:latin typeface="UTM French Vanilla" panose="02040603050506020204" pitchFamily="18" charset="0"/>
                <a:cs typeface="Times New Roman" panose="02020603050405020304" pitchFamily="18" charset="0"/>
              </a:rPr>
              <a:t>.</a:t>
            </a:r>
            <a:endParaRPr lang="en-GB" altLang="en-US" sz="4800" b="1" dirty="0">
              <a:solidFill>
                <a:srgbClr val="5B6087"/>
              </a:solidFill>
              <a:latin typeface="UTM French Vanill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61C67EE6-954F-43FF-9B35-ED233DCC69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8433" y="3116717"/>
            <a:ext cx="4724400" cy="1002115"/>
          </a:xfrm>
          <a:ln w="3810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txBody>
          <a:bodyPr>
            <a:normAutofit fontScale="92500" lnSpcReduction="10000"/>
          </a:bodyPr>
          <a:lstStyle/>
          <a:p>
            <a:r>
              <a:rPr lang="en-US" b="1" dirty="0" err="1" smtClean="0">
                <a:latin typeface="UTM French Vanilla" panose="02040603050506020204" pitchFamily="18" charset="0"/>
              </a:rPr>
              <a:t>Nội</a:t>
            </a:r>
            <a:r>
              <a:rPr lang="en-US" b="1" dirty="0" smtClean="0">
                <a:latin typeface="UTM French Vanilla" panose="02040603050506020204" pitchFamily="18" charset="0"/>
              </a:rPr>
              <a:t> dung</a:t>
            </a:r>
            <a:endParaRPr lang="en-US" b="1" dirty="0">
              <a:latin typeface="UTM French Vanilla" panose="0204060305050602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813914" y="939112"/>
            <a:ext cx="3503412" cy="3461850"/>
            <a:chOff x="4813914" y="939112"/>
            <a:chExt cx="3503412" cy="3461850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xmlns="" id="{D80E3788-BA5D-485E-81FA-6F5719A37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4813914" y="939112"/>
              <a:ext cx="2841817" cy="346185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994136" y="939112"/>
              <a:ext cx="1323190" cy="1407422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-524157" y="-83051"/>
            <a:ext cx="12786623" cy="2379596"/>
            <a:chOff x="-414053" y="-172633"/>
            <a:chExt cx="12786623" cy="2379596"/>
          </a:xfrm>
        </p:grpSpPr>
        <p:pic>
          <p:nvPicPr>
            <p:cNvPr id="8" name="Graphic 9">
              <a:extLst>
                <a:ext uri="{FF2B5EF4-FFF2-40B4-BE49-F238E27FC236}">
                  <a16:creationId xmlns:a16="http://schemas.microsoft.com/office/drawing/2014/main" xmlns="" id="{A145870F-B7A1-4EDB-B78D-7A850FCCC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 rot="20949908">
              <a:off x="-414053" y="56418"/>
              <a:ext cx="4177699" cy="2150545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xmlns="" id="{A145870F-B7A1-4EDB-B78D-7A850FCCC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 rot="2380275">
              <a:off x="8194871" y="-172633"/>
              <a:ext cx="4177699" cy="21505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958540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350"/>
                            </p:stCondLst>
                            <p:childTnLst>
                              <p:par>
                                <p:cTn id="2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9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2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xmlns="" id="{286B0085-6667-4792-B725-9C6B5FDCD5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617506" y="391164"/>
            <a:ext cx="2132136" cy="16763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-501596" y="566883"/>
            <a:ext cx="5250422" cy="6381269"/>
            <a:chOff x="-434184" y="564015"/>
            <a:chExt cx="5250422" cy="6381269"/>
          </a:xfrm>
        </p:grpSpPr>
        <p:pic>
          <p:nvPicPr>
            <p:cNvPr id="7" name="Graphic 5">
              <a:extLst>
                <a:ext uri="{FF2B5EF4-FFF2-40B4-BE49-F238E27FC236}">
                  <a16:creationId xmlns:a16="http://schemas.microsoft.com/office/drawing/2014/main" xmlns="" id="{430F5CD6-633C-4E6D-8427-3FC05829B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392168">
              <a:off x="-434184" y="564015"/>
              <a:ext cx="3691492" cy="6369970"/>
            </a:xfrm>
            <a:prstGeom prst="rect">
              <a:avLst/>
            </a:prstGeom>
          </p:spPr>
        </p:pic>
        <p:pic>
          <p:nvPicPr>
            <p:cNvPr id="8" name="Graphic 3">
              <a:extLst>
                <a:ext uri="{FF2B5EF4-FFF2-40B4-BE49-F238E27FC236}">
                  <a16:creationId xmlns:a16="http://schemas.microsoft.com/office/drawing/2014/main" xmlns="" id="{28DEB0CD-EC55-4472-A466-2108382B8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 rot="21193850">
              <a:off x="2708129" y="3327960"/>
              <a:ext cx="2108109" cy="3617324"/>
            </a:xfrm>
            <a:prstGeom prst="rect">
              <a:avLst/>
            </a:prstGeom>
          </p:spPr>
        </p:pic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xmlns="" id="{459AC130-8392-4BEC-B279-B3475A7161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5047834" y="119088"/>
            <a:ext cx="2563653" cy="1948376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xmlns="" id="{9F780F97-25B7-42AE-BB72-D0360C368D4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514630" y="1093276"/>
            <a:ext cx="7692980" cy="295641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dirty="0" smtClean="0">
                <a:solidFill>
                  <a:srgbClr val="FFFF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SVN-Moon star" panose="00000400000000000000" pitchFamily="2" charset="0"/>
              </a:rPr>
              <a:t>ĐỌC </a:t>
            </a:r>
          </a:p>
          <a:p>
            <a:pPr marL="0" indent="0" algn="ctr">
              <a:buNone/>
            </a:pPr>
            <a:r>
              <a:rPr lang="en-US" sz="8000" dirty="0" smtClean="0">
                <a:solidFill>
                  <a:srgbClr val="FFFF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SVN-Moon star" panose="00000400000000000000" pitchFamily="2" charset="0"/>
              </a:rPr>
              <a:t>DIỄN CẢM</a:t>
            </a:r>
            <a:endParaRPr lang="en-US" sz="8000" dirty="0">
              <a:solidFill>
                <a:srgbClr val="FFFF0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SVN-Moon star" panose="00000400000000000000" pitchFamily="2" charset="0"/>
            </a:endParaRP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xmlns="" id="{9F780F97-25B7-42AE-BB72-D0360C368D4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587782" y="1027946"/>
            <a:ext cx="7692980" cy="295641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dirty="0" smtClean="0">
                <a:solidFill>
                  <a:srgbClr val="CF2665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SVN-Moon star" panose="00000400000000000000" pitchFamily="2" charset="0"/>
              </a:rPr>
              <a:t>ĐỌC </a:t>
            </a:r>
          </a:p>
          <a:p>
            <a:pPr marL="0" indent="0" algn="ctr">
              <a:buNone/>
            </a:pPr>
            <a:r>
              <a:rPr lang="en-US" sz="8000" dirty="0" smtClean="0">
                <a:solidFill>
                  <a:srgbClr val="CF2665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SVN-Moon star" panose="00000400000000000000" pitchFamily="2" charset="0"/>
              </a:rPr>
              <a:t>DIỄN CẢM</a:t>
            </a:r>
            <a:endParaRPr lang="en-US" sz="8000" dirty="0">
              <a:solidFill>
                <a:srgbClr val="CF2665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SVN-Moon star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9058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9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">
            <a:extLst>
              <a:ext uri="{FF2B5EF4-FFF2-40B4-BE49-F238E27FC236}">
                <a16:creationId xmlns:a16="http://schemas.microsoft.com/office/drawing/2014/main" xmlns="" id="{61C67EE6-954F-43FF-9B35-ED233DCC69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78832" y="238879"/>
            <a:ext cx="6160733" cy="1291974"/>
          </a:xfrm>
          <a:ln w="38100">
            <a:solidFill>
              <a:schemeClr val="accent6">
                <a:lumMod val="50000"/>
              </a:schemeClr>
            </a:solidFill>
            <a:prstDash val="dash"/>
          </a:ln>
        </p:spPr>
        <p:txBody>
          <a:bodyPr>
            <a:noAutofit/>
          </a:bodyPr>
          <a:lstStyle/>
          <a:p>
            <a:pPr algn="ctr"/>
            <a:r>
              <a:rPr 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Đọc</a:t>
            </a:r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 </a:t>
            </a:r>
            <a:r>
              <a:rPr 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diễn</a:t>
            </a:r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 </a:t>
            </a:r>
            <a:r>
              <a:rPr 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cảm</a:t>
            </a:r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 </a:t>
            </a:r>
            <a:r>
              <a:rPr 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theo</a:t>
            </a:r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 </a:t>
            </a:r>
            <a:r>
              <a:rPr 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lời</a:t>
            </a:r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 </a:t>
            </a:r>
            <a:r>
              <a:rPr 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các</a:t>
            </a:r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 </a:t>
            </a:r>
            <a:r>
              <a:rPr 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nhân</a:t>
            </a:r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 </a:t>
            </a:r>
            <a:r>
              <a:rPr 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vật</a:t>
            </a:r>
            <a:endParaRPr lang="en-US" sz="4800" b="1" dirty="0">
              <a:solidFill>
                <a:schemeClr val="accent6">
                  <a:lumMod val="50000"/>
                </a:schemeClr>
              </a:solidFill>
              <a:latin typeface="UTM French Vanilla" panose="020406030505060202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837570" y="1332071"/>
            <a:ext cx="2232567" cy="346545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xmlns="" id="{177AD9FB-EBB7-4BB2-AB14-8DC01364AC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4885146" y="1800108"/>
            <a:ext cx="2310784" cy="29974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862" t="290" r="9461" b="42029"/>
          <a:stretch/>
        </p:blipFill>
        <p:spPr>
          <a:xfrm>
            <a:off x="8377922" y="1779254"/>
            <a:ext cx="2708470" cy="3379304"/>
          </a:xfrm>
          <a:prstGeom prst="rect">
            <a:avLst/>
          </a:prstGeom>
        </p:spPr>
      </p:pic>
      <p:sp>
        <p:nvSpPr>
          <p:cNvPr id="22" name="Text Placeholder 1">
            <a:extLst>
              <a:ext uri="{FF2B5EF4-FFF2-40B4-BE49-F238E27FC236}">
                <a16:creationId xmlns:a16="http://schemas.microsoft.com/office/drawing/2014/main" xmlns="" id="{61C67EE6-954F-43FF-9B35-ED233DCC69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07909" y="4891177"/>
            <a:ext cx="1767637" cy="576470"/>
          </a:xfrm>
          <a:solidFill>
            <a:srgbClr val="777D9E"/>
          </a:solidFill>
          <a:ln w="38100">
            <a:noFill/>
            <a:prstDash val="dash"/>
          </a:ln>
        </p:spPr>
        <p:txBody>
          <a:bodyPr>
            <a:no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UTM French Vanilla" panose="02040603050506020204" pitchFamily="18" charset="0"/>
              </a:rPr>
              <a:t>Chú</a:t>
            </a:r>
            <a:r>
              <a:rPr lang="en-US" sz="3200" b="1" dirty="0" smtClean="0">
                <a:solidFill>
                  <a:schemeClr val="bg1"/>
                </a:solidFill>
                <a:latin typeface="UTM French Vanill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UTM French Vanilla" panose="02040603050506020204" pitchFamily="18" charset="0"/>
              </a:rPr>
              <a:t>hề</a:t>
            </a:r>
            <a:endParaRPr lang="en-US" sz="3200" b="1" dirty="0">
              <a:solidFill>
                <a:schemeClr val="bg1"/>
              </a:solidFill>
              <a:latin typeface="UTM French Vanilla" panose="02040603050506020204" pitchFamily="18" charset="0"/>
            </a:endParaRP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xmlns="" id="{61C67EE6-954F-43FF-9B35-ED233DCC69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58755" y="4891177"/>
            <a:ext cx="2537176" cy="576470"/>
          </a:xfrm>
          <a:solidFill>
            <a:srgbClr val="777D9E"/>
          </a:solidFill>
          <a:ln w="38100">
            <a:noFill/>
            <a:prstDash val="dash"/>
          </a:ln>
        </p:spPr>
        <p:txBody>
          <a:bodyPr>
            <a:no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UTM French Vanilla" panose="02040603050506020204" pitchFamily="18" charset="0"/>
              </a:rPr>
              <a:t>Công</a:t>
            </a:r>
            <a:r>
              <a:rPr lang="en-US" sz="3200" b="1" dirty="0" smtClean="0">
                <a:solidFill>
                  <a:schemeClr val="bg1"/>
                </a:solidFill>
                <a:latin typeface="UTM French Vanill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UTM French Vanilla" panose="02040603050506020204" pitchFamily="18" charset="0"/>
              </a:rPr>
              <a:t>chúa</a:t>
            </a:r>
            <a:r>
              <a:rPr lang="en-US" sz="3200" b="1" dirty="0" smtClean="0">
                <a:solidFill>
                  <a:schemeClr val="bg1"/>
                </a:solidFill>
                <a:latin typeface="UTM French Vanill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UTM French Vanilla" panose="02040603050506020204" pitchFamily="18" charset="0"/>
              </a:rPr>
              <a:t>nhỏ</a:t>
            </a:r>
            <a:endParaRPr lang="en-US" sz="3200" b="1" dirty="0">
              <a:solidFill>
                <a:schemeClr val="bg1"/>
              </a:solidFill>
              <a:latin typeface="UTM French Vanilla" panose="02040603050506020204" pitchFamily="18" charset="0"/>
            </a:endParaRP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xmlns="" id="{61C67EE6-954F-43FF-9B35-ED233DCC69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79140" y="4891177"/>
            <a:ext cx="2907252" cy="576470"/>
          </a:xfrm>
          <a:solidFill>
            <a:srgbClr val="777D9E"/>
          </a:solidFill>
          <a:ln w="38100">
            <a:noFill/>
            <a:prstDash val="dash"/>
          </a:ln>
        </p:spPr>
        <p:txBody>
          <a:bodyPr>
            <a:no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UTM French Vanilla" panose="02040603050506020204" pitchFamily="18" charset="0"/>
              </a:rPr>
              <a:t>Người</a:t>
            </a:r>
            <a:r>
              <a:rPr lang="en-US" sz="3200" b="1" dirty="0" smtClean="0">
                <a:solidFill>
                  <a:schemeClr val="bg1"/>
                </a:solidFill>
                <a:latin typeface="UTM French Vanill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UTM French Vanilla" panose="02040603050506020204" pitchFamily="18" charset="0"/>
              </a:rPr>
              <a:t>dẫn</a:t>
            </a:r>
            <a:r>
              <a:rPr lang="en-US" sz="3200" b="1" dirty="0" smtClean="0">
                <a:solidFill>
                  <a:schemeClr val="bg1"/>
                </a:solidFill>
                <a:latin typeface="UTM French Vanill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UTM French Vanilla" panose="02040603050506020204" pitchFamily="18" charset="0"/>
              </a:rPr>
              <a:t>truyện</a:t>
            </a:r>
            <a:endParaRPr lang="en-US" sz="3200" b="1" dirty="0">
              <a:solidFill>
                <a:schemeClr val="bg1"/>
              </a:solidFill>
              <a:latin typeface="UTM French Vanilla" panose="02040603050506020204" pitchFamily="18" charset="0"/>
            </a:endParaRPr>
          </a:p>
        </p:txBody>
      </p:sp>
      <p:sp>
        <p:nvSpPr>
          <p:cNvPr id="25" name="Text Placeholder 1">
            <a:extLst>
              <a:ext uri="{FF2B5EF4-FFF2-40B4-BE49-F238E27FC236}">
                <a16:creationId xmlns:a16="http://schemas.microsoft.com/office/drawing/2014/main" xmlns="" id="{61C67EE6-954F-43FF-9B35-ED233DCC69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3524" y="5561299"/>
            <a:ext cx="2152406" cy="958771"/>
          </a:xfrm>
          <a:noFill/>
          <a:ln w="38100">
            <a:solidFill>
              <a:srgbClr val="F32C5F"/>
            </a:solidFill>
            <a:prstDash val="dash"/>
          </a:ln>
        </p:spPr>
        <p:txBody>
          <a:bodyPr>
            <a:noAutofit/>
          </a:bodyPr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UTM French Vanilla" panose="02040603050506020204" pitchFamily="18" charset="0"/>
              </a:rPr>
              <a:t>Hồn</a:t>
            </a:r>
            <a:r>
              <a:rPr lang="en-US" sz="3200" b="1" dirty="0" smtClean="0">
                <a:solidFill>
                  <a:schemeClr val="tx1"/>
                </a:solidFill>
                <a:latin typeface="UTM French Vanill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French Vanilla" panose="02040603050506020204" pitchFamily="18" charset="0"/>
              </a:rPr>
              <a:t>nhiên</a:t>
            </a:r>
            <a:r>
              <a:rPr lang="en-US" sz="3200" b="1" dirty="0" smtClean="0">
                <a:solidFill>
                  <a:schemeClr val="tx1"/>
                </a:solidFill>
                <a:latin typeface="UTM French Vanilla" panose="02040603050506020204" pitchFamily="18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UTM French Vanilla" panose="02040603050506020204" pitchFamily="18" charset="0"/>
              </a:rPr>
              <a:t>ngây</a:t>
            </a:r>
            <a:r>
              <a:rPr lang="en-US" sz="3200" b="1" dirty="0" smtClean="0">
                <a:solidFill>
                  <a:schemeClr val="tx1"/>
                </a:solidFill>
                <a:latin typeface="UTM French Vanill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French Vanilla" panose="02040603050506020204" pitchFamily="18" charset="0"/>
              </a:rPr>
              <a:t>thơ</a:t>
            </a:r>
            <a:endParaRPr lang="en-US" sz="3200" b="1" dirty="0">
              <a:solidFill>
                <a:schemeClr val="tx1"/>
              </a:solidFill>
              <a:latin typeface="UTM French Vanilla" panose="02040603050506020204" pitchFamily="18" charset="0"/>
            </a:endParaRP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xmlns="" id="{61C67EE6-954F-43FF-9B35-ED233DCC69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19779" y="5561299"/>
            <a:ext cx="1767637" cy="958771"/>
          </a:xfrm>
          <a:noFill/>
          <a:ln w="38100">
            <a:solidFill>
              <a:srgbClr val="F32C5F"/>
            </a:solidFill>
            <a:prstDash val="dash"/>
          </a:ln>
        </p:spPr>
        <p:txBody>
          <a:bodyPr>
            <a:noAutofit/>
          </a:bodyPr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UTM French Vanilla" panose="02040603050506020204" pitchFamily="18" charset="0"/>
              </a:rPr>
              <a:t>Vui</a:t>
            </a:r>
            <a:r>
              <a:rPr lang="en-US" sz="3200" b="1" dirty="0" smtClean="0">
                <a:solidFill>
                  <a:schemeClr val="tx1"/>
                </a:solidFill>
                <a:latin typeface="UTM French Vanill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French Vanilla" panose="02040603050506020204" pitchFamily="18" charset="0"/>
              </a:rPr>
              <a:t>vẻ</a:t>
            </a:r>
            <a:r>
              <a:rPr lang="en-US" sz="3200" b="1" dirty="0" smtClean="0">
                <a:solidFill>
                  <a:schemeClr val="tx1"/>
                </a:solidFill>
                <a:latin typeface="UTM French Vanilla" panose="02040603050506020204" pitchFamily="18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UTM French Vanilla" panose="02040603050506020204" pitchFamily="18" charset="0"/>
              </a:rPr>
              <a:t>điềm</a:t>
            </a:r>
            <a:r>
              <a:rPr lang="en-US" sz="3200" b="1" dirty="0" smtClean="0">
                <a:solidFill>
                  <a:schemeClr val="tx1"/>
                </a:solidFill>
                <a:latin typeface="UTM French Vanill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French Vanilla" panose="02040603050506020204" pitchFamily="18" charset="0"/>
              </a:rPr>
              <a:t>đạm</a:t>
            </a:r>
            <a:endParaRPr lang="en-US" sz="3200" b="1" dirty="0">
              <a:solidFill>
                <a:schemeClr val="tx1"/>
              </a:solidFill>
              <a:latin typeface="UTM French Vanilla" panose="02040603050506020204" pitchFamily="18" charset="0"/>
            </a:endParaRPr>
          </a:p>
        </p:txBody>
      </p:sp>
      <p:sp>
        <p:nvSpPr>
          <p:cNvPr id="27" name="Text Placeholder 1">
            <a:extLst>
              <a:ext uri="{FF2B5EF4-FFF2-40B4-BE49-F238E27FC236}">
                <a16:creationId xmlns:a16="http://schemas.microsoft.com/office/drawing/2014/main" xmlns="" id="{61C67EE6-954F-43FF-9B35-ED233DCC69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56563" y="5561299"/>
            <a:ext cx="2152406" cy="958771"/>
          </a:xfrm>
          <a:noFill/>
          <a:ln w="38100">
            <a:solidFill>
              <a:srgbClr val="F32C5F"/>
            </a:solidFill>
            <a:prstDash val="dash"/>
          </a:ln>
        </p:spPr>
        <p:txBody>
          <a:bodyPr>
            <a:noAutofit/>
          </a:bodyPr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UTM French Vanilla" panose="02040603050506020204" pitchFamily="18" charset="0"/>
              </a:rPr>
              <a:t>Nhẹ</a:t>
            </a:r>
            <a:r>
              <a:rPr lang="en-US" sz="3200" b="1" dirty="0" smtClean="0">
                <a:solidFill>
                  <a:schemeClr val="tx1"/>
                </a:solidFill>
                <a:latin typeface="UTM French Vanill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French Vanilla" panose="02040603050506020204" pitchFamily="18" charset="0"/>
              </a:rPr>
              <a:t>nhàng</a:t>
            </a:r>
            <a:r>
              <a:rPr lang="en-US" sz="3200" b="1" dirty="0" smtClean="0">
                <a:solidFill>
                  <a:schemeClr val="tx1"/>
                </a:solidFill>
                <a:latin typeface="UTM French Vanilla" panose="02040603050506020204" pitchFamily="18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UTM French Vanilla" panose="02040603050506020204" pitchFamily="18" charset="0"/>
              </a:rPr>
              <a:t>chậm</a:t>
            </a:r>
            <a:r>
              <a:rPr lang="en-US" sz="3200" b="1" dirty="0" smtClean="0">
                <a:solidFill>
                  <a:schemeClr val="tx1"/>
                </a:solidFill>
                <a:latin typeface="UTM French Vanilla" panose="0204060305050602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UTM French Vanilla" panose="02040603050506020204" pitchFamily="18" charset="0"/>
              </a:rPr>
              <a:t>rãi</a:t>
            </a:r>
            <a:endParaRPr lang="en-US" sz="3200" b="1" dirty="0">
              <a:solidFill>
                <a:schemeClr val="tx1"/>
              </a:solidFill>
              <a:latin typeface="UTM French Vanill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5459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4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4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4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400" fill="hold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00" fill="hold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4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4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 animBg="1"/>
      <p:bldP spid="22" grpId="0" build="p" animBg="1"/>
      <p:bldP spid="23" grpId="0" build="p" animBg="1"/>
      <p:bldP spid="24" grpId="0" build="p" animBg="1"/>
      <p:bldP spid="25" grpId="0" uiExpand="1" build="p" animBg="1"/>
      <p:bldP spid="26" grpId="0" uiExpand="1" build="p" animBg="1"/>
      <p:bldP spid="27" grpId="0" uiExpand="1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1159099" y="432226"/>
            <a:ext cx="9697586" cy="6044637"/>
          </a:xfrm>
          <a:prstGeom prst="roundRect">
            <a:avLst/>
          </a:prstGeom>
          <a:ln w="38100">
            <a:solidFill>
              <a:srgbClr val="777D9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 13"/>
          <p:cNvSpPr/>
          <p:nvPr/>
        </p:nvSpPr>
        <p:spPr>
          <a:xfrm>
            <a:off x="1495790" y="992285"/>
            <a:ext cx="9360895" cy="5484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44488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hề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nhỏ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hứa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mang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trăng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/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/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trăng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to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chừng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chúa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344488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to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móng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ta,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đặt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ngón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trăng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/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móng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che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gần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khuất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trăng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344488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hề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344488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chúa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trăng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treo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đâu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?</a:t>
            </a:r>
          </a:p>
          <a:p>
            <a:pPr marL="0" marR="0" lvl="0" indent="344488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chúa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344488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- Ta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đôi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nó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ngang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qua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ngọn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cửa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sổ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344488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hề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gặng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344488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Vậy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chúa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trăng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344488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Tất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vàng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endParaRPr kumimoji="0" lang="vi-VN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232658" y="432226"/>
            <a:ext cx="6291626" cy="776039"/>
            <a:chOff x="3232658" y="498191"/>
            <a:chExt cx="6291626" cy="776039"/>
          </a:xfrm>
        </p:grpSpPr>
        <p:sp>
          <p:nvSpPr>
            <p:cNvPr id="7" name="Text Placeholder 1">
              <a:extLst>
                <a:ext uri="{FF2B5EF4-FFF2-40B4-BE49-F238E27FC236}">
                  <a16:creationId xmlns:a16="http://schemas.microsoft.com/office/drawing/2014/main" xmlns="" id="{40B9744C-2385-453A-99B2-0282E1FBA06C}"/>
                </a:ext>
              </a:extLst>
            </p:cNvPr>
            <p:cNvSpPr txBox="1">
              <a:spLocks/>
            </p:cNvSpPr>
            <p:nvPr/>
          </p:nvSpPr>
          <p:spPr>
            <a:xfrm>
              <a:off x="3232658" y="498191"/>
              <a:ext cx="6240110" cy="77470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4800" b="1" dirty="0" err="1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Rất</a:t>
              </a:r>
              <a:r>
                <a:rPr lang="en-US" sz="4800" b="1" dirty="0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nhiều</a:t>
              </a:r>
              <a:r>
                <a:rPr lang="en-US" sz="4800" b="1" dirty="0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mặt</a:t>
              </a:r>
              <a:r>
                <a:rPr lang="en-US" sz="4800" b="1" dirty="0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trăng</a:t>
              </a:r>
              <a:endParaRPr lang="en-US" sz="4800" b="1" dirty="0">
                <a:solidFill>
                  <a:srgbClr val="FFFF0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SVN-Moon star" panose="00000400000000000000" pitchFamily="2" charset="0"/>
              </a:endParaRPr>
            </a:p>
          </p:txBody>
        </p:sp>
        <p:sp>
          <p:nvSpPr>
            <p:cNvPr id="8" name="Text Placeholder 1">
              <a:extLst>
                <a:ext uri="{FF2B5EF4-FFF2-40B4-BE49-F238E27FC236}">
                  <a16:creationId xmlns:a16="http://schemas.microsoft.com/office/drawing/2014/main" xmlns="" id="{40B9744C-2385-453A-99B2-0282E1FBA06C}"/>
                </a:ext>
              </a:extLst>
            </p:cNvPr>
            <p:cNvSpPr txBox="1">
              <a:spLocks/>
            </p:cNvSpPr>
            <p:nvPr/>
          </p:nvSpPr>
          <p:spPr>
            <a:xfrm>
              <a:off x="3284174" y="499530"/>
              <a:ext cx="6240110" cy="77470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4800" b="1" dirty="0" err="1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Rất</a:t>
              </a:r>
              <a:r>
                <a:rPr lang="en-US" sz="4800" b="1" dirty="0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nhiều</a:t>
              </a:r>
              <a:r>
                <a:rPr lang="en-US" sz="4800" b="1" dirty="0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mặt</a:t>
              </a:r>
              <a:r>
                <a:rPr lang="en-US" sz="4800" b="1" dirty="0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trăng</a:t>
              </a:r>
              <a:endParaRPr lang="en-US" sz="4800" b="1" dirty="0">
                <a:solidFill>
                  <a:srgbClr val="5B6087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SVN-Moon star" panose="000004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90816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">
            <a:extLst>
              <a:ext uri="{FF2B5EF4-FFF2-40B4-BE49-F238E27FC236}">
                <a16:creationId xmlns:a16="http://schemas.microsoft.com/office/drawing/2014/main" xmlns="" id="{9F780F97-25B7-42AE-BB72-D0360C368D4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766244" y="891418"/>
            <a:ext cx="4520839" cy="116615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9600" dirty="0" err="1" smtClean="0">
                <a:solidFill>
                  <a:srgbClr val="FFFF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SVN-Moon star" panose="00000400000000000000" pitchFamily="2" charset="0"/>
              </a:rPr>
              <a:t>Dặn</a:t>
            </a:r>
            <a:r>
              <a:rPr lang="en-US" sz="9600" dirty="0" smtClean="0">
                <a:solidFill>
                  <a:srgbClr val="FFFF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SVN-Moon star" panose="00000400000000000000" pitchFamily="2" charset="0"/>
              </a:rPr>
              <a:t> </a:t>
            </a:r>
            <a:r>
              <a:rPr lang="en-US" sz="9600" dirty="0" err="1" smtClean="0">
                <a:solidFill>
                  <a:srgbClr val="FFFF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SVN-Moon star" panose="00000400000000000000" pitchFamily="2" charset="0"/>
              </a:rPr>
              <a:t>dò</a:t>
            </a:r>
            <a:endParaRPr lang="en-US" sz="9600" dirty="0">
              <a:solidFill>
                <a:srgbClr val="FFFF0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SVN-Moon star" panose="00000400000000000000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55633" y="2421227"/>
            <a:ext cx="299224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44488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B2626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alt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8B2626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8B2626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alt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8B2626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8B2626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8B2626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8B2626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3200" b="1" kern="0" dirty="0" smtClean="0">
                <a:solidFill>
                  <a:srgbClr val="8B262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 smtClean="0">
                <a:solidFill>
                  <a:srgbClr val="8B262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kern="0" dirty="0" smtClean="0">
                <a:solidFill>
                  <a:srgbClr val="8B262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200" b="1" kern="0" dirty="0" err="1" smtClean="0">
                <a:solidFill>
                  <a:srgbClr val="8B262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sẻ</a:t>
            </a:r>
            <a:r>
              <a:rPr lang="en-US" altLang="en-US" sz="3200" b="1" kern="0" dirty="0" smtClean="0">
                <a:solidFill>
                  <a:srgbClr val="8B262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 smtClean="0">
                <a:solidFill>
                  <a:srgbClr val="8B262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kern="0" dirty="0" smtClean="0">
                <a:solidFill>
                  <a:srgbClr val="8B262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 smtClean="0">
                <a:solidFill>
                  <a:srgbClr val="8B262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kern="0" dirty="0" smtClean="0">
                <a:solidFill>
                  <a:srgbClr val="8B262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 smtClean="0">
                <a:solidFill>
                  <a:srgbClr val="8B262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thân</a:t>
            </a:r>
            <a:endParaRPr kumimoji="0" lang="vi-VN" sz="2000" b="1" i="0" u="none" strike="noStrike" kern="0" cap="none" spc="0" normalizeH="0" baseline="0" noProof="0" dirty="0" smtClean="0">
              <a:ln>
                <a:noFill/>
              </a:ln>
              <a:solidFill>
                <a:srgbClr val="8B2626"/>
              </a:solidFill>
              <a:effectLst/>
              <a:uLnTx/>
              <a:uFillTx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512629" y="2292437"/>
            <a:ext cx="305821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44488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kern="0" dirty="0" err="1">
                <a:solidFill>
                  <a:srgbClr val="8B262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B2626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huẩn</a:t>
            </a:r>
            <a:r>
              <a:rPr kumimoji="0" lang="en-US" alt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8B2626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8B2626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alt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8B2626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8B2626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8B2626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8B2626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alt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8B2626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8B2626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alt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8B2626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8B2626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alt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8B2626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8B2626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trăng</a:t>
            </a:r>
            <a:r>
              <a:rPr kumimoji="0" lang="en-US" alt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8B2626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0" cap="none" spc="0" normalizeH="0" noProof="0" dirty="0" smtClean="0">
                <a:ln>
                  <a:noFill/>
                </a:ln>
                <a:solidFill>
                  <a:srgbClr val="8B2626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(</a:t>
            </a:r>
            <a:r>
              <a:rPr kumimoji="0" lang="en-US" altLang="en-US" sz="3200" i="0" u="none" strike="noStrike" kern="0" cap="none" spc="0" normalizeH="0" noProof="0" dirty="0" err="1" smtClean="0">
                <a:ln>
                  <a:noFill/>
                </a:ln>
                <a:solidFill>
                  <a:srgbClr val="8B2626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altLang="en-US" sz="3200" i="0" u="none" strike="noStrike" kern="0" cap="none" spc="0" normalizeH="0" noProof="0" dirty="0" smtClean="0">
                <a:ln>
                  <a:noFill/>
                </a:ln>
                <a:solidFill>
                  <a:srgbClr val="8B2626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0" cap="none" spc="0" normalizeH="0" noProof="0" dirty="0" err="1" smtClean="0">
                <a:ln>
                  <a:noFill/>
                </a:ln>
                <a:solidFill>
                  <a:srgbClr val="8B2626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3200" i="0" u="none" strike="noStrike" kern="0" cap="none" spc="0" normalizeH="0" noProof="0" dirty="0" smtClean="0">
                <a:ln>
                  <a:noFill/>
                </a:ln>
                <a:solidFill>
                  <a:srgbClr val="8B2626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)</a:t>
            </a:r>
            <a:endParaRPr kumimoji="0" lang="vi-VN" sz="2000" i="0" u="none" strike="noStrike" kern="0" cap="none" spc="0" normalizeH="0" baseline="0" noProof="0" dirty="0" smtClean="0">
              <a:ln>
                <a:noFill/>
              </a:ln>
              <a:solidFill>
                <a:srgbClr val="8B2626"/>
              </a:solidFill>
              <a:effectLst/>
              <a:uLnTx/>
              <a:uFillTx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xmlns="" id="{9F780F97-25B7-42AE-BB72-D0360C368D4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839396" y="861279"/>
            <a:ext cx="4520839" cy="116615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9600" dirty="0" err="1" smtClean="0">
                <a:solidFill>
                  <a:srgbClr val="CF2665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SVN-Moon star" panose="00000400000000000000" pitchFamily="2" charset="0"/>
              </a:rPr>
              <a:t>Dặn</a:t>
            </a:r>
            <a:r>
              <a:rPr lang="en-US" sz="9600" dirty="0" smtClean="0">
                <a:solidFill>
                  <a:srgbClr val="CF2665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SVN-Moon star" panose="00000400000000000000" pitchFamily="2" charset="0"/>
              </a:rPr>
              <a:t> </a:t>
            </a:r>
            <a:r>
              <a:rPr lang="en-US" sz="9600" dirty="0" err="1" smtClean="0">
                <a:solidFill>
                  <a:srgbClr val="CF2665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SVN-Moon star" panose="00000400000000000000" pitchFamily="2" charset="0"/>
              </a:rPr>
              <a:t>dò</a:t>
            </a:r>
            <a:endParaRPr lang="en-US" sz="9600" dirty="0">
              <a:solidFill>
                <a:srgbClr val="CF2665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SVN-Moon star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4324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19" grpId="0"/>
      <p:bldP spid="20" grpId="0"/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EB35F14E-ECDB-46BF-A292-9947340683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8688" y="1334401"/>
            <a:ext cx="3898500" cy="301629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9600" dirty="0">
                <a:latin typeface="SVN-Moon star" panose="00000400000000000000" pitchFamily="2" charset="0"/>
              </a:rPr>
              <a:t>Thank</a:t>
            </a:r>
          </a:p>
          <a:p>
            <a:pPr>
              <a:lnSpc>
                <a:spcPct val="100000"/>
              </a:lnSpc>
            </a:pPr>
            <a:r>
              <a:rPr lang="en-US" sz="9600" dirty="0">
                <a:latin typeface="SVN-Moon star" panose="00000400000000000000" pitchFamily="2" charset="0"/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xmlns="" val="522223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17146" y="4778034"/>
            <a:ext cx="8488326" cy="830998"/>
            <a:chOff x="2117146" y="4778034"/>
            <a:chExt cx="8488326" cy="830998"/>
          </a:xfrm>
        </p:grpSpPr>
        <p:sp>
          <p:nvSpPr>
            <p:cNvPr id="10" name="Text Placeholder 2">
              <a:extLst>
                <a:ext uri="{FF2B5EF4-FFF2-40B4-BE49-F238E27FC236}">
                  <a16:creationId xmlns:a16="http://schemas.microsoft.com/office/drawing/2014/main" xmlns="" id="{5E29AEDD-9CA6-4FF8-809E-50E9C1C04A49}"/>
                </a:ext>
              </a:extLst>
            </p:cNvPr>
            <p:cNvSpPr txBox="1">
              <a:spLocks/>
            </p:cNvSpPr>
            <p:nvPr/>
          </p:nvSpPr>
          <p:spPr>
            <a:xfrm>
              <a:off x="2117146" y="4778035"/>
              <a:ext cx="8423931" cy="83099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800" b="1" dirty="0" smtClean="0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</a:rPr>
                <a:t> </a:t>
              </a:r>
              <a:r>
                <a:rPr lang="en-US" sz="8800" b="1" dirty="0" smtClean="0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KHỞI ĐỘNG</a:t>
              </a:r>
              <a:endParaRPr lang="en-US" sz="8800" b="1" dirty="0">
                <a:solidFill>
                  <a:srgbClr val="FFFF0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SVN-Moon star" panose="00000400000000000000" pitchFamily="2" charset="0"/>
              </a:endParaRPr>
            </a:p>
          </p:txBody>
        </p:sp>
        <p:sp>
          <p:nvSpPr>
            <p:cNvPr id="3" name="Text Placeholder 2">
              <a:extLst>
                <a:ext uri="{FF2B5EF4-FFF2-40B4-BE49-F238E27FC236}">
                  <a16:creationId xmlns:a16="http://schemas.microsoft.com/office/drawing/2014/main" xmlns="" id="{5E29AEDD-9CA6-4FF8-809E-50E9C1C04A49}"/>
                </a:ext>
              </a:extLst>
            </p:cNvPr>
            <p:cNvSpPr txBox="1">
              <a:spLocks/>
            </p:cNvSpPr>
            <p:nvPr/>
          </p:nvSpPr>
          <p:spPr>
            <a:xfrm>
              <a:off x="2181541" y="4778034"/>
              <a:ext cx="8423931" cy="83099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800" b="1" dirty="0" smtClean="0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</a:rPr>
                <a:t> </a:t>
              </a:r>
              <a:r>
                <a:rPr lang="en-US" sz="8800" b="1" dirty="0" smtClean="0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KHỞI ĐỘNG</a:t>
              </a:r>
              <a:endParaRPr lang="en-US" sz="8800" b="1" dirty="0">
                <a:solidFill>
                  <a:srgbClr val="5B6087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SVN-Moon star" panose="000004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410909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ẶT TRĂNG TRONG LÒNG TA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029190" y="727341"/>
            <a:ext cx="9819861" cy="5523672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241146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69" t="20706" r="10434" b="18641"/>
          <a:stretch/>
        </p:blipFill>
        <p:spPr>
          <a:xfrm>
            <a:off x="3935896" y="793439"/>
            <a:ext cx="6705816" cy="4859528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xmlns="" id="{9DADEA52-1791-4B29-9E36-D6BDFC9118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52962" y="2297505"/>
            <a:ext cx="5127220" cy="2791330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err="1" smtClean="0">
                <a:latin typeface="UTM French Vanilla" panose="02040603050506020204" pitchFamily="18" charset="0"/>
              </a:rPr>
              <a:t>Liệu</a:t>
            </a:r>
            <a:r>
              <a:rPr lang="en-US" sz="5400" b="1" dirty="0" smtClean="0">
                <a:latin typeface="UTM French Vanilla" panose="02040603050506020204" pitchFamily="18" charset="0"/>
              </a:rPr>
              <a:t> </a:t>
            </a:r>
            <a:r>
              <a:rPr lang="en-US" sz="5400" b="1" dirty="0" err="1" smtClean="0">
                <a:latin typeface="UTM French Vanilla" panose="02040603050506020204" pitchFamily="18" charset="0"/>
              </a:rPr>
              <a:t>nhà</a:t>
            </a:r>
            <a:r>
              <a:rPr lang="en-US" sz="5400" b="1" dirty="0" smtClean="0">
                <a:latin typeface="UTM French Vanilla" panose="02040603050506020204" pitchFamily="18" charset="0"/>
              </a:rPr>
              <a:t> </a:t>
            </a:r>
            <a:r>
              <a:rPr lang="en-US" sz="5400" b="1" dirty="0" err="1" smtClean="0">
                <a:latin typeface="UTM French Vanilla" panose="02040603050506020204" pitchFamily="18" charset="0"/>
              </a:rPr>
              <a:t>vua</a:t>
            </a:r>
            <a:r>
              <a:rPr lang="en-US" sz="5400" b="1" dirty="0" smtClean="0">
                <a:latin typeface="UTM French Vanilla" panose="02040603050506020204" pitchFamily="18" charset="0"/>
              </a:rPr>
              <a:t> </a:t>
            </a:r>
            <a:r>
              <a:rPr lang="en-US" sz="5400" b="1" dirty="0" err="1" smtClean="0">
                <a:latin typeface="UTM French Vanilla" panose="02040603050506020204" pitchFamily="18" charset="0"/>
              </a:rPr>
              <a:t>có</a:t>
            </a:r>
            <a:r>
              <a:rPr lang="en-US" sz="5400" b="1" dirty="0" smtClean="0">
                <a:latin typeface="UTM French Vanilla" panose="02040603050506020204" pitchFamily="18" charset="0"/>
              </a:rPr>
              <a:t> </a:t>
            </a:r>
            <a:r>
              <a:rPr lang="en-US" sz="5400" b="1" dirty="0" err="1" smtClean="0">
                <a:latin typeface="UTM French Vanilla" panose="02040603050506020204" pitchFamily="18" charset="0"/>
              </a:rPr>
              <a:t>lấy</a:t>
            </a:r>
            <a:r>
              <a:rPr lang="en-US" sz="5400" b="1" dirty="0" smtClean="0">
                <a:latin typeface="UTM French Vanilla" panose="02040603050506020204" pitchFamily="18" charset="0"/>
              </a:rPr>
              <a:t> </a:t>
            </a:r>
            <a:r>
              <a:rPr lang="en-US" sz="5400" b="1" dirty="0" err="1" smtClean="0">
                <a:latin typeface="UTM French Vanilla" panose="02040603050506020204" pitchFamily="18" charset="0"/>
              </a:rPr>
              <a:t>được</a:t>
            </a:r>
            <a:r>
              <a:rPr lang="en-US" sz="5400" b="1" dirty="0" smtClean="0">
                <a:latin typeface="UTM French Vanilla" panose="02040603050506020204" pitchFamily="18" charset="0"/>
              </a:rPr>
              <a:t> </a:t>
            </a:r>
            <a:r>
              <a:rPr lang="en-US" sz="5400" b="1" dirty="0" err="1" smtClean="0">
                <a:latin typeface="UTM French Vanilla" panose="02040603050506020204" pitchFamily="18" charset="0"/>
              </a:rPr>
              <a:t>mặt</a:t>
            </a:r>
            <a:r>
              <a:rPr lang="en-US" sz="5400" b="1" dirty="0" smtClean="0">
                <a:latin typeface="UTM French Vanilla" panose="02040603050506020204" pitchFamily="18" charset="0"/>
              </a:rPr>
              <a:t> </a:t>
            </a:r>
            <a:r>
              <a:rPr lang="en-US" sz="5400" b="1" dirty="0" err="1" smtClean="0">
                <a:latin typeface="UTM French Vanilla" panose="02040603050506020204" pitchFamily="18" charset="0"/>
              </a:rPr>
              <a:t>trăng</a:t>
            </a:r>
            <a:r>
              <a:rPr lang="en-US" sz="5400" b="1" dirty="0" smtClean="0">
                <a:latin typeface="UTM French Vanilla" panose="02040603050506020204" pitchFamily="18" charset="0"/>
              </a:rPr>
              <a:t> </a:t>
            </a:r>
            <a:r>
              <a:rPr lang="en-US" sz="5400" b="1" dirty="0" err="1" smtClean="0">
                <a:latin typeface="UTM French Vanilla" panose="02040603050506020204" pitchFamily="18" charset="0"/>
              </a:rPr>
              <a:t>cho</a:t>
            </a:r>
            <a:r>
              <a:rPr lang="en-US" sz="5400" b="1" dirty="0" smtClean="0">
                <a:latin typeface="UTM French Vanilla" panose="02040603050506020204" pitchFamily="18" charset="0"/>
              </a:rPr>
              <a:t> </a:t>
            </a:r>
            <a:r>
              <a:rPr lang="en-US" sz="5400" b="1" dirty="0" err="1" smtClean="0">
                <a:latin typeface="UTM French Vanilla" panose="02040603050506020204" pitchFamily="18" charset="0"/>
              </a:rPr>
              <a:t>công</a:t>
            </a:r>
            <a:r>
              <a:rPr lang="en-US" sz="5400" b="1" dirty="0" smtClean="0">
                <a:latin typeface="UTM French Vanilla" panose="02040603050506020204" pitchFamily="18" charset="0"/>
              </a:rPr>
              <a:t> </a:t>
            </a:r>
            <a:r>
              <a:rPr lang="en-US" sz="5400" b="1" dirty="0" err="1" smtClean="0">
                <a:latin typeface="UTM French Vanilla" panose="02040603050506020204" pitchFamily="18" charset="0"/>
              </a:rPr>
              <a:t>chúa</a:t>
            </a:r>
            <a:r>
              <a:rPr lang="en-US" sz="5400" b="1" dirty="0" smtClean="0">
                <a:latin typeface="UTM French Vanilla" panose="02040603050506020204" pitchFamily="18" charset="0"/>
              </a:rPr>
              <a:t> </a:t>
            </a:r>
            <a:r>
              <a:rPr lang="en-US" sz="5400" b="1" dirty="0" err="1" smtClean="0">
                <a:latin typeface="UTM French Vanilla" panose="02040603050506020204" pitchFamily="18" charset="0"/>
              </a:rPr>
              <a:t>nhỏ</a:t>
            </a:r>
            <a:r>
              <a:rPr lang="en-US" sz="5400" b="1" dirty="0" smtClean="0">
                <a:latin typeface="UTM French Vanilla" panose="02040603050506020204" pitchFamily="18" charset="0"/>
              </a:rPr>
              <a:t>?</a:t>
            </a:r>
            <a:endParaRPr lang="en-US" sz="5400" b="1" dirty="0">
              <a:latin typeface="UTM French Vanilla" panose="02040603050506020204" pitchFamily="18" charset="0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5E29AEDD-9CA6-4FF8-809E-50E9C1C04A49}"/>
              </a:ext>
            </a:extLst>
          </p:cNvPr>
          <p:cNvSpPr txBox="1">
            <a:spLocks/>
          </p:cNvSpPr>
          <p:nvPr/>
        </p:nvSpPr>
        <p:spPr>
          <a:xfrm>
            <a:off x="2765009" y="5237468"/>
            <a:ext cx="8423931" cy="8309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b="1" spc="-300" dirty="0" smtClean="0">
                <a:solidFill>
                  <a:srgbClr val="8B2626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</a:rPr>
              <a:t> </a:t>
            </a:r>
            <a:r>
              <a:rPr lang="en-US" sz="6600" b="1" spc="-300" dirty="0" err="1" smtClean="0">
                <a:solidFill>
                  <a:srgbClr val="8B2626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SVN-Moon star" panose="00000400000000000000" pitchFamily="2" charset="0"/>
              </a:rPr>
              <a:t>Hãy</a:t>
            </a:r>
            <a:r>
              <a:rPr lang="en-US" sz="6600" b="1" spc="-300" dirty="0" smtClean="0">
                <a:solidFill>
                  <a:srgbClr val="8B2626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SVN-Moon star" panose="00000400000000000000" pitchFamily="2" charset="0"/>
              </a:rPr>
              <a:t> </a:t>
            </a:r>
            <a:r>
              <a:rPr lang="en-US" sz="6600" b="1" spc="-300" dirty="0" err="1" smtClean="0">
                <a:solidFill>
                  <a:srgbClr val="8B2626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SVN-Moon star" panose="00000400000000000000" pitchFamily="2" charset="0"/>
              </a:rPr>
              <a:t>cùng</a:t>
            </a:r>
            <a:r>
              <a:rPr lang="en-US" sz="6600" b="1" spc="-300" dirty="0" smtClean="0">
                <a:solidFill>
                  <a:srgbClr val="8B2626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SVN-Moon star" panose="00000400000000000000" pitchFamily="2" charset="0"/>
              </a:rPr>
              <a:t> </a:t>
            </a:r>
            <a:r>
              <a:rPr lang="en-US" sz="6600" b="1" spc="-300" dirty="0" err="1" smtClean="0">
                <a:solidFill>
                  <a:srgbClr val="8B2626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SVN-Moon star" panose="00000400000000000000" pitchFamily="2" charset="0"/>
              </a:rPr>
              <a:t>tìm</a:t>
            </a:r>
            <a:r>
              <a:rPr lang="en-US" sz="6600" b="1" spc="-300" dirty="0" smtClean="0">
                <a:solidFill>
                  <a:srgbClr val="8B2626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SVN-Moon star" panose="00000400000000000000" pitchFamily="2" charset="0"/>
              </a:rPr>
              <a:t> </a:t>
            </a:r>
            <a:r>
              <a:rPr lang="en-US" sz="6600" b="1" spc="-300" dirty="0" err="1" smtClean="0">
                <a:solidFill>
                  <a:srgbClr val="8B2626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SVN-Moon star" panose="00000400000000000000" pitchFamily="2" charset="0"/>
              </a:rPr>
              <a:t>hiểu</a:t>
            </a:r>
            <a:endParaRPr lang="en-US" sz="6600" b="1" spc="-300" dirty="0">
              <a:solidFill>
                <a:srgbClr val="8B2626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SVN-Moon star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5523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5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40B9744C-2385-453A-99B2-0282E1FBA0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17452" y="2109094"/>
            <a:ext cx="6998058" cy="3029576"/>
          </a:xfrm>
        </p:spPr>
        <p:txBody>
          <a:bodyPr>
            <a:noAutofit/>
          </a:bodyPr>
          <a:lstStyle/>
          <a:p>
            <a:pPr algn="ctr"/>
            <a:r>
              <a:rPr lang="en-US" sz="11500" dirty="0" smtClean="0">
                <a:solidFill>
                  <a:srgbClr val="FFFF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SVN-Moon star" panose="00000400000000000000" pitchFamily="2" charset="0"/>
              </a:rPr>
              <a:t>KHÁM PHÁ</a:t>
            </a:r>
            <a:endParaRPr lang="en-US" sz="7200" dirty="0">
              <a:solidFill>
                <a:srgbClr val="FFFF0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SVN-Moon star" panose="00000400000000000000" pitchFamily="2" charset="0"/>
            </a:endParaRPr>
          </a:p>
        </p:txBody>
      </p:sp>
      <p:pic>
        <p:nvPicPr>
          <p:cNvPr id="4" name="Graphic 9">
            <a:extLst>
              <a:ext uri="{FF2B5EF4-FFF2-40B4-BE49-F238E27FC236}">
                <a16:creationId xmlns:a16="http://schemas.microsoft.com/office/drawing/2014/main" xmlns="" id="{A145870F-B7A1-4EDB-B78D-7A850FCCCC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2608704">
            <a:off x="8097465" y="-420815"/>
            <a:ext cx="4109534" cy="2164692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xmlns="" id="{40B9744C-2385-453A-99B2-0282E1FBA0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17452" y="2149386"/>
            <a:ext cx="6998058" cy="3029576"/>
          </a:xfrm>
        </p:spPr>
        <p:txBody>
          <a:bodyPr>
            <a:noAutofit/>
          </a:bodyPr>
          <a:lstStyle/>
          <a:p>
            <a:pPr algn="ctr"/>
            <a:r>
              <a:rPr lang="en-US" sz="11500" dirty="0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SVN-Moon star" panose="00000400000000000000" pitchFamily="2" charset="0"/>
              </a:rPr>
              <a:t>KHÁM PHÁ</a:t>
            </a:r>
            <a:endParaRPr lang="en-US" sz="7200" dirty="0">
              <a:effectLst>
                <a:glow rad="101600">
                  <a:srgbClr val="FFFF00">
                    <a:alpha val="60000"/>
                  </a:srgbClr>
                </a:glow>
              </a:effectLst>
              <a:latin typeface="SVN-Moon star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9131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9F780F97-25B7-42AE-BB72-D0360C368D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95741" y="1791406"/>
            <a:ext cx="7096259" cy="2930659"/>
          </a:xfrm>
        </p:spPr>
        <p:txBody>
          <a:bodyPr/>
          <a:lstStyle/>
          <a:p>
            <a:pPr algn="ctr"/>
            <a:r>
              <a:rPr lang="en-US" sz="11500" dirty="0" smtClean="0">
                <a:solidFill>
                  <a:srgbClr val="FFFF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SVN-Moon star" panose="00000400000000000000" pitchFamily="2" charset="0"/>
              </a:rPr>
              <a:t>LUYỆN ĐỌC</a:t>
            </a:r>
            <a:endParaRPr lang="en-US" sz="11500" dirty="0">
              <a:solidFill>
                <a:srgbClr val="FFFF0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SVN-Moon star" panose="00000400000000000000" pitchFamily="2" charset="0"/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xmlns="" id="{9F780F97-25B7-42AE-BB72-D0360C368D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95741" y="1884172"/>
            <a:ext cx="7096259" cy="2930659"/>
          </a:xfrm>
        </p:spPr>
        <p:txBody>
          <a:bodyPr/>
          <a:lstStyle/>
          <a:p>
            <a:pPr algn="ctr"/>
            <a:r>
              <a:rPr lang="en-US" sz="11500" dirty="0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SVN-Moon star" panose="00000400000000000000" pitchFamily="2" charset="0"/>
              </a:rPr>
              <a:t>LUYỆN ĐỌC</a:t>
            </a:r>
            <a:endParaRPr lang="en-US" sz="11500" dirty="0">
              <a:effectLst>
                <a:glow rad="101600">
                  <a:srgbClr val="FFFF00">
                    <a:alpha val="60000"/>
                  </a:srgbClr>
                </a:glow>
              </a:effectLst>
              <a:latin typeface="SVN-Moon star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5437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15">
            <a:extLst>
              <a:ext uri="{FF2B5EF4-FFF2-40B4-BE49-F238E27FC236}">
                <a16:creationId xmlns:a16="http://schemas.microsoft.com/office/drawing/2014/main" xmlns="" id="{4C572389-8D99-4C17-9219-907F7A4759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1496085" y="1090"/>
            <a:ext cx="844159" cy="109916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23988" y="709483"/>
            <a:ext cx="11475076" cy="5964899"/>
          </a:xfrm>
          <a:prstGeom prst="roundRect">
            <a:avLst/>
          </a:prstGeom>
          <a:solidFill>
            <a:srgbClr val="FFEEEF"/>
          </a:solidFill>
          <a:ln w="28575">
            <a:solidFill>
              <a:srgbClr val="F9AFA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/>
          <p:cNvSpPr txBox="1"/>
          <p:nvPr/>
        </p:nvSpPr>
        <p:spPr>
          <a:xfrm>
            <a:off x="639520" y="819166"/>
            <a:ext cx="1084401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 smtClean="0">
                <a:latin typeface="UTM Avo" panose="02040603050506020204" pitchFamily="18" charset="0"/>
              </a:rPr>
              <a:t>   </a:t>
            </a:r>
            <a:r>
              <a:rPr lang="vi-VN" sz="1600" b="1" dirty="0" smtClean="0">
                <a:latin typeface="UTM Avo" panose="02040603050506020204" pitchFamily="18" charset="0"/>
              </a:rPr>
              <a:t>Ở </a:t>
            </a:r>
            <a:r>
              <a:rPr lang="vi-VN" sz="1600" b="1" dirty="0">
                <a:latin typeface="UTM Avo" panose="02040603050506020204" pitchFamily="18" charset="0"/>
              </a:rPr>
              <a:t>vương </a:t>
            </a:r>
            <a:r>
              <a:rPr lang="vi-VN" sz="1600" b="1" dirty="0" err="1">
                <a:latin typeface="UTM Avo" panose="02040603050506020204" pitchFamily="18" charset="0"/>
              </a:rPr>
              <a:t>quốc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nọ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có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một</a:t>
            </a:r>
            <a:r>
              <a:rPr lang="vi-VN" sz="1600" b="1" dirty="0">
                <a:latin typeface="UTM Avo" panose="02040603050506020204" pitchFamily="18" charset="0"/>
              </a:rPr>
              <a:t> cô </a:t>
            </a:r>
            <a:r>
              <a:rPr lang="vi-VN" sz="1600" b="1" dirty="0" err="1">
                <a:latin typeface="UTM Avo" panose="02040603050506020204" pitchFamily="18" charset="0"/>
              </a:rPr>
              <a:t>bé</a:t>
            </a:r>
            <a:r>
              <a:rPr lang="vi-VN" sz="1600" b="1" dirty="0">
                <a:latin typeface="UTM Avo" panose="02040603050506020204" pitchFamily="18" charset="0"/>
              </a:rPr>
              <a:t> xinh </a:t>
            </a:r>
            <a:r>
              <a:rPr lang="vi-VN" sz="1600" b="1" dirty="0" err="1">
                <a:latin typeface="UTM Avo" panose="02040603050506020204" pitchFamily="18" charset="0"/>
              </a:rPr>
              <a:t>xinh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chừng</a:t>
            </a:r>
            <a:r>
              <a:rPr lang="vi-VN" sz="1600" b="1" dirty="0">
                <a:latin typeface="UTM Avo" panose="02040603050506020204" pitchFamily="18" charset="0"/>
              </a:rPr>
              <a:t> năm, </a:t>
            </a:r>
            <a:r>
              <a:rPr lang="vi-VN" sz="1600" b="1" dirty="0" err="1">
                <a:latin typeface="UTM Avo" panose="02040603050506020204" pitchFamily="18" charset="0"/>
              </a:rPr>
              <a:t>sáu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tuổi</a:t>
            </a:r>
            <a:r>
              <a:rPr lang="vi-VN" sz="1600" b="1" dirty="0">
                <a:latin typeface="UTM Avo" panose="02040603050506020204" pitchFamily="18" charset="0"/>
              </a:rPr>
              <a:t>. </a:t>
            </a:r>
            <a:r>
              <a:rPr lang="vi-VN" sz="1600" b="1" dirty="0" err="1">
                <a:latin typeface="UTM Avo" panose="02040603050506020204" pitchFamily="18" charset="0"/>
              </a:rPr>
              <a:t>Bé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xíu</a:t>
            </a:r>
            <a:r>
              <a:rPr lang="vi-VN" sz="1600" b="1" dirty="0">
                <a:latin typeface="UTM Avo" panose="02040603050506020204" pitchFamily="18" charset="0"/>
              </a:rPr>
              <a:t> như </a:t>
            </a:r>
            <a:r>
              <a:rPr lang="vi-VN" sz="1600" b="1" dirty="0" err="1">
                <a:latin typeface="UTM Avo" panose="02040603050506020204" pitchFamily="18" charset="0"/>
              </a:rPr>
              <a:t>vậy</a:t>
            </a:r>
            <a:r>
              <a:rPr lang="vi-VN" sz="1600" b="1" dirty="0">
                <a:latin typeface="UTM Avo" panose="02040603050506020204" pitchFamily="18" charset="0"/>
              </a:rPr>
              <a:t>, nhưng cô </a:t>
            </a:r>
            <a:r>
              <a:rPr lang="vi-VN" sz="1600" b="1" dirty="0" err="1">
                <a:latin typeface="UTM Avo" panose="02040603050506020204" pitchFamily="18" charset="0"/>
              </a:rPr>
              <a:t>lại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là</a:t>
            </a:r>
            <a:r>
              <a:rPr lang="vi-VN" sz="1600" b="1" dirty="0">
                <a:latin typeface="UTM Avo" panose="02040603050506020204" pitchFamily="18" charset="0"/>
              </a:rPr>
              <a:t> công </a:t>
            </a:r>
            <a:r>
              <a:rPr lang="vi-VN" sz="1600" b="1" dirty="0" err="1">
                <a:latin typeface="UTM Avo" panose="02040603050506020204" pitchFamily="18" charset="0"/>
              </a:rPr>
              <a:t>chúa</a:t>
            </a:r>
            <a:r>
              <a:rPr lang="vi-VN" sz="1600" b="1" dirty="0">
                <a:latin typeface="UTM Avo" panose="02040603050506020204" pitchFamily="18" charset="0"/>
              </a:rPr>
              <a:t>. </a:t>
            </a:r>
            <a:r>
              <a:rPr lang="vi-VN" sz="1600" b="1" dirty="0" err="1">
                <a:latin typeface="UTM Avo" panose="02040603050506020204" pitchFamily="18" charset="0"/>
              </a:rPr>
              <a:t>Một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lần</a:t>
            </a:r>
            <a:r>
              <a:rPr lang="vi-VN" sz="1600" b="1" dirty="0">
                <a:latin typeface="UTM Avo" panose="02040603050506020204" pitchFamily="18" charset="0"/>
              </a:rPr>
              <a:t>, công </a:t>
            </a:r>
            <a:r>
              <a:rPr lang="vi-VN" sz="1600" b="1" dirty="0" err="1">
                <a:latin typeface="UTM Avo" panose="02040603050506020204" pitchFamily="18" charset="0"/>
              </a:rPr>
              <a:t>chúa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ốm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nặng</a:t>
            </a:r>
            <a:r>
              <a:rPr lang="vi-VN" sz="1600" b="1" dirty="0">
                <a:latin typeface="UTM Avo" panose="02040603050506020204" pitchFamily="18" charset="0"/>
              </a:rPr>
              <a:t>. </a:t>
            </a:r>
            <a:r>
              <a:rPr lang="vi-VN" sz="1600" b="1" dirty="0" err="1">
                <a:latin typeface="UTM Avo" panose="02040603050506020204" pitchFamily="18" charset="0"/>
              </a:rPr>
              <a:t>Nhà</a:t>
            </a:r>
            <a:r>
              <a:rPr lang="vi-VN" sz="1600" b="1" dirty="0">
                <a:latin typeface="UTM Avo" panose="02040603050506020204" pitchFamily="18" charset="0"/>
              </a:rPr>
              <a:t> vua </a:t>
            </a:r>
            <a:r>
              <a:rPr lang="vi-VN" sz="1600" b="1" dirty="0" err="1">
                <a:latin typeface="UTM Avo" panose="02040603050506020204" pitchFamily="18" charset="0"/>
              </a:rPr>
              <a:t>rất</a:t>
            </a:r>
            <a:r>
              <a:rPr lang="vi-VN" sz="1600" b="1" dirty="0">
                <a:latin typeface="UTM Avo" panose="02040603050506020204" pitchFamily="18" charset="0"/>
              </a:rPr>
              <a:t> lo </a:t>
            </a:r>
            <a:r>
              <a:rPr lang="vi-VN" sz="1600" b="1" dirty="0" err="1">
                <a:latin typeface="UTM Avo" panose="02040603050506020204" pitchFamily="18" charset="0"/>
              </a:rPr>
              <a:t>lắng</a:t>
            </a:r>
            <a:r>
              <a:rPr lang="vi-VN" sz="1600" b="1" dirty="0">
                <a:latin typeface="UTM Avo" panose="02040603050506020204" pitchFamily="18" charset="0"/>
              </a:rPr>
              <a:t>. </a:t>
            </a:r>
            <a:r>
              <a:rPr lang="vi-VN" sz="1600" b="1" dirty="0" err="1">
                <a:latin typeface="UTM Avo" panose="02040603050506020204" pitchFamily="18" charset="0"/>
              </a:rPr>
              <a:t>Ngài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hứa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tặng</a:t>
            </a:r>
            <a:r>
              <a:rPr lang="vi-VN" sz="1600" b="1" dirty="0">
                <a:latin typeface="UTM Avo" panose="02040603050506020204" pitchFamily="18" charset="0"/>
              </a:rPr>
              <a:t> cô con </a:t>
            </a:r>
            <a:r>
              <a:rPr lang="vi-VN" sz="1600" b="1" dirty="0" err="1">
                <a:latin typeface="UTM Avo" panose="02040603050506020204" pitchFamily="18" charset="0"/>
              </a:rPr>
              <a:t>gái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bé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nhỏ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bất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kì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thứ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gì</a:t>
            </a:r>
            <a:r>
              <a:rPr lang="vi-VN" sz="1600" b="1" dirty="0">
                <a:latin typeface="UTM Avo" panose="02040603050506020204" pitchFamily="18" charset="0"/>
              </a:rPr>
              <a:t> cô </a:t>
            </a:r>
            <a:r>
              <a:rPr lang="vi-VN" sz="1600" b="1" dirty="0" err="1">
                <a:latin typeface="UTM Avo" panose="02040603050506020204" pitchFamily="18" charset="0"/>
              </a:rPr>
              <a:t>muốn</a:t>
            </a:r>
            <a:r>
              <a:rPr lang="vi-VN" sz="1600" b="1" dirty="0">
                <a:latin typeface="UTM Avo" panose="02040603050506020204" pitchFamily="18" charset="0"/>
              </a:rPr>
              <a:t>, </a:t>
            </a:r>
            <a:r>
              <a:rPr lang="vi-VN" sz="1600" b="1" dirty="0" err="1">
                <a:latin typeface="UTM Avo" panose="02040603050506020204" pitchFamily="18" charset="0"/>
              </a:rPr>
              <a:t>miễn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là</a:t>
            </a:r>
            <a:r>
              <a:rPr lang="vi-VN" sz="1600" b="1" dirty="0">
                <a:latin typeface="UTM Avo" panose="02040603050506020204" pitchFamily="18" charset="0"/>
              </a:rPr>
              <a:t> cô </a:t>
            </a:r>
            <a:r>
              <a:rPr lang="vi-VN" sz="1600" b="1" dirty="0" err="1">
                <a:latin typeface="UTM Avo" panose="02040603050506020204" pitchFamily="18" charset="0"/>
              </a:rPr>
              <a:t>khỏi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bệnh</a:t>
            </a:r>
            <a:r>
              <a:rPr lang="vi-VN" sz="1600" b="1" dirty="0">
                <a:latin typeface="UTM Avo" panose="02040603050506020204" pitchFamily="18" charset="0"/>
              </a:rPr>
              <a:t>. Công </a:t>
            </a:r>
            <a:r>
              <a:rPr lang="vi-VN" sz="1600" b="1" dirty="0" err="1">
                <a:latin typeface="UTM Avo" panose="02040603050506020204" pitchFamily="18" charset="0"/>
              </a:rPr>
              <a:t>chúa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nói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rằng</a:t>
            </a:r>
            <a:r>
              <a:rPr lang="vi-VN" sz="1600" b="1" dirty="0">
                <a:latin typeface="UTM Avo" panose="02040603050506020204" pitchFamily="18" charset="0"/>
              </a:rPr>
              <a:t> cô </a:t>
            </a:r>
            <a:r>
              <a:rPr lang="vi-VN" sz="1600" b="1" dirty="0" err="1">
                <a:latin typeface="UTM Avo" panose="02040603050506020204" pitchFamily="18" charset="0"/>
              </a:rPr>
              <a:t>sẽ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khỏi</a:t>
            </a:r>
            <a:r>
              <a:rPr lang="vi-VN" sz="1600" b="1" dirty="0">
                <a:latin typeface="UTM Avo" panose="02040603050506020204" pitchFamily="18" charset="0"/>
              </a:rPr>
              <a:t> ngay </a:t>
            </a:r>
            <a:r>
              <a:rPr lang="vi-VN" sz="1600" b="1" dirty="0" err="1">
                <a:latin typeface="UTM Avo" panose="02040603050506020204" pitchFamily="18" charset="0"/>
              </a:rPr>
              <a:t>nếu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có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được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mặt</a:t>
            </a:r>
            <a:r>
              <a:rPr lang="vi-VN" sz="1600" b="1" dirty="0">
                <a:latin typeface="UTM Avo" panose="02040603050506020204" pitchFamily="18" charset="0"/>
              </a:rPr>
              <a:t> trăng.</a:t>
            </a:r>
          </a:p>
          <a:p>
            <a:pPr algn="just"/>
            <a:r>
              <a:rPr lang="vi-VN" sz="1600" b="1" dirty="0">
                <a:latin typeface="UTM Avo" panose="02040603050506020204" pitchFamily="18" charset="0"/>
              </a:rPr>
              <a:t>   Vua cho </a:t>
            </a:r>
            <a:r>
              <a:rPr lang="vi-VN" sz="1600" b="1" dirty="0" err="1">
                <a:latin typeface="UTM Avo" panose="02040603050506020204" pitchFamily="18" charset="0"/>
              </a:rPr>
              <a:t>vời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tất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cả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các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vị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đại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thần</a:t>
            </a:r>
            <a:r>
              <a:rPr lang="vi-VN" sz="1600" b="1" dirty="0">
                <a:latin typeface="UTM Avo" panose="02040603050506020204" pitchFamily="18" charset="0"/>
              </a:rPr>
              <a:t>, </a:t>
            </a:r>
            <a:r>
              <a:rPr lang="vi-VN" sz="1600" b="1" dirty="0" err="1">
                <a:latin typeface="UTM Avo" panose="02040603050506020204" pitchFamily="18" charset="0"/>
              </a:rPr>
              <a:t>các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nhà</a:t>
            </a:r>
            <a:r>
              <a:rPr lang="vi-VN" sz="1600" b="1" dirty="0">
                <a:latin typeface="UTM Avo" panose="02040603050506020204" pitchFamily="18" charset="0"/>
              </a:rPr>
              <a:t> khoa </a:t>
            </a:r>
            <a:r>
              <a:rPr lang="vi-VN" sz="1600" b="1" dirty="0" err="1">
                <a:latin typeface="UTM Avo" panose="02040603050506020204" pitchFamily="18" charset="0"/>
              </a:rPr>
              <a:t>học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tới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để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bàn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cách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lấy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mặt</a:t>
            </a:r>
            <a:r>
              <a:rPr lang="vi-VN" sz="1600" b="1" dirty="0">
                <a:latin typeface="UTM Avo" panose="02040603050506020204" pitchFamily="18" charset="0"/>
              </a:rPr>
              <a:t> trăng cho cô </a:t>
            </a:r>
            <a:r>
              <a:rPr lang="vi-VN" sz="1600" b="1" dirty="0" err="1">
                <a:latin typeface="UTM Avo" panose="02040603050506020204" pitchFamily="18" charset="0"/>
              </a:rPr>
              <a:t>bé</a:t>
            </a:r>
            <a:r>
              <a:rPr lang="vi-VN" sz="1600" b="1" dirty="0">
                <a:latin typeface="UTM Avo" panose="02040603050506020204" pitchFamily="18" charset="0"/>
              </a:rPr>
              <a:t>. Nhưng ai </a:t>
            </a:r>
            <a:r>
              <a:rPr lang="vi-VN" sz="1600" b="1" dirty="0" err="1">
                <a:latin typeface="UTM Avo" panose="02040603050506020204" pitchFamily="18" charset="0"/>
              </a:rPr>
              <a:t>nấy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đều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nói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là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đòi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hỏi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của</a:t>
            </a:r>
            <a:r>
              <a:rPr lang="vi-VN" sz="1600" b="1" dirty="0">
                <a:latin typeface="UTM Avo" panose="02040603050506020204" pitchFamily="18" charset="0"/>
              </a:rPr>
              <a:t> công </a:t>
            </a:r>
            <a:r>
              <a:rPr lang="vi-VN" sz="1600" b="1" dirty="0" err="1">
                <a:latin typeface="UTM Avo" panose="02040603050506020204" pitchFamily="18" charset="0"/>
              </a:rPr>
              <a:t>chúa</a:t>
            </a:r>
            <a:r>
              <a:rPr lang="vi-VN" sz="1600" b="1" dirty="0">
                <a:latin typeface="UTM Avo" panose="02040603050506020204" pitchFamily="18" charset="0"/>
              </a:rPr>
              <a:t> không </a:t>
            </a:r>
            <a:r>
              <a:rPr lang="vi-VN" sz="1600" b="1" dirty="0" err="1">
                <a:latin typeface="UTM Avo" panose="02040603050506020204" pitchFamily="18" charset="0"/>
              </a:rPr>
              <a:t>thể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thực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hiện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được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vì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mặt</a:t>
            </a:r>
            <a:r>
              <a:rPr lang="vi-VN" sz="1600" b="1" dirty="0">
                <a:latin typeface="UTM Avo" panose="02040603050506020204" pitchFamily="18" charset="0"/>
              </a:rPr>
              <a:t> trăng ở </a:t>
            </a:r>
            <a:r>
              <a:rPr lang="vi-VN" sz="1600" b="1" dirty="0" err="1">
                <a:latin typeface="UTM Avo" panose="02040603050506020204" pitchFamily="18" charset="0"/>
              </a:rPr>
              <a:t>rất</a:t>
            </a:r>
            <a:r>
              <a:rPr lang="vi-VN" sz="1600" b="1" dirty="0">
                <a:latin typeface="UTM Avo" panose="02040603050506020204" pitchFamily="18" charset="0"/>
              </a:rPr>
              <a:t> xa </a:t>
            </a:r>
            <a:r>
              <a:rPr lang="vi-VN" sz="1600" b="1" dirty="0" err="1">
                <a:latin typeface="UTM Avo" panose="02040603050506020204" pitchFamily="18" charset="0"/>
              </a:rPr>
              <a:t>và</a:t>
            </a:r>
            <a:r>
              <a:rPr lang="vi-VN" sz="1600" b="1" dirty="0">
                <a:latin typeface="UTM Avo" panose="02040603050506020204" pitchFamily="18" charset="0"/>
              </a:rPr>
              <a:t> to </a:t>
            </a:r>
            <a:r>
              <a:rPr lang="vi-VN" sz="1600" b="1" dirty="0" err="1">
                <a:latin typeface="UTM Avo" panose="02040603050506020204" pitchFamily="18" charset="0"/>
              </a:rPr>
              <a:t>gấp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hàng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nghìn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lần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đất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nước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của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nhà</a:t>
            </a:r>
            <a:r>
              <a:rPr lang="vi-VN" sz="1600" b="1" dirty="0">
                <a:latin typeface="UTM Avo" panose="02040603050506020204" pitchFamily="18" charset="0"/>
              </a:rPr>
              <a:t> vua.</a:t>
            </a:r>
          </a:p>
          <a:p>
            <a:pPr algn="just"/>
            <a:r>
              <a:rPr lang="vi-VN" sz="1600" b="1" dirty="0">
                <a:latin typeface="UTM Avo" panose="02040603050506020204" pitchFamily="18" charset="0"/>
              </a:rPr>
              <a:t>   </a:t>
            </a:r>
            <a:r>
              <a:rPr lang="vi-VN" sz="1600" b="1" dirty="0" err="1">
                <a:latin typeface="UTM Avo" panose="02040603050506020204" pitchFamily="18" charset="0"/>
              </a:rPr>
              <a:t>Nhà</a:t>
            </a:r>
            <a:r>
              <a:rPr lang="vi-VN" sz="1600" b="1" dirty="0">
                <a:latin typeface="UTM Avo" panose="02040603050506020204" pitchFamily="18" charset="0"/>
              </a:rPr>
              <a:t> vua </a:t>
            </a:r>
            <a:r>
              <a:rPr lang="vi-VN" sz="1600" b="1" dirty="0" err="1">
                <a:latin typeface="UTM Avo" panose="02040603050506020204" pitchFamily="18" charset="0"/>
              </a:rPr>
              <a:t>buồn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lắm</a:t>
            </a:r>
            <a:r>
              <a:rPr lang="vi-VN" sz="1600" b="1" dirty="0">
                <a:latin typeface="UTM Avo" panose="02040603050506020204" pitchFamily="18" charset="0"/>
              </a:rPr>
              <a:t>, than </a:t>
            </a:r>
            <a:r>
              <a:rPr lang="vi-VN" sz="1600" b="1" dirty="0" err="1">
                <a:latin typeface="UTM Avo" panose="02040603050506020204" pitchFamily="18" charset="0"/>
              </a:rPr>
              <a:t>phiền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với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chú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hề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của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ngài</a:t>
            </a:r>
            <a:r>
              <a:rPr lang="vi-VN" sz="1600" b="1" dirty="0">
                <a:latin typeface="UTM Avo" panose="02040603050506020204" pitchFamily="18" charset="0"/>
              </a:rPr>
              <a:t>. </a:t>
            </a:r>
            <a:r>
              <a:rPr lang="vi-VN" sz="1600" b="1" dirty="0" err="1">
                <a:latin typeface="UTM Avo" panose="02040603050506020204" pitchFamily="18" charset="0"/>
              </a:rPr>
              <a:t>Chú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hề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nghĩ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một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lát</a:t>
            </a:r>
            <a:r>
              <a:rPr lang="vi-VN" sz="1600" b="1" dirty="0">
                <a:latin typeface="UTM Avo" panose="02040603050506020204" pitchFamily="18" charset="0"/>
              </a:rPr>
              <a:t>, </a:t>
            </a:r>
            <a:r>
              <a:rPr lang="vi-VN" sz="1600" b="1" dirty="0" err="1">
                <a:latin typeface="UTM Avo" panose="02040603050506020204" pitchFamily="18" charset="0"/>
              </a:rPr>
              <a:t>rồi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bảo</a:t>
            </a:r>
            <a:r>
              <a:rPr lang="vi-VN" sz="1600" b="1" dirty="0">
                <a:latin typeface="UTM Avo" panose="02040603050506020204" pitchFamily="18" charset="0"/>
              </a:rPr>
              <a:t>:</a:t>
            </a:r>
          </a:p>
          <a:p>
            <a:pPr algn="just"/>
            <a:r>
              <a:rPr lang="vi-VN" sz="1600" b="1" dirty="0">
                <a:latin typeface="UTM Avo" panose="02040603050506020204" pitchFamily="18" charset="0"/>
              </a:rPr>
              <a:t>- </a:t>
            </a:r>
            <a:r>
              <a:rPr lang="vi-VN" sz="1600" b="1" dirty="0" err="1">
                <a:latin typeface="UTM Avo" panose="02040603050506020204" pitchFamily="18" charset="0"/>
              </a:rPr>
              <a:t>Trước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hết</a:t>
            </a:r>
            <a:r>
              <a:rPr lang="vi-VN" sz="1600" b="1" dirty="0">
                <a:latin typeface="UTM Avo" panose="02040603050506020204" pitchFamily="18" charset="0"/>
              </a:rPr>
              <a:t>, </a:t>
            </a:r>
            <a:r>
              <a:rPr lang="vi-VN" sz="1600" b="1" dirty="0" err="1">
                <a:latin typeface="UTM Avo" panose="02040603050506020204" pitchFamily="18" charset="0"/>
              </a:rPr>
              <a:t>phải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hỏi</a:t>
            </a:r>
            <a:r>
              <a:rPr lang="vi-VN" sz="1600" b="1" dirty="0">
                <a:latin typeface="UTM Avo" panose="02040603050506020204" pitchFamily="18" charset="0"/>
              </a:rPr>
              <a:t> xem công </a:t>
            </a:r>
            <a:r>
              <a:rPr lang="vi-VN" sz="1600" b="1" dirty="0" err="1">
                <a:latin typeface="UTM Avo" panose="02040603050506020204" pitchFamily="18" charset="0"/>
              </a:rPr>
              <a:t>chúa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nghĩ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về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mặt</a:t>
            </a:r>
            <a:r>
              <a:rPr lang="vi-VN" sz="1600" b="1" dirty="0">
                <a:latin typeface="UTM Avo" panose="02040603050506020204" pitchFamily="18" charset="0"/>
              </a:rPr>
              <a:t> trăng như </a:t>
            </a:r>
            <a:r>
              <a:rPr lang="vi-VN" sz="1600" b="1" dirty="0" err="1">
                <a:latin typeface="UTM Avo" panose="02040603050506020204" pitchFamily="18" charset="0"/>
              </a:rPr>
              <a:t>thế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nào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đã</a:t>
            </a:r>
            <a:r>
              <a:rPr lang="vi-VN" sz="1600" b="1" dirty="0">
                <a:latin typeface="UTM Avo" panose="02040603050506020204" pitchFamily="18" charset="0"/>
              </a:rPr>
              <a:t>.</a:t>
            </a:r>
          </a:p>
          <a:p>
            <a:pPr algn="just"/>
            <a:r>
              <a:rPr lang="vi-VN" sz="1600" b="1" dirty="0">
                <a:latin typeface="UTM Avo" panose="02040603050506020204" pitchFamily="18" charset="0"/>
              </a:rPr>
              <a:t>   </a:t>
            </a:r>
            <a:r>
              <a:rPr lang="vi-VN" sz="1600" b="1" dirty="0" err="1">
                <a:latin typeface="UTM Avo" panose="02040603050506020204" pitchFamily="18" charset="0"/>
              </a:rPr>
              <a:t>Nhà</a:t>
            </a:r>
            <a:r>
              <a:rPr lang="vi-VN" sz="1600" b="1" dirty="0">
                <a:latin typeface="UTM Avo" panose="02040603050506020204" pitchFamily="18" charset="0"/>
              </a:rPr>
              <a:t> vua </a:t>
            </a:r>
            <a:r>
              <a:rPr lang="vi-VN" sz="1600" b="1" dirty="0" err="1">
                <a:latin typeface="UTM Avo" panose="02040603050506020204" pitchFamily="18" charset="0"/>
              </a:rPr>
              <a:t>đồng</a:t>
            </a:r>
            <a:r>
              <a:rPr lang="vi-VN" sz="1600" b="1" dirty="0">
                <a:latin typeface="UTM Avo" panose="02040603050506020204" pitchFamily="18" charset="0"/>
              </a:rPr>
              <a:t> ý. </a:t>
            </a:r>
            <a:r>
              <a:rPr lang="vi-VN" sz="1600" b="1" dirty="0" err="1">
                <a:latin typeface="UTM Avo" panose="02040603050506020204" pitchFamily="18" charset="0"/>
              </a:rPr>
              <a:t>Thế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là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chú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hề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đến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gặp</a:t>
            </a:r>
            <a:r>
              <a:rPr lang="vi-VN" sz="1600" b="1" dirty="0">
                <a:latin typeface="UTM Avo" panose="02040603050506020204" pitchFamily="18" charset="0"/>
              </a:rPr>
              <a:t> cô </a:t>
            </a:r>
            <a:r>
              <a:rPr lang="vi-VN" sz="1600" b="1" dirty="0" err="1">
                <a:latin typeface="UTM Avo" panose="02040603050506020204" pitchFamily="18" charset="0"/>
              </a:rPr>
              <a:t>chủ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nhỏ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của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mình</a:t>
            </a:r>
            <a:r>
              <a:rPr lang="vi-VN" sz="1600" b="1" dirty="0">
                <a:latin typeface="UTM Avo" panose="02040603050506020204" pitchFamily="18" charset="0"/>
              </a:rPr>
              <a:t>. </a:t>
            </a:r>
            <a:r>
              <a:rPr lang="vi-VN" sz="1600" b="1" dirty="0" err="1">
                <a:latin typeface="UTM Avo" panose="02040603050506020204" pitchFamily="18" charset="0"/>
              </a:rPr>
              <a:t>Chú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hứa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sẽ</a:t>
            </a:r>
            <a:r>
              <a:rPr lang="vi-VN" sz="1600" b="1" dirty="0">
                <a:latin typeface="UTM Avo" panose="02040603050506020204" pitchFamily="18" charset="0"/>
              </a:rPr>
              <a:t> mang </a:t>
            </a:r>
            <a:r>
              <a:rPr lang="vi-VN" sz="1600" b="1" dirty="0" err="1">
                <a:latin typeface="UTM Avo" panose="02040603050506020204" pitchFamily="18" charset="0"/>
              </a:rPr>
              <a:t>mặt</a:t>
            </a:r>
            <a:r>
              <a:rPr lang="vi-VN" sz="1600" b="1" dirty="0">
                <a:latin typeface="UTM Avo" panose="02040603050506020204" pitchFamily="18" charset="0"/>
              </a:rPr>
              <a:t> trăng </a:t>
            </a:r>
            <a:r>
              <a:rPr lang="vi-VN" sz="1600" b="1" dirty="0" err="1">
                <a:latin typeface="UTM Avo" panose="02040603050506020204" pitchFamily="18" charset="0"/>
              </a:rPr>
              <a:t>về</a:t>
            </a:r>
            <a:r>
              <a:rPr lang="vi-VN" sz="1600" b="1" dirty="0">
                <a:latin typeface="UTM Avo" panose="02040603050506020204" pitchFamily="18" charset="0"/>
              </a:rPr>
              <a:t> cho cô nhưng cô </a:t>
            </a:r>
            <a:r>
              <a:rPr lang="vi-VN" sz="1600" b="1" dirty="0" err="1">
                <a:latin typeface="UTM Avo" panose="02040603050506020204" pitchFamily="18" charset="0"/>
              </a:rPr>
              <a:t>phải</a:t>
            </a:r>
            <a:r>
              <a:rPr lang="vi-VN" sz="1600" b="1" dirty="0">
                <a:latin typeface="UTM Avo" panose="02040603050506020204" pitchFamily="18" charset="0"/>
              </a:rPr>
              <a:t> cho </a:t>
            </a:r>
            <a:r>
              <a:rPr lang="vi-VN" sz="1600" b="1" dirty="0" err="1">
                <a:latin typeface="UTM Avo" panose="02040603050506020204" pitchFamily="18" charset="0"/>
              </a:rPr>
              <a:t>biết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mặt</a:t>
            </a:r>
            <a:r>
              <a:rPr lang="vi-VN" sz="1600" b="1" dirty="0">
                <a:latin typeface="UTM Avo" panose="02040603050506020204" pitchFamily="18" charset="0"/>
              </a:rPr>
              <a:t> trăng to </a:t>
            </a:r>
            <a:r>
              <a:rPr lang="vi-VN" sz="1600" b="1" dirty="0" err="1">
                <a:latin typeface="UTM Avo" panose="02040603050506020204" pitchFamily="18" charset="0"/>
              </a:rPr>
              <a:t>bằng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chừng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nào</a:t>
            </a:r>
            <a:r>
              <a:rPr lang="vi-VN" sz="1600" b="1" dirty="0">
                <a:latin typeface="UTM Avo" panose="02040603050506020204" pitchFamily="18" charset="0"/>
              </a:rPr>
              <a:t>. Công </a:t>
            </a:r>
            <a:r>
              <a:rPr lang="vi-VN" sz="1600" b="1" dirty="0" err="1">
                <a:latin typeface="UTM Avo" panose="02040603050506020204" pitchFamily="18" charset="0"/>
              </a:rPr>
              <a:t>chúa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bảo</a:t>
            </a:r>
            <a:r>
              <a:rPr lang="vi-VN" sz="1600" b="1" dirty="0">
                <a:latin typeface="UTM Avo" panose="02040603050506020204" pitchFamily="18" charset="0"/>
              </a:rPr>
              <a:t>:</a:t>
            </a:r>
          </a:p>
          <a:p>
            <a:pPr algn="just"/>
            <a:r>
              <a:rPr lang="vi-VN" sz="1600" b="1" dirty="0">
                <a:latin typeface="UTM Avo" panose="02040603050506020204" pitchFamily="18" charset="0"/>
              </a:rPr>
              <a:t>- </a:t>
            </a:r>
            <a:r>
              <a:rPr lang="vi-VN" sz="1600" b="1" dirty="0" err="1">
                <a:latin typeface="UTM Avo" panose="02040603050506020204" pitchFamily="18" charset="0"/>
              </a:rPr>
              <a:t>Chỉ</a:t>
            </a:r>
            <a:r>
              <a:rPr lang="vi-VN" sz="1600" b="1" dirty="0">
                <a:latin typeface="UTM Avo" panose="02040603050506020204" pitchFamily="18" charset="0"/>
              </a:rPr>
              <a:t> to hơn </a:t>
            </a:r>
            <a:r>
              <a:rPr lang="vi-VN" sz="1600" b="1" dirty="0" err="1">
                <a:latin typeface="UTM Avo" panose="02040603050506020204" pitchFamily="18" charset="0"/>
              </a:rPr>
              <a:t>móng</a:t>
            </a:r>
            <a:r>
              <a:rPr lang="vi-VN" sz="1600" b="1" dirty="0">
                <a:latin typeface="UTM Avo" panose="02040603050506020204" pitchFamily="18" charset="0"/>
              </a:rPr>
              <a:t> tay ta, </a:t>
            </a:r>
            <a:r>
              <a:rPr lang="vi-VN" sz="1600" b="1" dirty="0" err="1">
                <a:latin typeface="UTM Avo" panose="02040603050506020204" pitchFamily="18" charset="0"/>
              </a:rPr>
              <a:t>vì</a:t>
            </a:r>
            <a:r>
              <a:rPr lang="vi-VN" sz="1600" b="1" dirty="0">
                <a:latin typeface="UTM Avo" panose="02040603050506020204" pitchFamily="18" charset="0"/>
              </a:rPr>
              <a:t> khi ta </a:t>
            </a:r>
            <a:r>
              <a:rPr lang="vi-VN" sz="1600" b="1" dirty="0" err="1">
                <a:latin typeface="UTM Avo" panose="02040603050506020204" pitchFamily="18" charset="0"/>
              </a:rPr>
              <a:t>đặt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ngón</a:t>
            </a:r>
            <a:r>
              <a:rPr lang="vi-VN" sz="1600" b="1" dirty="0">
                <a:latin typeface="UTM Avo" panose="02040603050506020204" pitchFamily="18" charset="0"/>
              </a:rPr>
              <a:t> tay lên </a:t>
            </a:r>
            <a:r>
              <a:rPr lang="vi-VN" sz="1600" b="1" dirty="0" err="1">
                <a:latin typeface="UTM Avo" panose="02040603050506020204" pitchFamily="18" charset="0"/>
              </a:rPr>
              <a:t>trước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mặt</a:t>
            </a:r>
            <a:r>
              <a:rPr lang="vi-VN" sz="1600" b="1" dirty="0">
                <a:latin typeface="UTM Avo" panose="02040603050506020204" pitchFamily="18" charset="0"/>
              </a:rPr>
              <a:t> trăng </a:t>
            </a:r>
            <a:r>
              <a:rPr lang="vi-VN" sz="1600" b="1" dirty="0" err="1">
                <a:latin typeface="UTM Avo" panose="02040603050506020204" pitchFamily="18" charset="0"/>
              </a:rPr>
              <a:t>thì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móng</a:t>
            </a:r>
            <a:r>
              <a:rPr lang="vi-VN" sz="1600" b="1" dirty="0">
                <a:latin typeface="UTM Avo" panose="02040603050506020204" pitchFamily="18" charset="0"/>
              </a:rPr>
              <a:t> tay che </a:t>
            </a:r>
            <a:r>
              <a:rPr lang="vi-VN" sz="1600" b="1" dirty="0" err="1">
                <a:latin typeface="UTM Avo" panose="02040603050506020204" pitchFamily="18" charset="0"/>
              </a:rPr>
              <a:t>gần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khuất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mặt</a:t>
            </a:r>
            <a:r>
              <a:rPr lang="vi-VN" sz="1600" b="1" dirty="0">
                <a:latin typeface="UTM Avo" panose="02040603050506020204" pitchFamily="18" charset="0"/>
              </a:rPr>
              <a:t> trăng.</a:t>
            </a:r>
          </a:p>
          <a:p>
            <a:pPr algn="just"/>
            <a:r>
              <a:rPr lang="vi-VN" sz="1600" b="1" dirty="0">
                <a:latin typeface="UTM Avo" panose="02040603050506020204" pitchFamily="18" charset="0"/>
              </a:rPr>
              <a:t>   </a:t>
            </a:r>
            <a:r>
              <a:rPr lang="vi-VN" sz="1600" b="1" dirty="0" err="1">
                <a:latin typeface="UTM Avo" panose="02040603050506020204" pitchFamily="18" charset="0"/>
              </a:rPr>
              <a:t>Chú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hề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hỏi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lại</a:t>
            </a:r>
            <a:r>
              <a:rPr lang="vi-VN" sz="1600" b="1" dirty="0">
                <a:latin typeface="UTM Avo" panose="02040603050506020204" pitchFamily="18" charset="0"/>
              </a:rPr>
              <a:t>:</a:t>
            </a:r>
          </a:p>
          <a:p>
            <a:pPr algn="just"/>
            <a:r>
              <a:rPr lang="vi-VN" sz="1600" b="1" dirty="0">
                <a:latin typeface="UTM Avo" panose="02040603050506020204" pitchFamily="18" charset="0"/>
              </a:rPr>
              <a:t>- Công </a:t>
            </a:r>
            <a:r>
              <a:rPr lang="vi-VN" sz="1600" b="1" dirty="0" err="1">
                <a:latin typeface="UTM Avo" panose="02040603050506020204" pitchFamily="18" charset="0"/>
              </a:rPr>
              <a:t>chúa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có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biết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mặt</a:t>
            </a:r>
            <a:r>
              <a:rPr lang="vi-VN" sz="1600" b="1" dirty="0">
                <a:latin typeface="UTM Avo" panose="02040603050506020204" pitchFamily="18" charset="0"/>
              </a:rPr>
              <a:t> trăng treo ở đâu không?</a:t>
            </a:r>
          </a:p>
          <a:p>
            <a:pPr algn="just"/>
            <a:r>
              <a:rPr lang="vi-VN" sz="1600" b="1" dirty="0">
                <a:latin typeface="UTM Avo" panose="02040603050506020204" pitchFamily="18" charset="0"/>
              </a:rPr>
              <a:t>   Công </a:t>
            </a:r>
            <a:r>
              <a:rPr lang="vi-VN" sz="1600" b="1" dirty="0" err="1">
                <a:latin typeface="UTM Avo" panose="02040603050506020204" pitchFamily="18" charset="0"/>
              </a:rPr>
              <a:t>chúa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đáp</a:t>
            </a:r>
            <a:r>
              <a:rPr lang="vi-VN" sz="1600" b="1" dirty="0">
                <a:latin typeface="UTM Avo" panose="02040603050506020204" pitchFamily="18" charset="0"/>
              </a:rPr>
              <a:t>:</a:t>
            </a:r>
          </a:p>
          <a:p>
            <a:pPr algn="just"/>
            <a:r>
              <a:rPr lang="vi-VN" sz="1600" b="1" dirty="0">
                <a:latin typeface="UTM Avo" panose="02040603050506020204" pitchFamily="18" charset="0"/>
              </a:rPr>
              <a:t>- Ta </a:t>
            </a:r>
            <a:r>
              <a:rPr lang="vi-VN" sz="1600" b="1" dirty="0" err="1">
                <a:latin typeface="UTM Avo" panose="02040603050506020204" pitchFamily="18" charset="0"/>
              </a:rPr>
              <a:t>thấy</a:t>
            </a:r>
            <a:r>
              <a:rPr lang="vi-VN" sz="1600" b="1" dirty="0">
                <a:latin typeface="UTM Avo" panose="02040603050506020204" pitchFamily="18" charset="0"/>
              </a:rPr>
              <a:t> đôi khi </a:t>
            </a:r>
            <a:r>
              <a:rPr lang="vi-VN" sz="1600" b="1" dirty="0" err="1">
                <a:latin typeface="UTM Avo" panose="02040603050506020204" pitchFamily="18" charset="0"/>
              </a:rPr>
              <a:t>nó</a:t>
            </a:r>
            <a:r>
              <a:rPr lang="vi-VN" sz="1600" b="1" dirty="0">
                <a:latin typeface="UTM Avo" panose="02040603050506020204" pitchFamily="18" charset="0"/>
              </a:rPr>
              <a:t> đi ngang qua </a:t>
            </a:r>
            <a:r>
              <a:rPr lang="vi-VN" sz="1600" b="1" dirty="0" err="1">
                <a:latin typeface="UTM Avo" panose="02040603050506020204" pitchFamily="18" charset="0"/>
              </a:rPr>
              <a:t>ngọn</a:t>
            </a:r>
            <a:r>
              <a:rPr lang="vi-VN" sz="1600" b="1" dirty="0">
                <a:latin typeface="UTM Avo" panose="02040603050506020204" pitchFamily="18" charset="0"/>
              </a:rPr>
              <a:t> cây </a:t>
            </a:r>
            <a:r>
              <a:rPr lang="vi-VN" sz="1600" b="1" dirty="0" err="1">
                <a:latin typeface="UTM Avo" panose="02040603050506020204" pitchFamily="18" charset="0"/>
              </a:rPr>
              <a:t>trước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cửa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sổ</a:t>
            </a:r>
            <a:r>
              <a:rPr lang="vi-VN" sz="1600" b="1" dirty="0">
                <a:latin typeface="UTM Avo" panose="02040603050506020204" pitchFamily="18" charset="0"/>
              </a:rPr>
              <a:t>.</a:t>
            </a:r>
          </a:p>
          <a:p>
            <a:pPr algn="just"/>
            <a:r>
              <a:rPr lang="vi-VN" sz="1600" b="1" dirty="0">
                <a:latin typeface="UTM Avo" panose="02040603050506020204" pitchFamily="18" charset="0"/>
              </a:rPr>
              <a:t>   </a:t>
            </a:r>
            <a:r>
              <a:rPr lang="vi-VN" sz="1600" b="1" dirty="0" err="1">
                <a:latin typeface="UTM Avo" panose="02040603050506020204" pitchFamily="18" charset="0"/>
              </a:rPr>
              <a:t>Chú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hề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gặng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hỏi</a:t>
            </a:r>
            <a:r>
              <a:rPr lang="vi-VN" sz="1600" b="1" dirty="0">
                <a:latin typeface="UTM Avo" panose="02040603050506020204" pitchFamily="18" charset="0"/>
              </a:rPr>
              <a:t> thêm:</a:t>
            </a:r>
          </a:p>
          <a:p>
            <a:pPr algn="just"/>
            <a:r>
              <a:rPr lang="vi-VN" sz="1600" b="1" dirty="0">
                <a:latin typeface="UTM Avo" panose="02040603050506020204" pitchFamily="18" charset="0"/>
              </a:rPr>
              <a:t>- </a:t>
            </a:r>
            <a:r>
              <a:rPr lang="vi-VN" sz="1600" b="1" dirty="0" err="1">
                <a:latin typeface="UTM Avo" panose="02040603050506020204" pitchFamily="18" charset="0"/>
              </a:rPr>
              <a:t>Vậy</a:t>
            </a:r>
            <a:r>
              <a:rPr lang="vi-VN" sz="1600" b="1" dirty="0">
                <a:latin typeface="UTM Avo" panose="02040603050506020204" pitchFamily="18" charset="0"/>
              </a:rPr>
              <a:t> theo công </a:t>
            </a:r>
            <a:r>
              <a:rPr lang="vi-VN" sz="1600" b="1" dirty="0" err="1">
                <a:latin typeface="UTM Avo" panose="02040603050506020204" pitchFamily="18" charset="0"/>
              </a:rPr>
              <a:t>chúa</a:t>
            </a:r>
            <a:r>
              <a:rPr lang="vi-VN" sz="1600" b="1" dirty="0">
                <a:latin typeface="UTM Avo" panose="02040603050506020204" pitchFamily="18" charset="0"/>
              </a:rPr>
              <a:t>, </a:t>
            </a:r>
            <a:r>
              <a:rPr lang="vi-VN" sz="1600" b="1" dirty="0" err="1">
                <a:latin typeface="UTM Avo" panose="02040603050506020204" pitchFamily="18" charset="0"/>
              </a:rPr>
              <a:t>mặt</a:t>
            </a:r>
            <a:r>
              <a:rPr lang="vi-VN" sz="1600" b="1" dirty="0">
                <a:latin typeface="UTM Avo" panose="02040603050506020204" pitchFamily="18" charset="0"/>
              </a:rPr>
              <a:t> trăng </a:t>
            </a:r>
            <a:r>
              <a:rPr lang="vi-VN" sz="1600" b="1" dirty="0" err="1">
                <a:latin typeface="UTM Avo" panose="02040603050506020204" pitchFamily="18" charset="0"/>
              </a:rPr>
              <a:t>làm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bằng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gì</a:t>
            </a:r>
            <a:r>
              <a:rPr lang="vi-VN" sz="1600" b="1" dirty="0">
                <a:latin typeface="UTM Avo" panose="02040603050506020204" pitchFamily="18" charset="0"/>
              </a:rPr>
              <a:t>?</a:t>
            </a:r>
          </a:p>
          <a:p>
            <a:pPr algn="just"/>
            <a:r>
              <a:rPr lang="vi-VN" sz="1600" b="1" dirty="0">
                <a:latin typeface="UTM Avo" panose="02040603050506020204" pitchFamily="18" charset="0"/>
              </a:rPr>
              <a:t>- </a:t>
            </a:r>
            <a:r>
              <a:rPr lang="vi-VN" sz="1600" b="1" dirty="0" err="1">
                <a:latin typeface="UTM Avo" panose="02040603050506020204" pitchFamily="18" charset="0"/>
              </a:rPr>
              <a:t>Tất</a:t>
            </a:r>
            <a:r>
              <a:rPr lang="vi-VN" sz="1600" b="1" dirty="0">
                <a:latin typeface="UTM Avo" panose="02040603050506020204" pitchFamily="18" charset="0"/>
              </a:rPr>
              <a:t> nhiên </a:t>
            </a:r>
            <a:r>
              <a:rPr lang="vi-VN" sz="1600" b="1" dirty="0" err="1">
                <a:latin typeface="UTM Avo" panose="02040603050506020204" pitchFamily="18" charset="0"/>
              </a:rPr>
              <a:t>là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bằng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vàng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rồi</a:t>
            </a:r>
            <a:r>
              <a:rPr lang="vi-VN" sz="1600" b="1" dirty="0">
                <a:latin typeface="UTM Avo" panose="02040603050506020204" pitchFamily="18" charset="0"/>
              </a:rPr>
              <a:t>.</a:t>
            </a:r>
          </a:p>
          <a:p>
            <a:pPr algn="just"/>
            <a:r>
              <a:rPr lang="vi-VN" sz="1600" b="1" dirty="0">
                <a:latin typeface="UTM Avo" panose="02040603050506020204" pitchFamily="18" charset="0"/>
              </a:rPr>
              <a:t>  </a:t>
            </a:r>
            <a:r>
              <a:rPr lang="vi-VN" sz="1600" b="1" dirty="0" err="1">
                <a:latin typeface="UTM Avo" panose="02040603050506020204" pitchFamily="18" charset="0"/>
              </a:rPr>
              <a:t>Chú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hề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tức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tốc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đến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gặp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thợ</a:t>
            </a:r>
            <a:r>
              <a:rPr lang="vi-VN" sz="1600" b="1" dirty="0">
                <a:latin typeface="UTM Avo" panose="02040603050506020204" pitchFamily="18" charset="0"/>
              </a:rPr>
              <a:t> kim </a:t>
            </a:r>
            <a:r>
              <a:rPr lang="vi-VN" sz="1600" b="1" dirty="0" err="1">
                <a:latin typeface="UTM Avo" panose="02040603050506020204" pitchFamily="18" charset="0"/>
              </a:rPr>
              <a:t>hoàn</a:t>
            </a:r>
            <a:r>
              <a:rPr lang="vi-VN" sz="1600" b="1" dirty="0">
                <a:latin typeface="UTM Avo" panose="02040603050506020204" pitchFamily="18" charset="0"/>
              </a:rPr>
              <a:t>, </a:t>
            </a:r>
            <a:r>
              <a:rPr lang="vi-VN" sz="1600" b="1" dirty="0" err="1">
                <a:latin typeface="UTM Avo" panose="02040603050506020204" pitchFamily="18" charset="0"/>
              </a:rPr>
              <a:t>đặt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làm</a:t>
            </a:r>
            <a:r>
              <a:rPr lang="vi-VN" sz="1600" b="1" dirty="0">
                <a:latin typeface="UTM Avo" panose="02040603050506020204" pitchFamily="18" charset="0"/>
              </a:rPr>
              <a:t> ngay </a:t>
            </a:r>
            <a:r>
              <a:rPr lang="vi-VN" sz="1600" b="1" dirty="0" err="1">
                <a:latin typeface="UTM Avo" panose="02040603050506020204" pitchFamily="18" charset="0"/>
              </a:rPr>
              <a:t>một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mặt</a:t>
            </a:r>
            <a:r>
              <a:rPr lang="vi-VN" sz="1600" b="1" dirty="0">
                <a:latin typeface="UTM Avo" panose="02040603050506020204" pitchFamily="18" charset="0"/>
              </a:rPr>
              <a:t> trăng </a:t>
            </a:r>
            <a:r>
              <a:rPr lang="vi-VN" sz="1600" b="1" dirty="0" err="1">
                <a:latin typeface="UTM Avo" panose="02040603050506020204" pitchFamily="18" charset="0"/>
              </a:rPr>
              <a:t>bằng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vàng</a:t>
            </a:r>
            <a:r>
              <a:rPr lang="vi-VN" sz="1600" b="1" dirty="0">
                <a:latin typeface="UTM Avo" panose="02040603050506020204" pitchFamily="18" charset="0"/>
              </a:rPr>
              <a:t>, </a:t>
            </a:r>
            <a:r>
              <a:rPr lang="vi-VN" sz="1600" b="1" dirty="0" err="1">
                <a:latin typeface="UTM Avo" panose="02040603050506020204" pitchFamily="18" charset="0"/>
              </a:rPr>
              <a:t>lớn</a:t>
            </a:r>
            <a:r>
              <a:rPr lang="vi-VN" sz="1600" b="1" dirty="0">
                <a:latin typeface="UTM Avo" panose="02040603050506020204" pitchFamily="18" charset="0"/>
              </a:rPr>
              <a:t> hơn </a:t>
            </a:r>
            <a:r>
              <a:rPr lang="vi-VN" sz="1600" b="1" dirty="0" err="1">
                <a:latin typeface="UTM Avo" panose="02040603050506020204" pitchFamily="18" charset="0"/>
              </a:rPr>
              <a:t>móng</a:t>
            </a:r>
            <a:r>
              <a:rPr lang="vi-VN" sz="1600" b="1" dirty="0">
                <a:latin typeface="UTM Avo" panose="02040603050506020204" pitchFamily="18" charset="0"/>
              </a:rPr>
              <a:t> tay </a:t>
            </a:r>
            <a:r>
              <a:rPr lang="vi-VN" sz="1600" b="1" dirty="0" err="1">
                <a:latin typeface="UTM Avo" panose="02040603050506020204" pitchFamily="18" charset="0"/>
              </a:rPr>
              <a:t>của</a:t>
            </a:r>
            <a:r>
              <a:rPr lang="vi-VN" sz="1600" b="1" dirty="0">
                <a:latin typeface="UTM Avo" panose="02040603050506020204" pitchFamily="18" charset="0"/>
              </a:rPr>
              <a:t> công </a:t>
            </a:r>
            <a:r>
              <a:rPr lang="vi-VN" sz="1600" b="1" dirty="0" err="1">
                <a:latin typeface="UTM Avo" panose="02040603050506020204" pitchFamily="18" charset="0"/>
              </a:rPr>
              <a:t>chúa</a:t>
            </a:r>
            <a:r>
              <a:rPr lang="vi-VN" sz="1600" b="1" dirty="0">
                <a:latin typeface="UTM Avo" panose="02040603050506020204" pitchFamily="18" charset="0"/>
              </a:rPr>
              <a:t>, </a:t>
            </a:r>
            <a:r>
              <a:rPr lang="vi-VN" sz="1600" b="1" dirty="0" err="1">
                <a:latin typeface="UTM Avo" panose="02040603050506020204" pitchFamily="18" charset="0"/>
              </a:rPr>
              <a:t>rồi</a:t>
            </a:r>
            <a:r>
              <a:rPr lang="vi-VN" sz="1600" b="1" dirty="0">
                <a:latin typeface="UTM Avo" panose="02040603050506020204" pitchFamily="18" charset="0"/>
              </a:rPr>
              <a:t> cho </a:t>
            </a:r>
            <a:r>
              <a:rPr lang="vi-VN" sz="1600" b="1" dirty="0" err="1">
                <a:latin typeface="UTM Avo" panose="02040603050506020204" pitchFamily="18" charset="0"/>
              </a:rPr>
              <a:t>mặt</a:t>
            </a:r>
            <a:r>
              <a:rPr lang="vi-VN" sz="1600" b="1" dirty="0">
                <a:latin typeface="UTM Avo" panose="02040603050506020204" pitchFamily="18" charset="0"/>
              </a:rPr>
              <a:t> trăng </a:t>
            </a:r>
            <a:r>
              <a:rPr lang="vi-VN" sz="1600" b="1" dirty="0" err="1">
                <a:latin typeface="UTM Avo" panose="02040603050506020204" pitchFamily="18" charset="0"/>
              </a:rPr>
              <a:t>vào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một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sợi</a:t>
            </a:r>
            <a:r>
              <a:rPr lang="vi-VN" sz="1600" b="1" dirty="0">
                <a:latin typeface="UTM Avo" panose="02040603050506020204" pitchFamily="18" charset="0"/>
              </a:rPr>
              <a:t> dây </a:t>
            </a:r>
            <a:r>
              <a:rPr lang="vi-VN" sz="1600" b="1" dirty="0" err="1">
                <a:latin typeface="UTM Avo" panose="02040603050506020204" pitchFamily="18" charset="0"/>
              </a:rPr>
              <a:t>chuyền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vàng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để</a:t>
            </a:r>
            <a:r>
              <a:rPr lang="vi-VN" sz="1600" b="1" dirty="0">
                <a:latin typeface="UTM Avo" panose="02040603050506020204" pitchFamily="18" charset="0"/>
              </a:rPr>
              <a:t> cô </a:t>
            </a:r>
            <a:r>
              <a:rPr lang="vi-VN" sz="1600" b="1" dirty="0" err="1">
                <a:latin typeface="UTM Avo" panose="02040603050506020204" pitchFamily="18" charset="0"/>
              </a:rPr>
              <a:t>bé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có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thể</a:t>
            </a:r>
            <a:r>
              <a:rPr lang="vi-VN" sz="1600" b="1" dirty="0">
                <a:latin typeface="UTM Avo" panose="02040603050506020204" pitchFamily="18" charset="0"/>
              </a:rPr>
              <a:t> đeo </a:t>
            </a:r>
            <a:r>
              <a:rPr lang="vi-VN" sz="1600" b="1" dirty="0" err="1">
                <a:latin typeface="UTM Avo" panose="02040603050506020204" pitchFamily="18" charset="0"/>
              </a:rPr>
              <a:t>vào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cổ</a:t>
            </a:r>
            <a:r>
              <a:rPr lang="vi-VN" sz="1600" b="1" dirty="0">
                <a:latin typeface="UTM Avo" panose="02040603050506020204" pitchFamily="18" charset="0"/>
              </a:rPr>
              <a:t>.</a:t>
            </a:r>
          </a:p>
          <a:p>
            <a:pPr algn="just"/>
            <a:r>
              <a:rPr lang="en-US" sz="1600" b="1" dirty="0" smtClean="0">
                <a:latin typeface="UTM Avo" panose="02040603050506020204" pitchFamily="18" charset="0"/>
              </a:rPr>
              <a:t>   </a:t>
            </a:r>
            <a:r>
              <a:rPr lang="vi-VN" sz="1600" b="1" dirty="0" err="1" smtClean="0">
                <a:latin typeface="UTM Avo" panose="02040603050506020204" pitchFamily="18" charset="0"/>
              </a:rPr>
              <a:t>Thấy</a:t>
            </a:r>
            <a:r>
              <a:rPr lang="vi-VN" sz="1600" b="1" dirty="0" smtClean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mặt</a:t>
            </a:r>
            <a:r>
              <a:rPr lang="vi-VN" sz="1600" b="1" dirty="0">
                <a:latin typeface="UTM Avo" panose="02040603050506020204" pitchFamily="18" charset="0"/>
              </a:rPr>
              <a:t> trăng, công </a:t>
            </a:r>
            <a:r>
              <a:rPr lang="vi-VN" sz="1600" b="1" dirty="0" err="1">
                <a:latin typeface="UTM Avo" panose="02040603050506020204" pitchFamily="18" charset="0"/>
              </a:rPr>
              <a:t>chúa</a:t>
            </a:r>
            <a:r>
              <a:rPr lang="vi-VN" sz="1600" b="1" dirty="0">
                <a:latin typeface="UTM Avo" panose="02040603050506020204" pitchFamily="18" charset="0"/>
              </a:rPr>
              <a:t> vui </a:t>
            </a:r>
            <a:r>
              <a:rPr lang="vi-VN" sz="1600" b="1" dirty="0" err="1">
                <a:latin typeface="UTM Avo" panose="02040603050506020204" pitchFamily="18" charset="0"/>
              </a:rPr>
              <a:t>sướng</a:t>
            </a:r>
            <a:r>
              <a:rPr lang="vi-VN" sz="1600" b="1" dirty="0">
                <a:latin typeface="UTM Avo" panose="02040603050506020204" pitchFamily="18" charset="0"/>
              </a:rPr>
              <a:t> ra </a:t>
            </a:r>
            <a:r>
              <a:rPr lang="vi-VN" sz="1600" b="1" dirty="0" err="1">
                <a:latin typeface="UTM Avo" panose="02040603050506020204" pitchFamily="18" charset="0"/>
              </a:rPr>
              <a:t>khỏi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giường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bệnh</a:t>
            </a:r>
            <a:r>
              <a:rPr lang="vi-VN" sz="1600" b="1" dirty="0">
                <a:latin typeface="UTM Avo" panose="02040603050506020204" pitchFamily="18" charset="0"/>
              </a:rPr>
              <a:t>, </a:t>
            </a:r>
            <a:r>
              <a:rPr lang="vi-VN" sz="1600" b="1" dirty="0" err="1">
                <a:latin typeface="UTM Avo" panose="02040603050506020204" pitchFamily="18" charset="0"/>
              </a:rPr>
              <a:t>chạy</a:t>
            </a:r>
            <a:r>
              <a:rPr lang="vi-VN" sz="1600" b="1" dirty="0">
                <a:latin typeface="UTM Avo" panose="02040603050506020204" pitchFamily="18" charset="0"/>
              </a:rPr>
              <a:t> tung tăng </a:t>
            </a:r>
            <a:r>
              <a:rPr lang="vi-VN" sz="1600" b="1" dirty="0" err="1">
                <a:latin typeface="UTM Avo" panose="02040603050506020204" pitchFamily="18" charset="0"/>
              </a:rPr>
              <a:t>khắp</a:t>
            </a:r>
            <a:r>
              <a:rPr lang="vi-VN" sz="1600" b="1" dirty="0">
                <a:latin typeface="UTM Avo" panose="02040603050506020204" pitchFamily="18" charset="0"/>
              </a:rPr>
              <a:t> </a:t>
            </a:r>
            <a:r>
              <a:rPr lang="vi-VN" sz="1600" b="1" dirty="0" err="1">
                <a:latin typeface="UTM Avo" panose="02040603050506020204" pitchFamily="18" charset="0"/>
              </a:rPr>
              <a:t>vườn</a:t>
            </a:r>
            <a:r>
              <a:rPr lang="vi-VN" sz="1600" b="1" dirty="0">
                <a:latin typeface="UTM Avo" panose="02040603050506020204" pitchFamily="18" charset="0"/>
              </a:rPr>
              <a:t>.</a:t>
            </a:r>
            <a:endParaRPr lang="vi-VN" sz="1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278083" y="6173159"/>
            <a:ext cx="18805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latin typeface="UTM Avo" panose="02040603050506020204" pitchFamily="18" charset="0"/>
              </a:rPr>
              <a:t>(</a:t>
            </a:r>
            <a:r>
              <a:rPr lang="en-US" sz="1400" i="1" dirty="0" err="1" smtClean="0">
                <a:latin typeface="UTM Avo" panose="02040603050506020204" pitchFamily="18" charset="0"/>
              </a:rPr>
              <a:t>Còn</a:t>
            </a:r>
            <a:r>
              <a:rPr lang="en-US" sz="1400" i="1" dirty="0" smtClean="0">
                <a:latin typeface="UTM Avo" panose="02040603050506020204" pitchFamily="18" charset="0"/>
              </a:rPr>
              <a:t> </a:t>
            </a:r>
            <a:r>
              <a:rPr lang="en-US" sz="1400" i="1" dirty="0" err="1" smtClean="0">
                <a:latin typeface="UTM Avo" panose="02040603050506020204" pitchFamily="18" charset="0"/>
              </a:rPr>
              <a:t>nữa</a:t>
            </a:r>
            <a:r>
              <a:rPr lang="en-US" sz="1400" i="1" dirty="0" smtClean="0">
                <a:latin typeface="UTM Avo" panose="02040603050506020204" pitchFamily="18" charset="0"/>
              </a:rPr>
              <a:t>)</a:t>
            </a:r>
          </a:p>
          <a:p>
            <a:pPr algn="just"/>
            <a:r>
              <a:rPr lang="en-US" sz="1600" dirty="0" smtClean="0">
                <a:latin typeface="UTM Avo" panose="02040603050506020204" pitchFamily="18" charset="0"/>
              </a:rPr>
              <a:t>Theo </a:t>
            </a:r>
            <a:r>
              <a:rPr lang="en-US" sz="1600" b="1" dirty="0" smtClean="0">
                <a:latin typeface="UTM Avo" panose="02040603050506020204" pitchFamily="18" charset="0"/>
              </a:rPr>
              <a:t>PHƠ - BƠ</a:t>
            </a:r>
            <a:endParaRPr lang="vi-VN" sz="1600" b="1" dirty="0"/>
          </a:p>
        </p:txBody>
      </p:sp>
      <p:pic>
        <p:nvPicPr>
          <p:cNvPr id="11" name="Graphic 3">
            <a:extLst>
              <a:ext uri="{FF2B5EF4-FFF2-40B4-BE49-F238E27FC236}">
                <a16:creationId xmlns:a16="http://schemas.microsoft.com/office/drawing/2014/main" xmlns="" id="{28DEB0CD-EC55-4472-A466-2108382B8E8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21219023">
            <a:off x="11216966" y="4946769"/>
            <a:ext cx="1082272" cy="1857080"/>
          </a:xfrm>
          <a:prstGeom prst="rect">
            <a:avLst/>
          </a:prstGeom>
        </p:spPr>
      </p:pic>
      <p:pic>
        <p:nvPicPr>
          <p:cNvPr id="12" name="Graphic 9">
            <a:extLst>
              <a:ext uri="{FF2B5EF4-FFF2-40B4-BE49-F238E27FC236}">
                <a16:creationId xmlns:a16="http://schemas.microsoft.com/office/drawing/2014/main" xmlns="" id="{A145870F-B7A1-4EDB-B78D-7A850FCCCCC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318045">
            <a:off x="9799174" y="-295592"/>
            <a:ext cx="2257425" cy="116205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219780" y="44466"/>
            <a:ext cx="6278747" cy="776039"/>
            <a:chOff x="3232658" y="498191"/>
            <a:chExt cx="6278747" cy="776039"/>
          </a:xfrm>
        </p:grpSpPr>
        <p:sp>
          <p:nvSpPr>
            <p:cNvPr id="14" name="Text Placeholder 1">
              <a:extLst>
                <a:ext uri="{FF2B5EF4-FFF2-40B4-BE49-F238E27FC236}">
                  <a16:creationId xmlns:a16="http://schemas.microsoft.com/office/drawing/2014/main" xmlns="" id="{40B9744C-2385-453A-99B2-0282E1FBA06C}"/>
                </a:ext>
              </a:extLst>
            </p:cNvPr>
            <p:cNvSpPr txBox="1">
              <a:spLocks/>
            </p:cNvSpPr>
            <p:nvPr/>
          </p:nvSpPr>
          <p:spPr>
            <a:xfrm>
              <a:off x="3232658" y="498191"/>
              <a:ext cx="6240110" cy="77470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4800" b="1" dirty="0" err="1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Rất</a:t>
              </a:r>
              <a:r>
                <a:rPr lang="en-US" sz="4800" b="1" dirty="0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nhiều</a:t>
              </a:r>
              <a:r>
                <a:rPr lang="en-US" sz="4800" b="1" dirty="0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mặt</a:t>
              </a:r>
              <a:r>
                <a:rPr lang="en-US" sz="4800" b="1" dirty="0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FFFF00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trăng</a:t>
              </a:r>
              <a:endParaRPr lang="en-US" sz="4800" b="1" dirty="0">
                <a:solidFill>
                  <a:srgbClr val="FFFF0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SVN-Moon star" panose="00000400000000000000" pitchFamily="2" charset="0"/>
              </a:endParaRPr>
            </a:p>
          </p:txBody>
        </p:sp>
        <p:sp>
          <p:nvSpPr>
            <p:cNvPr id="15" name="Text Placeholder 1">
              <a:extLst>
                <a:ext uri="{FF2B5EF4-FFF2-40B4-BE49-F238E27FC236}">
                  <a16:creationId xmlns:a16="http://schemas.microsoft.com/office/drawing/2014/main" xmlns="" id="{40B9744C-2385-453A-99B2-0282E1FBA06C}"/>
                </a:ext>
              </a:extLst>
            </p:cNvPr>
            <p:cNvSpPr txBox="1">
              <a:spLocks/>
            </p:cNvSpPr>
            <p:nvPr/>
          </p:nvSpPr>
          <p:spPr>
            <a:xfrm>
              <a:off x="3271295" y="499530"/>
              <a:ext cx="6240110" cy="77470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4800" b="1" dirty="0" err="1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Rất</a:t>
              </a:r>
              <a:r>
                <a:rPr lang="en-US" sz="4800" b="1" dirty="0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nhiều</a:t>
              </a:r>
              <a:r>
                <a:rPr lang="en-US" sz="4800" b="1" dirty="0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mặt</a:t>
              </a:r>
              <a:r>
                <a:rPr lang="en-US" sz="4800" b="1" dirty="0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5B6087"/>
                  </a:solidFill>
                  <a:effectLst>
                    <a:glow rad="101600">
                      <a:srgbClr val="FFFF00">
                        <a:alpha val="40000"/>
                      </a:srgbClr>
                    </a:glow>
                  </a:effectLst>
                  <a:latin typeface="SVN-Moon star" panose="00000400000000000000" pitchFamily="2" charset="0"/>
                </a:rPr>
                <a:t>trăng</a:t>
              </a:r>
              <a:endParaRPr lang="en-US" sz="4800" b="1" dirty="0">
                <a:solidFill>
                  <a:srgbClr val="5B6087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SVN-Moon star" panose="000004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720149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90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AC6B3AFD-5536-4606-A9A8-060A42B6EE43}"/>
              </a:ext>
            </a:extLst>
          </p:cNvPr>
          <p:cNvSpPr/>
          <p:nvPr/>
        </p:nvSpPr>
        <p:spPr>
          <a:xfrm>
            <a:off x="4902991" y="4594088"/>
            <a:ext cx="3398715" cy="1920663"/>
          </a:xfrm>
          <a:custGeom>
            <a:avLst/>
            <a:gdLst>
              <a:gd name="connsiteX0" fmla="*/ 1022523 w 3020652"/>
              <a:gd name="connsiteY0" fmla="*/ 0 h 1707014"/>
              <a:gd name="connsiteX1" fmla="*/ 1393448 w 3020652"/>
              <a:gd name="connsiteY1" fmla="*/ 110838 h 1707014"/>
              <a:gd name="connsiteX2" fmla="*/ 1415609 w 3020652"/>
              <a:gd name="connsiteY2" fmla="*/ 128849 h 1707014"/>
              <a:gd name="connsiteX3" fmla="*/ 1428110 w 3020652"/>
              <a:gd name="connsiteY3" fmla="*/ 120264 h 1707014"/>
              <a:gd name="connsiteX4" fmla="*/ 1678287 w 3020652"/>
              <a:gd name="connsiteY4" fmla="*/ 56655 h 1707014"/>
              <a:gd name="connsiteX5" fmla="*/ 1994686 w 3020652"/>
              <a:gd name="connsiteY5" fmla="*/ 165743 h 1707014"/>
              <a:gd name="connsiteX6" fmla="*/ 2022516 w 3020652"/>
              <a:gd name="connsiteY6" fmla="*/ 193820 h 1707014"/>
              <a:gd name="connsiteX7" fmla="*/ 2093986 w 3020652"/>
              <a:gd name="connsiteY7" fmla="*/ 159627 h 1707014"/>
              <a:gd name="connsiteX8" fmla="*/ 2346797 w 3020652"/>
              <a:gd name="connsiteY8" fmla="*/ 111763 h 1707014"/>
              <a:gd name="connsiteX9" fmla="*/ 2929928 w 3020652"/>
              <a:gd name="connsiteY9" fmla="*/ 597147 h 1707014"/>
              <a:gd name="connsiteX10" fmla="*/ 2918081 w 3020652"/>
              <a:gd name="connsiteY10" fmla="*/ 694969 h 1707014"/>
              <a:gd name="connsiteX11" fmla="*/ 2888716 w 3020652"/>
              <a:gd name="connsiteY11" fmla="*/ 773710 h 1707014"/>
              <a:gd name="connsiteX12" fmla="*/ 2889596 w 3020652"/>
              <a:gd name="connsiteY12" fmla="*/ 774314 h 1707014"/>
              <a:gd name="connsiteX13" fmla="*/ 3020652 w 3020652"/>
              <a:gd name="connsiteY13" fmla="*/ 1037677 h 1707014"/>
              <a:gd name="connsiteX14" fmla="*/ 2573197 w 3020652"/>
              <a:gd name="connsiteY14" fmla="*/ 1410128 h 1707014"/>
              <a:gd name="connsiteX15" fmla="*/ 2399027 w 3020652"/>
              <a:gd name="connsiteY15" fmla="*/ 1380859 h 1707014"/>
              <a:gd name="connsiteX16" fmla="*/ 2354561 w 3020652"/>
              <a:gd name="connsiteY16" fmla="*/ 1360769 h 1707014"/>
              <a:gd name="connsiteX17" fmla="*/ 2351768 w 3020652"/>
              <a:gd name="connsiteY17" fmla="*/ 1383831 h 1707014"/>
              <a:gd name="connsiteX18" fmla="*/ 1988724 w 3020652"/>
              <a:gd name="connsiteY18" fmla="*/ 1630122 h 1707014"/>
              <a:gd name="connsiteX19" fmla="*/ 1625680 w 3020652"/>
              <a:gd name="connsiteY19" fmla="*/ 1383831 h 1707014"/>
              <a:gd name="connsiteX20" fmla="*/ 1625380 w 3020652"/>
              <a:gd name="connsiteY20" fmla="*/ 1381354 h 1707014"/>
              <a:gd name="connsiteX21" fmla="*/ 1600757 w 3020652"/>
              <a:gd name="connsiteY21" fmla="*/ 1374992 h 1707014"/>
              <a:gd name="connsiteX22" fmla="*/ 1596562 w 3020652"/>
              <a:gd name="connsiteY22" fmla="*/ 1409625 h 1707014"/>
              <a:gd name="connsiteX23" fmla="*/ 1158198 w 3020652"/>
              <a:gd name="connsiteY23" fmla="*/ 1707014 h 1707014"/>
              <a:gd name="connsiteX24" fmla="*/ 745906 w 3020652"/>
              <a:gd name="connsiteY24" fmla="*/ 1479538 h 1707014"/>
              <a:gd name="connsiteX25" fmla="*/ 723287 w 3020652"/>
              <a:gd name="connsiteY25" fmla="*/ 1418885 h 1707014"/>
              <a:gd name="connsiteX26" fmla="*/ 623624 w 3020652"/>
              <a:gd name="connsiteY26" fmla="*/ 1410522 h 1707014"/>
              <a:gd name="connsiteX27" fmla="*/ 158014 w 3020652"/>
              <a:gd name="connsiteY27" fmla="*/ 934999 h 1707014"/>
              <a:gd name="connsiteX28" fmla="*/ 257604 w 3020652"/>
              <a:gd name="connsiteY28" fmla="*/ 663616 h 1707014"/>
              <a:gd name="connsiteX29" fmla="*/ 295331 w 3020652"/>
              <a:gd name="connsiteY29" fmla="*/ 625555 h 1707014"/>
              <a:gd name="connsiteX30" fmla="*/ 226329 w 3020652"/>
              <a:gd name="connsiteY30" fmla="*/ 607726 h 1707014"/>
              <a:gd name="connsiteX31" fmla="*/ 0 w 3020652"/>
              <a:gd name="connsiteY31" fmla="*/ 323510 h 1707014"/>
              <a:gd name="connsiteX32" fmla="*/ 370573 w 3020652"/>
              <a:gd name="connsiteY32" fmla="*/ 15054 h 1707014"/>
              <a:gd name="connsiteX33" fmla="*/ 632608 w 3020652"/>
              <a:gd name="connsiteY33" fmla="*/ 105398 h 1707014"/>
              <a:gd name="connsiteX34" fmla="*/ 645210 w 3020652"/>
              <a:gd name="connsiteY34" fmla="*/ 118113 h 1707014"/>
              <a:gd name="connsiteX35" fmla="*/ 696489 w 3020652"/>
              <a:gd name="connsiteY35" fmla="*/ 82896 h 1707014"/>
              <a:gd name="connsiteX36" fmla="*/ 1022523 w 3020652"/>
              <a:gd name="connsiteY36" fmla="*/ 0 h 1707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020652" h="1707014">
                <a:moveTo>
                  <a:pt x="1022523" y="0"/>
                </a:moveTo>
                <a:cubicBezTo>
                  <a:pt x="1163422" y="0"/>
                  <a:pt x="1292649" y="41595"/>
                  <a:pt x="1393448" y="110838"/>
                </a:cubicBezTo>
                <a:lnTo>
                  <a:pt x="1415609" y="128849"/>
                </a:lnTo>
                <a:lnTo>
                  <a:pt x="1428110" y="120264"/>
                </a:lnTo>
                <a:cubicBezTo>
                  <a:pt x="1499525" y="80104"/>
                  <a:pt x="1585616" y="56655"/>
                  <a:pt x="1678287" y="56655"/>
                </a:cubicBezTo>
                <a:cubicBezTo>
                  <a:pt x="1801849" y="56655"/>
                  <a:pt x="1913712" y="98343"/>
                  <a:pt x="1994686" y="165743"/>
                </a:cubicBezTo>
                <a:lnTo>
                  <a:pt x="2022516" y="193820"/>
                </a:lnTo>
                <a:lnTo>
                  <a:pt x="2093986" y="159627"/>
                </a:lnTo>
                <a:cubicBezTo>
                  <a:pt x="2170465" y="128953"/>
                  <a:pt x="2256219" y="111763"/>
                  <a:pt x="2346797" y="111763"/>
                </a:cubicBezTo>
                <a:cubicBezTo>
                  <a:pt x="2668851" y="111763"/>
                  <a:pt x="2929928" y="329077"/>
                  <a:pt x="2929928" y="597147"/>
                </a:cubicBezTo>
                <a:cubicBezTo>
                  <a:pt x="2929928" y="630656"/>
                  <a:pt x="2925849" y="663371"/>
                  <a:pt x="2918081" y="694969"/>
                </a:cubicBezTo>
                <a:lnTo>
                  <a:pt x="2888716" y="773710"/>
                </a:lnTo>
                <a:lnTo>
                  <a:pt x="2889596" y="774314"/>
                </a:lnTo>
                <a:cubicBezTo>
                  <a:pt x="2970569" y="841715"/>
                  <a:pt x="3020652" y="934827"/>
                  <a:pt x="3020652" y="1037677"/>
                </a:cubicBezTo>
                <a:cubicBezTo>
                  <a:pt x="3020652" y="1243376"/>
                  <a:pt x="2820320" y="1410128"/>
                  <a:pt x="2573197" y="1410128"/>
                </a:cubicBezTo>
                <a:cubicBezTo>
                  <a:pt x="2511416" y="1410128"/>
                  <a:pt x="2452560" y="1399706"/>
                  <a:pt x="2399027" y="1380859"/>
                </a:cubicBezTo>
                <a:lnTo>
                  <a:pt x="2354561" y="1360769"/>
                </a:lnTo>
                <a:lnTo>
                  <a:pt x="2351768" y="1383831"/>
                </a:lnTo>
                <a:cubicBezTo>
                  <a:pt x="2317214" y="1524389"/>
                  <a:pt x="2167803" y="1630122"/>
                  <a:pt x="1988724" y="1630122"/>
                </a:cubicBezTo>
                <a:cubicBezTo>
                  <a:pt x="1809645" y="1630122"/>
                  <a:pt x="1660234" y="1524389"/>
                  <a:pt x="1625680" y="1383831"/>
                </a:cubicBezTo>
                <a:lnTo>
                  <a:pt x="1625380" y="1381354"/>
                </a:lnTo>
                <a:lnTo>
                  <a:pt x="1600757" y="1374992"/>
                </a:lnTo>
                <a:lnTo>
                  <a:pt x="1596562" y="1409625"/>
                </a:lnTo>
                <a:cubicBezTo>
                  <a:pt x="1554839" y="1579345"/>
                  <a:pt x="1374431" y="1707014"/>
                  <a:pt x="1158198" y="1707014"/>
                </a:cubicBezTo>
                <a:cubicBezTo>
                  <a:pt x="972856" y="1707014"/>
                  <a:pt x="813833" y="1613216"/>
                  <a:pt x="745906" y="1479538"/>
                </a:cubicBezTo>
                <a:lnTo>
                  <a:pt x="723287" y="1418885"/>
                </a:lnTo>
                <a:lnTo>
                  <a:pt x="623624" y="1410522"/>
                </a:lnTo>
                <a:cubicBezTo>
                  <a:pt x="357901" y="1365262"/>
                  <a:pt x="158014" y="1169560"/>
                  <a:pt x="158014" y="934999"/>
                </a:cubicBezTo>
                <a:cubicBezTo>
                  <a:pt x="158014" y="834473"/>
                  <a:pt x="194728" y="741084"/>
                  <a:pt x="257604" y="663616"/>
                </a:cubicBezTo>
                <a:lnTo>
                  <a:pt x="295331" y="625555"/>
                </a:lnTo>
                <a:lnTo>
                  <a:pt x="226329" y="607726"/>
                </a:lnTo>
                <a:cubicBezTo>
                  <a:pt x="93325" y="560900"/>
                  <a:pt x="0" y="451277"/>
                  <a:pt x="0" y="323510"/>
                </a:cubicBezTo>
                <a:cubicBezTo>
                  <a:pt x="0" y="153154"/>
                  <a:pt x="165911" y="15054"/>
                  <a:pt x="370573" y="15054"/>
                </a:cubicBezTo>
                <a:cubicBezTo>
                  <a:pt x="472904" y="15054"/>
                  <a:pt x="565547" y="49579"/>
                  <a:pt x="632608" y="105398"/>
                </a:cubicBezTo>
                <a:lnTo>
                  <a:pt x="645210" y="118113"/>
                </a:lnTo>
                <a:lnTo>
                  <a:pt x="696489" y="82896"/>
                </a:lnTo>
                <a:cubicBezTo>
                  <a:pt x="789557" y="30560"/>
                  <a:pt x="901753" y="0"/>
                  <a:pt x="1022523" y="0"/>
                </a:cubicBezTo>
                <a:close/>
              </a:path>
            </a:pathLst>
          </a:custGeom>
          <a:solidFill>
            <a:srgbClr val="FFE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D447446A-18C3-4E9B-9458-A2CBB898D903}"/>
              </a:ext>
            </a:extLst>
          </p:cNvPr>
          <p:cNvSpPr/>
          <p:nvPr/>
        </p:nvSpPr>
        <p:spPr>
          <a:xfrm>
            <a:off x="1393111" y="4594087"/>
            <a:ext cx="3398715" cy="1920663"/>
          </a:xfrm>
          <a:custGeom>
            <a:avLst/>
            <a:gdLst>
              <a:gd name="connsiteX0" fmla="*/ 1022523 w 3020652"/>
              <a:gd name="connsiteY0" fmla="*/ 0 h 1707014"/>
              <a:gd name="connsiteX1" fmla="*/ 1393448 w 3020652"/>
              <a:gd name="connsiteY1" fmla="*/ 110838 h 1707014"/>
              <a:gd name="connsiteX2" fmla="*/ 1415609 w 3020652"/>
              <a:gd name="connsiteY2" fmla="*/ 128849 h 1707014"/>
              <a:gd name="connsiteX3" fmla="*/ 1428110 w 3020652"/>
              <a:gd name="connsiteY3" fmla="*/ 120264 h 1707014"/>
              <a:gd name="connsiteX4" fmla="*/ 1678287 w 3020652"/>
              <a:gd name="connsiteY4" fmla="*/ 56655 h 1707014"/>
              <a:gd name="connsiteX5" fmla="*/ 1994686 w 3020652"/>
              <a:gd name="connsiteY5" fmla="*/ 165743 h 1707014"/>
              <a:gd name="connsiteX6" fmla="*/ 2022516 w 3020652"/>
              <a:gd name="connsiteY6" fmla="*/ 193820 h 1707014"/>
              <a:gd name="connsiteX7" fmla="*/ 2093986 w 3020652"/>
              <a:gd name="connsiteY7" fmla="*/ 159627 h 1707014"/>
              <a:gd name="connsiteX8" fmla="*/ 2346797 w 3020652"/>
              <a:gd name="connsiteY8" fmla="*/ 111763 h 1707014"/>
              <a:gd name="connsiteX9" fmla="*/ 2929928 w 3020652"/>
              <a:gd name="connsiteY9" fmla="*/ 597147 h 1707014"/>
              <a:gd name="connsiteX10" fmla="*/ 2918081 w 3020652"/>
              <a:gd name="connsiteY10" fmla="*/ 694969 h 1707014"/>
              <a:gd name="connsiteX11" fmla="*/ 2888716 w 3020652"/>
              <a:gd name="connsiteY11" fmla="*/ 773710 h 1707014"/>
              <a:gd name="connsiteX12" fmla="*/ 2889596 w 3020652"/>
              <a:gd name="connsiteY12" fmla="*/ 774314 h 1707014"/>
              <a:gd name="connsiteX13" fmla="*/ 3020652 w 3020652"/>
              <a:gd name="connsiteY13" fmla="*/ 1037677 h 1707014"/>
              <a:gd name="connsiteX14" fmla="*/ 2573197 w 3020652"/>
              <a:gd name="connsiteY14" fmla="*/ 1410128 h 1707014"/>
              <a:gd name="connsiteX15" fmla="*/ 2399027 w 3020652"/>
              <a:gd name="connsiteY15" fmla="*/ 1380859 h 1707014"/>
              <a:gd name="connsiteX16" fmla="*/ 2354561 w 3020652"/>
              <a:gd name="connsiteY16" fmla="*/ 1360769 h 1707014"/>
              <a:gd name="connsiteX17" fmla="*/ 2351768 w 3020652"/>
              <a:gd name="connsiteY17" fmla="*/ 1383831 h 1707014"/>
              <a:gd name="connsiteX18" fmla="*/ 1988724 w 3020652"/>
              <a:gd name="connsiteY18" fmla="*/ 1630122 h 1707014"/>
              <a:gd name="connsiteX19" fmla="*/ 1625680 w 3020652"/>
              <a:gd name="connsiteY19" fmla="*/ 1383831 h 1707014"/>
              <a:gd name="connsiteX20" fmla="*/ 1625380 w 3020652"/>
              <a:gd name="connsiteY20" fmla="*/ 1381354 h 1707014"/>
              <a:gd name="connsiteX21" fmla="*/ 1600757 w 3020652"/>
              <a:gd name="connsiteY21" fmla="*/ 1374992 h 1707014"/>
              <a:gd name="connsiteX22" fmla="*/ 1596562 w 3020652"/>
              <a:gd name="connsiteY22" fmla="*/ 1409625 h 1707014"/>
              <a:gd name="connsiteX23" fmla="*/ 1158198 w 3020652"/>
              <a:gd name="connsiteY23" fmla="*/ 1707014 h 1707014"/>
              <a:gd name="connsiteX24" fmla="*/ 745906 w 3020652"/>
              <a:gd name="connsiteY24" fmla="*/ 1479538 h 1707014"/>
              <a:gd name="connsiteX25" fmla="*/ 723287 w 3020652"/>
              <a:gd name="connsiteY25" fmla="*/ 1418885 h 1707014"/>
              <a:gd name="connsiteX26" fmla="*/ 623624 w 3020652"/>
              <a:gd name="connsiteY26" fmla="*/ 1410522 h 1707014"/>
              <a:gd name="connsiteX27" fmla="*/ 158014 w 3020652"/>
              <a:gd name="connsiteY27" fmla="*/ 934999 h 1707014"/>
              <a:gd name="connsiteX28" fmla="*/ 257604 w 3020652"/>
              <a:gd name="connsiteY28" fmla="*/ 663616 h 1707014"/>
              <a:gd name="connsiteX29" fmla="*/ 295331 w 3020652"/>
              <a:gd name="connsiteY29" fmla="*/ 625555 h 1707014"/>
              <a:gd name="connsiteX30" fmla="*/ 226329 w 3020652"/>
              <a:gd name="connsiteY30" fmla="*/ 607726 h 1707014"/>
              <a:gd name="connsiteX31" fmla="*/ 0 w 3020652"/>
              <a:gd name="connsiteY31" fmla="*/ 323510 h 1707014"/>
              <a:gd name="connsiteX32" fmla="*/ 370573 w 3020652"/>
              <a:gd name="connsiteY32" fmla="*/ 15054 h 1707014"/>
              <a:gd name="connsiteX33" fmla="*/ 632608 w 3020652"/>
              <a:gd name="connsiteY33" fmla="*/ 105398 h 1707014"/>
              <a:gd name="connsiteX34" fmla="*/ 645210 w 3020652"/>
              <a:gd name="connsiteY34" fmla="*/ 118113 h 1707014"/>
              <a:gd name="connsiteX35" fmla="*/ 696489 w 3020652"/>
              <a:gd name="connsiteY35" fmla="*/ 82896 h 1707014"/>
              <a:gd name="connsiteX36" fmla="*/ 1022523 w 3020652"/>
              <a:gd name="connsiteY36" fmla="*/ 0 h 1707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020652" h="1707014">
                <a:moveTo>
                  <a:pt x="1022523" y="0"/>
                </a:moveTo>
                <a:cubicBezTo>
                  <a:pt x="1163422" y="0"/>
                  <a:pt x="1292649" y="41595"/>
                  <a:pt x="1393448" y="110838"/>
                </a:cubicBezTo>
                <a:lnTo>
                  <a:pt x="1415609" y="128849"/>
                </a:lnTo>
                <a:lnTo>
                  <a:pt x="1428110" y="120264"/>
                </a:lnTo>
                <a:cubicBezTo>
                  <a:pt x="1499525" y="80104"/>
                  <a:pt x="1585616" y="56655"/>
                  <a:pt x="1678287" y="56655"/>
                </a:cubicBezTo>
                <a:cubicBezTo>
                  <a:pt x="1801849" y="56655"/>
                  <a:pt x="1913712" y="98343"/>
                  <a:pt x="1994686" y="165743"/>
                </a:cubicBezTo>
                <a:lnTo>
                  <a:pt x="2022516" y="193820"/>
                </a:lnTo>
                <a:lnTo>
                  <a:pt x="2093986" y="159627"/>
                </a:lnTo>
                <a:cubicBezTo>
                  <a:pt x="2170465" y="128953"/>
                  <a:pt x="2256219" y="111763"/>
                  <a:pt x="2346797" y="111763"/>
                </a:cubicBezTo>
                <a:cubicBezTo>
                  <a:pt x="2668851" y="111763"/>
                  <a:pt x="2929928" y="329077"/>
                  <a:pt x="2929928" y="597147"/>
                </a:cubicBezTo>
                <a:cubicBezTo>
                  <a:pt x="2929928" y="630656"/>
                  <a:pt x="2925849" y="663371"/>
                  <a:pt x="2918081" y="694969"/>
                </a:cubicBezTo>
                <a:lnTo>
                  <a:pt x="2888716" y="773710"/>
                </a:lnTo>
                <a:lnTo>
                  <a:pt x="2889596" y="774314"/>
                </a:lnTo>
                <a:cubicBezTo>
                  <a:pt x="2970569" y="841715"/>
                  <a:pt x="3020652" y="934827"/>
                  <a:pt x="3020652" y="1037677"/>
                </a:cubicBezTo>
                <a:cubicBezTo>
                  <a:pt x="3020652" y="1243376"/>
                  <a:pt x="2820320" y="1410128"/>
                  <a:pt x="2573197" y="1410128"/>
                </a:cubicBezTo>
                <a:cubicBezTo>
                  <a:pt x="2511416" y="1410128"/>
                  <a:pt x="2452560" y="1399706"/>
                  <a:pt x="2399027" y="1380859"/>
                </a:cubicBezTo>
                <a:lnTo>
                  <a:pt x="2354561" y="1360769"/>
                </a:lnTo>
                <a:lnTo>
                  <a:pt x="2351768" y="1383831"/>
                </a:lnTo>
                <a:cubicBezTo>
                  <a:pt x="2317214" y="1524389"/>
                  <a:pt x="2167803" y="1630122"/>
                  <a:pt x="1988724" y="1630122"/>
                </a:cubicBezTo>
                <a:cubicBezTo>
                  <a:pt x="1809645" y="1630122"/>
                  <a:pt x="1660234" y="1524389"/>
                  <a:pt x="1625680" y="1383831"/>
                </a:cubicBezTo>
                <a:lnTo>
                  <a:pt x="1625380" y="1381354"/>
                </a:lnTo>
                <a:lnTo>
                  <a:pt x="1600757" y="1374992"/>
                </a:lnTo>
                <a:lnTo>
                  <a:pt x="1596562" y="1409625"/>
                </a:lnTo>
                <a:cubicBezTo>
                  <a:pt x="1554839" y="1579345"/>
                  <a:pt x="1374431" y="1707014"/>
                  <a:pt x="1158198" y="1707014"/>
                </a:cubicBezTo>
                <a:cubicBezTo>
                  <a:pt x="972856" y="1707014"/>
                  <a:pt x="813833" y="1613216"/>
                  <a:pt x="745906" y="1479538"/>
                </a:cubicBezTo>
                <a:lnTo>
                  <a:pt x="723287" y="1418885"/>
                </a:lnTo>
                <a:lnTo>
                  <a:pt x="623624" y="1410522"/>
                </a:lnTo>
                <a:cubicBezTo>
                  <a:pt x="357901" y="1365262"/>
                  <a:pt x="158014" y="1169560"/>
                  <a:pt x="158014" y="934999"/>
                </a:cubicBezTo>
                <a:cubicBezTo>
                  <a:pt x="158014" y="834473"/>
                  <a:pt x="194728" y="741084"/>
                  <a:pt x="257604" y="663616"/>
                </a:cubicBezTo>
                <a:lnTo>
                  <a:pt x="295331" y="625555"/>
                </a:lnTo>
                <a:lnTo>
                  <a:pt x="226329" y="607726"/>
                </a:lnTo>
                <a:cubicBezTo>
                  <a:pt x="93325" y="560900"/>
                  <a:pt x="0" y="451277"/>
                  <a:pt x="0" y="323510"/>
                </a:cubicBezTo>
                <a:cubicBezTo>
                  <a:pt x="0" y="153154"/>
                  <a:pt x="165911" y="15054"/>
                  <a:pt x="370573" y="15054"/>
                </a:cubicBezTo>
                <a:cubicBezTo>
                  <a:pt x="472904" y="15054"/>
                  <a:pt x="565547" y="49579"/>
                  <a:pt x="632608" y="105398"/>
                </a:cubicBezTo>
                <a:lnTo>
                  <a:pt x="645210" y="118113"/>
                </a:lnTo>
                <a:lnTo>
                  <a:pt x="696489" y="82896"/>
                </a:lnTo>
                <a:cubicBezTo>
                  <a:pt x="789557" y="30560"/>
                  <a:pt x="901753" y="0"/>
                  <a:pt x="1022523" y="0"/>
                </a:cubicBezTo>
                <a:close/>
              </a:path>
            </a:pathLst>
          </a:custGeom>
          <a:solidFill>
            <a:srgbClr val="FFE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BF53142-5032-49F7-92F9-6282D76B5E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5392" y="644338"/>
            <a:ext cx="7883377" cy="939391"/>
          </a:xfrm>
        </p:spPr>
        <p:txBody>
          <a:bodyPr>
            <a:normAutofit fontScale="47500" lnSpcReduction="20000"/>
          </a:bodyPr>
          <a:lstStyle/>
          <a:p>
            <a:r>
              <a:rPr lang="en-US" b="1" dirty="0" err="1" smtClean="0">
                <a:latin typeface="UTM French Vanilla" panose="02040603050506020204" pitchFamily="18" charset="0"/>
              </a:rPr>
              <a:t>Bài</a:t>
            </a:r>
            <a:r>
              <a:rPr lang="en-US" b="1" dirty="0" smtClean="0">
                <a:latin typeface="UTM French Vanilla" panose="02040603050506020204" pitchFamily="18" charset="0"/>
              </a:rPr>
              <a:t> </a:t>
            </a:r>
            <a:r>
              <a:rPr lang="en-US" b="1" dirty="0" err="1" smtClean="0">
                <a:latin typeface="UTM French Vanilla" panose="02040603050506020204" pitchFamily="18" charset="0"/>
              </a:rPr>
              <a:t>đọc</a:t>
            </a:r>
            <a:r>
              <a:rPr lang="en-US" b="1" dirty="0" smtClean="0">
                <a:latin typeface="UTM French Vanilla" panose="02040603050506020204" pitchFamily="18" charset="0"/>
              </a:rPr>
              <a:t> </a:t>
            </a:r>
            <a:r>
              <a:rPr lang="en-US" b="1" dirty="0" err="1" smtClean="0">
                <a:latin typeface="UTM French Vanilla" panose="02040603050506020204" pitchFamily="18" charset="0"/>
              </a:rPr>
              <a:t>được</a:t>
            </a:r>
            <a:r>
              <a:rPr lang="en-US" b="1" dirty="0" smtClean="0">
                <a:latin typeface="UTM French Vanilla" panose="02040603050506020204" pitchFamily="18" charset="0"/>
              </a:rPr>
              <a:t> chia </a:t>
            </a:r>
            <a:r>
              <a:rPr lang="en-US" b="1" dirty="0" err="1" smtClean="0">
                <a:latin typeface="UTM French Vanilla" panose="02040603050506020204" pitchFamily="18" charset="0"/>
              </a:rPr>
              <a:t>làm</a:t>
            </a:r>
            <a:r>
              <a:rPr lang="en-US" b="1" dirty="0" smtClean="0">
                <a:latin typeface="UTM French Vanilla" panose="02040603050506020204" pitchFamily="18" charset="0"/>
              </a:rPr>
              <a:t> </a:t>
            </a:r>
            <a:r>
              <a:rPr lang="en-US" b="1" dirty="0" err="1" smtClean="0">
                <a:latin typeface="UTM French Vanilla" panose="02040603050506020204" pitchFamily="18" charset="0"/>
              </a:rPr>
              <a:t>mấy</a:t>
            </a:r>
            <a:r>
              <a:rPr lang="en-US" b="1" dirty="0" smtClean="0">
                <a:latin typeface="UTM French Vanilla" panose="02040603050506020204" pitchFamily="18" charset="0"/>
              </a:rPr>
              <a:t> </a:t>
            </a:r>
            <a:r>
              <a:rPr lang="en-US" b="1" dirty="0" err="1" smtClean="0">
                <a:latin typeface="UTM French Vanilla" panose="02040603050506020204" pitchFamily="18" charset="0"/>
              </a:rPr>
              <a:t>đoạn</a:t>
            </a:r>
            <a:r>
              <a:rPr lang="en-US" b="1" dirty="0" smtClean="0">
                <a:latin typeface="UTM French Vanilla" panose="02040603050506020204" pitchFamily="18" charset="0"/>
              </a:rPr>
              <a:t>?</a:t>
            </a:r>
            <a:endParaRPr lang="en-US" b="1" dirty="0">
              <a:latin typeface="UTM French Vanilla" panose="02040603050506020204" pitchFamily="18" charset="0"/>
            </a:endParaRP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xmlns="" id="{BBF53142-5032-49F7-92F9-6282D76B5E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50512" y="1361426"/>
            <a:ext cx="6998794" cy="1242197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SVN-Moon star" panose="00000400000000000000" pitchFamily="2" charset="0"/>
              </a:rPr>
              <a:t>CHIA ĐOẠN</a:t>
            </a:r>
            <a:endParaRPr lang="en-US" b="1" dirty="0">
              <a:solidFill>
                <a:srgbClr val="FFFF0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SVN-Moon star" panose="00000400000000000000" pitchFamily="2" charset="0"/>
            </a:endParaRPr>
          </a:p>
        </p:txBody>
      </p:sp>
      <p:sp>
        <p:nvSpPr>
          <p:cNvPr id="16" name="Freeform: Shape 24">
            <a:extLst>
              <a:ext uri="{FF2B5EF4-FFF2-40B4-BE49-F238E27FC236}">
                <a16:creationId xmlns:a16="http://schemas.microsoft.com/office/drawing/2014/main" xmlns="" id="{D447446A-18C3-4E9B-9458-A2CBB898D903}"/>
              </a:ext>
            </a:extLst>
          </p:cNvPr>
          <p:cNvSpPr/>
          <p:nvPr/>
        </p:nvSpPr>
        <p:spPr>
          <a:xfrm rot="10800000">
            <a:off x="3067595" y="2615665"/>
            <a:ext cx="3398715" cy="1920663"/>
          </a:xfrm>
          <a:custGeom>
            <a:avLst/>
            <a:gdLst>
              <a:gd name="connsiteX0" fmla="*/ 1022523 w 3020652"/>
              <a:gd name="connsiteY0" fmla="*/ 0 h 1707014"/>
              <a:gd name="connsiteX1" fmla="*/ 1393448 w 3020652"/>
              <a:gd name="connsiteY1" fmla="*/ 110838 h 1707014"/>
              <a:gd name="connsiteX2" fmla="*/ 1415609 w 3020652"/>
              <a:gd name="connsiteY2" fmla="*/ 128849 h 1707014"/>
              <a:gd name="connsiteX3" fmla="*/ 1428110 w 3020652"/>
              <a:gd name="connsiteY3" fmla="*/ 120264 h 1707014"/>
              <a:gd name="connsiteX4" fmla="*/ 1678287 w 3020652"/>
              <a:gd name="connsiteY4" fmla="*/ 56655 h 1707014"/>
              <a:gd name="connsiteX5" fmla="*/ 1994686 w 3020652"/>
              <a:gd name="connsiteY5" fmla="*/ 165743 h 1707014"/>
              <a:gd name="connsiteX6" fmla="*/ 2022516 w 3020652"/>
              <a:gd name="connsiteY6" fmla="*/ 193820 h 1707014"/>
              <a:gd name="connsiteX7" fmla="*/ 2093986 w 3020652"/>
              <a:gd name="connsiteY7" fmla="*/ 159627 h 1707014"/>
              <a:gd name="connsiteX8" fmla="*/ 2346797 w 3020652"/>
              <a:gd name="connsiteY8" fmla="*/ 111763 h 1707014"/>
              <a:gd name="connsiteX9" fmla="*/ 2929928 w 3020652"/>
              <a:gd name="connsiteY9" fmla="*/ 597147 h 1707014"/>
              <a:gd name="connsiteX10" fmla="*/ 2918081 w 3020652"/>
              <a:gd name="connsiteY10" fmla="*/ 694969 h 1707014"/>
              <a:gd name="connsiteX11" fmla="*/ 2888716 w 3020652"/>
              <a:gd name="connsiteY11" fmla="*/ 773710 h 1707014"/>
              <a:gd name="connsiteX12" fmla="*/ 2889596 w 3020652"/>
              <a:gd name="connsiteY12" fmla="*/ 774314 h 1707014"/>
              <a:gd name="connsiteX13" fmla="*/ 3020652 w 3020652"/>
              <a:gd name="connsiteY13" fmla="*/ 1037677 h 1707014"/>
              <a:gd name="connsiteX14" fmla="*/ 2573197 w 3020652"/>
              <a:gd name="connsiteY14" fmla="*/ 1410128 h 1707014"/>
              <a:gd name="connsiteX15" fmla="*/ 2399027 w 3020652"/>
              <a:gd name="connsiteY15" fmla="*/ 1380859 h 1707014"/>
              <a:gd name="connsiteX16" fmla="*/ 2354561 w 3020652"/>
              <a:gd name="connsiteY16" fmla="*/ 1360769 h 1707014"/>
              <a:gd name="connsiteX17" fmla="*/ 2351768 w 3020652"/>
              <a:gd name="connsiteY17" fmla="*/ 1383831 h 1707014"/>
              <a:gd name="connsiteX18" fmla="*/ 1988724 w 3020652"/>
              <a:gd name="connsiteY18" fmla="*/ 1630122 h 1707014"/>
              <a:gd name="connsiteX19" fmla="*/ 1625680 w 3020652"/>
              <a:gd name="connsiteY19" fmla="*/ 1383831 h 1707014"/>
              <a:gd name="connsiteX20" fmla="*/ 1625380 w 3020652"/>
              <a:gd name="connsiteY20" fmla="*/ 1381354 h 1707014"/>
              <a:gd name="connsiteX21" fmla="*/ 1600757 w 3020652"/>
              <a:gd name="connsiteY21" fmla="*/ 1374992 h 1707014"/>
              <a:gd name="connsiteX22" fmla="*/ 1596562 w 3020652"/>
              <a:gd name="connsiteY22" fmla="*/ 1409625 h 1707014"/>
              <a:gd name="connsiteX23" fmla="*/ 1158198 w 3020652"/>
              <a:gd name="connsiteY23" fmla="*/ 1707014 h 1707014"/>
              <a:gd name="connsiteX24" fmla="*/ 745906 w 3020652"/>
              <a:gd name="connsiteY24" fmla="*/ 1479538 h 1707014"/>
              <a:gd name="connsiteX25" fmla="*/ 723287 w 3020652"/>
              <a:gd name="connsiteY25" fmla="*/ 1418885 h 1707014"/>
              <a:gd name="connsiteX26" fmla="*/ 623624 w 3020652"/>
              <a:gd name="connsiteY26" fmla="*/ 1410522 h 1707014"/>
              <a:gd name="connsiteX27" fmla="*/ 158014 w 3020652"/>
              <a:gd name="connsiteY27" fmla="*/ 934999 h 1707014"/>
              <a:gd name="connsiteX28" fmla="*/ 257604 w 3020652"/>
              <a:gd name="connsiteY28" fmla="*/ 663616 h 1707014"/>
              <a:gd name="connsiteX29" fmla="*/ 295331 w 3020652"/>
              <a:gd name="connsiteY29" fmla="*/ 625555 h 1707014"/>
              <a:gd name="connsiteX30" fmla="*/ 226329 w 3020652"/>
              <a:gd name="connsiteY30" fmla="*/ 607726 h 1707014"/>
              <a:gd name="connsiteX31" fmla="*/ 0 w 3020652"/>
              <a:gd name="connsiteY31" fmla="*/ 323510 h 1707014"/>
              <a:gd name="connsiteX32" fmla="*/ 370573 w 3020652"/>
              <a:gd name="connsiteY32" fmla="*/ 15054 h 1707014"/>
              <a:gd name="connsiteX33" fmla="*/ 632608 w 3020652"/>
              <a:gd name="connsiteY33" fmla="*/ 105398 h 1707014"/>
              <a:gd name="connsiteX34" fmla="*/ 645210 w 3020652"/>
              <a:gd name="connsiteY34" fmla="*/ 118113 h 1707014"/>
              <a:gd name="connsiteX35" fmla="*/ 696489 w 3020652"/>
              <a:gd name="connsiteY35" fmla="*/ 82896 h 1707014"/>
              <a:gd name="connsiteX36" fmla="*/ 1022523 w 3020652"/>
              <a:gd name="connsiteY36" fmla="*/ 0 h 1707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020652" h="1707014">
                <a:moveTo>
                  <a:pt x="1022523" y="0"/>
                </a:moveTo>
                <a:cubicBezTo>
                  <a:pt x="1163422" y="0"/>
                  <a:pt x="1292649" y="41595"/>
                  <a:pt x="1393448" y="110838"/>
                </a:cubicBezTo>
                <a:lnTo>
                  <a:pt x="1415609" y="128849"/>
                </a:lnTo>
                <a:lnTo>
                  <a:pt x="1428110" y="120264"/>
                </a:lnTo>
                <a:cubicBezTo>
                  <a:pt x="1499525" y="80104"/>
                  <a:pt x="1585616" y="56655"/>
                  <a:pt x="1678287" y="56655"/>
                </a:cubicBezTo>
                <a:cubicBezTo>
                  <a:pt x="1801849" y="56655"/>
                  <a:pt x="1913712" y="98343"/>
                  <a:pt x="1994686" y="165743"/>
                </a:cubicBezTo>
                <a:lnTo>
                  <a:pt x="2022516" y="193820"/>
                </a:lnTo>
                <a:lnTo>
                  <a:pt x="2093986" y="159627"/>
                </a:lnTo>
                <a:cubicBezTo>
                  <a:pt x="2170465" y="128953"/>
                  <a:pt x="2256219" y="111763"/>
                  <a:pt x="2346797" y="111763"/>
                </a:cubicBezTo>
                <a:cubicBezTo>
                  <a:pt x="2668851" y="111763"/>
                  <a:pt x="2929928" y="329077"/>
                  <a:pt x="2929928" y="597147"/>
                </a:cubicBezTo>
                <a:cubicBezTo>
                  <a:pt x="2929928" y="630656"/>
                  <a:pt x="2925849" y="663371"/>
                  <a:pt x="2918081" y="694969"/>
                </a:cubicBezTo>
                <a:lnTo>
                  <a:pt x="2888716" y="773710"/>
                </a:lnTo>
                <a:lnTo>
                  <a:pt x="2889596" y="774314"/>
                </a:lnTo>
                <a:cubicBezTo>
                  <a:pt x="2970569" y="841715"/>
                  <a:pt x="3020652" y="934827"/>
                  <a:pt x="3020652" y="1037677"/>
                </a:cubicBezTo>
                <a:cubicBezTo>
                  <a:pt x="3020652" y="1243376"/>
                  <a:pt x="2820320" y="1410128"/>
                  <a:pt x="2573197" y="1410128"/>
                </a:cubicBezTo>
                <a:cubicBezTo>
                  <a:pt x="2511416" y="1410128"/>
                  <a:pt x="2452560" y="1399706"/>
                  <a:pt x="2399027" y="1380859"/>
                </a:cubicBezTo>
                <a:lnTo>
                  <a:pt x="2354561" y="1360769"/>
                </a:lnTo>
                <a:lnTo>
                  <a:pt x="2351768" y="1383831"/>
                </a:lnTo>
                <a:cubicBezTo>
                  <a:pt x="2317214" y="1524389"/>
                  <a:pt x="2167803" y="1630122"/>
                  <a:pt x="1988724" y="1630122"/>
                </a:cubicBezTo>
                <a:cubicBezTo>
                  <a:pt x="1809645" y="1630122"/>
                  <a:pt x="1660234" y="1524389"/>
                  <a:pt x="1625680" y="1383831"/>
                </a:cubicBezTo>
                <a:lnTo>
                  <a:pt x="1625380" y="1381354"/>
                </a:lnTo>
                <a:lnTo>
                  <a:pt x="1600757" y="1374992"/>
                </a:lnTo>
                <a:lnTo>
                  <a:pt x="1596562" y="1409625"/>
                </a:lnTo>
                <a:cubicBezTo>
                  <a:pt x="1554839" y="1579345"/>
                  <a:pt x="1374431" y="1707014"/>
                  <a:pt x="1158198" y="1707014"/>
                </a:cubicBezTo>
                <a:cubicBezTo>
                  <a:pt x="972856" y="1707014"/>
                  <a:pt x="813833" y="1613216"/>
                  <a:pt x="745906" y="1479538"/>
                </a:cubicBezTo>
                <a:lnTo>
                  <a:pt x="723287" y="1418885"/>
                </a:lnTo>
                <a:lnTo>
                  <a:pt x="623624" y="1410522"/>
                </a:lnTo>
                <a:cubicBezTo>
                  <a:pt x="357901" y="1365262"/>
                  <a:pt x="158014" y="1169560"/>
                  <a:pt x="158014" y="934999"/>
                </a:cubicBezTo>
                <a:cubicBezTo>
                  <a:pt x="158014" y="834473"/>
                  <a:pt x="194728" y="741084"/>
                  <a:pt x="257604" y="663616"/>
                </a:cubicBezTo>
                <a:lnTo>
                  <a:pt x="295331" y="625555"/>
                </a:lnTo>
                <a:lnTo>
                  <a:pt x="226329" y="607726"/>
                </a:lnTo>
                <a:cubicBezTo>
                  <a:pt x="93325" y="560900"/>
                  <a:pt x="0" y="451277"/>
                  <a:pt x="0" y="323510"/>
                </a:cubicBezTo>
                <a:cubicBezTo>
                  <a:pt x="0" y="153154"/>
                  <a:pt x="165911" y="15054"/>
                  <a:pt x="370573" y="15054"/>
                </a:cubicBezTo>
                <a:cubicBezTo>
                  <a:pt x="472904" y="15054"/>
                  <a:pt x="565547" y="49579"/>
                  <a:pt x="632608" y="105398"/>
                </a:cubicBezTo>
                <a:lnTo>
                  <a:pt x="645210" y="118113"/>
                </a:lnTo>
                <a:lnTo>
                  <a:pt x="696489" y="82896"/>
                </a:lnTo>
                <a:cubicBezTo>
                  <a:pt x="789557" y="30560"/>
                  <a:pt x="901753" y="0"/>
                  <a:pt x="1022523" y="0"/>
                </a:cubicBezTo>
                <a:close/>
              </a:path>
            </a:pathLst>
          </a:custGeom>
          <a:solidFill>
            <a:srgbClr val="FFE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xmlns="" id="{BBF53142-5032-49F7-92F9-6282D76B5E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52089" y="2757233"/>
            <a:ext cx="1787056" cy="890368"/>
          </a:xfrm>
        </p:spPr>
        <p:txBody>
          <a:bodyPr>
            <a:noAutofit/>
          </a:bodyPr>
          <a:lstStyle/>
          <a:p>
            <a:pPr algn="l"/>
            <a:r>
              <a:rPr lang="en-US" sz="4400" b="1" dirty="0" err="1" smtClean="0">
                <a:latin typeface="UTM French Vanilla" panose="02040603050506020204" pitchFamily="18" charset="0"/>
              </a:rPr>
              <a:t>Đoạn</a:t>
            </a:r>
            <a:r>
              <a:rPr lang="en-US" sz="4400" b="1" dirty="0" smtClean="0">
                <a:latin typeface="UTM French Vanilla" panose="02040603050506020204" pitchFamily="18" charset="0"/>
              </a:rPr>
              <a:t> 1</a:t>
            </a:r>
            <a:endParaRPr lang="en-US" sz="4400" b="1" dirty="0">
              <a:latin typeface="UTM French Vanilla" panose="02040603050506020204" pitchFamily="18" charset="0"/>
            </a:endParaRP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xmlns="" id="{BBF53142-5032-49F7-92F9-6282D76B5E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37355" y="4677897"/>
            <a:ext cx="1787056" cy="890368"/>
          </a:xfrm>
        </p:spPr>
        <p:txBody>
          <a:bodyPr>
            <a:noAutofit/>
          </a:bodyPr>
          <a:lstStyle/>
          <a:p>
            <a:pPr algn="l"/>
            <a:r>
              <a:rPr lang="en-US" sz="4400" b="1" dirty="0" err="1" smtClean="0">
                <a:latin typeface="UTM French Vanilla" panose="02040603050506020204" pitchFamily="18" charset="0"/>
              </a:rPr>
              <a:t>Đoạn</a:t>
            </a:r>
            <a:r>
              <a:rPr lang="en-US" sz="4400" b="1" dirty="0" smtClean="0">
                <a:latin typeface="UTM French Vanilla" panose="02040603050506020204" pitchFamily="18" charset="0"/>
              </a:rPr>
              <a:t> 2</a:t>
            </a:r>
            <a:endParaRPr lang="en-US" sz="4400" b="1" dirty="0">
              <a:latin typeface="UTM French Vanilla" panose="02040603050506020204" pitchFamily="18" charset="0"/>
            </a:endParaRP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xmlns="" id="{BBF53142-5032-49F7-92F9-6282D76B5E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36320" y="4677897"/>
            <a:ext cx="1787056" cy="890368"/>
          </a:xfrm>
        </p:spPr>
        <p:txBody>
          <a:bodyPr>
            <a:noAutofit/>
          </a:bodyPr>
          <a:lstStyle/>
          <a:p>
            <a:pPr algn="l"/>
            <a:r>
              <a:rPr lang="en-US" sz="4400" b="1" dirty="0" err="1" smtClean="0">
                <a:latin typeface="UTM French Vanilla" panose="02040603050506020204" pitchFamily="18" charset="0"/>
              </a:rPr>
              <a:t>Đoạn</a:t>
            </a:r>
            <a:r>
              <a:rPr lang="en-US" sz="4400" b="1" dirty="0" smtClean="0">
                <a:latin typeface="UTM French Vanilla" panose="02040603050506020204" pitchFamily="18" charset="0"/>
              </a:rPr>
              <a:t> 3</a:t>
            </a:r>
            <a:endParaRPr lang="en-US" sz="4400" b="1" dirty="0">
              <a:latin typeface="UTM French Vanilla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98264" y="3408244"/>
            <a:ext cx="27320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5B6087"/>
                </a:solidFill>
                <a:latin typeface="UTM Avo" panose="02040603050506020204" pitchFamily="18" charset="0"/>
              </a:rPr>
              <a:t>Từ</a:t>
            </a:r>
            <a:r>
              <a:rPr lang="en-US" sz="2000" b="1" dirty="0" smtClean="0">
                <a:solidFill>
                  <a:srgbClr val="5B6087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5B6087"/>
                </a:solidFill>
                <a:latin typeface="UTM Avo" panose="02040603050506020204" pitchFamily="18" charset="0"/>
              </a:rPr>
              <a:t>đầu</a:t>
            </a:r>
            <a:r>
              <a:rPr lang="en-US" sz="2000" b="1" dirty="0" smtClean="0">
                <a:solidFill>
                  <a:srgbClr val="5B6087"/>
                </a:solidFill>
                <a:latin typeface="UTM Avo" panose="02040603050506020204" pitchFamily="18" charset="0"/>
              </a:rPr>
              <a:t> …. </a:t>
            </a:r>
            <a:r>
              <a:rPr lang="en-US" sz="2000" b="1" dirty="0" err="1" smtClean="0">
                <a:solidFill>
                  <a:srgbClr val="5B6087"/>
                </a:solidFill>
                <a:latin typeface="UTM Avo" panose="02040603050506020204" pitchFamily="18" charset="0"/>
              </a:rPr>
              <a:t>đất</a:t>
            </a:r>
            <a:r>
              <a:rPr lang="en-US" sz="2000" b="1" dirty="0" smtClean="0">
                <a:solidFill>
                  <a:srgbClr val="5B6087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5B6087"/>
                </a:solidFill>
                <a:latin typeface="UTM Avo" panose="02040603050506020204" pitchFamily="18" charset="0"/>
              </a:rPr>
              <a:t>nước</a:t>
            </a:r>
            <a:r>
              <a:rPr lang="en-US" sz="2000" b="1" dirty="0" smtClean="0">
                <a:solidFill>
                  <a:srgbClr val="5B6087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5B6087"/>
                </a:solidFill>
                <a:latin typeface="UTM Avo" panose="02040603050506020204" pitchFamily="18" charset="0"/>
              </a:rPr>
              <a:t>của</a:t>
            </a:r>
            <a:r>
              <a:rPr lang="en-US" sz="2000" b="1" dirty="0" smtClean="0">
                <a:solidFill>
                  <a:srgbClr val="5B6087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5B6087"/>
                </a:solidFill>
                <a:latin typeface="UTM Avo" panose="02040603050506020204" pitchFamily="18" charset="0"/>
              </a:rPr>
              <a:t>nhà</a:t>
            </a:r>
            <a:r>
              <a:rPr lang="en-US" sz="2000" b="1" dirty="0" smtClean="0">
                <a:solidFill>
                  <a:srgbClr val="5B6087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5B6087"/>
                </a:solidFill>
                <a:latin typeface="UTM Avo" panose="02040603050506020204" pitchFamily="18" charset="0"/>
              </a:rPr>
              <a:t>vua</a:t>
            </a:r>
            <a:endParaRPr lang="vi-VN" sz="2000" b="1" dirty="0">
              <a:solidFill>
                <a:srgbClr val="5B6087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26428" y="5386666"/>
            <a:ext cx="27320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5B6087"/>
                </a:solidFill>
                <a:latin typeface="UTM Avo" panose="02040603050506020204" pitchFamily="18" charset="0"/>
              </a:rPr>
              <a:t>Nhà</a:t>
            </a:r>
            <a:r>
              <a:rPr lang="en-US" sz="2000" b="1" dirty="0" smtClean="0">
                <a:solidFill>
                  <a:srgbClr val="5B6087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5B6087"/>
                </a:solidFill>
                <a:latin typeface="UTM Avo" panose="02040603050506020204" pitchFamily="18" charset="0"/>
              </a:rPr>
              <a:t>vua</a:t>
            </a:r>
            <a:r>
              <a:rPr lang="en-US" sz="2000" b="1" dirty="0" smtClean="0">
                <a:solidFill>
                  <a:srgbClr val="5B6087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5B6087"/>
                </a:solidFill>
                <a:latin typeface="UTM Avo" panose="02040603050506020204" pitchFamily="18" charset="0"/>
              </a:rPr>
              <a:t>buồn</a:t>
            </a:r>
            <a:r>
              <a:rPr lang="en-US" sz="2000" b="1" dirty="0" smtClean="0">
                <a:solidFill>
                  <a:srgbClr val="5B6087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5B6087"/>
                </a:solidFill>
                <a:latin typeface="UTM Avo" panose="02040603050506020204" pitchFamily="18" charset="0"/>
              </a:rPr>
              <a:t>lắm</a:t>
            </a:r>
            <a:r>
              <a:rPr lang="en-US" sz="2000" b="1" dirty="0" smtClean="0">
                <a:solidFill>
                  <a:srgbClr val="5B6087"/>
                </a:solidFill>
                <a:latin typeface="UTM Avo" panose="02040603050506020204" pitchFamily="18" charset="0"/>
              </a:rPr>
              <a:t> …. </a:t>
            </a:r>
            <a:r>
              <a:rPr lang="en-US" sz="2000" b="1" dirty="0" err="1" smtClean="0">
                <a:solidFill>
                  <a:srgbClr val="5B6087"/>
                </a:solidFill>
                <a:latin typeface="UTM Avo" panose="02040603050506020204" pitchFamily="18" charset="0"/>
              </a:rPr>
              <a:t>bằng</a:t>
            </a:r>
            <a:r>
              <a:rPr lang="en-US" sz="2000" b="1" dirty="0" smtClean="0">
                <a:solidFill>
                  <a:srgbClr val="5B6087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5B6087"/>
                </a:solidFill>
                <a:latin typeface="UTM Avo" panose="02040603050506020204" pitchFamily="18" charset="0"/>
              </a:rPr>
              <a:t>vàng</a:t>
            </a:r>
            <a:r>
              <a:rPr lang="en-US" sz="2000" b="1" dirty="0" smtClean="0">
                <a:solidFill>
                  <a:srgbClr val="5B6087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5B6087"/>
                </a:solidFill>
                <a:latin typeface="UTM Avo" panose="02040603050506020204" pitchFamily="18" charset="0"/>
              </a:rPr>
              <a:t>rồi</a:t>
            </a:r>
            <a:endParaRPr lang="vi-VN" sz="2000" b="1" dirty="0">
              <a:solidFill>
                <a:srgbClr val="5B6087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12935" y="5403169"/>
            <a:ext cx="2732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5B6087"/>
                </a:solidFill>
                <a:latin typeface="UTM Avo" panose="02040603050506020204" pitchFamily="18" charset="0"/>
              </a:rPr>
              <a:t>Phần</a:t>
            </a:r>
            <a:r>
              <a:rPr lang="en-US" sz="2000" b="1" dirty="0" smtClean="0">
                <a:solidFill>
                  <a:srgbClr val="5B6087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5B6087"/>
                </a:solidFill>
                <a:latin typeface="UTM Avo" panose="02040603050506020204" pitchFamily="18" charset="0"/>
              </a:rPr>
              <a:t>còn</a:t>
            </a:r>
            <a:r>
              <a:rPr lang="en-US" sz="2000" b="1" dirty="0" smtClean="0">
                <a:solidFill>
                  <a:srgbClr val="5B6087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5B6087"/>
                </a:solidFill>
                <a:latin typeface="UTM Avo" panose="02040603050506020204" pitchFamily="18" charset="0"/>
              </a:rPr>
              <a:t>lại</a:t>
            </a:r>
            <a:endParaRPr lang="vi-VN" sz="2000" b="1" dirty="0">
              <a:solidFill>
                <a:srgbClr val="5B6087"/>
              </a:solidFill>
            </a:endParaRP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xmlns="" id="{BBF53142-5032-49F7-92F9-6282D76B5E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08884" y="1390305"/>
            <a:ext cx="6998794" cy="1242197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5B6087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SVN-Moon star" panose="00000400000000000000" pitchFamily="2" charset="0"/>
              </a:rPr>
              <a:t>CHIA ĐOẠN</a:t>
            </a:r>
            <a:endParaRPr lang="en-US" b="1" dirty="0">
              <a:solidFill>
                <a:srgbClr val="5B6087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SVN-Moon star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6638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800"/>
                            </p:stCondLst>
                            <p:childTnLst>
                              <p:par>
                                <p:cTn id="8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50"/>
                            </p:stCondLst>
                            <p:childTnLst>
                              <p:par>
                                <p:cTn id="9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5" grpId="0" animBg="1"/>
      <p:bldP spid="5" grpId="0" build="p"/>
      <p:bldP spid="13" grpId="0" build="p"/>
      <p:bldP spid="16" grpId="0" animBg="1"/>
      <p:bldP spid="14" grpId="0" build="p"/>
      <p:bldP spid="15" grpId="0" build="p"/>
      <p:bldP spid="17" grpId="0" build="p"/>
      <p:bldP spid="6" grpId="0"/>
      <p:bldP spid="18" grpId="0"/>
      <p:bldP spid="19" grpId="0"/>
      <p:bldP spid="20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PowerPointHub-Princes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ED0D0"/>
      </a:accent1>
      <a:accent2>
        <a:srgbClr val="F9AFAF"/>
      </a:accent2>
      <a:accent3>
        <a:srgbClr val="F77A9A"/>
      </a:accent3>
      <a:accent4>
        <a:srgbClr val="CF2665"/>
      </a:accent4>
      <a:accent5>
        <a:srgbClr val="777D9E"/>
      </a:accent5>
      <a:accent6>
        <a:srgbClr val="5B6087"/>
      </a:accent6>
      <a:hlink>
        <a:srgbClr val="0563C1"/>
      </a:hlink>
      <a:folHlink>
        <a:srgbClr val="954F72"/>
      </a:folHlink>
    </a:clrScheme>
    <a:fontScheme name="Custom 33">
      <a:majorFont>
        <a:latin typeface="Mal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4148</TotalTime>
  <Words>1090</Words>
  <Application>Microsoft Office PowerPoint</Application>
  <PresentationFormat>Custom</PresentationFormat>
  <Paragraphs>165</Paragraphs>
  <Slides>28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UTM French Vanilla</vt:lpstr>
      <vt:lpstr>Mali</vt:lpstr>
      <vt:lpstr>SVN-Moon star</vt:lpstr>
      <vt:lpstr>Calibri Light</vt:lpstr>
      <vt:lpstr>UTM Avo</vt:lpstr>
      <vt:lpstr>Times New Roman</vt:lpstr>
      <vt:lpstr>UTM A&amp;S Graceland</vt:lpstr>
      <vt:lpstr>Calibri</vt:lpstr>
      <vt:lpstr>Office Theme</vt:lpstr>
      <vt:lpstr>Tập đọc 4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Manager>Phakawan W.</Manager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Tap doc 4</dc:title>
  <dc:subject>Tieng Viet</dc:subject>
  <dc:creator>Khuyen</dc:creator>
  <cp:keywords>MangnonTeam</cp:keywords>
  <cp:lastModifiedBy>admin</cp:lastModifiedBy>
  <cp:revision>50</cp:revision>
  <dcterms:created xsi:type="dcterms:W3CDTF">2021-09-22T10:25:41Z</dcterms:created>
  <dcterms:modified xsi:type="dcterms:W3CDTF">2021-12-24T01:20:40Z</dcterms:modified>
</cp:coreProperties>
</file>