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1" r:id="rId2"/>
    <p:sldMasterId id="2147483703" r:id="rId3"/>
  </p:sldMasterIdLst>
  <p:notesMasterIdLst>
    <p:notesMasterId r:id="rId14"/>
  </p:notesMasterIdLst>
  <p:sldIdLst>
    <p:sldId id="296" r:id="rId4"/>
    <p:sldId id="302" r:id="rId5"/>
    <p:sldId id="273" r:id="rId6"/>
    <p:sldId id="263" r:id="rId7"/>
    <p:sldId id="275" r:id="rId8"/>
    <p:sldId id="297" r:id="rId9"/>
    <p:sldId id="298" r:id="rId10"/>
    <p:sldId id="265" r:id="rId11"/>
    <p:sldId id="301" r:id="rId12"/>
    <p:sldId id="3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2FAEA"/>
    <a:srgbClr val="F0AD00"/>
    <a:srgbClr val="F1CD41"/>
    <a:srgbClr val="FF9696"/>
    <a:srgbClr val="86B5CB"/>
    <a:srgbClr val="E28690"/>
    <a:srgbClr val="66C06A"/>
    <a:srgbClr val="EF847F"/>
    <a:srgbClr val="FD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4" autoAdjust="0"/>
    <p:restoredTop sz="87483" autoAdjust="0"/>
  </p:normalViewPr>
  <p:slideViewPr>
    <p:cSldViewPr snapToGrid="0" showGuides="1">
      <p:cViewPr varScale="1">
        <p:scale>
          <a:sx n="107" d="100"/>
          <a:sy n="107" d="100"/>
        </p:scale>
        <p:origin x="312" y="17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pPr/>
              <a:t>12/24/21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0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</a:p>
          <a:p>
            <a:r>
              <a:rPr lang="en-US" dirty="0"/>
              <a:t>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5 cs </a:t>
            </a:r>
            <a:r>
              <a:rPr lang="en-US" dirty="0" err="1"/>
              <a:t>cho</a:t>
            </a:r>
            <a:r>
              <a:rPr lang="en-US" dirty="0"/>
              <a:t> 3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3 </a:t>
            </a:r>
            <a:r>
              <a:rPr lang="en-US" dirty="0" err="1"/>
              <a:t>lượt</a:t>
            </a:r>
            <a:r>
              <a:rPr lang="en-US" dirty="0"/>
              <a:t> chia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TH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dư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lưu</a:t>
            </a:r>
            <a:r>
              <a:rPr lang="en-US" dirty="0"/>
              <a:t> ý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chia,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 </a:t>
            </a:r>
          </a:p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31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249657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96072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标题，一项大型内容和两项小型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464828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7285568" y="1828777"/>
            <a:ext cx="5851531" cy="274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1743278" y="-859600"/>
            <a:ext cx="5851531" cy="811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890046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3833170" y="-1623621"/>
            <a:ext cx="4525659" cy="1097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938195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498358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312494" algn="l" rtl="0"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3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245750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019768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158426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103794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963225" y="4407319"/>
            <a:ext cx="10363604" cy="136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9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963225" y="2906808"/>
            <a:ext cx="10363604" cy="15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742104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08120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39964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12/24/21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12/24/21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2" cstate="print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16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9" r:id="rId6"/>
    <p:sldLayoutId id="2147483700" r:id="rId7"/>
    <p:sldLayoutId id="2147483701" r:id="rId8"/>
    <p:sldLayoutId id="2147483702" r:id="rId9"/>
    <p:sldLayoutId id="2147483724" r:id="rId10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48">
            <a:off x="2078377" y="-192146"/>
            <a:ext cx="4954173" cy="24196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7" y="732661"/>
            <a:ext cx="468344" cy="468344"/>
          </a:xfrm>
          <a:prstGeom prst="rect">
            <a:avLst/>
          </a:prstGeom>
        </p:spPr>
      </p:pic>
      <p:pic>
        <p:nvPicPr>
          <p:cNvPr id="2051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/>
            <a:fld id="{48F63A3B-78C7-47BE-AE5E-E10140E04643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1219170"/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598115" y="2441089"/>
            <a:ext cx="2626821" cy="157387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689817" y="1109226"/>
            <a:ext cx="1008611" cy="17955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2828342" y="4278847"/>
            <a:ext cx="2327565" cy="221672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D38D252-7B15-40DA-9B8D-1C4A7066E23D}"/>
              </a:ext>
            </a:extLst>
          </p:cNvPr>
          <p:cNvSpPr/>
          <p:nvPr/>
        </p:nvSpPr>
        <p:spPr>
          <a:xfrm>
            <a:off x="1524000" y="246494"/>
            <a:ext cx="9144000" cy="10511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800" b="1" dirty="0">
                <a:solidFill>
                  <a:srgbClr val="86B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QUÝ ĐÔN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338821-6984-4867-B4DA-3D65F3F279B5}"/>
              </a:ext>
            </a:extLst>
          </p:cNvPr>
          <p:cNvSpPr/>
          <p:nvPr/>
        </p:nvSpPr>
        <p:spPr>
          <a:xfrm>
            <a:off x="1108794" y="2372198"/>
            <a:ext cx="1030498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CHO SỐ CÓ BA CHỮ SỐ</a:t>
            </a:r>
          </a:p>
          <a:p>
            <a:pPr algn="ctr">
              <a:defRPr/>
            </a:pP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47AC-368C-4544-BDFC-893B47CF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3" y="2515811"/>
            <a:ext cx="8478981" cy="1133477"/>
          </a:xfrm>
        </p:spPr>
        <p:txBody>
          <a:bodyPr/>
          <a:lstStyle/>
          <a:p>
            <a:r>
              <a:rPr lang="en-US" sz="6400" b="1" dirty="0"/>
              <a:t>CHÚC CÁC CON HỌC TỐT</a:t>
            </a:r>
          </a:p>
        </p:txBody>
      </p:sp>
    </p:spTree>
    <p:extLst>
      <p:ext uri="{BB962C8B-B14F-4D97-AF65-F5344CB8AC3E}">
        <p14:creationId xmlns:p14="http://schemas.microsoft.com/office/powerpoint/2010/main" val="19713769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574903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1CD4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1CD4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735ED0B9-9B76-4EC0-BC09-A31D7FD2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8" y="1494920"/>
            <a:ext cx="2760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</a:rPr>
              <a:t>7560 : 251 = ?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8852" name="Line 4">
            <a:extLst>
              <a:ext uri="{FF2B5EF4-FFF2-40B4-BE49-F238E27FC236}">
                <a16:creationId xmlns:a16="http://schemas.microsoft.com/office/drawing/2014/main" id="{23C99754-65B4-4216-BCBB-7D3F5FC9D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8287" y="286652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anose="020B0604030504040204" pitchFamily="34" charset="0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52DCC1B7-D509-4E35-A34A-FEC37D36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487" y="286652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DA76E0CC-592F-4684-AC39-EDE7E785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256921"/>
            <a:ext cx="1371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7 560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latin typeface="VNI-Times" pitchFamily="2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latin typeface="VNI-Times" pitchFamily="2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latin typeface="VNI-Times" pitchFamily="2" charset="0"/>
              </a:rPr>
              <a:t>           </a:t>
            </a:r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A31F1491-4E27-4B66-812D-46AA0B7E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416" y="2233368"/>
            <a:ext cx="78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VNI-Times" pitchFamily="2" charset="0"/>
              </a:rPr>
              <a:t>251</a:t>
            </a:r>
          </a:p>
        </p:txBody>
      </p:sp>
      <p:sp>
        <p:nvSpPr>
          <p:cNvPr id="78856" name="Line 8">
            <a:extLst>
              <a:ext uri="{FF2B5EF4-FFF2-40B4-BE49-F238E27FC236}">
                <a16:creationId xmlns:a16="http://schemas.microsoft.com/office/drawing/2014/main" id="{D501DE6E-9C32-438A-9F62-BE514B1F1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8287" y="240932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anose="020B0604030504040204" pitchFamily="34" charset="0"/>
            </a:endParaRP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E20EBFDB-2E4F-42BF-A9C7-9815EC37C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58" name="Text Box 10">
            <a:extLst>
              <a:ext uri="{FF2B5EF4-FFF2-40B4-BE49-F238E27FC236}">
                <a16:creationId xmlns:a16="http://schemas.microsoft.com/office/drawing/2014/main" id="{1B9FEF21-B5EC-4CBD-93A8-C95023211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id="{87376369-FBCD-4BFE-959E-0D909087C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8" y="28665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131DDA4D-CB74-4FC9-A3DD-4C2D2D9B4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1" name="Text Box 13">
            <a:extLst>
              <a:ext uri="{FF2B5EF4-FFF2-40B4-BE49-F238E27FC236}">
                <a16:creationId xmlns:a16="http://schemas.microsoft.com/office/drawing/2014/main" id="{5AEA477A-FB2D-4211-B6C5-721B9BC08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866520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2" name="Text Box 14">
            <a:extLst>
              <a:ext uri="{FF2B5EF4-FFF2-40B4-BE49-F238E27FC236}">
                <a16:creationId xmlns:a16="http://schemas.microsoft.com/office/drawing/2014/main" id="{55195078-5890-41B8-9DF5-995FCCAB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63" name="Text Box 15">
            <a:extLst>
              <a:ext uri="{FF2B5EF4-FFF2-40B4-BE49-F238E27FC236}">
                <a16:creationId xmlns:a16="http://schemas.microsoft.com/office/drawing/2014/main" id="{94900954-5FEE-4346-B259-9F4B7318E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332372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4" name="Text Box 16">
            <a:extLst>
              <a:ext uri="{FF2B5EF4-FFF2-40B4-BE49-F238E27FC236}">
                <a16:creationId xmlns:a16="http://schemas.microsoft.com/office/drawing/2014/main" id="{7A1C4DEB-180C-4A9C-92DC-4BE3408F6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5" name="Text Box 17">
            <a:extLst>
              <a:ext uri="{FF2B5EF4-FFF2-40B4-BE49-F238E27FC236}">
                <a16:creationId xmlns:a16="http://schemas.microsoft.com/office/drawing/2014/main" id="{36DE3B63-04DE-4CB9-8B15-B66DA4569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66" name="Text Box 18">
            <a:extLst>
              <a:ext uri="{FF2B5EF4-FFF2-40B4-BE49-F238E27FC236}">
                <a16:creationId xmlns:a16="http://schemas.microsoft.com/office/drawing/2014/main" id="{74D000FD-3899-4610-8B7F-EE3018B5E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5</a:t>
            </a:r>
          </a:p>
        </p:txBody>
      </p:sp>
      <p:sp>
        <p:nvSpPr>
          <p:cNvPr id="78867" name="Text Box 19">
            <a:extLst>
              <a:ext uri="{FF2B5EF4-FFF2-40B4-BE49-F238E27FC236}">
                <a16:creationId xmlns:a16="http://schemas.microsoft.com/office/drawing/2014/main" id="{5C4C5075-E07F-4F59-8C28-EEFB7315F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VNI-Times" pitchFamily="2" charset="0"/>
              </a:rPr>
              <a:t>6</a:t>
            </a:r>
          </a:p>
        </p:txBody>
      </p:sp>
      <p:sp>
        <p:nvSpPr>
          <p:cNvPr id="78868" name="Text Box 20">
            <a:extLst>
              <a:ext uri="{FF2B5EF4-FFF2-40B4-BE49-F238E27FC236}">
                <a16:creationId xmlns:a16="http://schemas.microsoft.com/office/drawing/2014/main" id="{9E963AB1-1C3A-49F3-B7D6-035C390D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33237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9" name="Text Box 21">
            <a:extLst>
              <a:ext uri="{FF2B5EF4-FFF2-40B4-BE49-F238E27FC236}">
                <a16:creationId xmlns:a16="http://schemas.microsoft.com/office/drawing/2014/main" id="{294102CA-1326-4C13-813F-52E9CFAA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70" name="Text Box 22">
            <a:extLst>
              <a:ext uri="{FF2B5EF4-FFF2-40B4-BE49-F238E27FC236}">
                <a16:creationId xmlns:a16="http://schemas.microsoft.com/office/drawing/2014/main" id="{01408817-9777-4C1B-ACC2-2A7F20D4E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7" y="33237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75" name="Text Box 27">
            <a:extLst>
              <a:ext uri="{FF2B5EF4-FFF2-40B4-BE49-F238E27FC236}">
                <a16:creationId xmlns:a16="http://schemas.microsoft.com/office/drawing/2014/main" id="{ABB1BC8D-8681-433E-8A13-0C3C7371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390" y="4231195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1976 : 152 =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8876" name="Text Box 28">
            <a:extLst>
              <a:ext uri="{FF2B5EF4-FFF2-40B4-BE49-F238E27FC236}">
                <a16:creationId xmlns:a16="http://schemas.microsoft.com/office/drawing/2014/main" id="{79534793-88E7-4D58-8185-29244A8C1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590" y="4231195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</a:rPr>
              <a:t>30 (dư 30)</a:t>
            </a:r>
          </a:p>
        </p:txBody>
      </p:sp>
      <p:pic>
        <p:nvPicPr>
          <p:cNvPr id="24" name="图片 4">
            <a:extLst>
              <a:ext uri="{FF2B5EF4-FFF2-40B4-BE49-F238E27FC236}">
                <a16:creationId xmlns:a16="http://schemas.microsoft.com/office/drawing/2014/main" id="{578E56E3-7CBA-4A7D-A1B8-8F2ABE6A0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14" y="3323720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B5DFECBF-3072-435C-8F7C-2676ED9C9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65" y="321199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3" grpId="0"/>
      <p:bldP spid="78854" grpId="0"/>
      <p:bldP spid="78855" grpId="0"/>
      <p:bldP spid="78857" grpId="0"/>
      <p:bldP spid="78858" grpId="0"/>
      <p:bldP spid="78858" grpId="1"/>
      <p:bldP spid="78859" grpId="0"/>
      <p:bldP spid="78860" grpId="0"/>
      <p:bldP spid="78861" grpId="0"/>
      <p:bldP spid="78862" grpId="0"/>
      <p:bldP spid="78863" grpId="0"/>
      <p:bldP spid="78864" grpId="0"/>
      <p:bldP spid="78865" grpId="0"/>
      <p:bldP spid="78865" grpId="1"/>
      <p:bldP spid="78866" grpId="0"/>
      <p:bldP spid="78866" grpId="1"/>
      <p:bldP spid="78867" grpId="0"/>
      <p:bldP spid="78867" grpId="1"/>
      <p:bldP spid="78868" grpId="0"/>
      <p:bldP spid="78868" grpId="1"/>
      <p:bldP spid="78869" grpId="0"/>
      <p:bldP spid="78870" grpId="0"/>
      <p:bldP spid="78870" grpId="1"/>
      <p:bldP spid="78875" grpId="0"/>
      <p:bldP spid="788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90892" y="1006222"/>
            <a:ext cx="1343735" cy="1339541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99571" y="1297790"/>
            <a:ext cx="926378" cy="872864"/>
          </a:xfrm>
          <a:prstGeom prst="rect">
            <a:avLst/>
          </a:prstGeom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BABED6-8FCD-4F35-B9AB-13CCDB767CFE}"/>
              </a:ext>
            </a:extLst>
          </p:cNvPr>
          <p:cNvSpPr txBox="1"/>
          <p:nvPr/>
        </p:nvSpPr>
        <p:spPr>
          <a:xfrm>
            <a:off x="854875" y="2451777"/>
            <a:ext cx="98157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1CD4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HÌNH THÀNH KIẾN THỨC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1CD4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C5828566-B324-449B-98FE-E8E966706A2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85810"/>
            <a:ext cx="762000" cy="1295400"/>
            <a:chOff x="2590800" y="1447800"/>
            <a:chExt cx="762000" cy="12954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D95E821-6FA1-4225-9CD3-2FAB4770757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3424169-0BA9-4FCC-8FD1-1C505017042A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5" name="Text Box 2">
            <a:extLst>
              <a:ext uri="{FF2B5EF4-FFF2-40B4-BE49-F238E27FC236}">
                <a16:creationId xmlns:a16="http://schemas.microsoft.com/office/drawing/2014/main" id="{2A8EE584-ED95-45CB-9B7A-203CA7F7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415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6A16098-9B2E-4B32-A9C6-11AD0538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1597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195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16FBB6E-4597-461D-BEB8-E439EB65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168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77D7157-6D11-49A2-A238-5E25E0F8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3053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415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B49CD0D-F72A-42DE-8F47-080FF67D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A98FE26-C6E5-4468-9D06-C6FECAF7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6101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2 nhân 5 bằng 10 ; 15 trừ 10 bằng 5, viết 5 nhớ 1 ;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32445B2-EB1A-4180-A963-CA863508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5DFE000-99E5-4E65-9B51-93A54020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009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F4BA97CA-841E-4D1B-9B19-92295E14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91499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18,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; 21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9B3D759-CC9B-4AA2-B3B8-C59E0057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47ED2D9-11A2-4798-A1B1-5EA6A306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2219795"/>
            <a:ext cx="7451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;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C920D57F-7794-4279-8A20-1E5D2555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174776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3EF7D889-6124-4A58-A50F-E02F308D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1400098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0C927C1D-6442-4161-B73F-64813C81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5245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253 ; 253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A1187BCE-A1CE-4528-A87D-A8BD0D45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E267FE57-ED47-49B3-9841-B033DE07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8293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1 nhân 5 bằng 5 ; 13 trừ 5 bằng 8, viết 8 nhớ 1 ;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95B7A935-C6BC-4813-B320-B116243C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11514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; 15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49D75E4F-A3D1-4EBC-A094-52853839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5497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57D82B37-AC78-413C-9D0A-A5EC37D0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BFB49348-DF7F-4F80-B9B9-62B195EC3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3419945"/>
            <a:ext cx="8068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BF70C1BA-B4A5-4084-B0C4-758F9F19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8988FD5B-A559-477B-9AB2-A756E690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7437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*Hạ 5 được 585 ; 585 chia 195 được 3, viết 3 ;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573B2606-DE34-430D-B090-93AA3BB3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C700257-88F5-41E6-B96B-23F8EBB5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02954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5 bằng 15 ; 15 trừ 15 bằng 0, viết 0 nhớ 1 ;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B02CD86E-E087-48D8-A1BE-C05875A3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235977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33A24450-FF4E-47CC-A168-5992B5A1F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4334345"/>
            <a:ext cx="8507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27,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;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8DFCC163-9CAB-496F-984B-76FA124B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D9C565C8-5D98-4AA3-9DD7-08CE7A80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639145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1 bằng 3, thêm 2 bằng 5 ; 5 trừ 5 bằng 0, viết 0 ;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3CF56613-B7D1-4152-BB5F-48CEDE35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5E83C304-66DA-4AEB-9401-ACCD8AA1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8686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prstClr val="black"/>
                </a:solidFill>
                <a:cs typeface="Times New Roman" panose="02020603050405020304" pitchFamily="18" charset="0"/>
              </a:rPr>
              <a:t>41535 : 195 = … 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2A1CA651-BB58-421F-8C3A-B4FF1436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997" y="532639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68DF3912-A104-4CB3-94D9-50645F30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466" y="715433"/>
            <a:ext cx="2923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a) 41535 : 195 = ?              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EF367500-53B8-4345-B13D-13CED621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580" y="927571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A150B8BD-7E32-4D27-978A-54C82227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415</a:t>
            </a:r>
          </a:p>
        </p:txBody>
      </p:sp>
      <p:pic>
        <p:nvPicPr>
          <p:cNvPr id="40" name="图片 24">
            <a:extLst>
              <a:ext uri="{FF2B5EF4-FFF2-40B4-BE49-F238E27FC236}">
                <a16:creationId xmlns:a16="http://schemas.microsoft.com/office/drawing/2014/main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971208" y="232652"/>
            <a:ext cx="1008611" cy="1795549"/>
          </a:xfrm>
          <a:prstGeom prst="rect">
            <a:avLst/>
          </a:prstGeom>
        </p:spPr>
      </p:pic>
      <p:pic>
        <p:nvPicPr>
          <p:cNvPr id="41" name="图片 25">
            <a:extLst>
              <a:ext uri="{FF2B5EF4-FFF2-40B4-BE49-F238E27FC236}">
                <a16:creationId xmlns:a16="http://schemas.microsoft.com/office/drawing/2014/main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713045" y="4205460"/>
            <a:ext cx="2327565" cy="2216728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68" y="149148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3">
            <a:extLst>
              <a:ext uri="{FF2B5EF4-FFF2-40B4-BE49-F238E27FC236}">
                <a16:creationId xmlns:a16="http://schemas.microsoft.com/office/drawing/2014/main" id="{70C726D3-F830-44A4-B106-A1D095F851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791700" y="5455755"/>
            <a:ext cx="2626821" cy="15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1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5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625 L 4.58333E-6 0.0493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200"/>
                            </p:stCondLst>
                            <p:childTnLst>
                              <p:par>
                                <p:cTn id="1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2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5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5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15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1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50"/>
                            </p:stCondLst>
                            <p:childTnLst>
                              <p:par>
                                <p:cTn id="17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650"/>
                            </p:stCondLst>
                            <p:childTnLst>
                              <p:par>
                                <p:cTn id="18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5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5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850"/>
                            </p:stCondLst>
                            <p:childTnLst>
                              <p:par>
                                <p:cTn id="2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450"/>
                            </p:stCondLst>
                            <p:childTnLst>
                              <p:par>
                                <p:cTn id="2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2" grpId="2"/>
      <p:bldP spid="13" grpId="0"/>
      <p:bldP spid="14" grpId="0"/>
      <p:bldP spid="14" grpId="1"/>
      <p:bldP spid="15" grpId="0"/>
      <p:bldP spid="16" grpId="0"/>
      <p:bldP spid="17" grpId="0"/>
      <p:bldP spid="17" grpId="1"/>
      <p:bldP spid="17" grpId="2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4">
            <a:extLst>
              <a:ext uri="{FF2B5EF4-FFF2-40B4-BE49-F238E27FC236}">
                <a16:creationId xmlns:a16="http://schemas.microsoft.com/office/drawing/2014/main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343599" y="75104"/>
            <a:ext cx="1008611" cy="1795549"/>
          </a:xfrm>
          <a:prstGeom prst="rect">
            <a:avLst/>
          </a:prstGeom>
        </p:spPr>
      </p:pic>
      <p:pic>
        <p:nvPicPr>
          <p:cNvPr id="41" name="图片 25">
            <a:extLst>
              <a:ext uri="{FF2B5EF4-FFF2-40B4-BE49-F238E27FC236}">
                <a16:creationId xmlns:a16="http://schemas.microsoft.com/office/drawing/2014/main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403030" y="4373602"/>
            <a:ext cx="2327565" cy="2216728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00" y="40158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3">
            <a:extLst>
              <a:ext uri="{FF2B5EF4-FFF2-40B4-BE49-F238E27FC236}">
                <a16:creationId xmlns:a16="http://schemas.microsoft.com/office/drawing/2014/main" id="{70C726D3-F830-44A4-B106-A1D095F851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005723" y="5648341"/>
            <a:ext cx="2626821" cy="1573877"/>
          </a:xfrm>
          <a:prstGeom prst="rect">
            <a:avLst/>
          </a:prstGeom>
        </p:spPr>
      </p:pic>
      <p:sp>
        <p:nvSpPr>
          <p:cNvPr id="44" name="Rectangle 45">
            <a:extLst>
              <a:ext uri="{FF2B5EF4-FFF2-40B4-BE49-F238E27FC236}">
                <a16:creationId xmlns:a16="http://schemas.microsoft.com/office/drawing/2014/main" id="{DEEF965F-F8A8-490A-AD54-C11B6BCA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id="{4C869D77-86C3-4392-A67C-7EE64AF7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" name="Rectangle 49">
            <a:extLst>
              <a:ext uri="{FF2B5EF4-FFF2-40B4-BE49-F238E27FC236}">
                <a16:creationId xmlns:a16="http://schemas.microsoft.com/office/drawing/2014/main" id="{69E82487-67B4-4D3D-8897-A8B01FDC6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7" name="Rectangle 53">
            <a:extLst>
              <a:ext uri="{FF2B5EF4-FFF2-40B4-BE49-F238E27FC236}">
                <a16:creationId xmlns:a16="http://schemas.microsoft.com/office/drawing/2014/main" id="{4EBAEA59-22D9-464D-A0BE-60C81BE9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8" name="Rectangle 55">
            <a:extLst>
              <a:ext uri="{FF2B5EF4-FFF2-40B4-BE49-F238E27FC236}">
                <a16:creationId xmlns:a16="http://schemas.microsoft.com/office/drawing/2014/main" id="{7B47FE10-A55B-4CC3-9916-FD66BA44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id="{6616EE10-9A18-4C96-BCB0-1524A38F2FBC}"/>
              </a:ext>
            </a:extLst>
          </p:cNvPr>
          <p:cNvGrpSpPr>
            <a:grpSpLocks/>
          </p:cNvGrpSpPr>
          <p:nvPr/>
        </p:nvGrpSpPr>
        <p:grpSpPr bwMode="auto">
          <a:xfrm>
            <a:off x="1954163" y="1920320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D897A42-9F0D-400B-AB84-2E29694535BB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7647449-F73C-470F-811E-04F561EE888D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id="{77407E5E-17DD-4D2A-A184-28226513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63" y="194730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801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id="{E98BBD9D-5E85-4550-95A3-C98F2EEC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195048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54" name="Text Box 2">
            <a:extLst>
              <a:ext uri="{FF2B5EF4-FFF2-40B4-BE49-F238E27FC236}">
                <a16:creationId xmlns:a16="http://schemas.microsoft.com/office/drawing/2014/main" id="{C81DF2FB-FE3C-493B-8CCC-AC0A4682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251" y="193619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983B75BF-246A-4F96-B361-7511D3B9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225311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801 chia 245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56" name="Text Box 2">
            <a:extLst>
              <a:ext uri="{FF2B5EF4-FFF2-40B4-BE49-F238E27FC236}">
                <a16:creationId xmlns:a16="http://schemas.microsoft.com/office/drawing/2014/main" id="{D3BB7D51-362A-474C-88A8-5EE6187C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9C58CB0A-684B-4E2D-863B-29358CD2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545101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15 ; 21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842F3A50-6600-4FDB-8E54-40720CEE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563" y="22870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1C37DE2E-EC38-456E-BA5D-5032B405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14" y="1934608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44528EB2-16A1-4208-9835-CB4346F3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909861"/>
            <a:ext cx="8489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12,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 ; 20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1" name="Text Box 2">
            <a:extLst>
              <a:ext uri="{FF2B5EF4-FFF2-40B4-BE49-F238E27FC236}">
                <a16:creationId xmlns:a16="http://schemas.microsoft.com/office/drawing/2014/main" id="{F9F81219-975B-4267-BA24-C6B7614A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76" y="22870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62" name="Text Box 2">
            <a:extLst>
              <a:ext uri="{FF2B5EF4-FFF2-40B4-BE49-F238E27FC236}">
                <a16:creationId xmlns:a16="http://schemas.microsoft.com/office/drawing/2014/main" id="{C6487C31-CC04-489D-9D6B-B4DC3018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2274621"/>
            <a:ext cx="7304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 ; 8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id="{AC174170-D96C-4F78-B251-B07842C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13" y="228468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">
            <a:extLst>
              <a:ext uri="{FF2B5EF4-FFF2-40B4-BE49-F238E27FC236}">
                <a16:creationId xmlns:a16="http://schemas.microsoft.com/office/drawing/2014/main" id="{C6183439-D61B-4A73-AB16-810481E7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1920321"/>
            <a:ext cx="366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Text Box 2">
            <a:extLst>
              <a:ext uri="{FF2B5EF4-FFF2-40B4-BE49-F238E27FC236}">
                <a16:creationId xmlns:a16="http://schemas.microsoft.com/office/drawing/2014/main" id="{D7A752C4-EFDC-47A8-9173-4181D6FC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57942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* Hạ 2, được 662 ; 662 chia 245 được 2, viết 2 ;</a:t>
            </a:r>
          </a:p>
        </p:txBody>
      </p:sp>
      <p:sp>
        <p:nvSpPr>
          <p:cNvPr id="66" name="Text Box 2">
            <a:extLst>
              <a:ext uri="{FF2B5EF4-FFF2-40B4-BE49-F238E27FC236}">
                <a16:creationId xmlns:a16="http://schemas.microsoft.com/office/drawing/2014/main" id="{05734712-F6CC-4118-A832-823591C9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01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:a16="http://schemas.microsoft.com/office/drawing/2014/main" id="{B8D81E2B-FFAA-4E24-999D-B8AFF134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88422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cs typeface="Times New Roman" panose="02020603050405020304" pitchFamily="18" charset="0"/>
              </a:rPr>
              <a:t>2 nhân 5 bằng 10 ; 12 trừ 10 bằng 2, viết 2 nhớ 1 ;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id="{163E2003-63AE-419A-8558-912FCD30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214941"/>
            <a:ext cx="8950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9 ; 16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7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69" name="Text Box 2">
            <a:extLst>
              <a:ext uri="{FF2B5EF4-FFF2-40B4-BE49-F238E27FC236}">
                <a16:creationId xmlns:a16="http://schemas.microsoft.com/office/drawing/2014/main" id="{1D293013-6A49-479D-BDB4-B8EECBE8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963" y="2604471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Text Box 2">
            <a:extLst>
              <a:ext uri="{FF2B5EF4-FFF2-40B4-BE49-F238E27FC236}">
                <a16:creationId xmlns:a16="http://schemas.microsoft.com/office/drawing/2014/main" id="{02C3DC2C-E30A-47C3-95CA-AF9EC18A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26" y="26061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Text Box 2">
            <a:extLst>
              <a:ext uri="{FF2B5EF4-FFF2-40B4-BE49-F238E27FC236}">
                <a16:creationId xmlns:a16="http://schemas.microsoft.com/office/drawing/2014/main" id="{F3476425-C724-4330-A66B-41FDD2B3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594691"/>
            <a:ext cx="7766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 ; 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id="{31DFCE1A-05CF-4FBA-A83C-8E95D7706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13" y="26061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D77EB67F-B7C7-46DE-BFDB-A232963B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388856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1720 ; 1720 chia 245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7 ;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id="{CD9AFE30-6CF4-46ED-8598-7B8DF5B5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38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5" name="Text Box 2">
            <a:extLst>
              <a:ext uri="{FF2B5EF4-FFF2-40B4-BE49-F238E27FC236}">
                <a16:creationId xmlns:a16="http://schemas.microsoft.com/office/drawing/2014/main" id="{73D30D97-B6E7-4E4B-A663-EEF71998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421928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35 ; 40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id="{30F3BFB2-E686-479C-AAF4-FB28E862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289428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6EDCF16B-B108-4DD7-B8F9-8032C130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4644001"/>
            <a:ext cx="8665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32 ; 32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id="{83503543-81A8-45C6-A4AC-5A6DF09D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13" y="28966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">
            <a:extLst>
              <a:ext uri="{FF2B5EF4-FFF2-40B4-BE49-F238E27FC236}">
                <a16:creationId xmlns:a16="http://schemas.microsoft.com/office/drawing/2014/main" id="{46889785-6643-4DFE-8905-F24D8A1A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5098702"/>
            <a:ext cx="8155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3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17 ; 17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17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id="{5627AFC8-F33F-4D28-B735-BB93A575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26" y="28966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2">
            <a:extLst>
              <a:ext uri="{FF2B5EF4-FFF2-40B4-BE49-F238E27FC236}">
                <a16:creationId xmlns:a16="http://schemas.microsoft.com/office/drawing/2014/main" id="{7864FB9B-05A5-45C0-BDEC-9901B2CC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546792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cs typeface="Times New Roman" panose="02020603050405020304" pitchFamily="18" charset="0"/>
              </a:rPr>
              <a:t>80120 : 245 = …   (</a:t>
            </a:r>
            <a:r>
              <a:rPr lang="en-US" altLang="vi-VN" sz="2800" dirty="0" err="1"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cs typeface="Times New Roman" panose="02020603050405020304" pitchFamily="18" charset="0"/>
              </a:rPr>
              <a:t>...) </a:t>
            </a:r>
          </a:p>
        </p:txBody>
      </p:sp>
      <p:sp>
        <p:nvSpPr>
          <p:cNvPr id="82" name="Text Box 2">
            <a:extLst>
              <a:ext uri="{FF2B5EF4-FFF2-40B4-BE49-F238E27FC236}">
                <a16:creationId xmlns:a16="http://schemas.microsoft.com/office/drawing/2014/main" id="{0D939D53-11F1-46D1-A123-E4A22F6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547693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80120 : 245 = 327 (</a:t>
            </a:r>
            <a:r>
              <a:rPr lang="en-US" altLang="vi-VN" sz="2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83" name="Text Box 2">
            <a:extLst>
              <a:ext uri="{FF2B5EF4-FFF2-40B4-BE49-F238E27FC236}">
                <a16:creationId xmlns:a16="http://schemas.microsoft.com/office/drawing/2014/main" id="{4704BC98-0C6D-4A0E-8518-8EC0160E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520" y="847059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id="{C4C72440-D5CD-424E-ABD9-AE3C970D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3" y="1340302"/>
            <a:ext cx="2362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200" dirty="0">
                <a:cs typeface="Times New Roman" panose="02020603050405020304" pitchFamily="18" charset="0"/>
              </a:rPr>
              <a:t>b) 80120 : 245 = ? </a:t>
            </a:r>
          </a:p>
        </p:txBody>
      </p:sp>
    </p:spTree>
    <p:extLst>
      <p:ext uri="{BB962C8B-B14F-4D97-AF65-F5344CB8AC3E}">
        <p14:creationId xmlns:p14="http://schemas.microsoft.com/office/powerpoint/2010/main" val="18090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5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417 L -8.33333E-7 0.051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200"/>
                            </p:stCondLst>
                            <p:childTnLst>
                              <p:par>
                                <p:cTn id="1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2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5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45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5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2.29167E-6 0.1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750"/>
                            </p:stCondLst>
                            <p:childTnLst>
                              <p:par>
                                <p:cTn id="17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50"/>
                            </p:stCondLst>
                            <p:childTnLst>
                              <p:par>
                                <p:cTn id="18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75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25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85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3" grpId="2"/>
      <p:bldP spid="53" grpId="3"/>
      <p:bldP spid="54" grpId="0"/>
      <p:bldP spid="55" grpId="0"/>
      <p:bldP spid="56" grpId="0"/>
      <p:bldP spid="57" grpId="0"/>
      <p:bldP spid="58" grpId="0"/>
      <p:bldP spid="58" grpId="1"/>
      <p:bldP spid="59" grpId="0"/>
      <p:bldP spid="59" grpId="1"/>
      <p:bldP spid="59" grpId="2"/>
      <p:bldP spid="60" grpId="0"/>
      <p:bldP spid="61" grpId="0"/>
      <p:bldP spid="61" grpId="1"/>
      <p:bldP spid="62" grpId="0"/>
      <p:bldP spid="63" grpId="0"/>
      <p:bldP spid="64" grpId="0"/>
      <p:bldP spid="64" grpId="1"/>
      <p:bldP spid="64" grpId="2"/>
      <p:bldP spid="65" grpId="0"/>
      <p:bldP spid="66" grpId="0"/>
      <p:bldP spid="67" grpId="0"/>
      <p:bldP spid="68" grpId="0"/>
      <p:bldP spid="69" grpId="0"/>
      <p:bldP spid="69" grpId="1"/>
      <p:bldP spid="70" grpId="0"/>
      <p:bldP spid="70" grpId="1"/>
      <p:bldP spid="71" grpId="0"/>
      <p:bldP spid="72" grpId="0"/>
      <p:bldP spid="72" grpId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1" grpId="1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3503611" y="2688550"/>
            <a:ext cx="50736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Times New Roman" panose="02020603050405020304" pitchFamily="18" charset="0"/>
              </a:rPr>
              <a:t>LUYỆ</a:t>
            </a:r>
            <a:r>
              <a:rPr lang="en-US" altLang="zh-CN" sz="6000" b="1" dirty="0">
                <a:solidFill>
                  <a:srgbClr val="C55A1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N 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PA_01 134">
            <a:extLst>
              <a:ext uri="{FF2B5EF4-FFF2-40B4-BE49-F238E27FC236}">
                <a16:creationId xmlns:a16="http://schemas.microsoft.com/office/drawing/2014/main" id="{9AE20EAA-93B7-4C94-A499-8D0CCB4334E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375703" y="1231073"/>
            <a:ext cx="1235075" cy="1231220"/>
            <a:chOff x="3768359" y="1725446"/>
            <a:chExt cx="1930605" cy="1930605"/>
          </a:xfrm>
          <a:solidFill>
            <a:schemeClr val="accent2">
              <a:lumMod val="75000"/>
            </a:schemeClr>
          </a:solidFill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827F0BEA-F99E-472A-97FD-9090668F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3F3F2B1C-E678-4544-92EF-D6C50B8C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4" name="PA_01 146">
            <a:extLst>
              <a:ext uri="{FF2B5EF4-FFF2-40B4-BE49-F238E27FC236}">
                <a16:creationId xmlns:a16="http://schemas.microsoft.com/office/drawing/2014/main" id="{646FEB74-0CC3-4572-9A1C-252EDDDB1A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84382" y="1522640"/>
            <a:ext cx="851467" cy="75975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42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</a:t>
            </a:r>
            <a:endParaRPr lang="zh-CN" altLang="en-US" sz="42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298156" y="-474760"/>
            <a:ext cx="12590264" cy="687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379502" y="3549714"/>
            <a:ext cx="4225674" cy="35219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540A7D5D-C00F-48D2-BEDE-DFD2BF32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24" y="1570307"/>
            <a:ext cx="752876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1.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Đặt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tính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rồi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tính</a:t>
            </a:r>
            <a:endParaRPr lang="en-US" altLang="vi-VN" sz="3733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宋体" pitchFamily="2" charset="-122"/>
              <a:cs typeface="Calibri Light" panose="020F030202020403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681" y="264150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b) 81350 : 187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88" y="264150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a) 62321 : 307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238196" y="-489243"/>
            <a:ext cx="12590264" cy="647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304552" y="3837482"/>
            <a:ext cx="4300624" cy="32342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031" y="1170510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a) 62321  307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498574" y="1093304"/>
            <a:ext cx="21549" cy="19356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498574" y="1759226"/>
            <a:ext cx="1033671" cy="99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78087" y="187849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01737" y="182515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38947" y="18365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79077" y="18937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4627" y="237379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8977" y="238522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87687" y="18937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78977" y="292243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081" y="121275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b) 81350  187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435340" y="1234440"/>
            <a:ext cx="45720" cy="17945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423910" y="1840230"/>
            <a:ext cx="1051560" cy="114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89177" y="195469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41377" y="192421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72897" y="1912786"/>
            <a:ext cx="4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55877" y="195850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81407" y="253000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12927" y="253000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018767" y="1981366"/>
            <a:ext cx="4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86650" y="3116746"/>
            <a:ext cx="1039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005</a:t>
            </a:r>
          </a:p>
        </p:txBody>
      </p:sp>
    </p:spTree>
    <p:extLst>
      <p:ext uri="{BB962C8B-B14F-4D97-AF65-F5344CB8AC3E}">
        <p14:creationId xmlns:p14="http://schemas.microsoft.com/office/powerpoint/2010/main" val="122883000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750</Words>
  <Application>Microsoft Macintosh PowerPoint</Application>
  <PresentationFormat>Widescreen</PresentationFormat>
  <Paragraphs>134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DFKai-SB</vt:lpstr>
      <vt:lpstr>Times New Roman</vt:lpstr>
      <vt:lpstr>Verdana</vt:lpstr>
      <vt:lpstr>VNI-Times</vt:lpstr>
      <vt:lpstr>Office 主题</vt:lpstr>
      <vt:lpstr>默认设计模板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Microsoft Office User</cp:lastModifiedBy>
  <cp:revision>21</cp:revision>
  <dcterms:created xsi:type="dcterms:W3CDTF">2021-11-15T12:19:59Z</dcterms:created>
  <dcterms:modified xsi:type="dcterms:W3CDTF">2021-12-24T02:25:18Z</dcterms:modified>
</cp:coreProperties>
</file>