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56" r:id="rId2"/>
    <p:sldId id="260" r:id="rId3"/>
    <p:sldId id="264" r:id="rId4"/>
    <p:sldId id="385" r:id="rId5"/>
    <p:sldId id="377" r:id="rId6"/>
    <p:sldId id="386" r:id="rId7"/>
    <p:sldId id="379" r:id="rId8"/>
    <p:sldId id="374" r:id="rId9"/>
    <p:sldId id="261" r:id="rId10"/>
    <p:sldId id="266" r:id="rId11"/>
    <p:sldId id="381" r:id="rId12"/>
    <p:sldId id="267" r:id="rId13"/>
    <p:sldId id="271" r:id="rId14"/>
    <p:sldId id="262" r:id="rId15"/>
    <p:sldId id="382" r:id="rId16"/>
    <p:sldId id="263" r:id="rId17"/>
    <p:sldId id="367" r:id="rId18"/>
    <p:sldId id="383" r:id="rId19"/>
    <p:sldId id="275" r:id="rId20"/>
    <p:sldId id="278" r:id="rId21"/>
    <p:sldId id="259" r:id="rId22"/>
  </p:sldIdLst>
  <p:sldSz cx="12192000" cy="6858000"/>
  <p:notesSz cx="6858000" cy="9144000"/>
  <p:embeddedFontLst>
    <p:embeddedFont>
      <p:font typeface="DengXian" panose="020B0604020202020204" charset="-122"/>
      <p:regular r:id="rId25"/>
      <p:bold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VNI-Times" pitchFamily="2" charset="0"/>
      <p:regular r:id="rId31"/>
      <p:bold r:id="rId32"/>
      <p:italic r:id="rId33"/>
      <p:boldItalic r:id="rId34"/>
    </p:embeddedFont>
  </p:embeddedFontLst>
  <p:custDataLst>
    <p:tags r:id="rId3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664F"/>
    <a:srgbClr val="456B2B"/>
    <a:srgbClr val="ACB71F"/>
    <a:srgbClr val="D7E14C"/>
    <a:srgbClr val="385723"/>
    <a:srgbClr val="FE9903"/>
    <a:srgbClr val="00823B"/>
    <a:srgbClr val="832313"/>
    <a:srgbClr val="CC371E"/>
    <a:srgbClr val="CF38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6" d="100"/>
          <a:sy n="66" d="100"/>
        </p:scale>
        <p:origin x="6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3" d="100"/>
          <a:sy n="83" d="100"/>
        </p:scale>
        <p:origin x="3258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32" Type="http://schemas.openxmlformats.org/officeDocument/2006/relationships/font" Target="fonts/font8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4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20005602-A8B7-49B4-99CE-EA3DF5D392F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957A910-55F2-4C58-9B2E-60B7E774DAB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B8A15E-CD3D-4EB1-9F42-C3FF18ADAFC3}" type="datetimeFigureOut">
              <a:rPr lang="zh-CN" altLang="en-US" smtClean="0"/>
              <a:t>2022/10/14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42A42C7-8979-485A-ADC3-1C3A0F2AE54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4E856F1-D1EA-4994-8763-D7AD04082E3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7B7298-DF3D-4B91-8527-078FDC333B8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28353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C9E3CA-E13D-41D1-9FBE-EF4967256E02}" type="datetimeFigureOut">
              <a:rPr lang="zh-CN" altLang="en-US" smtClean="0"/>
              <a:t>2022/10/14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3961D5-7F54-4043-BAAA-550F3161ECA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1102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3961D5-7F54-4043-BAAA-550F3161ECA7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7984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3961D5-7F54-4043-BAAA-550F3161ECA7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97447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Gà</a:t>
            </a:r>
            <a:r>
              <a:rPr lang="en-US" altLang="zh-CN" dirty="0"/>
              <a:t> </a:t>
            </a:r>
            <a:r>
              <a:rPr lang="en-US" altLang="zh-CN" dirty="0" err="1"/>
              <a:t>đố</a:t>
            </a:r>
            <a:r>
              <a:rPr lang="en-US" altLang="zh-CN" dirty="0"/>
              <a:t> </a:t>
            </a:r>
            <a:r>
              <a:rPr lang="en-US" altLang="zh-CN" dirty="0" err="1"/>
              <a:t>Cáo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3961D5-7F54-4043-BAAA-550F3161ECA7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17815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Không</a:t>
            </a:r>
            <a:r>
              <a:rPr lang="en-US" altLang="zh-CN" dirty="0"/>
              <a:t> </a:t>
            </a:r>
            <a:r>
              <a:rPr lang="en-US" altLang="zh-CN" dirty="0" err="1"/>
              <a:t>dụ</a:t>
            </a:r>
            <a:r>
              <a:rPr lang="en-US" altLang="zh-CN" dirty="0"/>
              <a:t> </a:t>
            </a:r>
            <a:r>
              <a:rPr lang="en-US" altLang="zh-CN" dirty="0" err="1"/>
              <a:t>được</a:t>
            </a:r>
            <a:r>
              <a:rPr lang="en-US" altLang="zh-CN" dirty="0"/>
              <a:t> </a:t>
            </a:r>
            <a:r>
              <a:rPr lang="en-US" altLang="zh-CN" dirty="0" err="1"/>
              <a:t>Gà</a:t>
            </a:r>
            <a:r>
              <a:rPr lang="en-US" altLang="zh-CN" dirty="0"/>
              <a:t> </a:t>
            </a:r>
            <a:r>
              <a:rPr lang="en-US" altLang="zh-CN" dirty="0" err="1"/>
              <a:t>nên</a:t>
            </a:r>
            <a:r>
              <a:rPr lang="en-US" altLang="zh-CN" dirty="0"/>
              <a:t> </a:t>
            </a:r>
            <a:r>
              <a:rPr lang="en-US" altLang="zh-CN" dirty="0" err="1"/>
              <a:t>Cáo</a:t>
            </a:r>
            <a:r>
              <a:rPr lang="en-US" altLang="zh-CN" dirty="0"/>
              <a:t> </a:t>
            </a:r>
            <a:r>
              <a:rPr lang="en-US" altLang="zh-CN" dirty="0" err="1"/>
              <a:t>đi</a:t>
            </a:r>
            <a:r>
              <a:rPr lang="en-US" altLang="zh-CN" dirty="0"/>
              <a:t> </a:t>
            </a:r>
            <a:r>
              <a:rPr lang="en-US" altLang="zh-CN" dirty="0" err="1"/>
              <a:t>đố</a:t>
            </a:r>
            <a:r>
              <a:rPr lang="en-US" altLang="zh-CN" dirty="0"/>
              <a:t> </a:t>
            </a:r>
            <a:r>
              <a:rPr lang="en-US" altLang="zh-CN" dirty="0" err="1"/>
              <a:t>mọi</a:t>
            </a:r>
            <a:r>
              <a:rPr lang="en-US" altLang="zh-CN" dirty="0"/>
              <a:t> </a:t>
            </a:r>
            <a:r>
              <a:rPr lang="en-US" altLang="zh-CN" dirty="0" err="1"/>
              <a:t>người</a:t>
            </a:r>
            <a:r>
              <a:rPr lang="en-US" altLang="zh-CN" dirty="0"/>
              <a:t> </a:t>
            </a:r>
            <a:r>
              <a:rPr lang="en-US" altLang="zh-CN" dirty="0" err="1"/>
              <a:t>trong</a:t>
            </a:r>
            <a:r>
              <a:rPr lang="en-US" altLang="zh-CN" dirty="0"/>
              <a:t> </a:t>
            </a:r>
            <a:r>
              <a:rPr lang="en-US" altLang="zh-CN" dirty="0" err="1"/>
              <a:t>khu</a:t>
            </a:r>
            <a:r>
              <a:rPr lang="en-US" altLang="zh-CN" dirty="0"/>
              <a:t> </a:t>
            </a:r>
            <a:r>
              <a:rPr lang="en-US" altLang="zh-CN" dirty="0" err="1"/>
              <a:t>rừng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3961D5-7F54-4043-BAAA-550F3161ECA7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20565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3961D5-7F54-4043-BAAA-550F3161ECA7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79288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3961D5-7F54-4043-BAAA-550F3161ECA7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48340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3961D5-7F54-4043-BAAA-550F3161ECA7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35999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3961D5-7F54-4043-BAAA-550F3161ECA7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84492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3961D5-7F54-4043-BAAA-550F3161ECA7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82067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3961D5-7F54-4043-BAAA-550F3161ECA7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13855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3961D5-7F54-4043-BAAA-550F3161ECA7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82033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3961D5-7F54-4043-BAAA-550F3161ECA7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92482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3961D5-7F54-4043-BAAA-550F3161ECA7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28148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气球&#10;&#10;描述已自动生成">
            <a:extLst>
              <a:ext uri="{FF2B5EF4-FFF2-40B4-BE49-F238E27FC236}">
                <a16:creationId xmlns:a16="http://schemas.microsoft.com/office/drawing/2014/main" id="{AF4FADF9-C14D-4387-865B-3F72F5F072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42" b="3587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图片 11" descr="图片包含 玩具, 玩偶&#10;&#10;描述已自动生成">
            <a:extLst>
              <a:ext uri="{FF2B5EF4-FFF2-40B4-BE49-F238E27FC236}">
                <a16:creationId xmlns:a16="http://schemas.microsoft.com/office/drawing/2014/main" id="{79DD564D-70B3-4920-B6BC-411AA016302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93" y="419100"/>
            <a:ext cx="5249636" cy="6999515"/>
          </a:xfrm>
          <a:prstGeom prst="rect">
            <a:avLst/>
          </a:prstGeom>
        </p:spPr>
      </p:pic>
      <p:grpSp>
        <p:nvGrpSpPr>
          <p:cNvPr id="44" name="组合 43">
            <a:extLst>
              <a:ext uri="{FF2B5EF4-FFF2-40B4-BE49-F238E27FC236}">
                <a16:creationId xmlns:a16="http://schemas.microsoft.com/office/drawing/2014/main" id="{241982AF-DF2C-41F7-8E30-8CDC7AA09A2B}"/>
              </a:ext>
            </a:extLst>
          </p:cNvPr>
          <p:cNvGrpSpPr/>
          <p:nvPr userDrawn="1"/>
        </p:nvGrpSpPr>
        <p:grpSpPr>
          <a:xfrm>
            <a:off x="6308273" y="715108"/>
            <a:ext cx="4800600" cy="5069742"/>
            <a:chOff x="6308273" y="1073150"/>
            <a:chExt cx="4800600" cy="4711700"/>
          </a:xfrm>
        </p:grpSpPr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id="{7BAD9620-5A55-4BB4-B3E3-AC0E90D361DE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1016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EEC7CE72-FAA0-41FA-8F74-F074ED3337A1}"/>
                </a:ext>
              </a:extLst>
            </p:cNvPr>
            <p:cNvSpPr/>
            <p:nvPr userDrawn="1"/>
          </p:nvSpPr>
          <p:spPr>
            <a:xfrm>
              <a:off x="6421495" y="1184275"/>
              <a:ext cx="4574157" cy="448945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466A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938963FE-6DA3-43DA-86F1-1131547FF8C3}"/>
              </a:ext>
            </a:extLst>
          </p:cNvPr>
          <p:cNvSpPr txBox="1"/>
          <p:nvPr userDrawn="1"/>
        </p:nvSpPr>
        <p:spPr>
          <a:xfrm>
            <a:off x="-28847" y="-45720"/>
            <a:ext cx="1143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chemeClr val="accent6">
                    <a:lumMod val="75000"/>
                  </a:schemeClr>
                </a:solidFill>
                <a:latin typeface="#9Slide03 AllRoundGothic" panose="020B0703020202020104" pitchFamily="34" charset="0"/>
              </a:rPr>
              <a:t>KTUTS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8450A5-D794-49BB-B7B7-67B96CAFF3C7}"/>
              </a:ext>
            </a:extLst>
          </p:cNvPr>
          <p:cNvSpPr txBox="1"/>
          <p:nvPr userDrawn="1"/>
        </p:nvSpPr>
        <p:spPr>
          <a:xfrm>
            <a:off x="10918372" y="6509311"/>
            <a:ext cx="1143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ACB71F"/>
                </a:solidFill>
                <a:latin typeface="#9Slide03 AllRoundGothic" panose="020B07030202020201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155882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气球&#10;&#10;描述已自动生成">
            <a:extLst>
              <a:ext uri="{FF2B5EF4-FFF2-40B4-BE49-F238E27FC236}">
                <a16:creationId xmlns:a16="http://schemas.microsoft.com/office/drawing/2014/main" id="{2F37CC9A-9F1B-49E8-A486-99540263D3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42" b="3587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图片包含 玩具, 玩偶&#10;&#10;描述已自动生成">
            <a:extLst>
              <a:ext uri="{FF2B5EF4-FFF2-40B4-BE49-F238E27FC236}">
                <a16:creationId xmlns:a16="http://schemas.microsoft.com/office/drawing/2014/main" id="{BFC267EB-F770-449B-8461-CCAC32CAD7D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93" y="419100"/>
            <a:ext cx="5249636" cy="6999515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1C431A84-16C0-422A-B94B-8DA202A1FAE8}"/>
              </a:ext>
            </a:extLst>
          </p:cNvPr>
          <p:cNvGrpSpPr/>
          <p:nvPr userDrawn="1"/>
        </p:nvGrpSpPr>
        <p:grpSpPr>
          <a:xfrm>
            <a:off x="6308273" y="715108"/>
            <a:ext cx="4800600" cy="5069742"/>
            <a:chOff x="6308273" y="1073150"/>
            <a:chExt cx="4800600" cy="4711700"/>
          </a:xfrm>
        </p:grpSpPr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id="{5BDF81D0-FD0F-433E-9869-043FD1B53608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1016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1" name="矩形: 圆角 10">
              <a:extLst>
                <a:ext uri="{FF2B5EF4-FFF2-40B4-BE49-F238E27FC236}">
                  <a16:creationId xmlns:a16="http://schemas.microsoft.com/office/drawing/2014/main" id="{93C7052D-4A8B-4837-923E-F7A457AC2321}"/>
                </a:ext>
              </a:extLst>
            </p:cNvPr>
            <p:cNvSpPr/>
            <p:nvPr userDrawn="1"/>
          </p:nvSpPr>
          <p:spPr>
            <a:xfrm>
              <a:off x="6421495" y="1184275"/>
              <a:ext cx="4574157" cy="448945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466A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EEF69480-D3B5-4EDD-95BA-136F1D4FE843}"/>
              </a:ext>
            </a:extLst>
          </p:cNvPr>
          <p:cNvSpPr txBox="1"/>
          <p:nvPr userDrawn="1"/>
        </p:nvSpPr>
        <p:spPr>
          <a:xfrm>
            <a:off x="62593" y="0"/>
            <a:ext cx="1143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rgbClr val="385723"/>
                </a:solidFill>
                <a:latin typeface="#9Slide03 AllRoundGothic" panose="020B0703020202020104" pitchFamily="34" charset="0"/>
              </a:rPr>
              <a:t>KTUTS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F39C360-7760-4EC8-8B2D-05DDD2B53DD7}"/>
              </a:ext>
            </a:extLst>
          </p:cNvPr>
          <p:cNvSpPr txBox="1"/>
          <p:nvPr userDrawn="1"/>
        </p:nvSpPr>
        <p:spPr>
          <a:xfrm>
            <a:off x="10689772" y="6440731"/>
            <a:ext cx="1143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rgbClr val="ACB71F"/>
                </a:solidFill>
                <a:latin typeface="#9Slide03 AllRoundGothic" panose="020B07030202020201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085890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气球&#10;&#10;描述已自动生成">
            <a:extLst>
              <a:ext uri="{FF2B5EF4-FFF2-40B4-BE49-F238E27FC236}">
                <a16:creationId xmlns:a16="http://schemas.microsoft.com/office/drawing/2014/main" id="{72DC82E7-EDDE-4519-90E1-91F251FB3F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40"/>
          <a:stretch/>
        </p:blipFill>
        <p:spPr>
          <a:xfrm>
            <a:off x="0" y="0"/>
            <a:ext cx="12192000" cy="6886136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62429D3C-0A35-4376-A848-625896476FFC}"/>
              </a:ext>
            </a:extLst>
          </p:cNvPr>
          <p:cNvGrpSpPr/>
          <p:nvPr userDrawn="1"/>
        </p:nvGrpSpPr>
        <p:grpSpPr>
          <a:xfrm>
            <a:off x="1828801" y="622317"/>
            <a:ext cx="9459694" cy="5613366"/>
            <a:chOff x="6308273" y="1073150"/>
            <a:chExt cx="4800600" cy="4711700"/>
          </a:xfrm>
        </p:grpSpPr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id="{B3D96065-456F-48D6-A48A-2C47C6370C07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1016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1" name="矩形: 圆角 10">
              <a:extLst>
                <a:ext uri="{FF2B5EF4-FFF2-40B4-BE49-F238E27FC236}">
                  <a16:creationId xmlns:a16="http://schemas.microsoft.com/office/drawing/2014/main" id="{F21FBC9E-B878-44AF-8C1E-BDBC55E20027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466A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D003D84-5FDF-4E75-8CCC-191E8A916631}"/>
              </a:ext>
            </a:extLst>
          </p:cNvPr>
          <p:cNvSpPr txBox="1"/>
          <p:nvPr userDrawn="1"/>
        </p:nvSpPr>
        <p:spPr>
          <a:xfrm>
            <a:off x="11098547" y="6409082"/>
            <a:ext cx="1143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rgbClr val="385723"/>
                </a:solidFill>
                <a:latin typeface="#9Slide03 AllRoundGothic" panose="020B0703020202020104" pitchFamily="34" charset="0"/>
              </a:rPr>
              <a:t>KTUTS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E16B0132-F138-4F84-B8ED-9C891BFA96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23"/>
          <a:stretch/>
        </p:blipFill>
        <p:spPr>
          <a:xfrm>
            <a:off x="0" y="754706"/>
            <a:ext cx="12192000" cy="609218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DE13B1A-D8D5-416C-85F4-45718BA04E7F}"/>
              </a:ext>
            </a:extLst>
          </p:cNvPr>
          <p:cNvSpPr txBox="1"/>
          <p:nvPr userDrawn="1"/>
        </p:nvSpPr>
        <p:spPr>
          <a:xfrm>
            <a:off x="11049000" y="6409082"/>
            <a:ext cx="1143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rgbClr val="385723"/>
                </a:solidFill>
                <a:latin typeface="#9Slide03 AllRoundGothic" panose="020B0703020202020104" pitchFamily="34" charset="0"/>
              </a:rPr>
              <a:t>KTUTS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88DEDBE-4E87-41FF-A30C-70492508282E}"/>
              </a:ext>
            </a:extLst>
          </p:cNvPr>
          <p:cNvSpPr txBox="1"/>
          <p:nvPr userDrawn="1"/>
        </p:nvSpPr>
        <p:spPr>
          <a:xfrm>
            <a:off x="0" y="9086"/>
            <a:ext cx="1143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rgbClr val="ACB71F"/>
                </a:solidFill>
                <a:latin typeface="#9Slide03 AllRoundGothic" panose="020B07030202020201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4149780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气球&#10;&#10;描述已自动生成">
            <a:extLst>
              <a:ext uri="{FF2B5EF4-FFF2-40B4-BE49-F238E27FC236}">
                <a16:creationId xmlns:a16="http://schemas.microsoft.com/office/drawing/2014/main" id="{0EFA8BBC-AC0F-4429-BC16-621B5B41EA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40"/>
          <a:stretch/>
        </p:blipFill>
        <p:spPr>
          <a:xfrm>
            <a:off x="0" y="0"/>
            <a:ext cx="12192000" cy="68861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D21E68E-B84C-4A63-ACF4-7818BA9C7718}"/>
              </a:ext>
            </a:extLst>
          </p:cNvPr>
          <p:cNvSpPr txBox="1"/>
          <p:nvPr userDrawn="1"/>
        </p:nvSpPr>
        <p:spPr>
          <a:xfrm>
            <a:off x="11049000" y="6409082"/>
            <a:ext cx="1143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rgbClr val="385723"/>
                </a:solidFill>
                <a:latin typeface="#9Slide03 AllRoundGothic" panose="020B0703020202020104" pitchFamily="34" charset="0"/>
              </a:rPr>
              <a:t>KTUTS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67B4B8-C774-4B25-96A5-8E0938342A6D}"/>
              </a:ext>
            </a:extLst>
          </p:cNvPr>
          <p:cNvSpPr txBox="1"/>
          <p:nvPr userDrawn="1"/>
        </p:nvSpPr>
        <p:spPr>
          <a:xfrm>
            <a:off x="0" y="9086"/>
            <a:ext cx="1143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rgbClr val="ACB71F"/>
                </a:solidFill>
                <a:latin typeface="#9Slide03 AllRoundGothic" panose="020B07030202020201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04146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图片包含 气球&#10;&#10;描述已自动生成">
            <a:extLst>
              <a:ext uri="{FF2B5EF4-FFF2-40B4-BE49-F238E27FC236}">
                <a16:creationId xmlns:a16="http://schemas.microsoft.com/office/drawing/2014/main" id="{289F76EA-906A-4C05-B8F6-16A9FC2E44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40"/>
          <a:stretch/>
        </p:blipFill>
        <p:spPr>
          <a:xfrm>
            <a:off x="0" y="0"/>
            <a:ext cx="12192000" cy="6886136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C5DAD8F9-CC92-4876-8636-B3D5710E361A}"/>
              </a:ext>
            </a:extLst>
          </p:cNvPr>
          <p:cNvGrpSpPr/>
          <p:nvPr userDrawn="1"/>
        </p:nvGrpSpPr>
        <p:grpSpPr>
          <a:xfrm>
            <a:off x="3784208" y="984738"/>
            <a:ext cx="7638757" cy="4532825"/>
            <a:chOff x="6308273" y="1073150"/>
            <a:chExt cx="4800600" cy="4711700"/>
          </a:xfrm>
        </p:grpSpPr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id="{806CC86B-DD38-41AE-B7E5-D37BD14DE401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1016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C8405EE5-DD72-47FA-B231-FAE3F43295AC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466A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38" name="组合 37">
            <a:extLst>
              <a:ext uri="{FF2B5EF4-FFF2-40B4-BE49-F238E27FC236}">
                <a16:creationId xmlns:a16="http://schemas.microsoft.com/office/drawing/2014/main" id="{FE89F858-DCDB-4322-BF13-B7B012E2FAF5}"/>
              </a:ext>
            </a:extLst>
          </p:cNvPr>
          <p:cNvGrpSpPr/>
          <p:nvPr userDrawn="1"/>
        </p:nvGrpSpPr>
        <p:grpSpPr>
          <a:xfrm>
            <a:off x="2662656" y="1735602"/>
            <a:ext cx="1851134" cy="2569399"/>
            <a:chOff x="5407314" y="-1733069"/>
            <a:chExt cx="1851134" cy="2569399"/>
          </a:xfrm>
        </p:grpSpPr>
        <p:sp>
          <p:nvSpPr>
            <p:cNvPr id="20" name="椭圆 19">
              <a:extLst>
                <a:ext uri="{FF2B5EF4-FFF2-40B4-BE49-F238E27FC236}">
                  <a16:creationId xmlns:a16="http://schemas.microsoft.com/office/drawing/2014/main" id="{BC56245F-AD1D-40D3-A138-2321B05D47FB}"/>
                </a:ext>
              </a:extLst>
            </p:cNvPr>
            <p:cNvSpPr/>
            <p:nvPr userDrawn="1"/>
          </p:nvSpPr>
          <p:spPr>
            <a:xfrm>
              <a:off x="5407314" y="-1733069"/>
              <a:ext cx="1377371" cy="1377371"/>
            </a:xfrm>
            <a:prstGeom prst="ellipse">
              <a:avLst/>
            </a:prstGeom>
            <a:solidFill>
              <a:schemeClr val="bg1"/>
            </a:solidFill>
            <a:ln w="635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zh-CN" altLang="en-US" sz="8000" dirty="0">
                  <a:solidFill>
                    <a:srgbClr val="E5664F"/>
                  </a:solidFill>
                  <a:latin typeface="字魂27号-布丁体" panose="00000500000000000000" pitchFamily="2" charset="-122"/>
                  <a:ea typeface="字魂27号-布丁体" panose="00000500000000000000" pitchFamily="2" charset="-122"/>
                </a:rPr>
                <a:t>目</a:t>
              </a:r>
            </a:p>
          </p:txBody>
        </p:sp>
        <p:sp>
          <p:nvSpPr>
            <p:cNvPr id="21" name="椭圆 20">
              <a:extLst>
                <a:ext uri="{FF2B5EF4-FFF2-40B4-BE49-F238E27FC236}">
                  <a16:creationId xmlns:a16="http://schemas.microsoft.com/office/drawing/2014/main" id="{B2E3172B-BE50-4D52-9064-2109B6192230}"/>
                </a:ext>
              </a:extLst>
            </p:cNvPr>
            <p:cNvSpPr/>
            <p:nvPr userDrawn="1"/>
          </p:nvSpPr>
          <p:spPr>
            <a:xfrm>
              <a:off x="5881077" y="-541041"/>
              <a:ext cx="1377371" cy="1377371"/>
            </a:xfrm>
            <a:prstGeom prst="ellipse">
              <a:avLst/>
            </a:prstGeom>
            <a:solidFill>
              <a:schemeClr val="bg1"/>
            </a:solidFill>
            <a:ln w="635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zh-CN" altLang="en-US" sz="8000" dirty="0">
                  <a:solidFill>
                    <a:srgbClr val="FE9903"/>
                  </a:solidFill>
                  <a:latin typeface="字魂27号-布丁体" panose="00000500000000000000" pitchFamily="2" charset="-122"/>
                  <a:ea typeface="字魂27号-布丁体" panose="00000500000000000000" pitchFamily="2" charset="-122"/>
                </a:rPr>
                <a:t>录</a:t>
              </a:r>
            </a:p>
          </p:txBody>
        </p:sp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1FA57F03-B572-4638-8614-E681FF8BA7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23"/>
          <a:stretch/>
        </p:blipFill>
        <p:spPr>
          <a:xfrm>
            <a:off x="0" y="765810"/>
            <a:ext cx="12192000" cy="609218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EE0CC6B-4743-4745-9825-90CB8D8A01B0}"/>
              </a:ext>
            </a:extLst>
          </p:cNvPr>
          <p:cNvSpPr txBox="1"/>
          <p:nvPr userDrawn="1"/>
        </p:nvSpPr>
        <p:spPr>
          <a:xfrm>
            <a:off x="11186160" y="6409082"/>
            <a:ext cx="1143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chemeClr val="accent6">
                    <a:lumMod val="75000"/>
                  </a:schemeClr>
                </a:solidFill>
                <a:latin typeface="#9Slide03 AllRoundGothic" panose="020B0703020202020104" pitchFamily="34" charset="0"/>
              </a:rPr>
              <a:t>KTUTS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D0CA43D-4A54-4929-8E20-F4253D60D70F}"/>
              </a:ext>
            </a:extLst>
          </p:cNvPr>
          <p:cNvSpPr txBox="1"/>
          <p:nvPr userDrawn="1"/>
        </p:nvSpPr>
        <p:spPr>
          <a:xfrm>
            <a:off x="0" y="9086"/>
            <a:ext cx="1143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rgbClr val="ACB71F"/>
                </a:solidFill>
                <a:latin typeface="#9Slide03 AllRoundGothic" panose="020B07030202020201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047179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图片包含 气球&#10;&#10;描述已自动生成">
            <a:extLst>
              <a:ext uri="{FF2B5EF4-FFF2-40B4-BE49-F238E27FC236}">
                <a16:creationId xmlns:a16="http://schemas.microsoft.com/office/drawing/2014/main" id="{5F11540B-524D-41E2-B324-88FBEE12B1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42" b="3587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00E616FE-5324-40D6-93DD-86778BEA6E8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577" y="1880696"/>
            <a:ext cx="5006721" cy="4645026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091DF78E-393F-420E-A11C-D49976E942AE}"/>
              </a:ext>
            </a:extLst>
          </p:cNvPr>
          <p:cNvGrpSpPr/>
          <p:nvPr userDrawn="1"/>
        </p:nvGrpSpPr>
        <p:grpSpPr>
          <a:xfrm>
            <a:off x="5821609" y="1102660"/>
            <a:ext cx="4183862" cy="4183862"/>
            <a:chOff x="1161424" y="1002082"/>
            <a:chExt cx="3757808" cy="3757808"/>
          </a:xfrm>
          <a:solidFill>
            <a:schemeClr val="bg1"/>
          </a:solidFill>
        </p:grpSpPr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05717A9E-2C8E-44F0-9243-5D3208AB8CF8}"/>
                </a:ext>
              </a:extLst>
            </p:cNvPr>
            <p:cNvSpPr/>
            <p:nvPr userDrawn="1"/>
          </p:nvSpPr>
          <p:spPr>
            <a:xfrm>
              <a:off x="1161424" y="1002082"/>
              <a:ext cx="3757808" cy="3757808"/>
            </a:xfrm>
            <a:prstGeom prst="ellipse">
              <a:avLst/>
            </a:prstGeom>
            <a:grpFill/>
            <a:ln w="101600">
              <a:solidFill>
                <a:schemeClr val="accent6">
                  <a:lumMod val="75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  <p:sp>
          <p:nvSpPr>
            <p:cNvPr id="19" name="椭圆 18">
              <a:extLst>
                <a:ext uri="{FF2B5EF4-FFF2-40B4-BE49-F238E27FC236}">
                  <a16:creationId xmlns:a16="http://schemas.microsoft.com/office/drawing/2014/main" id="{5D0E975A-9C32-4ABA-A3F4-F21BD44BBDD0}"/>
                </a:ext>
              </a:extLst>
            </p:cNvPr>
            <p:cNvSpPr/>
            <p:nvPr userDrawn="1"/>
          </p:nvSpPr>
          <p:spPr>
            <a:xfrm>
              <a:off x="1349836" y="1190494"/>
              <a:ext cx="3380983" cy="3380983"/>
            </a:xfrm>
            <a:prstGeom prst="ellipse">
              <a:avLst/>
            </a:prstGeom>
            <a:grpFill/>
            <a:ln w="25400">
              <a:solidFill>
                <a:schemeClr val="accent6">
                  <a:lumMod val="75000"/>
                </a:schemeClr>
              </a:solidFill>
              <a:prstDash val="sys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07377F1D-2C62-4701-9A09-97919D6B4A3D}"/>
              </a:ext>
            </a:extLst>
          </p:cNvPr>
          <p:cNvSpPr txBox="1"/>
          <p:nvPr userDrawn="1"/>
        </p:nvSpPr>
        <p:spPr>
          <a:xfrm>
            <a:off x="62593" y="0"/>
            <a:ext cx="1143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rgbClr val="385723"/>
                </a:solidFill>
                <a:latin typeface="#9Slide03 AllRoundGothic" panose="020B0703020202020104" pitchFamily="34" charset="0"/>
              </a:rPr>
              <a:t>KTUTS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973FF2-DE99-4289-8575-C70A21574C90}"/>
              </a:ext>
            </a:extLst>
          </p:cNvPr>
          <p:cNvSpPr txBox="1"/>
          <p:nvPr userDrawn="1"/>
        </p:nvSpPr>
        <p:spPr>
          <a:xfrm>
            <a:off x="10689772" y="6440731"/>
            <a:ext cx="1143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rgbClr val="ACB71F"/>
                </a:solidFill>
                <a:latin typeface="#9Slide03 AllRoundGothic" panose="020B07030202020201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509208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图片包含 气球&#10;&#10;描述已自动生成">
            <a:extLst>
              <a:ext uri="{FF2B5EF4-FFF2-40B4-BE49-F238E27FC236}">
                <a16:creationId xmlns:a16="http://schemas.microsoft.com/office/drawing/2014/main" id="{5F11540B-524D-41E2-B324-88FBEE12B1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42" b="35871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091DF78E-393F-420E-A11C-D49976E942AE}"/>
              </a:ext>
            </a:extLst>
          </p:cNvPr>
          <p:cNvGrpSpPr/>
          <p:nvPr userDrawn="1"/>
        </p:nvGrpSpPr>
        <p:grpSpPr>
          <a:xfrm>
            <a:off x="1653021" y="1102660"/>
            <a:ext cx="4183862" cy="4183862"/>
            <a:chOff x="1161424" y="1002082"/>
            <a:chExt cx="3757808" cy="3757808"/>
          </a:xfrm>
          <a:solidFill>
            <a:schemeClr val="bg1"/>
          </a:solidFill>
        </p:grpSpPr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05717A9E-2C8E-44F0-9243-5D3208AB8CF8}"/>
                </a:ext>
              </a:extLst>
            </p:cNvPr>
            <p:cNvSpPr/>
            <p:nvPr userDrawn="1"/>
          </p:nvSpPr>
          <p:spPr>
            <a:xfrm>
              <a:off x="1161424" y="1002082"/>
              <a:ext cx="3757808" cy="3757808"/>
            </a:xfrm>
            <a:prstGeom prst="ellipse">
              <a:avLst/>
            </a:prstGeom>
            <a:grpFill/>
            <a:ln w="101600">
              <a:solidFill>
                <a:schemeClr val="accent6">
                  <a:lumMod val="75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  <p:sp>
          <p:nvSpPr>
            <p:cNvPr id="19" name="椭圆 18">
              <a:extLst>
                <a:ext uri="{FF2B5EF4-FFF2-40B4-BE49-F238E27FC236}">
                  <a16:creationId xmlns:a16="http://schemas.microsoft.com/office/drawing/2014/main" id="{5D0E975A-9C32-4ABA-A3F4-F21BD44BBDD0}"/>
                </a:ext>
              </a:extLst>
            </p:cNvPr>
            <p:cNvSpPr/>
            <p:nvPr userDrawn="1"/>
          </p:nvSpPr>
          <p:spPr>
            <a:xfrm>
              <a:off x="1349836" y="1190494"/>
              <a:ext cx="3380983" cy="3380983"/>
            </a:xfrm>
            <a:prstGeom prst="ellipse">
              <a:avLst/>
            </a:prstGeom>
            <a:grpFill/>
            <a:ln w="25400">
              <a:solidFill>
                <a:schemeClr val="accent6">
                  <a:lumMod val="75000"/>
                </a:schemeClr>
              </a:solidFill>
              <a:prstDash val="sys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</p:grpSp>
      <p:pic>
        <p:nvPicPr>
          <p:cNvPr id="3" name="图片 2">
            <a:extLst>
              <a:ext uri="{FF2B5EF4-FFF2-40B4-BE49-F238E27FC236}">
                <a16:creationId xmlns:a16="http://schemas.microsoft.com/office/drawing/2014/main" id="{3BCAD9D2-C636-48E5-8342-B91055D484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84" t="51178" b="7254"/>
          <a:stretch/>
        </p:blipFill>
        <p:spPr>
          <a:xfrm>
            <a:off x="5317825" y="3153508"/>
            <a:ext cx="5762551" cy="370449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539AA27-8BF4-4DF0-9247-C70E53849BE1}"/>
              </a:ext>
            </a:extLst>
          </p:cNvPr>
          <p:cNvSpPr txBox="1"/>
          <p:nvPr userDrawn="1"/>
        </p:nvSpPr>
        <p:spPr>
          <a:xfrm>
            <a:off x="11080376" y="-514"/>
            <a:ext cx="1143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rgbClr val="385723"/>
                </a:solidFill>
                <a:latin typeface="#9Slide03 AllRoundGothic" panose="020B0703020202020104" pitchFamily="34" charset="0"/>
              </a:rPr>
              <a:t>KTUTS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AE9A08-7FAD-4033-BECA-CE85686FB2FA}"/>
              </a:ext>
            </a:extLst>
          </p:cNvPr>
          <p:cNvSpPr txBox="1"/>
          <p:nvPr userDrawn="1"/>
        </p:nvSpPr>
        <p:spPr>
          <a:xfrm>
            <a:off x="510021" y="6380946"/>
            <a:ext cx="1143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rgbClr val="ACB71F"/>
                </a:solidFill>
                <a:latin typeface="#9Slide03 AllRoundGothic" panose="020B0703020202020104" pitchFamily="34" charset="0"/>
              </a:rPr>
              <a:t>KTUTS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B2B2CBC-DC86-4CF3-BBE9-BC4C9D6B7538}"/>
              </a:ext>
            </a:extLst>
          </p:cNvPr>
          <p:cNvSpPr txBox="1"/>
          <p:nvPr userDrawn="1"/>
        </p:nvSpPr>
        <p:spPr>
          <a:xfrm>
            <a:off x="11049000" y="6409082"/>
            <a:ext cx="1143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rgbClr val="ACB71F"/>
                </a:solidFill>
                <a:latin typeface="#9Slide03 AllRoundGothic" panose="020B0703020202020104" pitchFamily="34" charset="0"/>
              </a:rPr>
              <a:t>KTUTS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D79647F-C44E-4D89-806A-3ECF20A45868}"/>
              </a:ext>
            </a:extLst>
          </p:cNvPr>
          <p:cNvSpPr txBox="1"/>
          <p:nvPr userDrawn="1"/>
        </p:nvSpPr>
        <p:spPr>
          <a:xfrm>
            <a:off x="0" y="9086"/>
            <a:ext cx="1143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chemeClr val="accent1">
                    <a:lumMod val="20000"/>
                    <a:lumOff val="80000"/>
                  </a:schemeClr>
                </a:solidFill>
                <a:latin typeface="#9Slide03 AllRoundGothic" panose="020B07030202020201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755579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气球&#10;&#10;描述已自动生成">
            <a:extLst>
              <a:ext uri="{FF2B5EF4-FFF2-40B4-BE49-F238E27FC236}">
                <a16:creationId xmlns:a16="http://schemas.microsoft.com/office/drawing/2014/main" id="{F869ACE6-E3AE-4D2E-958E-88246C1DDC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40"/>
          <a:stretch/>
        </p:blipFill>
        <p:spPr>
          <a:xfrm>
            <a:off x="0" y="0"/>
            <a:ext cx="12192000" cy="6886136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59676FF4-D2C6-4EE9-9129-333CB82D941D}"/>
              </a:ext>
            </a:extLst>
          </p:cNvPr>
          <p:cNvGrpSpPr/>
          <p:nvPr userDrawn="1"/>
        </p:nvGrpSpPr>
        <p:grpSpPr>
          <a:xfrm>
            <a:off x="1366153" y="622317"/>
            <a:ext cx="9459694" cy="5613366"/>
            <a:chOff x="6308273" y="1073150"/>
            <a:chExt cx="4800600" cy="4711700"/>
          </a:xfrm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B25B15B4-15A4-4E10-AA03-9FF6A7266628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1016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C2699CE9-5022-4DE4-9EE0-85A629128637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466A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B3EB0651-37E5-400B-A72D-CE8EEBA5160E}"/>
              </a:ext>
            </a:extLst>
          </p:cNvPr>
          <p:cNvSpPr txBox="1"/>
          <p:nvPr userDrawn="1"/>
        </p:nvSpPr>
        <p:spPr>
          <a:xfrm>
            <a:off x="11049000" y="6409082"/>
            <a:ext cx="1143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rgbClr val="385723"/>
                </a:solidFill>
                <a:latin typeface="#9Slide03 AllRoundGothic" panose="020B0703020202020104" pitchFamily="34" charset="0"/>
              </a:rPr>
              <a:t>KTUTS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F73C30A-6CF2-4F5A-9BC6-C3703B9D3D1C}"/>
              </a:ext>
            </a:extLst>
          </p:cNvPr>
          <p:cNvSpPr txBox="1"/>
          <p:nvPr userDrawn="1"/>
        </p:nvSpPr>
        <p:spPr>
          <a:xfrm>
            <a:off x="0" y="9086"/>
            <a:ext cx="1143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rgbClr val="ACB71F"/>
                </a:solidFill>
                <a:latin typeface="#9Slide03 AllRoundGothic" panose="020B07030202020201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476645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气球&#10;&#10;描述已自动生成">
            <a:extLst>
              <a:ext uri="{FF2B5EF4-FFF2-40B4-BE49-F238E27FC236}">
                <a16:creationId xmlns:a16="http://schemas.microsoft.com/office/drawing/2014/main" id="{F869ACE6-E3AE-4D2E-958E-88246C1DDC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40"/>
          <a:stretch/>
        </p:blipFill>
        <p:spPr>
          <a:xfrm flipH="1">
            <a:off x="0" y="0"/>
            <a:ext cx="12192000" cy="6886136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FDD001D6-F8ED-4818-8AE2-FD58B2C8A210}"/>
              </a:ext>
            </a:extLst>
          </p:cNvPr>
          <p:cNvGrpSpPr/>
          <p:nvPr userDrawn="1"/>
        </p:nvGrpSpPr>
        <p:grpSpPr>
          <a:xfrm>
            <a:off x="1366153" y="622317"/>
            <a:ext cx="9459694" cy="5613366"/>
            <a:chOff x="6308273" y="1073150"/>
            <a:chExt cx="4800600" cy="4711700"/>
          </a:xfrm>
        </p:grpSpPr>
        <p:sp>
          <p:nvSpPr>
            <p:cNvPr id="12" name="矩形: 圆角 11">
              <a:extLst>
                <a:ext uri="{FF2B5EF4-FFF2-40B4-BE49-F238E27FC236}">
                  <a16:creationId xmlns:a16="http://schemas.microsoft.com/office/drawing/2014/main" id="{4A688837-8B84-4E2A-9E2E-57786CAFB0EC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1016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3" name="矩形: 圆角 12">
              <a:extLst>
                <a:ext uri="{FF2B5EF4-FFF2-40B4-BE49-F238E27FC236}">
                  <a16:creationId xmlns:a16="http://schemas.microsoft.com/office/drawing/2014/main" id="{C23FA938-7B4C-46AA-8756-3CB1DBEE349F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466A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10DA40ED-E592-4E2E-8BF5-6E0FE4B777D2}"/>
              </a:ext>
            </a:extLst>
          </p:cNvPr>
          <p:cNvSpPr txBox="1"/>
          <p:nvPr userDrawn="1"/>
        </p:nvSpPr>
        <p:spPr>
          <a:xfrm>
            <a:off x="11049000" y="6409082"/>
            <a:ext cx="1143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rgbClr val="456B2B"/>
                </a:solidFill>
                <a:latin typeface="#9Slide03 AllRoundGothic" panose="020B0703020202020104" pitchFamily="34" charset="0"/>
              </a:rPr>
              <a:t>KTUTS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B627E5-2252-4492-B929-B34857056198}"/>
              </a:ext>
            </a:extLst>
          </p:cNvPr>
          <p:cNvSpPr txBox="1"/>
          <p:nvPr userDrawn="1"/>
        </p:nvSpPr>
        <p:spPr>
          <a:xfrm>
            <a:off x="0" y="9086"/>
            <a:ext cx="1143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rgbClr val="E5664F"/>
                </a:solidFill>
                <a:latin typeface="#9Slide03 AllRoundGothic" panose="020B07030202020201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97119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气球&#10;&#10;描述已自动生成">
            <a:extLst>
              <a:ext uri="{FF2B5EF4-FFF2-40B4-BE49-F238E27FC236}">
                <a16:creationId xmlns:a16="http://schemas.microsoft.com/office/drawing/2014/main" id="{72DC82E7-EDDE-4519-90E1-91F251FB3F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40"/>
          <a:stretch/>
        </p:blipFill>
        <p:spPr>
          <a:xfrm>
            <a:off x="0" y="0"/>
            <a:ext cx="12192000" cy="6886136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8A5292E2-A43D-4A43-BB7F-E0D694EA6838}"/>
              </a:ext>
            </a:extLst>
          </p:cNvPr>
          <p:cNvGrpSpPr/>
          <p:nvPr userDrawn="1"/>
        </p:nvGrpSpPr>
        <p:grpSpPr>
          <a:xfrm>
            <a:off x="1513110" y="4425042"/>
            <a:ext cx="9459694" cy="1941269"/>
            <a:chOff x="6308273" y="1073150"/>
            <a:chExt cx="4800600" cy="4711700"/>
          </a:xfrm>
        </p:grpSpPr>
        <p:sp>
          <p:nvSpPr>
            <p:cNvPr id="13" name="矩形: 圆角 12">
              <a:extLst>
                <a:ext uri="{FF2B5EF4-FFF2-40B4-BE49-F238E27FC236}">
                  <a16:creationId xmlns:a16="http://schemas.microsoft.com/office/drawing/2014/main" id="{91B6C983-BD42-49B4-A900-093118B857E7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1016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id="{EEEB21FB-1549-41F5-B6AE-85E279A7A907}"/>
                </a:ext>
              </a:extLst>
            </p:cNvPr>
            <p:cNvSpPr/>
            <p:nvPr userDrawn="1"/>
          </p:nvSpPr>
          <p:spPr>
            <a:xfrm>
              <a:off x="6371521" y="1390195"/>
              <a:ext cx="4679346" cy="4085366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466A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FE361A26-0A01-499F-B7B7-B23C08A78FBB}"/>
              </a:ext>
            </a:extLst>
          </p:cNvPr>
          <p:cNvSpPr txBox="1"/>
          <p:nvPr userDrawn="1"/>
        </p:nvSpPr>
        <p:spPr>
          <a:xfrm>
            <a:off x="11049000" y="6409082"/>
            <a:ext cx="1143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rgbClr val="385723"/>
                </a:solidFill>
                <a:latin typeface="#9Slide03 AllRoundGothic" panose="020B0703020202020104" pitchFamily="34" charset="0"/>
              </a:rPr>
              <a:t>KTUTS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CB6582-133F-4265-BF03-74A6F7195384}"/>
              </a:ext>
            </a:extLst>
          </p:cNvPr>
          <p:cNvSpPr txBox="1"/>
          <p:nvPr userDrawn="1"/>
        </p:nvSpPr>
        <p:spPr>
          <a:xfrm>
            <a:off x="0" y="9086"/>
            <a:ext cx="1143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rgbClr val="ACB71F"/>
                </a:solidFill>
                <a:latin typeface="#9Slide03 AllRoundGothic" panose="020B07030202020201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871396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包含 气球&#10;&#10;描述已自动生成">
            <a:extLst>
              <a:ext uri="{FF2B5EF4-FFF2-40B4-BE49-F238E27FC236}">
                <a16:creationId xmlns:a16="http://schemas.microsoft.com/office/drawing/2014/main" id="{A36D1B8A-4DCF-410E-A80D-05E3F4BD54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42" b="3587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A4C6C8F7-D02C-4EE5-BD23-E4B4EF7B792E}"/>
              </a:ext>
            </a:extLst>
          </p:cNvPr>
          <p:cNvGrpSpPr/>
          <p:nvPr userDrawn="1"/>
        </p:nvGrpSpPr>
        <p:grpSpPr>
          <a:xfrm>
            <a:off x="1366153" y="622317"/>
            <a:ext cx="9459694" cy="5613366"/>
            <a:chOff x="6308273" y="1073150"/>
            <a:chExt cx="4800600" cy="4711700"/>
          </a:xfrm>
        </p:grpSpPr>
        <p:sp>
          <p:nvSpPr>
            <p:cNvPr id="7" name="矩形: 圆角 6">
              <a:extLst>
                <a:ext uri="{FF2B5EF4-FFF2-40B4-BE49-F238E27FC236}">
                  <a16:creationId xmlns:a16="http://schemas.microsoft.com/office/drawing/2014/main" id="{C440382B-8EC8-4136-BA41-883C643AAAAD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1016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75E909D0-B284-4AAF-8356-46A39F3597B8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466A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F74EF72B-5891-4E93-A900-E5532D3988E2}"/>
              </a:ext>
            </a:extLst>
          </p:cNvPr>
          <p:cNvSpPr txBox="1"/>
          <p:nvPr userDrawn="1"/>
        </p:nvSpPr>
        <p:spPr>
          <a:xfrm>
            <a:off x="62593" y="0"/>
            <a:ext cx="1143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rgbClr val="385723"/>
                </a:solidFill>
                <a:latin typeface="#9Slide03 AllRoundGothic" panose="020B0703020202020104" pitchFamily="34" charset="0"/>
              </a:rPr>
              <a:t>KTUTS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90D7CC-2650-407E-8628-C100F32BB072}"/>
              </a:ext>
            </a:extLst>
          </p:cNvPr>
          <p:cNvSpPr txBox="1"/>
          <p:nvPr userDrawn="1"/>
        </p:nvSpPr>
        <p:spPr>
          <a:xfrm>
            <a:off x="10689772" y="6440731"/>
            <a:ext cx="1143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rgbClr val="ACB71F"/>
                </a:solidFill>
                <a:latin typeface="#9Slide03 AllRoundGothic" panose="020B07030202020201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507935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气球&#10;&#10;描述已自动生成">
            <a:extLst>
              <a:ext uri="{FF2B5EF4-FFF2-40B4-BE49-F238E27FC236}">
                <a16:creationId xmlns:a16="http://schemas.microsoft.com/office/drawing/2014/main" id="{AF4FADF9-C14D-4387-865B-3F72F5F072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42" b="3587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图片 11" descr="图片包含 玩具, 玩偶&#10;&#10;描述已自动生成">
            <a:extLst>
              <a:ext uri="{FF2B5EF4-FFF2-40B4-BE49-F238E27FC236}">
                <a16:creationId xmlns:a16="http://schemas.microsoft.com/office/drawing/2014/main" id="{79DD564D-70B3-4920-B6BC-411AA016302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93" y="419100"/>
            <a:ext cx="5249636" cy="699951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9225B72-BD58-4EA4-A45F-B3090121A41B}"/>
              </a:ext>
            </a:extLst>
          </p:cNvPr>
          <p:cNvSpPr txBox="1"/>
          <p:nvPr userDrawn="1"/>
        </p:nvSpPr>
        <p:spPr>
          <a:xfrm>
            <a:off x="62593" y="0"/>
            <a:ext cx="1143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rgbClr val="385723"/>
                </a:solidFill>
                <a:latin typeface="#9Slide03 AllRoundGothic" panose="020B0703020202020104" pitchFamily="34" charset="0"/>
              </a:rPr>
              <a:t>KTUTS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A98E16-6978-4410-81F4-5ECE5C5CADEC}"/>
              </a:ext>
            </a:extLst>
          </p:cNvPr>
          <p:cNvSpPr txBox="1"/>
          <p:nvPr userDrawn="1"/>
        </p:nvSpPr>
        <p:spPr>
          <a:xfrm>
            <a:off x="10689772" y="6440731"/>
            <a:ext cx="1143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rgbClr val="ACB71F"/>
                </a:solidFill>
                <a:latin typeface="#9Slide03 AllRoundGothic" panose="020B07030202020201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4072797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E06E428F-8EDE-476C-95D9-750292A3C359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810" y="5611260"/>
            <a:ext cx="1423308" cy="1229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923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60" r:id="rId4"/>
    <p:sldLayoutId id="2147483654" r:id="rId5"/>
    <p:sldLayoutId id="2147483661" r:id="rId6"/>
    <p:sldLayoutId id="2147483662" r:id="rId7"/>
    <p:sldLayoutId id="2147483655" r:id="rId8"/>
    <p:sldLayoutId id="2147483664" r:id="rId9"/>
    <p:sldLayoutId id="2147483651" r:id="rId10"/>
    <p:sldLayoutId id="2147483652" r:id="rId11"/>
    <p:sldLayoutId id="2147483663" r:id="rId12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87B65978-532D-4309-8AED-955AC391F6D8}"/>
              </a:ext>
            </a:extLst>
          </p:cNvPr>
          <p:cNvGrpSpPr/>
          <p:nvPr/>
        </p:nvGrpSpPr>
        <p:grpSpPr>
          <a:xfrm>
            <a:off x="6912275" y="4227272"/>
            <a:ext cx="913800" cy="1134515"/>
            <a:chOff x="6835308" y="3791439"/>
            <a:chExt cx="913800" cy="1134515"/>
          </a:xfrm>
        </p:grpSpPr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90687726-CD2D-4A89-97B9-2E1B3E962653}"/>
                </a:ext>
              </a:extLst>
            </p:cNvPr>
            <p:cNvGrpSpPr/>
            <p:nvPr userDrawn="1"/>
          </p:nvGrpSpPr>
          <p:grpSpPr>
            <a:xfrm rot="952033">
              <a:off x="6835308" y="4361284"/>
              <a:ext cx="513047" cy="564670"/>
              <a:chOff x="6360459" y="466779"/>
              <a:chExt cx="513047" cy="564670"/>
            </a:xfrm>
            <a:solidFill>
              <a:srgbClr val="385723"/>
            </a:solidFill>
          </p:grpSpPr>
          <p:sp>
            <p:nvSpPr>
              <p:cNvPr id="26" name="椭圆 25">
                <a:extLst>
                  <a:ext uri="{FF2B5EF4-FFF2-40B4-BE49-F238E27FC236}">
                    <a16:creationId xmlns:a16="http://schemas.microsoft.com/office/drawing/2014/main" id="{C00DE4A4-3CA0-4343-A391-052432EC5540}"/>
                  </a:ext>
                </a:extLst>
              </p:cNvPr>
              <p:cNvSpPr/>
              <p:nvPr userDrawn="1"/>
            </p:nvSpPr>
            <p:spPr>
              <a:xfrm>
                <a:off x="6374720" y="772914"/>
                <a:ext cx="406400" cy="25853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" name="椭圆 26">
                <a:extLst>
                  <a:ext uri="{FF2B5EF4-FFF2-40B4-BE49-F238E27FC236}">
                    <a16:creationId xmlns:a16="http://schemas.microsoft.com/office/drawing/2014/main" id="{0AF649E0-802A-4556-A8E5-A3B6F385D3E8}"/>
                  </a:ext>
                </a:extLst>
              </p:cNvPr>
              <p:cNvSpPr/>
              <p:nvPr userDrawn="1"/>
            </p:nvSpPr>
            <p:spPr>
              <a:xfrm>
                <a:off x="6360459" y="578224"/>
                <a:ext cx="157363" cy="15736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" name="椭圆 27">
                <a:extLst>
                  <a:ext uri="{FF2B5EF4-FFF2-40B4-BE49-F238E27FC236}">
                    <a16:creationId xmlns:a16="http://schemas.microsoft.com/office/drawing/2014/main" id="{2A3FEDCD-F856-4CAD-8034-C96FCFA4E4F5}"/>
                  </a:ext>
                </a:extLst>
              </p:cNvPr>
              <p:cNvSpPr/>
              <p:nvPr userDrawn="1"/>
            </p:nvSpPr>
            <p:spPr>
              <a:xfrm>
                <a:off x="6563743" y="466779"/>
                <a:ext cx="157363" cy="15736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椭圆 28">
                <a:extLst>
                  <a:ext uri="{FF2B5EF4-FFF2-40B4-BE49-F238E27FC236}">
                    <a16:creationId xmlns:a16="http://schemas.microsoft.com/office/drawing/2014/main" id="{4E696054-7EEA-45BE-B32F-D413FC5CDFFA}"/>
                  </a:ext>
                </a:extLst>
              </p:cNvPr>
              <p:cNvSpPr/>
              <p:nvPr userDrawn="1"/>
            </p:nvSpPr>
            <p:spPr>
              <a:xfrm>
                <a:off x="6716143" y="619179"/>
                <a:ext cx="157363" cy="15736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2EA22A7F-EB32-4D8A-A3A8-A6B2F64B88E8}"/>
                </a:ext>
              </a:extLst>
            </p:cNvPr>
            <p:cNvGrpSpPr/>
            <p:nvPr userDrawn="1"/>
          </p:nvGrpSpPr>
          <p:grpSpPr>
            <a:xfrm rot="20453524">
              <a:off x="7339426" y="3791439"/>
              <a:ext cx="409682" cy="450904"/>
              <a:chOff x="6360459" y="466779"/>
              <a:chExt cx="513047" cy="564670"/>
            </a:xfrm>
            <a:solidFill>
              <a:srgbClr val="385723"/>
            </a:solidFill>
          </p:grpSpPr>
          <p:sp>
            <p:nvSpPr>
              <p:cNvPr id="22" name="椭圆 21">
                <a:extLst>
                  <a:ext uri="{FF2B5EF4-FFF2-40B4-BE49-F238E27FC236}">
                    <a16:creationId xmlns:a16="http://schemas.microsoft.com/office/drawing/2014/main" id="{F8D06019-FEE1-4488-9100-1FC02ACFDEBF}"/>
                  </a:ext>
                </a:extLst>
              </p:cNvPr>
              <p:cNvSpPr/>
              <p:nvPr userDrawn="1"/>
            </p:nvSpPr>
            <p:spPr>
              <a:xfrm>
                <a:off x="6374720" y="772914"/>
                <a:ext cx="406400" cy="25853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椭圆 22">
                <a:extLst>
                  <a:ext uri="{FF2B5EF4-FFF2-40B4-BE49-F238E27FC236}">
                    <a16:creationId xmlns:a16="http://schemas.microsoft.com/office/drawing/2014/main" id="{D3E0E5D1-1AB5-469F-A162-E040ED0CAD2C}"/>
                  </a:ext>
                </a:extLst>
              </p:cNvPr>
              <p:cNvSpPr/>
              <p:nvPr userDrawn="1"/>
            </p:nvSpPr>
            <p:spPr>
              <a:xfrm>
                <a:off x="6360459" y="578224"/>
                <a:ext cx="157363" cy="15736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椭圆 23">
                <a:extLst>
                  <a:ext uri="{FF2B5EF4-FFF2-40B4-BE49-F238E27FC236}">
                    <a16:creationId xmlns:a16="http://schemas.microsoft.com/office/drawing/2014/main" id="{3E18E966-A161-46F1-84D2-6C1008D027CF}"/>
                  </a:ext>
                </a:extLst>
              </p:cNvPr>
              <p:cNvSpPr/>
              <p:nvPr userDrawn="1"/>
            </p:nvSpPr>
            <p:spPr>
              <a:xfrm>
                <a:off x="6563743" y="466779"/>
                <a:ext cx="157363" cy="15736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" name="椭圆 24">
                <a:extLst>
                  <a:ext uri="{FF2B5EF4-FFF2-40B4-BE49-F238E27FC236}">
                    <a16:creationId xmlns:a16="http://schemas.microsoft.com/office/drawing/2014/main" id="{717B7095-1785-4511-842C-4320A002AD73}"/>
                  </a:ext>
                </a:extLst>
              </p:cNvPr>
              <p:cNvSpPr/>
              <p:nvPr userDrawn="1"/>
            </p:nvSpPr>
            <p:spPr>
              <a:xfrm>
                <a:off x="6716143" y="619179"/>
                <a:ext cx="157363" cy="15736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31" name="矩形: 圆角 30">
            <a:extLst>
              <a:ext uri="{FF2B5EF4-FFF2-40B4-BE49-F238E27FC236}">
                <a16:creationId xmlns:a16="http://schemas.microsoft.com/office/drawing/2014/main" id="{711B1A88-E0B3-45EF-83C8-66A1BE864FA7}"/>
              </a:ext>
            </a:extLst>
          </p:cNvPr>
          <p:cNvSpPr/>
          <p:nvPr/>
        </p:nvSpPr>
        <p:spPr>
          <a:xfrm>
            <a:off x="8185097" y="4499428"/>
            <a:ext cx="2488930" cy="862359"/>
          </a:xfrm>
          <a:prstGeom prst="roundRect">
            <a:avLst>
              <a:gd name="adj" fmla="val 50000"/>
            </a:avLst>
          </a:prstGeom>
          <a:solidFill>
            <a:schemeClr val="accent6">
              <a:lumMod val="75000"/>
            </a:schemeClr>
          </a:solidFill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5000" dirty="0">
                <a:solidFill>
                  <a:schemeClr val="bg1"/>
                </a:solidFill>
                <a:latin typeface="#9Slide03 AllRoundGothic" panose="020B0703020202020104" pitchFamily="34" charset="0"/>
                <a:ea typeface="字魂27号-布丁体" panose="00000500000000000000" pitchFamily="2" charset="-122"/>
              </a:rPr>
              <a:t>LỚP 4</a:t>
            </a:r>
            <a:endParaRPr lang="zh-CN" altLang="en-US" sz="5000" dirty="0">
              <a:solidFill>
                <a:schemeClr val="bg1"/>
              </a:solidFill>
              <a:latin typeface="#9Slide03 AllRoundGothic" panose="020B0703020202020104" pitchFamily="34" charset="0"/>
              <a:ea typeface="字魂27号-布丁体" panose="00000500000000000000" pitchFamily="2" charset="-122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4B5C73E-8CD1-4C24-986D-8AFE6A3BBAAE}"/>
              </a:ext>
            </a:extLst>
          </p:cNvPr>
          <p:cNvGrpSpPr/>
          <p:nvPr/>
        </p:nvGrpSpPr>
        <p:grpSpPr>
          <a:xfrm>
            <a:off x="5848888" y="1801569"/>
            <a:ext cx="5559339" cy="1625542"/>
            <a:chOff x="5848888" y="1801569"/>
            <a:chExt cx="5559339" cy="1625542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9527160C-6C3A-4B25-9C39-3A755A32EAB4}"/>
                </a:ext>
              </a:extLst>
            </p:cNvPr>
            <p:cNvSpPr txBox="1"/>
            <p:nvPr/>
          </p:nvSpPr>
          <p:spPr>
            <a:xfrm>
              <a:off x="5900056" y="1872839"/>
              <a:ext cx="5508171" cy="155427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9500" b="1" dirty="0" err="1">
                  <a:solidFill>
                    <a:schemeClr val="bg1">
                      <a:lumMod val="85000"/>
                    </a:schemeClr>
                  </a:solidFill>
                  <a:latin typeface="UTM Gradoo" panose="02040603050506020204" pitchFamily="18" charset="0"/>
                  <a:ea typeface="字魂27号-布丁体" panose="00000500000000000000" pitchFamily="2" charset="-122"/>
                </a:rPr>
                <a:t>Chính</a:t>
              </a:r>
              <a:r>
                <a:rPr lang="en-US" altLang="zh-CN" sz="9500" b="1" dirty="0">
                  <a:solidFill>
                    <a:schemeClr val="bg1">
                      <a:lumMod val="85000"/>
                    </a:schemeClr>
                  </a:solidFill>
                  <a:latin typeface="UTM Gradoo" panose="02040603050506020204" pitchFamily="18" charset="0"/>
                  <a:ea typeface="字魂27号-布丁体" panose="00000500000000000000" pitchFamily="2" charset="-122"/>
                </a:rPr>
                <a:t> </a:t>
              </a:r>
              <a:r>
                <a:rPr lang="en-US" altLang="zh-CN" sz="9500" b="1" dirty="0" err="1">
                  <a:solidFill>
                    <a:schemeClr val="bg1">
                      <a:lumMod val="85000"/>
                    </a:schemeClr>
                  </a:solidFill>
                  <a:latin typeface="UTM Gradoo" panose="02040603050506020204" pitchFamily="18" charset="0"/>
                  <a:ea typeface="字魂27号-布丁体" panose="00000500000000000000" pitchFamily="2" charset="-122"/>
                </a:rPr>
                <a:t>tả</a:t>
              </a:r>
              <a:endParaRPr lang="zh-CN" altLang="en-US" sz="9500" b="1" dirty="0">
                <a:solidFill>
                  <a:schemeClr val="bg1">
                    <a:lumMod val="85000"/>
                  </a:schemeClr>
                </a:solidFill>
                <a:latin typeface="UTM Gradoo" panose="02040603050506020204" pitchFamily="18" charset="0"/>
                <a:ea typeface="字魂27号-布丁体" panose="00000500000000000000" pitchFamily="2" charset="-122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1FFBA39A-F318-454B-BDDC-BF0DCF3025A8}"/>
                </a:ext>
              </a:extLst>
            </p:cNvPr>
            <p:cNvSpPr txBox="1"/>
            <p:nvPr/>
          </p:nvSpPr>
          <p:spPr>
            <a:xfrm>
              <a:off x="5848888" y="1801569"/>
              <a:ext cx="5508171" cy="155427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9500" b="1" dirty="0" err="1">
                  <a:solidFill>
                    <a:schemeClr val="accent6">
                      <a:lumMod val="50000"/>
                    </a:schemeClr>
                  </a:solidFill>
                  <a:effectLst>
                    <a:reflection blurRad="6350" stA="55000" endA="300" endPos="45500" dir="5400000" sy="-100000" algn="bl" rotWithShape="0"/>
                  </a:effectLst>
                  <a:latin typeface="UTM Gradoo" panose="02040603050506020204" pitchFamily="18" charset="0"/>
                  <a:ea typeface="字魂27号-布丁体" panose="00000500000000000000" pitchFamily="2" charset="-122"/>
                </a:rPr>
                <a:t>Chính</a:t>
              </a:r>
              <a:r>
                <a:rPr lang="en-US" altLang="zh-CN" sz="9500" b="1" dirty="0">
                  <a:solidFill>
                    <a:schemeClr val="accent6">
                      <a:lumMod val="50000"/>
                    </a:schemeClr>
                  </a:solidFill>
                  <a:effectLst>
                    <a:reflection blurRad="6350" stA="55000" endA="300" endPos="45500" dir="5400000" sy="-100000" algn="bl" rotWithShape="0"/>
                  </a:effectLst>
                  <a:latin typeface="UTM Gradoo" panose="02040603050506020204" pitchFamily="18" charset="0"/>
                  <a:ea typeface="字魂27号-布丁体" panose="00000500000000000000" pitchFamily="2" charset="-122"/>
                </a:rPr>
                <a:t> </a:t>
              </a:r>
              <a:r>
                <a:rPr lang="en-US" altLang="zh-CN" sz="9500" b="1" dirty="0" err="1">
                  <a:solidFill>
                    <a:schemeClr val="accent6">
                      <a:lumMod val="50000"/>
                    </a:schemeClr>
                  </a:solidFill>
                  <a:effectLst>
                    <a:reflection blurRad="6350" stA="55000" endA="300" endPos="45500" dir="5400000" sy="-100000" algn="bl" rotWithShape="0"/>
                  </a:effectLst>
                  <a:latin typeface="UTM Gradoo" panose="02040603050506020204" pitchFamily="18" charset="0"/>
                  <a:ea typeface="字魂27号-布丁体" panose="00000500000000000000" pitchFamily="2" charset="-122"/>
                </a:rPr>
                <a:t>tả</a:t>
              </a:r>
              <a:endParaRPr lang="zh-CN" altLang="en-US" sz="9500" b="1" dirty="0">
                <a:solidFill>
                  <a:schemeClr val="accent6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UTM Gradoo" panose="02040603050506020204" pitchFamily="18" charset="0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A49FE96A-60D9-417D-81DB-FCAEE36625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29050" y="-10035"/>
            <a:ext cx="5215118" cy="6868036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D17CCDD8-C223-4898-938F-5F00C95F967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1956" y="5050455"/>
            <a:ext cx="1810043" cy="1810043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C44CA7E5-44B0-4ED1-AD3D-2412BFAB66C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68" r="17360" b="6061"/>
          <a:stretch/>
        </p:blipFill>
        <p:spPr>
          <a:xfrm>
            <a:off x="0" y="211362"/>
            <a:ext cx="1473895" cy="215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351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68F21D04-C27B-4A77-84E0-521696A91AA1}"/>
              </a:ext>
            </a:extLst>
          </p:cNvPr>
          <p:cNvGrpSpPr/>
          <p:nvPr/>
        </p:nvGrpSpPr>
        <p:grpSpPr>
          <a:xfrm>
            <a:off x="1373913" y="332400"/>
            <a:ext cx="2564153" cy="1377371"/>
            <a:chOff x="7855369" y="177593"/>
            <a:chExt cx="2564153" cy="1377371"/>
          </a:xfrm>
        </p:grpSpPr>
        <p:sp>
          <p:nvSpPr>
            <p:cNvPr id="3" name="椭圆 2">
              <a:extLst>
                <a:ext uri="{FF2B5EF4-FFF2-40B4-BE49-F238E27FC236}">
                  <a16:creationId xmlns:a16="http://schemas.microsoft.com/office/drawing/2014/main" id="{06B0B033-52AB-4E87-A82A-E05D6F013CC5}"/>
                </a:ext>
              </a:extLst>
            </p:cNvPr>
            <p:cNvSpPr/>
            <p:nvPr/>
          </p:nvSpPr>
          <p:spPr>
            <a:xfrm rot="21221878">
              <a:off x="7855369" y="177593"/>
              <a:ext cx="1377371" cy="1377371"/>
            </a:xfrm>
            <a:prstGeom prst="ellipse">
              <a:avLst/>
            </a:prstGeom>
            <a:solidFill>
              <a:schemeClr val="bg1"/>
            </a:solidFill>
            <a:ln w="635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5000" dirty="0">
                <a:solidFill>
                  <a:srgbClr val="E5664F"/>
                </a:solidFill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4" name="椭圆 3">
              <a:extLst>
                <a:ext uri="{FF2B5EF4-FFF2-40B4-BE49-F238E27FC236}">
                  <a16:creationId xmlns:a16="http://schemas.microsoft.com/office/drawing/2014/main" id="{93FF89BA-4432-4E45-A940-A1CC775D1C9A}"/>
                </a:ext>
              </a:extLst>
            </p:cNvPr>
            <p:cNvSpPr/>
            <p:nvPr userDrawn="1"/>
          </p:nvSpPr>
          <p:spPr>
            <a:xfrm rot="1221502">
              <a:off x="9042151" y="177593"/>
              <a:ext cx="1377371" cy="1377371"/>
            </a:xfrm>
            <a:prstGeom prst="ellipse">
              <a:avLst/>
            </a:prstGeom>
            <a:solidFill>
              <a:schemeClr val="bg1"/>
            </a:solidFill>
            <a:ln w="635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8000" dirty="0">
                <a:solidFill>
                  <a:srgbClr val="FE9903"/>
                </a:solidFill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E1262187-694C-41AE-B34A-49458E0BF8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66" r="19727" b="8609"/>
          <a:stretch/>
        </p:blipFill>
        <p:spPr>
          <a:xfrm flipH="1">
            <a:off x="1793107" y="1744948"/>
            <a:ext cx="2341528" cy="350773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51EE724-FA7E-42ED-B503-96202CB6339D}"/>
              </a:ext>
            </a:extLst>
          </p:cNvPr>
          <p:cNvSpPr txBox="1"/>
          <p:nvPr/>
        </p:nvSpPr>
        <p:spPr>
          <a:xfrm rot="20485903">
            <a:off x="1302581" y="610541"/>
            <a:ext cx="133643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err="1">
                <a:solidFill>
                  <a:srgbClr val="CC37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endParaRPr lang="en-US" sz="4500" b="1" dirty="0">
              <a:solidFill>
                <a:srgbClr val="CC371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FEB426A-ECE8-4EAC-B0F6-A2DF0A066A73}"/>
              </a:ext>
            </a:extLst>
          </p:cNvPr>
          <p:cNvSpPr txBox="1"/>
          <p:nvPr/>
        </p:nvSpPr>
        <p:spPr>
          <a:xfrm>
            <a:off x="2562114" y="437232"/>
            <a:ext cx="133643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0" b="1" dirty="0">
                <a:solidFill>
                  <a:srgbClr val="8323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673712B-1FE3-4016-93B9-50F01D4066DB}"/>
              </a:ext>
            </a:extLst>
          </p:cNvPr>
          <p:cNvGrpSpPr/>
          <p:nvPr/>
        </p:nvGrpSpPr>
        <p:grpSpPr>
          <a:xfrm>
            <a:off x="4772706" y="830013"/>
            <a:ext cx="5379018" cy="1496378"/>
            <a:chOff x="4772706" y="830013"/>
            <a:chExt cx="5379018" cy="1496378"/>
          </a:xfrm>
        </p:grpSpPr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8ED34384-B692-45AB-ADD0-E3BB24D1292F}"/>
                </a:ext>
              </a:extLst>
            </p:cNvPr>
            <p:cNvSpPr txBox="1"/>
            <p:nvPr/>
          </p:nvSpPr>
          <p:spPr>
            <a:xfrm>
              <a:off x="4811801" y="849063"/>
              <a:ext cx="5339923" cy="1477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4500" b="1" dirty="0" err="1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ea typeface="字魂27号-布丁体" panose="00000500000000000000" pitchFamily="2" charset="-122"/>
                  <a:cs typeface="Arial" panose="020B0604020202020204" pitchFamily="34" charset="0"/>
                </a:rPr>
                <a:t>Nội</a:t>
              </a:r>
              <a:r>
                <a:rPr lang="en-US" altLang="zh-CN" sz="4500" b="1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ea typeface="字魂27号-布丁体" panose="00000500000000000000" pitchFamily="2" charset="-122"/>
                  <a:cs typeface="Arial" panose="020B0604020202020204" pitchFamily="34" charset="0"/>
                </a:rPr>
                <a:t> dung </a:t>
              </a:r>
              <a:r>
                <a:rPr lang="en-US" altLang="zh-CN" sz="4500" b="1" dirty="0" err="1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ea typeface="字魂27号-布丁体" panose="00000500000000000000" pitchFamily="2" charset="-122"/>
                  <a:cs typeface="Arial" panose="020B0604020202020204" pitchFamily="34" charset="0"/>
                </a:rPr>
                <a:t>đoạn</a:t>
              </a:r>
              <a:r>
                <a:rPr lang="en-US" altLang="zh-CN" sz="4500" b="1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ea typeface="字魂27号-布丁体" panose="00000500000000000000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4500" b="1" dirty="0" err="1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ea typeface="字魂27号-布丁体" panose="00000500000000000000" pitchFamily="2" charset="-122"/>
                  <a:cs typeface="Arial" panose="020B0604020202020204" pitchFamily="34" charset="0"/>
                </a:rPr>
                <a:t>thơ</a:t>
              </a:r>
              <a:endParaRPr lang="en-US" altLang="zh-CN" sz="45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endParaRPr>
            </a:p>
            <a:p>
              <a:pPr algn="ctr"/>
              <a:r>
                <a:rPr lang="en-US" altLang="zh-CN" sz="4500" b="1" dirty="0" err="1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ea typeface="字魂27号-布丁体" panose="00000500000000000000" pitchFamily="2" charset="-122"/>
                  <a:cs typeface="Arial" panose="020B0604020202020204" pitchFamily="34" charset="0"/>
                </a:rPr>
                <a:t>nói</a:t>
              </a:r>
              <a:r>
                <a:rPr lang="en-US" altLang="zh-CN" sz="4500" b="1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ea typeface="字魂27号-布丁体" panose="00000500000000000000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4500" b="1" dirty="0" err="1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ea typeface="字魂27号-布丁体" panose="00000500000000000000" pitchFamily="2" charset="-122"/>
                  <a:cs typeface="Arial" panose="020B0604020202020204" pitchFamily="34" charset="0"/>
                </a:rPr>
                <a:t>lên</a:t>
              </a:r>
              <a:r>
                <a:rPr lang="en-US" altLang="zh-CN" sz="4500" b="1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ea typeface="字魂27号-布丁体" panose="00000500000000000000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4500" b="1" dirty="0" err="1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ea typeface="字魂27号-布丁体" panose="00000500000000000000" pitchFamily="2" charset="-122"/>
                  <a:cs typeface="Arial" panose="020B0604020202020204" pitchFamily="34" charset="0"/>
                </a:rPr>
                <a:t>điều</a:t>
              </a:r>
              <a:r>
                <a:rPr lang="en-US" altLang="zh-CN" sz="4500" b="1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ea typeface="字魂27号-布丁体" panose="00000500000000000000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4500" b="1" dirty="0" err="1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ea typeface="字魂27号-布丁体" panose="00000500000000000000" pitchFamily="2" charset="-122"/>
                  <a:cs typeface="Arial" panose="020B0604020202020204" pitchFamily="34" charset="0"/>
                </a:rPr>
                <a:t>gì</a:t>
              </a:r>
              <a:r>
                <a:rPr lang="en-US" altLang="zh-CN" sz="4500" b="1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ea typeface="字魂27号-布丁体" panose="00000500000000000000" pitchFamily="2" charset="-122"/>
                  <a:cs typeface="Arial" panose="020B0604020202020204" pitchFamily="34" charset="0"/>
                </a:rPr>
                <a:t>?</a:t>
              </a:r>
              <a:endParaRPr lang="zh-CN" altLang="en-US" sz="45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" name="文本框 7">
              <a:extLst>
                <a:ext uri="{FF2B5EF4-FFF2-40B4-BE49-F238E27FC236}">
                  <a16:creationId xmlns:a16="http://schemas.microsoft.com/office/drawing/2014/main" id="{E61D26B2-B25F-4130-83B5-49E7CC8170AB}"/>
                </a:ext>
              </a:extLst>
            </p:cNvPr>
            <p:cNvSpPr txBox="1"/>
            <p:nvPr/>
          </p:nvSpPr>
          <p:spPr>
            <a:xfrm>
              <a:off x="4772706" y="830013"/>
              <a:ext cx="5339923" cy="1477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4500" b="1" dirty="0" err="1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ea typeface="字魂27号-布丁体" panose="00000500000000000000" pitchFamily="2" charset="-122"/>
                  <a:cs typeface="Arial" panose="020B0604020202020204" pitchFamily="34" charset="0"/>
                </a:rPr>
                <a:t>Nội</a:t>
              </a:r>
              <a:r>
                <a:rPr lang="en-US" altLang="zh-CN" sz="4500" b="1" dirty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ea typeface="字魂27号-布丁体" panose="00000500000000000000" pitchFamily="2" charset="-122"/>
                  <a:cs typeface="Arial" panose="020B0604020202020204" pitchFamily="34" charset="0"/>
                </a:rPr>
                <a:t> dung </a:t>
              </a:r>
              <a:r>
                <a:rPr lang="en-US" altLang="zh-CN" sz="4500" b="1" dirty="0" err="1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ea typeface="字魂27号-布丁体" panose="00000500000000000000" pitchFamily="2" charset="-122"/>
                  <a:cs typeface="Arial" panose="020B0604020202020204" pitchFamily="34" charset="0"/>
                </a:rPr>
                <a:t>đoạn</a:t>
              </a:r>
              <a:r>
                <a:rPr lang="en-US" altLang="zh-CN" sz="4500" b="1" dirty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ea typeface="字魂27号-布丁体" panose="00000500000000000000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4500" b="1" dirty="0" err="1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ea typeface="字魂27号-布丁体" panose="00000500000000000000" pitchFamily="2" charset="-122"/>
                  <a:cs typeface="Arial" panose="020B0604020202020204" pitchFamily="34" charset="0"/>
                </a:rPr>
                <a:t>thơ</a:t>
              </a:r>
              <a:endParaRPr lang="en-US" altLang="zh-CN" sz="45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endParaRPr>
            </a:p>
            <a:p>
              <a:pPr algn="ctr"/>
              <a:r>
                <a:rPr lang="en-US" altLang="zh-CN" sz="4500" b="1" dirty="0" err="1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ea typeface="字魂27号-布丁体" panose="00000500000000000000" pitchFamily="2" charset="-122"/>
                  <a:cs typeface="Arial" panose="020B0604020202020204" pitchFamily="34" charset="0"/>
                </a:rPr>
                <a:t>nói</a:t>
              </a:r>
              <a:r>
                <a:rPr lang="en-US" altLang="zh-CN" sz="4500" b="1" dirty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ea typeface="字魂27号-布丁体" panose="00000500000000000000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4500" b="1" dirty="0" err="1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ea typeface="字魂27号-布丁体" panose="00000500000000000000" pitchFamily="2" charset="-122"/>
                  <a:cs typeface="Arial" panose="020B0604020202020204" pitchFamily="34" charset="0"/>
                </a:rPr>
                <a:t>lên</a:t>
              </a:r>
              <a:r>
                <a:rPr lang="en-US" altLang="zh-CN" sz="4500" b="1" dirty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ea typeface="字魂27号-布丁体" panose="00000500000000000000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4500" b="1" dirty="0" err="1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ea typeface="字魂27号-布丁体" panose="00000500000000000000" pitchFamily="2" charset="-122"/>
                  <a:cs typeface="Arial" panose="020B0604020202020204" pitchFamily="34" charset="0"/>
                </a:rPr>
                <a:t>điều</a:t>
              </a:r>
              <a:r>
                <a:rPr lang="en-US" altLang="zh-CN" sz="4500" b="1" dirty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ea typeface="字魂27号-布丁体" panose="00000500000000000000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4500" b="1" dirty="0" err="1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ea typeface="字魂27号-布丁体" panose="00000500000000000000" pitchFamily="2" charset="-122"/>
                  <a:cs typeface="Arial" panose="020B0604020202020204" pitchFamily="34" charset="0"/>
                </a:rPr>
                <a:t>gì</a:t>
              </a:r>
              <a:r>
                <a:rPr lang="en-US" altLang="zh-CN" sz="4500" b="1" dirty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ea typeface="字魂27号-布丁体" panose="00000500000000000000" pitchFamily="2" charset="-122"/>
                  <a:cs typeface="Arial" panose="020B0604020202020204" pitchFamily="34" charset="0"/>
                </a:rPr>
                <a:t>?</a:t>
              </a:r>
              <a:endParaRPr lang="zh-CN" altLang="en-US" sz="45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endParaRPr>
            </a:p>
          </p:txBody>
        </p:sp>
      </p:grpSp>
      <p:sp>
        <p:nvSpPr>
          <p:cNvPr id="12" name="文本框 7">
            <a:extLst>
              <a:ext uri="{FF2B5EF4-FFF2-40B4-BE49-F238E27FC236}">
                <a16:creationId xmlns:a16="http://schemas.microsoft.com/office/drawing/2014/main" id="{D2A6D3F4-3E38-41AA-AA59-E230404C2A65}"/>
              </a:ext>
            </a:extLst>
          </p:cNvPr>
          <p:cNvSpPr txBox="1"/>
          <p:nvPr/>
        </p:nvSpPr>
        <p:spPr>
          <a:xfrm>
            <a:off x="4715090" y="2627211"/>
            <a:ext cx="553334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minh</a:t>
            </a:r>
            <a:r>
              <a:rPr lang="en-US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Gà</a:t>
            </a:r>
            <a:r>
              <a:rPr lang="en-US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Trống</a:t>
            </a:r>
            <a:r>
              <a:rPr lang="en-US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mắc</a:t>
            </a:r>
            <a:r>
              <a:rPr lang="en-US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mưu</a:t>
            </a:r>
            <a:r>
              <a:rPr lang="en-US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Cáo</a:t>
            </a:r>
            <a:r>
              <a:rPr lang="en-US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Cáo</a:t>
            </a:r>
            <a:r>
              <a:rPr lang="en-US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sợ</a:t>
            </a:r>
            <a:r>
              <a:rPr lang="en-US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bỏ</a:t>
            </a:r>
            <a:r>
              <a:rPr lang="en-US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r>
              <a:rPr lang="en-US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zh-CN" altLang="en-US" sz="4000" b="1" dirty="0">
              <a:latin typeface="Arial" panose="020B0604020202020204" pitchFamily="34" charset="0"/>
              <a:ea typeface="字魂27号-布丁体" panose="00000500000000000000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501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3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4">
            <a:extLst>
              <a:ext uri="{FF2B5EF4-FFF2-40B4-BE49-F238E27FC236}">
                <a16:creationId xmlns:a16="http://schemas.microsoft.com/office/drawing/2014/main" id="{6B96A660-0110-49AF-8353-D2C88B8744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3200" y="2438400"/>
            <a:ext cx="6400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endParaRPr lang="vi-VN" altLang="en-US" sz="3200">
              <a:latin typeface="VNI-Times" pitchFamily="2" charset="0"/>
            </a:endParaRPr>
          </a:p>
        </p:txBody>
      </p:sp>
      <p:sp>
        <p:nvSpPr>
          <p:cNvPr id="6150" name="Text Box 6">
            <a:extLst>
              <a:ext uri="{FF2B5EF4-FFF2-40B4-BE49-F238E27FC236}">
                <a16:creationId xmlns:a16="http://schemas.microsoft.com/office/drawing/2014/main" id="{36723B54-1F81-4CE3-8167-EA7DC4D1CC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5809" y="847611"/>
            <a:ext cx="5638800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5000" b="1" dirty="0" err="1">
                <a:solidFill>
                  <a:srgbClr val="FF0000"/>
                </a:solidFill>
                <a:latin typeface="UTM Nyala" panose="02040603050506020204" pitchFamily="18" charset="0"/>
                <a:cs typeface="Times New Roman" panose="02020603050405020304" pitchFamily="18" charset="0"/>
              </a:rPr>
              <a:t>Gà</a:t>
            </a:r>
            <a:r>
              <a:rPr lang="en-US" altLang="en-US" sz="5000" b="1" dirty="0">
                <a:solidFill>
                  <a:srgbClr val="FF0000"/>
                </a:solidFill>
                <a:latin typeface="UTM Nya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0" b="1" dirty="0" err="1">
                <a:solidFill>
                  <a:srgbClr val="FF0000"/>
                </a:solidFill>
                <a:latin typeface="UTM Nyala" panose="02040603050506020204" pitchFamily="18" charset="0"/>
                <a:cs typeface="Times New Roman" panose="02020603050405020304" pitchFamily="18" charset="0"/>
              </a:rPr>
              <a:t>Trống</a:t>
            </a:r>
            <a:r>
              <a:rPr lang="en-US" altLang="en-US" sz="5000" b="1" dirty="0">
                <a:solidFill>
                  <a:srgbClr val="FF0000"/>
                </a:solidFill>
                <a:latin typeface="UTM Nya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0" b="1" dirty="0" err="1">
                <a:solidFill>
                  <a:srgbClr val="FF0000"/>
                </a:solidFill>
                <a:latin typeface="UTM Nyala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5000" b="1" dirty="0">
                <a:solidFill>
                  <a:srgbClr val="FF0000"/>
                </a:solidFill>
                <a:latin typeface="UTM Nya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0" b="1" dirty="0" err="1">
                <a:solidFill>
                  <a:srgbClr val="FF0000"/>
                </a:solidFill>
                <a:latin typeface="UTM Nyala" panose="02040603050506020204" pitchFamily="18" charset="0"/>
                <a:cs typeface="Times New Roman" panose="02020603050405020304" pitchFamily="18" charset="0"/>
              </a:rPr>
              <a:t>Cáo</a:t>
            </a:r>
            <a:endParaRPr lang="en-US" altLang="en-US" sz="5000" dirty="0">
              <a:latin typeface="UTM Nyala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 Box 11">
            <a:extLst>
              <a:ext uri="{FF2B5EF4-FFF2-40B4-BE49-F238E27FC236}">
                <a16:creationId xmlns:a16="http://schemas.microsoft.com/office/drawing/2014/main" id="{2CF3EDC2-89B9-4775-98C4-109D5E8ACD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2790" y="1840805"/>
            <a:ext cx="6400800" cy="3939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Nghe </a:t>
            </a:r>
            <a:r>
              <a:rPr lang="en-US" alt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thiệt</a:t>
            </a: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endParaRPr lang="en-US" altLang="en-US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alt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“Xin </a:t>
            </a:r>
            <a:r>
              <a:rPr lang="en-US" alt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 lòng</a:t>
            </a:r>
            <a:endParaRPr lang="en-US" altLang="en-US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alt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</a:t>
            </a: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altLang="en-US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alt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alt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 eaLnBrk="1" hangingPunct="1"/>
            <a:r>
              <a:rPr lang="en-US" alt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Kìa</a:t>
            </a: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chó</a:t>
            </a: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săn</a:t>
            </a:r>
            <a:endParaRPr lang="en-US" altLang="en-US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alt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loan tin </a:t>
            </a:r>
            <a:r>
              <a:rPr lang="en-US" alt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.”</a:t>
            </a:r>
          </a:p>
          <a:p>
            <a:pPr algn="ctr" eaLnBrk="1" hangingPunct="1"/>
            <a:r>
              <a:rPr lang="en-US" alt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phách</a:t>
            </a: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</a:t>
            </a:r>
          </a:p>
          <a:p>
            <a:pPr algn="ctr" eaLnBrk="1" hangingPunct="1"/>
            <a:r>
              <a:rPr lang="en-US" alt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Quắp</a:t>
            </a: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đuôi</a:t>
            </a: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co </a:t>
            </a:r>
            <a:r>
              <a:rPr lang="en-US" alt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cẳng</a:t>
            </a: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tức</a:t>
            </a: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 eaLnBrk="1" hangingPunct="1"/>
            <a:r>
              <a:rPr lang="en-US" alt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khoái</a:t>
            </a: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phì</a:t>
            </a: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 eaLnBrk="1" hangingPunct="1"/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alt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phường</a:t>
            </a: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dối</a:t>
            </a: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ai.”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6C1FFC0-02CA-404B-A9CE-E1331CAB7728}"/>
              </a:ext>
            </a:extLst>
          </p:cNvPr>
          <p:cNvGrpSpPr/>
          <p:nvPr/>
        </p:nvGrpSpPr>
        <p:grpSpPr>
          <a:xfrm>
            <a:off x="1089936" y="1837451"/>
            <a:ext cx="4636441" cy="973157"/>
            <a:chOff x="4489631" y="776685"/>
            <a:chExt cx="5948406" cy="973157"/>
          </a:xfrm>
        </p:grpSpPr>
        <p:sp>
          <p:nvSpPr>
            <p:cNvPr id="6" name="文本框 7">
              <a:extLst>
                <a:ext uri="{FF2B5EF4-FFF2-40B4-BE49-F238E27FC236}">
                  <a16:creationId xmlns:a16="http://schemas.microsoft.com/office/drawing/2014/main" id="{66AC1A3E-4A56-4B01-AF8D-CBF175CA5977}"/>
                </a:ext>
              </a:extLst>
            </p:cNvPr>
            <p:cNvSpPr txBox="1"/>
            <p:nvPr/>
          </p:nvSpPr>
          <p:spPr>
            <a:xfrm>
              <a:off x="4489631" y="795735"/>
              <a:ext cx="594840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2800" b="1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</a:t>
              </a:r>
              <a:r>
                <a:rPr lang="vi-VN" altLang="en-US" sz="2800" b="1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ữ</a:t>
              </a:r>
              <a:r>
                <a:rPr lang="en-US" altLang="en-US" sz="2800" b="1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 </a:t>
              </a:r>
              <a:r>
                <a:rPr lang="en-US" altLang="en-US" sz="2800" b="1" dirty="0" err="1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dấu</a:t>
              </a:r>
              <a:r>
                <a:rPr lang="en-US" altLang="en-US" sz="2800" b="1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altLang="en-US" sz="2800" b="1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endParaRPr lang="en-US" altLang="en-US" sz="28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altLang="en-US" sz="2800" b="1" dirty="0" err="1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cần</a:t>
              </a:r>
              <a:r>
                <a:rPr lang="en-US" altLang="en-US" sz="2800" b="1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phải</a:t>
              </a:r>
              <a:r>
                <a:rPr lang="en-US" altLang="en-US" sz="2800" b="1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</a:t>
              </a:r>
              <a:r>
                <a:rPr lang="vi-VN" altLang="en-US" sz="2800" b="1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</a:t>
              </a:r>
              <a:r>
                <a:rPr lang="en-US" altLang="en-US" sz="2800" b="1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 ý?</a:t>
              </a:r>
              <a:endParaRPr lang="zh-CN" altLang="en-US" sz="28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" name="文本框 7">
              <a:extLst>
                <a:ext uri="{FF2B5EF4-FFF2-40B4-BE49-F238E27FC236}">
                  <a16:creationId xmlns:a16="http://schemas.microsoft.com/office/drawing/2014/main" id="{7F6BD8A7-C81A-44C8-967A-7AA50ECAE553}"/>
                </a:ext>
              </a:extLst>
            </p:cNvPr>
            <p:cNvSpPr txBox="1"/>
            <p:nvPr/>
          </p:nvSpPr>
          <p:spPr>
            <a:xfrm>
              <a:off x="5143112" y="776685"/>
              <a:ext cx="4568124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en-US" sz="2800" b="1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</a:t>
              </a:r>
              <a:r>
                <a:rPr lang="vi-VN" altLang="en-US" sz="2800" b="1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ữ</a:t>
              </a:r>
              <a:r>
                <a:rPr lang="en-US" altLang="en-US" sz="2800" b="1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 </a:t>
              </a:r>
              <a:r>
                <a:rPr lang="en-US" altLang="en-US" sz="2800" b="1" dirty="0" err="1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dấu</a:t>
              </a:r>
              <a:r>
                <a:rPr lang="en-US" altLang="en-US" sz="2800" b="1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altLang="en-US" sz="2800" b="1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endParaRPr lang="en-US" altLang="en-US" sz="2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altLang="en-US" sz="2800" b="1" dirty="0" err="1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cần</a:t>
              </a:r>
              <a:r>
                <a:rPr lang="en-US" altLang="en-US" sz="2800" b="1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phải</a:t>
              </a:r>
              <a:r>
                <a:rPr lang="en-US" altLang="en-US" sz="2800" b="1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</a:t>
              </a:r>
              <a:r>
                <a:rPr lang="vi-VN" altLang="en-US" sz="2800" b="1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</a:t>
              </a:r>
              <a:r>
                <a:rPr lang="en-US" altLang="en-US" sz="2800" b="1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 ý?</a:t>
              </a:r>
              <a:endParaRPr lang="zh-CN" altLang="en-US" sz="2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8" name="组合 1">
            <a:extLst>
              <a:ext uri="{FF2B5EF4-FFF2-40B4-BE49-F238E27FC236}">
                <a16:creationId xmlns:a16="http://schemas.microsoft.com/office/drawing/2014/main" id="{C70196DF-66E8-47EE-901B-27B7607D9A05}"/>
              </a:ext>
            </a:extLst>
          </p:cNvPr>
          <p:cNvGrpSpPr/>
          <p:nvPr/>
        </p:nvGrpSpPr>
        <p:grpSpPr>
          <a:xfrm>
            <a:off x="1373913" y="332400"/>
            <a:ext cx="2564153" cy="1377371"/>
            <a:chOff x="7855369" y="177593"/>
            <a:chExt cx="2564153" cy="1377371"/>
          </a:xfrm>
        </p:grpSpPr>
        <p:sp>
          <p:nvSpPr>
            <p:cNvPr id="9" name="椭圆 2">
              <a:extLst>
                <a:ext uri="{FF2B5EF4-FFF2-40B4-BE49-F238E27FC236}">
                  <a16:creationId xmlns:a16="http://schemas.microsoft.com/office/drawing/2014/main" id="{34C8D79E-B7EC-4FBC-9D44-B4AF02DD5D9A}"/>
                </a:ext>
              </a:extLst>
            </p:cNvPr>
            <p:cNvSpPr/>
            <p:nvPr/>
          </p:nvSpPr>
          <p:spPr>
            <a:xfrm rot="21221878">
              <a:off x="7855369" y="177593"/>
              <a:ext cx="1377371" cy="1377371"/>
            </a:xfrm>
            <a:prstGeom prst="ellipse">
              <a:avLst/>
            </a:prstGeom>
            <a:solidFill>
              <a:schemeClr val="bg1"/>
            </a:solidFill>
            <a:ln w="635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5000" dirty="0">
                <a:solidFill>
                  <a:srgbClr val="E5664F"/>
                </a:solidFill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10" name="椭圆 3">
              <a:extLst>
                <a:ext uri="{FF2B5EF4-FFF2-40B4-BE49-F238E27FC236}">
                  <a16:creationId xmlns:a16="http://schemas.microsoft.com/office/drawing/2014/main" id="{798EBCE5-5445-4429-959A-28B6C5B8189B}"/>
                </a:ext>
              </a:extLst>
            </p:cNvPr>
            <p:cNvSpPr/>
            <p:nvPr userDrawn="1"/>
          </p:nvSpPr>
          <p:spPr>
            <a:xfrm rot="1221502">
              <a:off x="9042151" y="177593"/>
              <a:ext cx="1377371" cy="1377371"/>
            </a:xfrm>
            <a:prstGeom prst="ellipse">
              <a:avLst/>
            </a:prstGeom>
            <a:solidFill>
              <a:schemeClr val="bg1"/>
            </a:solidFill>
            <a:ln w="635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8000" dirty="0">
                <a:solidFill>
                  <a:srgbClr val="FE9903"/>
                </a:solidFill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35157F5D-785C-4E69-A39B-EBC14C19895E}"/>
              </a:ext>
            </a:extLst>
          </p:cNvPr>
          <p:cNvSpPr txBox="1"/>
          <p:nvPr/>
        </p:nvSpPr>
        <p:spPr>
          <a:xfrm rot="20485903">
            <a:off x="1302581" y="610541"/>
            <a:ext cx="133643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err="1">
                <a:solidFill>
                  <a:srgbClr val="CC37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endParaRPr lang="en-US" sz="4500" b="1" dirty="0">
              <a:solidFill>
                <a:srgbClr val="CC371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A296DE3-D6B1-4961-9D5F-42191662F569}"/>
              </a:ext>
            </a:extLst>
          </p:cNvPr>
          <p:cNvSpPr txBox="1"/>
          <p:nvPr/>
        </p:nvSpPr>
        <p:spPr>
          <a:xfrm>
            <a:off x="2562114" y="437232"/>
            <a:ext cx="133643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0" b="1" dirty="0">
                <a:solidFill>
                  <a:srgbClr val="8323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EBD33AE-157C-4AA0-9E78-0789D1B69BB0}"/>
              </a:ext>
            </a:extLst>
          </p:cNvPr>
          <p:cNvSpPr txBox="1"/>
          <p:nvPr/>
        </p:nvSpPr>
        <p:spPr>
          <a:xfrm>
            <a:off x="2581164" y="422241"/>
            <a:ext cx="133643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0" b="1" dirty="0">
                <a:solidFill>
                  <a:srgbClr val="8323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FF03231-AB49-4F0E-BF9A-34CBE1C5F0BE}"/>
              </a:ext>
            </a:extLst>
          </p:cNvPr>
          <p:cNvGrpSpPr/>
          <p:nvPr/>
        </p:nvGrpSpPr>
        <p:grpSpPr>
          <a:xfrm>
            <a:off x="2100698" y="3160370"/>
            <a:ext cx="3373803" cy="1406454"/>
            <a:chOff x="5613107" y="587287"/>
            <a:chExt cx="4328482" cy="1406454"/>
          </a:xfrm>
        </p:grpSpPr>
        <p:sp>
          <p:nvSpPr>
            <p:cNvPr id="15" name="文本框 7">
              <a:extLst>
                <a:ext uri="{FF2B5EF4-FFF2-40B4-BE49-F238E27FC236}">
                  <a16:creationId xmlns:a16="http://schemas.microsoft.com/office/drawing/2014/main" id="{0F6E274C-0D51-4A31-BE12-896BA655B7FE}"/>
                </a:ext>
              </a:extLst>
            </p:cNvPr>
            <p:cNvSpPr txBox="1"/>
            <p:nvPr/>
          </p:nvSpPr>
          <p:spPr>
            <a:xfrm>
              <a:off x="5643222" y="608746"/>
              <a:ext cx="4298367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en-US" sz="2800" b="1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Những chữ nào trong đoạn thơ cần phải viết hoa?</a:t>
              </a:r>
              <a:endParaRPr lang="zh-CN" altLang="en-US" sz="28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" name="文本框 7">
              <a:extLst>
                <a:ext uri="{FF2B5EF4-FFF2-40B4-BE49-F238E27FC236}">
                  <a16:creationId xmlns:a16="http://schemas.microsoft.com/office/drawing/2014/main" id="{F136811B-3D58-4440-913C-6587D1E622A7}"/>
                </a:ext>
              </a:extLst>
            </p:cNvPr>
            <p:cNvSpPr txBox="1"/>
            <p:nvPr/>
          </p:nvSpPr>
          <p:spPr>
            <a:xfrm>
              <a:off x="5613107" y="587287"/>
              <a:ext cx="4298367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en-US" sz="2800" b="1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Những chữ nào trong đoạn thơ cần phải viết hoa?</a:t>
              </a:r>
              <a:endParaRPr lang="zh-CN" altLang="en-US" sz="2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8F9D44D-FBF2-4F81-8781-B34189594981}"/>
              </a:ext>
            </a:extLst>
          </p:cNvPr>
          <p:cNvGrpSpPr/>
          <p:nvPr/>
        </p:nvGrpSpPr>
        <p:grpSpPr>
          <a:xfrm>
            <a:off x="1608259" y="4986794"/>
            <a:ext cx="3599794" cy="977616"/>
            <a:chOff x="5611138" y="585237"/>
            <a:chExt cx="4618421" cy="977616"/>
          </a:xfrm>
        </p:grpSpPr>
        <p:sp>
          <p:nvSpPr>
            <p:cNvPr id="18" name="文本框 7">
              <a:extLst>
                <a:ext uri="{FF2B5EF4-FFF2-40B4-BE49-F238E27FC236}">
                  <a16:creationId xmlns:a16="http://schemas.microsoft.com/office/drawing/2014/main" id="{C4AED516-B001-4406-AC0B-F785BBCB34FE}"/>
                </a:ext>
              </a:extLst>
            </p:cNvPr>
            <p:cNvSpPr txBox="1"/>
            <p:nvPr/>
          </p:nvSpPr>
          <p:spPr>
            <a:xfrm>
              <a:off x="5643221" y="608746"/>
              <a:ext cx="458633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en-US" sz="2800" b="1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Đoạn thơ được viết theo thể thơ nào?</a:t>
              </a:r>
              <a:endParaRPr lang="zh-CN" altLang="en-US" sz="28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9" name="文本框 7">
              <a:extLst>
                <a:ext uri="{FF2B5EF4-FFF2-40B4-BE49-F238E27FC236}">
                  <a16:creationId xmlns:a16="http://schemas.microsoft.com/office/drawing/2014/main" id="{112C610C-095C-461D-B6C8-039AC9364235}"/>
                </a:ext>
              </a:extLst>
            </p:cNvPr>
            <p:cNvSpPr txBox="1"/>
            <p:nvPr/>
          </p:nvSpPr>
          <p:spPr>
            <a:xfrm>
              <a:off x="5611138" y="585237"/>
              <a:ext cx="458633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en-US" sz="2800" b="1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Đoạn thơ được viết theo thể thơ nào?</a:t>
              </a:r>
              <a:endParaRPr lang="zh-CN" altLang="en-US" sz="2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509DFBF0-ECDD-4DD4-93B9-FBE0342DF520}"/>
              </a:ext>
            </a:extLst>
          </p:cNvPr>
          <p:cNvSpPr txBox="1"/>
          <p:nvPr/>
        </p:nvSpPr>
        <p:spPr>
          <a:xfrm>
            <a:off x="2562114" y="401062"/>
            <a:ext cx="133643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0" b="1" dirty="0">
                <a:solidFill>
                  <a:srgbClr val="8323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65837891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8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00"/>
                            </p:stCondLst>
                            <p:childTnLst>
                              <p:par>
                                <p:cTn id="4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0" grpId="0"/>
      <p:bldP spid="2" grpId="0"/>
      <p:bldP spid="11" grpId="0"/>
      <p:bldP spid="12" grpId="0"/>
      <p:bldP spid="12" grpId="1"/>
      <p:bldP spid="13" grpId="0"/>
      <p:bldP spid="13" grpId="1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8A185C0-AA59-48FE-A071-67842D5C4CF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388" y="1447623"/>
            <a:ext cx="3326348" cy="3572652"/>
          </a:xfrm>
          <a:prstGeom prst="rect">
            <a:avLst/>
          </a:prstGeom>
        </p:spPr>
      </p:pic>
      <p:sp>
        <p:nvSpPr>
          <p:cNvPr id="12" name="椭圆 3">
            <a:extLst>
              <a:ext uri="{FF2B5EF4-FFF2-40B4-BE49-F238E27FC236}">
                <a16:creationId xmlns:a16="http://schemas.microsoft.com/office/drawing/2014/main" id="{B196464C-9747-405C-B71C-1A23B5CF0DD0}"/>
              </a:ext>
            </a:extLst>
          </p:cNvPr>
          <p:cNvSpPr/>
          <p:nvPr/>
        </p:nvSpPr>
        <p:spPr>
          <a:xfrm>
            <a:off x="2071870" y="3718040"/>
            <a:ext cx="1115306" cy="1115306"/>
          </a:xfrm>
          <a:prstGeom prst="ellipse">
            <a:avLst/>
          </a:prstGeom>
          <a:solidFill>
            <a:schemeClr val="bg1"/>
          </a:solidFill>
          <a:ln w="635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6600" dirty="0">
                <a:solidFill>
                  <a:srgbClr val="70AD47">
                    <a:lumMod val="75000"/>
                  </a:srgbClr>
                </a:solidFill>
                <a:latin typeface="字魂27号-布丁体" panose="00000500000000000000" pitchFamily="2" charset="-122"/>
                <a:ea typeface="字魂27号-布丁体" panose="00000500000000000000" pitchFamily="2" charset="-122"/>
              </a:rPr>
              <a:t>3</a:t>
            </a:r>
            <a:endParaRPr lang="zh-CN" altLang="en-US" sz="3600" dirty="0">
              <a:solidFill>
                <a:schemeClr val="accent6">
                  <a:lumMod val="75000"/>
                </a:schemeClr>
              </a:solidFill>
              <a:latin typeface="字魂27号-布丁体" panose="00000500000000000000" pitchFamily="2" charset="-122"/>
              <a:ea typeface="字魂27号-布丁体" panose="00000500000000000000" pitchFamily="2" charset="-122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E495FC6-10A2-4111-895F-1E97DA67735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29"/>
          <a:stretch/>
        </p:blipFill>
        <p:spPr>
          <a:xfrm>
            <a:off x="8382000" y="-6584"/>
            <a:ext cx="4693414" cy="686458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7A5D6FB3-4AF9-4322-97A7-1039AEF32E0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15" r="16765" b="7193"/>
          <a:stretch/>
        </p:blipFill>
        <p:spPr>
          <a:xfrm>
            <a:off x="10532386" y="-219516"/>
            <a:ext cx="1926625" cy="2788608"/>
          </a:xfrm>
          <a:prstGeom prst="rect">
            <a:avLst/>
          </a:prstGeom>
        </p:spPr>
      </p:pic>
      <p:sp>
        <p:nvSpPr>
          <p:cNvPr id="9" name="矩形 2">
            <a:extLst>
              <a:ext uri="{FF2B5EF4-FFF2-40B4-BE49-F238E27FC236}">
                <a16:creationId xmlns:a16="http://schemas.microsoft.com/office/drawing/2014/main" id="{0142D89E-3B38-441A-9DF7-1C618492662E}"/>
              </a:ext>
            </a:extLst>
          </p:cNvPr>
          <p:cNvSpPr/>
          <p:nvPr/>
        </p:nvSpPr>
        <p:spPr>
          <a:xfrm>
            <a:off x="2771198" y="4833346"/>
            <a:ext cx="732303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7000" dirty="0" err="1">
                <a:solidFill>
                  <a:schemeClr val="accent6">
                    <a:lumMod val="50000"/>
                  </a:schemeClr>
                </a:solidFill>
                <a:latin typeface="UTM Thanh Nhac TL" panose="02040603050506020204" pitchFamily="18" charset="0"/>
                <a:ea typeface="字魂27号-布丁体" panose="00000500000000000000" pitchFamily="2" charset="-122"/>
              </a:rPr>
              <a:t>Viết</a:t>
            </a:r>
            <a:r>
              <a:rPr lang="en-US" altLang="zh-CN" sz="7000" dirty="0">
                <a:solidFill>
                  <a:schemeClr val="accent6">
                    <a:lumMod val="50000"/>
                  </a:schemeClr>
                </a:solidFill>
                <a:latin typeface="UTM Thanh Nhac TL" panose="02040603050506020204" pitchFamily="18" charset="0"/>
                <a:ea typeface="字魂27号-布丁体" panose="00000500000000000000" pitchFamily="2" charset="-122"/>
              </a:rPr>
              <a:t> </a:t>
            </a:r>
            <a:r>
              <a:rPr lang="en-US" altLang="zh-CN" sz="7000" dirty="0" err="1">
                <a:solidFill>
                  <a:schemeClr val="accent6">
                    <a:lumMod val="50000"/>
                  </a:schemeClr>
                </a:solidFill>
                <a:latin typeface="UTM Thanh Nhac TL" panose="02040603050506020204" pitchFamily="18" charset="0"/>
                <a:ea typeface="字魂27号-布丁体" panose="00000500000000000000" pitchFamily="2" charset="-122"/>
              </a:rPr>
              <a:t>từ</a:t>
            </a:r>
            <a:r>
              <a:rPr lang="en-US" altLang="zh-CN" sz="7000" dirty="0">
                <a:solidFill>
                  <a:schemeClr val="accent6">
                    <a:lumMod val="50000"/>
                  </a:schemeClr>
                </a:solidFill>
                <a:latin typeface="UTM Thanh Nhac TL" panose="02040603050506020204" pitchFamily="18" charset="0"/>
                <a:ea typeface="字魂27号-布丁体" panose="00000500000000000000" pitchFamily="2" charset="-122"/>
              </a:rPr>
              <a:t> </a:t>
            </a:r>
            <a:r>
              <a:rPr lang="en-US" altLang="zh-CN" sz="7000" dirty="0" err="1">
                <a:solidFill>
                  <a:schemeClr val="accent6">
                    <a:lumMod val="50000"/>
                  </a:schemeClr>
                </a:solidFill>
                <a:latin typeface="UTM Thanh Nhac TL" panose="02040603050506020204" pitchFamily="18" charset="0"/>
                <a:ea typeface="字魂27号-布丁体" panose="00000500000000000000" pitchFamily="2" charset="-122"/>
              </a:rPr>
              <a:t>khó</a:t>
            </a:r>
            <a:endParaRPr lang="en-US" altLang="zh-CN" sz="7000" dirty="0">
              <a:solidFill>
                <a:schemeClr val="accent6">
                  <a:lumMod val="50000"/>
                </a:schemeClr>
              </a:solidFill>
              <a:latin typeface="UTM Thanh Nhac TL" panose="02040603050506020204" pitchFamily="18" charset="0"/>
              <a:ea typeface="字魂27号-布丁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65489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5">
            <a:extLst>
              <a:ext uri="{FF2B5EF4-FFF2-40B4-BE49-F238E27FC236}">
                <a16:creationId xmlns:a16="http://schemas.microsoft.com/office/drawing/2014/main" id="{4C9D75F2-E568-4ACD-89D9-D7DC3049CD09}"/>
              </a:ext>
            </a:extLst>
          </p:cNvPr>
          <p:cNvSpPr txBox="1"/>
          <p:nvPr/>
        </p:nvSpPr>
        <p:spPr>
          <a:xfrm>
            <a:off x="2742290" y="772691"/>
            <a:ext cx="5928358" cy="11038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50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hồn</a:t>
            </a:r>
            <a:r>
              <a:rPr lang="en-US" altLang="zh-CN" sz="50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50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lạc</a:t>
            </a:r>
            <a:r>
              <a:rPr lang="en-US" altLang="zh-CN" sz="50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50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phách</a:t>
            </a:r>
            <a:r>
              <a:rPr lang="en-US" altLang="zh-CN" sz="50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bay</a:t>
            </a:r>
            <a:endParaRPr lang="zh-CN" altLang="en-US" sz="50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ea typeface="字魂27号-布丁体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1" name="文本框 5">
            <a:extLst>
              <a:ext uri="{FF2B5EF4-FFF2-40B4-BE49-F238E27FC236}">
                <a16:creationId xmlns:a16="http://schemas.microsoft.com/office/drawing/2014/main" id="{E85D823F-064E-4822-B40B-A2233AC55BDD}"/>
              </a:ext>
            </a:extLst>
          </p:cNvPr>
          <p:cNvSpPr txBox="1"/>
          <p:nvPr/>
        </p:nvSpPr>
        <p:spPr>
          <a:xfrm>
            <a:off x="7006337" y="1975535"/>
            <a:ext cx="3844322" cy="14073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65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quắp</a:t>
            </a:r>
            <a:r>
              <a:rPr lang="en-US" altLang="zh-CN" sz="65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65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đuôi</a:t>
            </a:r>
            <a:endParaRPr lang="zh-CN" altLang="en-US" sz="65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ea typeface="字魂27号-布丁体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2" name="文本框 5">
            <a:extLst>
              <a:ext uri="{FF2B5EF4-FFF2-40B4-BE49-F238E27FC236}">
                <a16:creationId xmlns:a16="http://schemas.microsoft.com/office/drawing/2014/main" id="{0448372B-E1F6-4C7D-B87F-489A1F902E6C}"/>
              </a:ext>
            </a:extLst>
          </p:cNvPr>
          <p:cNvSpPr txBox="1"/>
          <p:nvPr/>
        </p:nvSpPr>
        <p:spPr>
          <a:xfrm>
            <a:off x="2969823" y="2679222"/>
            <a:ext cx="3126177" cy="12050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5500" dirty="0" err="1">
                <a:solidFill>
                  <a:srgbClr val="456B2B"/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khoái</a:t>
            </a:r>
            <a:r>
              <a:rPr lang="en-US" altLang="zh-CN" sz="5500" dirty="0">
                <a:solidFill>
                  <a:srgbClr val="456B2B"/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5500" dirty="0" err="1">
                <a:solidFill>
                  <a:srgbClr val="456B2B"/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chí</a:t>
            </a:r>
            <a:endParaRPr lang="zh-CN" altLang="en-US" sz="5500" dirty="0">
              <a:solidFill>
                <a:srgbClr val="456B2B"/>
              </a:solidFill>
              <a:latin typeface="Arial" panose="020B0604020202020204" pitchFamily="34" charset="0"/>
              <a:ea typeface="字魂27号-布丁体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3" name="文本框 5">
            <a:extLst>
              <a:ext uri="{FF2B5EF4-FFF2-40B4-BE49-F238E27FC236}">
                <a16:creationId xmlns:a16="http://schemas.microsoft.com/office/drawing/2014/main" id="{76898C87-7593-4D40-989A-12A2BE310F8F}"/>
              </a:ext>
            </a:extLst>
          </p:cNvPr>
          <p:cNvSpPr txBox="1"/>
          <p:nvPr/>
        </p:nvSpPr>
        <p:spPr>
          <a:xfrm>
            <a:off x="6047581" y="3884295"/>
            <a:ext cx="2880917" cy="13062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6000" dirty="0" err="1">
                <a:solidFill>
                  <a:srgbClr val="00823B"/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gian</a:t>
            </a:r>
            <a:r>
              <a:rPr lang="en-US" altLang="zh-CN" sz="6000" dirty="0">
                <a:solidFill>
                  <a:srgbClr val="00823B"/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6000" dirty="0" err="1">
                <a:solidFill>
                  <a:srgbClr val="00823B"/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dối</a:t>
            </a:r>
            <a:endParaRPr lang="zh-CN" altLang="en-US" sz="6000" dirty="0">
              <a:solidFill>
                <a:srgbClr val="00823B"/>
              </a:solidFill>
              <a:latin typeface="Arial" panose="020B0604020202020204" pitchFamily="34" charset="0"/>
              <a:ea typeface="字魂27号-布丁体" panose="00000500000000000000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2549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>
            <a:extLst>
              <a:ext uri="{FF2B5EF4-FFF2-40B4-BE49-F238E27FC236}">
                <a16:creationId xmlns:a16="http://schemas.microsoft.com/office/drawing/2014/main" id="{3E9D1973-C013-4EE6-8EE6-C76AC1EDD72E}"/>
              </a:ext>
            </a:extLst>
          </p:cNvPr>
          <p:cNvSpPr/>
          <p:nvPr/>
        </p:nvSpPr>
        <p:spPr>
          <a:xfrm>
            <a:off x="5434342" y="1823547"/>
            <a:ext cx="1083733" cy="1083733"/>
          </a:xfrm>
          <a:prstGeom prst="ellipse">
            <a:avLst/>
          </a:prstGeom>
          <a:solidFill>
            <a:schemeClr val="bg1"/>
          </a:solidFill>
          <a:ln w="635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6600" dirty="0">
                <a:solidFill>
                  <a:schemeClr val="accent6">
                    <a:lumMod val="75000"/>
                  </a:schemeClr>
                </a:solidFill>
                <a:latin typeface="字魂27号-布丁体" panose="00000500000000000000" pitchFamily="2" charset="-122"/>
                <a:ea typeface="字魂27号-布丁体" panose="00000500000000000000" pitchFamily="2" charset="-122"/>
              </a:rPr>
              <a:t>4</a:t>
            </a:r>
            <a:endParaRPr lang="zh-CN" altLang="en-US" sz="6600" dirty="0">
              <a:solidFill>
                <a:schemeClr val="accent6">
                  <a:lumMod val="75000"/>
                </a:schemeClr>
              </a:solidFill>
              <a:latin typeface="字魂27号-布丁体" panose="00000500000000000000" pitchFamily="2" charset="-122"/>
              <a:ea typeface="字魂27号-布丁体" panose="00000500000000000000" pitchFamily="2" charset="-122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D5077901-23D3-4D63-AAB4-EB2894E98812}"/>
              </a:ext>
            </a:extLst>
          </p:cNvPr>
          <p:cNvSpPr/>
          <p:nvPr/>
        </p:nvSpPr>
        <p:spPr>
          <a:xfrm>
            <a:off x="6173057" y="2151727"/>
            <a:ext cx="369272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8000" dirty="0">
                <a:solidFill>
                  <a:schemeClr val="accent6">
                    <a:lumMod val="50000"/>
                  </a:schemeClr>
                </a:solidFill>
                <a:latin typeface="UTM Thanh Nhac TL" panose="02040603050506020204" pitchFamily="18" charset="0"/>
                <a:ea typeface="字魂27号-布丁体" panose="00000500000000000000" pitchFamily="2" charset="-122"/>
              </a:rPr>
              <a:t>NHỚ VIẾT</a:t>
            </a:r>
            <a:endParaRPr lang="zh-CN" altLang="en-US" sz="8000" dirty="0">
              <a:solidFill>
                <a:schemeClr val="accent6">
                  <a:lumMod val="50000"/>
                </a:schemeClr>
              </a:solidFill>
              <a:latin typeface="UTM Thanh Nhac TL" panose="02040603050506020204" pitchFamily="18" charset="0"/>
              <a:ea typeface="字魂27号-布丁体" panose="00000500000000000000" pitchFamily="2" charset="-122"/>
            </a:endParaRPr>
          </a:p>
        </p:txBody>
      </p:sp>
      <p:pic>
        <p:nvPicPr>
          <p:cNvPr id="4" name="悠扬婉转充满希望的钢琴节奏背景乐_1分38秒">
            <a:hlinkClick r:id="" action="ppaction://media"/>
            <a:extLst>
              <a:ext uri="{FF2B5EF4-FFF2-40B4-BE49-F238E27FC236}">
                <a16:creationId xmlns:a16="http://schemas.microsoft.com/office/drawing/2014/main" id="{2653B761-AB6F-4CA0-8847-A231B5E8C7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" out="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4588" y="59740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578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6341" numSld="999" showWhenStopped="0">
                <p:cTn id="14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4">
            <a:extLst>
              <a:ext uri="{FF2B5EF4-FFF2-40B4-BE49-F238E27FC236}">
                <a16:creationId xmlns:a16="http://schemas.microsoft.com/office/drawing/2014/main" id="{6B96A660-0110-49AF-8353-D2C88B8744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3200" y="2438400"/>
            <a:ext cx="6400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endParaRPr lang="vi-VN" altLang="en-US" sz="3200">
              <a:latin typeface="VNI-Times" pitchFamily="2" charset="0"/>
            </a:endParaRPr>
          </a:p>
        </p:txBody>
      </p:sp>
      <p:sp>
        <p:nvSpPr>
          <p:cNvPr id="6150" name="Text Box 6">
            <a:extLst>
              <a:ext uri="{FF2B5EF4-FFF2-40B4-BE49-F238E27FC236}">
                <a16:creationId xmlns:a16="http://schemas.microsoft.com/office/drawing/2014/main" id="{36723B54-1F81-4CE3-8167-EA7DC4D1CC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1900" y="696257"/>
            <a:ext cx="6896100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5000" b="1" dirty="0" err="1">
                <a:solidFill>
                  <a:srgbClr val="FF0000"/>
                </a:solidFill>
                <a:latin typeface="UTM Nyala" panose="02040603050506020204" pitchFamily="18" charset="0"/>
                <a:cs typeface="Times New Roman" panose="02020603050405020304" pitchFamily="18" charset="0"/>
              </a:rPr>
              <a:t>Gà</a:t>
            </a:r>
            <a:r>
              <a:rPr lang="en-US" altLang="en-US" sz="5000" b="1" dirty="0">
                <a:solidFill>
                  <a:srgbClr val="FF0000"/>
                </a:solidFill>
                <a:latin typeface="UTM Nya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0" b="1" dirty="0" err="1">
                <a:solidFill>
                  <a:srgbClr val="FF0000"/>
                </a:solidFill>
                <a:latin typeface="UTM Nyala" panose="02040603050506020204" pitchFamily="18" charset="0"/>
                <a:cs typeface="Times New Roman" panose="02020603050405020304" pitchFamily="18" charset="0"/>
              </a:rPr>
              <a:t>Trống</a:t>
            </a:r>
            <a:r>
              <a:rPr lang="en-US" altLang="en-US" sz="5000" b="1" dirty="0">
                <a:solidFill>
                  <a:srgbClr val="FF0000"/>
                </a:solidFill>
                <a:latin typeface="UTM Nya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0" b="1" dirty="0" err="1">
                <a:solidFill>
                  <a:srgbClr val="FF0000"/>
                </a:solidFill>
                <a:latin typeface="UTM Nyala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5000" b="1" dirty="0">
                <a:solidFill>
                  <a:srgbClr val="FF0000"/>
                </a:solidFill>
                <a:latin typeface="UTM Nya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0" b="1" dirty="0" err="1">
                <a:solidFill>
                  <a:srgbClr val="FF0000"/>
                </a:solidFill>
                <a:latin typeface="UTM Nyala" panose="02040603050506020204" pitchFamily="18" charset="0"/>
                <a:cs typeface="Times New Roman" panose="02020603050405020304" pitchFamily="18" charset="0"/>
              </a:rPr>
              <a:t>Cáo</a:t>
            </a:r>
            <a:endParaRPr lang="en-US" altLang="en-US" sz="5000" dirty="0">
              <a:latin typeface="UTM Nyala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 Box 11">
            <a:extLst>
              <a:ext uri="{FF2B5EF4-FFF2-40B4-BE49-F238E27FC236}">
                <a16:creationId xmlns:a16="http://schemas.microsoft.com/office/drawing/2014/main" id="{2CF3EDC2-89B9-4775-98C4-109D5E8ACD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8550" y="1589088"/>
            <a:ext cx="7200900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Nghe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“Xin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lòng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 eaLnBrk="1" hangingPunct="1"/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Kìa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chó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săn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loan tin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.”</a:t>
            </a:r>
          </a:p>
          <a:p>
            <a:pPr algn="ctr" eaLnBrk="1" hangingPunct="1"/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phách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</a:t>
            </a:r>
          </a:p>
          <a:p>
            <a:pPr algn="ctr" eaLnBrk="1" hangingPunct="1"/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Quắp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đuôi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co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cẳng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tức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 eaLnBrk="1" hangingPunct="1"/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khoái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phì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 eaLnBrk="1" hangingPunct="1"/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phường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dối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ai.”</a:t>
            </a:r>
          </a:p>
        </p:txBody>
      </p:sp>
      <p:sp>
        <p:nvSpPr>
          <p:cNvPr id="5" name="矩形: 圆角 30">
            <a:extLst>
              <a:ext uri="{FF2B5EF4-FFF2-40B4-BE49-F238E27FC236}">
                <a16:creationId xmlns:a16="http://schemas.microsoft.com/office/drawing/2014/main" id="{714CB93F-EF09-4EFC-82B4-A9CFAB25D5A2}"/>
              </a:ext>
            </a:extLst>
          </p:cNvPr>
          <p:cNvSpPr/>
          <p:nvPr/>
        </p:nvSpPr>
        <p:spPr>
          <a:xfrm>
            <a:off x="1524000" y="280021"/>
            <a:ext cx="3314700" cy="862359"/>
          </a:xfrm>
          <a:prstGeom prst="roundRect">
            <a:avLst>
              <a:gd name="adj" fmla="val 50000"/>
            </a:avLst>
          </a:prstGeom>
          <a:solidFill>
            <a:schemeClr val="accent6">
              <a:lumMod val="75000"/>
            </a:schemeClr>
          </a:solidFill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5000" dirty="0">
                <a:solidFill>
                  <a:schemeClr val="bg1"/>
                </a:solidFill>
                <a:latin typeface="#9Slide03 AllRoundGothic" panose="020B0703020202020104" pitchFamily="34" charset="0"/>
                <a:ea typeface="字魂27号-布丁体" panose="00000500000000000000" pitchFamily="2" charset="-122"/>
              </a:rPr>
              <a:t>SOÁT LỖI</a:t>
            </a:r>
            <a:endParaRPr lang="zh-CN" altLang="en-US" sz="5000" dirty="0">
              <a:solidFill>
                <a:schemeClr val="bg1"/>
              </a:solidFill>
              <a:latin typeface="#9Slide03 AllRoundGothic" panose="020B0703020202020104" pitchFamily="34" charset="0"/>
              <a:ea typeface="字魂27号-布丁体" panose="00000500000000000000" pitchFamily="2" charset="-122"/>
            </a:endParaRPr>
          </a:p>
        </p:txBody>
      </p:sp>
      <p:pic>
        <p:nvPicPr>
          <p:cNvPr id="6" name="图片 6">
            <a:extLst>
              <a:ext uri="{FF2B5EF4-FFF2-40B4-BE49-F238E27FC236}">
                <a16:creationId xmlns:a16="http://schemas.microsoft.com/office/drawing/2014/main" id="{A478CD4F-CFBF-4756-AB08-152EE3F930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66" r="19727" b="8609"/>
          <a:stretch/>
        </p:blipFill>
        <p:spPr>
          <a:xfrm flipH="1">
            <a:off x="1824304" y="1786898"/>
            <a:ext cx="2192313" cy="3284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37716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0" grpId="0"/>
      <p:bldP spid="2" grpId="0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>
            <a:extLst>
              <a:ext uri="{FF2B5EF4-FFF2-40B4-BE49-F238E27FC236}">
                <a16:creationId xmlns:a16="http://schemas.microsoft.com/office/drawing/2014/main" id="{242F71BC-0E65-4D24-A033-7BACCD5D199A}"/>
              </a:ext>
            </a:extLst>
          </p:cNvPr>
          <p:cNvSpPr/>
          <p:nvPr/>
        </p:nvSpPr>
        <p:spPr>
          <a:xfrm>
            <a:off x="1467460" y="1487371"/>
            <a:ext cx="1083733" cy="1083733"/>
          </a:xfrm>
          <a:prstGeom prst="ellipse">
            <a:avLst/>
          </a:prstGeom>
          <a:solidFill>
            <a:schemeClr val="bg1"/>
          </a:solidFill>
          <a:ln w="635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6600" dirty="0">
                <a:solidFill>
                  <a:schemeClr val="accent6">
                    <a:lumMod val="75000"/>
                  </a:schemeClr>
                </a:solidFill>
                <a:latin typeface="字魂27号-布丁体" panose="00000500000000000000" pitchFamily="2" charset="-122"/>
                <a:ea typeface="字魂27号-布丁体" panose="00000500000000000000" pitchFamily="2" charset="-122"/>
              </a:rPr>
              <a:t>5</a:t>
            </a:r>
            <a:endParaRPr lang="zh-CN" altLang="en-US" sz="6600" dirty="0">
              <a:solidFill>
                <a:schemeClr val="accent6">
                  <a:lumMod val="75000"/>
                </a:schemeClr>
              </a:solidFill>
              <a:latin typeface="字魂27号-布丁体" panose="00000500000000000000" pitchFamily="2" charset="-122"/>
              <a:ea typeface="字魂27号-布丁体" panose="00000500000000000000" pitchFamily="2" charset="-122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87D08F96-47F9-48B1-90BF-3D6AE3BF99C0}"/>
              </a:ext>
            </a:extLst>
          </p:cNvPr>
          <p:cNvSpPr/>
          <p:nvPr/>
        </p:nvSpPr>
        <p:spPr>
          <a:xfrm>
            <a:off x="2123831" y="2151727"/>
            <a:ext cx="344003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8000" dirty="0">
                <a:solidFill>
                  <a:schemeClr val="accent6">
                    <a:lumMod val="50000"/>
                  </a:schemeClr>
                </a:solidFill>
                <a:latin typeface="UTM Thanh Nhac TL" panose="02040603050506020204" pitchFamily="18" charset="0"/>
                <a:ea typeface="字魂27号-布丁体" panose="00000500000000000000" pitchFamily="2" charset="-122"/>
              </a:rPr>
              <a:t>BÀI TẬP</a:t>
            </a:r>
            <a:endParaRPr lang="zh-CN" altLang="en-US" sz="8000" dirty="0">
              <a:solidFill>
                <a:schemeClr val="accent6">
                  <a:lumMod val="50000"/>
                </a:schemeClr>
              </a:solidFill>
              <a:latin typeface="UTM Thanh Nhac TL" panose="02040603050506020204" pitchFamily="18" charset="0"/>
              <a:ea typeface="字魂27号-布丁体" panose="00000500000000000000" pitchFamily="2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8A07F2-3FB8-44AB-93AC-6019EDD86A3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8564">
            <a:off x="10061946" y="1563209"/>
            <a:ext cx="1058143" cy="1481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2EE954-5239-42AC-8802-BEFAFF1D114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37182">
            <a:off x="6438343" y="1138321"/>
            <a:ext cx="872802" cy="1221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403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6">
            <a:extLst>
              <a:ext uri="{FF2B5EF4-FFF2-40B4-BE49-F238E27FC236}">
                <a16:creationId xmlns:a16="http://schemas.microsoft.com/office/drawing/2014/main" id="{F5D64631-909F-4AE3-ABA2-6B9F2D13CD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4191000"/>
            <a:ext cx="13716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/>
              <a:t>   </a:t>
            </a:r>
          </a:p>
        </p:txBody>
      </p:sp>
      <p:sp>
        <p:nvSpPr>
          <p:cNvPr id="14341" name="Rectangle 1">
            <a:extLst>
              <a:ext uri="{FF2B5EF4-FFF2-40B4-BE49-F238E27FC236}">
                <a16:creationId xmlns:a16="http://schemas.microsoft.com/office/drawing/2014/main" id="{17CAF0AE-44E4-46F3-8F51-B58ACDAE65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5920" y="1504950"/>
            <a:ext cx="8582030" cy="3890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en-US" sz="2800" b="1" dirty="0">
                <a:ea typeface="Calibri" panose="020F0502020204030204" pitchFamily="34" charset="0"/>
                <a:cs typeface="Arial" panose="020B0604020202020204" pitchFamily="34" charset="0"/>
              </a:rPr>
              <a:t>         Con </a:t>
            </a:r>
            <a:r>
              <a:rPr lang="en-US" altLang="en-US" sz="2800" b="1" dirty="0" err="1"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altLang="en-US" sz="2800" b="1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2800" b="1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altLang="en-US" sz="2800" b="1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ea typeface="Calibri" panose="020F0502020204030204" pitchFamily="34" charset="0"/>
                <a:cs typeface="Arial" panose="020B0604020202020204" pitchFamily="34" charset="0"/>
              </a:rPr>
              <a:t>sinh</a:t>
            </a:r>
            <a:r>
              <a:rPr lang="en-US" altLang="en-US" sz="2800" b="1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en-US" altLang="en-US" sz="2800" b="1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2800" b="1" dirty="0">
                <a:ea typeface="Calibri" panose="020F0502020204030204" pitchFamily="34" charset="0"/>
                <a:cs typeface="Arial" panose="020B0604020202020204" pitchFamily="34" charset="0"/>
              </a:rPr>
              <a:t> … </a:t>
            </a:r>
            <a:r>
              <a:rPr lang="en-US" altLang="en-US" sz="2800" b="1" dirty="0" err="1">
                <a:ea typeface="Calibri" panose="020F0502020204030204" pitchFamily="34" charset="0"/>
                <a:cs typeface="Arial" panose="020B0604020202020204" pitchFamily="34" charset="0"/>
              </a:rPr>
              <a:t>tuệ</a:t>
            </a:r>
            <a:r>
              <a:rPr lang="en-US" altLang="en-US" sz="2800" b="1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ea typeface="Calibri" panose="020F0502020204030204" pitchFamily="34" charset="0"/>
                <a:cs typeface="Arial" panose="020B0604020202020204" pitchFamily="34" charset="0"/>
              </a:rPr>
              <a:t>vượt</a:t>
            </a:r>
            <a:r>
              <a:rPr lang="en-US" altLang="en-US" sz="2800" b="1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en-US" altLang="en-US" sz="2800" b="1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ea typeface="Calibri" panose="020F0502020204030204" pitchFamily="34" charset="0"/>
                <a:cs typeface="Arial" panose="020B0604020202020204" pitchFamily="34" charset="0"/>
              </a:rPr>
              <a:t>mọi</a:t>
            </a:r>
            <a:r>
              <a:rPr lang="en-US" altLang="en-US" sz="2800" b="1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ea typeface="Calibri" panose="020F0502020204030204" pitchFamily="34" charset="0"/>
                <a:cs typeface="Arial" panose="020B0604020202020204" pitchFamily="34" charset="0"/>
              </a:rPr>
              <a:t>loài</a:t>
            </a:r>
            <a:r>
              <a:rPr lang="en-US" altLang="en-US" sz="2800" b="1" dirty="0"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800" b="1" dirty="0" err="1"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2800" b="1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ea typeface="Calibri" panose="020F0502020204030204" pitchFamily="34" charset="0"/>
                <a:cs typeface="Arial" panose="020B0604020202020204" pitchFamily="34" charset="0"/>
              </a:rPr>
              <a:t>phẩm</a:t>
            </a:r>
            <a:r>
              <a:rPr lang="en-US" altLang="en-US" sz="2800" b="1" dirty="0">
                <a:ea typeface="Calibri" panose="020F0502020204030204" pitchFamily="34" charset="0"/>
                <a:cs typeface="Arial" panose="020B0604020202020204" pitchFamily="34" charset="0"/>
              </a:rPr>
              <a:t> … </a:t>
            </a:r>
            <a:r>
              <a:rPr lang="en-US" altLang="en-US" sz="2800" b="1" dirty="0" err="1">
                <a:ea typeface="Calibri" panose="020F0502020204030204" pitchFamily="34" charset="0"/>
                <a:cs typeface="Arial" panose="020B0604020202020204" pitchFamily="34" charset="0"/>
              </a:rPr>
              <a:t>kì</a:t>
            </a:r>
            <a:r>
              <a:rPr lang="en-US" altLang="en-US" sz="2800" b="1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ea typeface="Calibri" panose="020F0502020204030204" pitchFamily="34" charset="0"/>
                <a:cs typeface="Arial" panose="020B0604020202020204" pitchFamily="34" charset="0"/>
              </a:rPr>
              <a:t>diệu</a:t>
            </a:r>
            <a:r>
              <a:rPr lang="en-US" altLang="en-US" sz="2800" b="1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2800" b="1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ea typeface="Calibri" panose="020F0502020204030204" pitchFamily="34" charset="0"/>
                <a:cs typeface="Arial" panose="020B0604020202020204" pitchFamily="34" charset="0"/>
              </a:rPr>
              <a:t>biết</a:t>
            </a:r>
            <a:r>
              <a:rPr lang="en-US" altLang="en-US" sz="2800" b="1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ea typeface="Calibri" panose="020F0502020204030204" pitchFamily="34" charset="0"/>
                <a:cs typeface="Arial" panose="020B0604020202020204" pitchFamily="34" charset="0"/>
              </a:rPr>
              <a:t>mơ</a:t>
            </a:r>
            <a:r>
              <a:rPr lang="en-US" altLang="en-US" sz="2800" b="1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ea typeface="Calibri" panose="020F0502020204030204" pitchFamily="34" charset="0"/>
                <a:cs typeface="Arial" panose="020B0604020202020204" pitchFamily="34" charset="0"/>
              </a:rPr>
              <a:t>ước</a:t>
            </a:r>
            <a:r>
              <a:rPr lang="en-US" altLang="en-US" sz="2800" b="1" dirty="0"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altLang="en-US" sz="2800" b="1" dirty="0" err="1">
                <a:ea typeface="Calibri" panose="020F0502020204030204" pitchFamily="34" charset="0"/>
                <a:cs typeface="Arial" panose="020B0604020202020204" pitchFamily="34" charset="0"/>
              </a:rPr>
              <a:t>Chính</a:t>
            </a:r>
            <a:r>
              <a:rPr lang="en-US" altLang="en-US" sz="2800" b="1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ea typeface="Calibri" panose="020F0502020204030204" pitchFamily="34" charset="0"/>
                <a:cs typeface="Arial" panose="020B0604020202020204" pitchFamily="34" charset="0"/>
              </a:rPr>
              <a:t>vì</a:t>
            </a:r>
            <a:r>
              <a:rPr lang="en-US" altLang="en-US" sz="2800" b="1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ea typeface="Calibri" panose="020F0502020204030204" pitchFamily="34" charset="0"/>
                <a:cs typeface="Arial" panose="020B0604020202020204" pitchFamily="34" charset="0"/>
              </a:rPr>
              <a:t>vậy</a:t>
            </a:r>
            <a:r>
              <a:rPr lang="en-US" altLang="en-US" sz="2800" b="1" dirty="0"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800" b="1" dirty="0" err="1">
                <a:ea typeface="Calibri" panose="020F0502020204030204" pitchFamily="34" charset="0"/>
                <a:cs typeface="Arial" panose="020B0604020202020204" pitchFamily="34" charset="0"/>
              </a:rPr>
              <a:t>họ</a:t>
            </a:r>
            <a:r>
              <a:rPr lang="en-US" altLang="en-US" sz="2800" b="1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ea typeface="Calibri" panose="020F0502020204030204" pitchFamily="34" charset="0"/>
                <a:cs typeface="Arial" panose="020B0604020202020204" pitchFamily="34" charset="0"/>
              </a:rPr>
              <a:t>khám</a:t>
            </a:r>
            <a:r>
              <a:rPr lang="en-US" altLang="en-US" sz="2800" b="1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ea typeface="Calibri" panose="020F0502020204030204" pitchFamily="34" charset="0"/>
                <a:cs typeface="Arial" panose="020B0604020202020204" pitchFamily="34" charset="0"/>
              </a:rPr>
              <a:t>phá</a:t>
            </a:r>
            <a:r>
              <a:rPr lang="en-US" altLang="en-US" sz="2800" b="1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altLang="en-US" sz="2800" b="1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en-US" altLang="en-US" sz="2800" b="1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ea typeface="Calibri" panose="020F0502020204030204" pitchFamily="34" charset="0"/>
                <a:cs typeface="Arial" panose="020B0604020202020204" pitchFamily="34" charset="0"/>
              </a:rPr>
              <a:t>bí</a:t>
            </a:r>
            <a:r>
              <a:rPr lang="en-US" altLang="en-US" sz="2800" b="1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ea typeface="Calibri" panose="020F0502020204030204" pitchFamily="34" charset="0"/>
                <a:cs typeface="Arial" panose="020B0604020202020204" pitchFamily="34" charset="0"/>
              </a:rPr>
              <a:t>mật</a:t>
            </a:r>
            <a:r>
              <a:rPr lang="en-US" altLang="en-US" sz="2800" b="1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ea typeface="Calibri" panose="020F0502020204030204" pitchFamily="34" charset="0"/>
                <a:cs typeface="Arial" panose="020B0604020202020204" pitchFamily="34" charset="0"/>
              </a:rPr>
              <a:t>nằm</a:t>
            </a:r>
            <a:r>
              <a:rPr lang="en-US" altLang="en-US" sz="2800" b="1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ea typeface="Calibri" panose="020F0502020204030204" pitchFamily="34" charset="0"/>
                <a:cs typeface="Arial" panose="020B0604020202020204" pitchFamily="34" charset="0"/>
              </a:rPr>
              <a:t>sâu</a:t>
            </a:r>
            <a:r>
              <a:rPr lang="en-US" altLang="en-US" sz="2800" b="1" dirty="0">
                <a:ea typeface="Calibri" panose="020F0502020204030204" pitchFamily="34" charset="0"/>
                <a:cs typeface="Arial" panose="020B0604020202020204" pitchFamily="34" charset="0"/>
              </a:rPr>
              <a:t> … </a:t>
            </a:r>
            <a:r>
              <a:rPr lang="en-US" altLang="en-US" sz="2800" b="1" dirty="0" err="1">
                <a:ea typeface="Calibri" panose="020F0502020204030204" pitchFamily="34" charset="0"/>
                <a:cs typeface="Arial" panose="020B0604020202020204" pitchFamily="34" charset="0"/>
              </a:rPr>
              <a:t>lòng</a:t>
            </a:r>
            <a:r>
              <a:rPr lang="en-US" altLang="en-US" sz="2800" b="1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ea typeface="Calibri" panose="020F0502020204030204" pitchFamily="34" charset="0"/>
                <a:cs typeface="Arial" panose="020B0604020202020204" pitchFamily="34" charset="0"/>
              </a:rPr>
              <a:t>đất</a:t>
            </a:r>
            <a:r>
              <a:rPr lang="en-US" altLang="en-US" sz="2800" b="1" dirty="0">
                <a:ea typeface="Calibri" panose="020F0502020204030204" pitchFamily="34" charset="0"/>
                <a:cs typeface="Arial" panose="020B0604020202020204" pitchFamily="34" charset="0"/>
              </a:rPr>
              <a:t>, … </a:t>
            </a:r>
            <a:r>
              <a:rPr lang="en-US" altLang="en-US" sz="2800" b="1" dirty="0" err="1">
                <a:ea typeface="Calibri" panose="020F0502020204030204" pitchFamily="34" charset="0"/>
                <a:cs typeface="Arial" panose="020B0604020202020204" pitchFamily="34" charset="0"/>
              </a:rPr>
              <a:t>ngự</a:t>
            </a:r>
            <a:r>
              <a:rPr lang="en-US" altLang="en-US" sz="2800" b="1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altLang="en-US" sz="2800" b="1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ea typeface="Calibri" panose="020F0502020204030204" pitchFamily="34" charset="0"/>
                <a:cs typeface="Arial" panose="020B0604020202020204" pitchFamily="34" charset="0"/>
              </a:rPr>
              <a:t>đại</a:t>
            </a:r>
            <a:r>
              <a:rPr lang="en-US" altLang="en-US" sz="2800" b="1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ea typeface="Calibri" panose="020F0502020204030204" pitchFamily="34" charset="0"/>
                <a:cs typeface="Arial" panose="020B0604020202020204" pitchFamily="34" charset="0"/>
              </a:rPr>
              <a:t>dương</a:t>
            </a:r>
            <a:r>
              <a:rPr lang="en-US" altLang="en-US" sz="2800" b="1" dirty="0">
                <a:ea typeface="Calibri" panose="020F0502020204030204" pitchFamily="34" charset="0"/>
                <a:cs typeface="Arial" panose="020B0604020202020204" pitchFamily="34" charset="0"/>
              </a:rPr>
              <a:t>, … </a:t>
            </a:r>
            <a:r>
              <a:rPr lang="en-US" altLang="en-US" sz="2800" b="1" dirty="0" err="1">
                <a:ea typeface="Calibri" panose="020F0502020204030204" pitchFamily="34" charset="0"/>
                <a:cs typeface="Arial" panose="020B0604020202020204" pitchFamily="34" charset="0"/>
              </a:rPr>
              <a:t>phục</a:t>
            </a:r>
            <a:r>
              <a:rPr lang="en-US" altLang="en-US" sz="2800" b="1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altLang="en-US" sz="2800" b="1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ea typeface="Calibri" panose="020F0502020204030204" pitchFamily="34" charset="0"/>
                <a:cs typeface="Arial" panose="020B0604020202020204" pitchFamily="34" charset="0"/>
              </a:rPr>
              <a:t>khoảng</a:t>
            </a:r>
            <a:r>
              <a:rPr lang="en-US" altLang="en-US" sz="2800" b="1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altLang="en-US" sz="2800" b="1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ea typeface="Calibri" panose="020F0502020204030204" pitchFamily="34" charset="0"/>
                <a:cs typeface="Arial" panose="020B0604020202020204" pitchFamily="34" charset="0"/>
              </a:rPr>
              <a:t>vũ</a:t>
            </a:r>
            <a:r>
              <a:rPr lang="en-US" altLang="en-US" sz="2800" b="1" dirty="0">
                <a:ea typeface="Calibri" panose="020F0502020204030204" pitchFamily="34" charset="0"/>
                <a:cs typeface="Arial" panose="020B0604020202020204" pitchFamily="34" charset="0"/>
              </a:rPr>
              <a:t> … bao la. </a:t>
            </a:r>
            <a:r>
              <a:rPr lang="en-US" altLang="en-US" sz="2800" b="1" dirty="0" err="1">
                <a:ea typeface="Calibri" panose="020F0502020204030204" pitchFamily="34" charset="0"/>
                <a:cs typeface="Arial" panose="020B0604020202020204" pitchFamily="34" charset="0"/>
              </a:rPr>
              <a:t>Họ</a:t>
            </a:r>
            <a:r>
              <a:rPr lang="en-US" altLang="en-US" sz="2800" b="1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2800" b="1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en-US" altLang="en-US" sz="2800" b="1" dirty="0">
                <a:ea typeface="Calibri" panose="020F0502020204030204" pitchFamily="34" charset="0"/>
                <a:cs typeface="Arial" panose="020B0604020202020204" pitchFamily="34" charset="0"/>
              </a:rPr>
              <a:t> … </a:t>
            </a:r>
            <a:r>
              <a:rPr lang="en-US" altLang="en-US" sz="2800" b="1" dirty="0" err="1"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en-US" altLang="en-US" sz="2800" b="1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ea typeface="Calibri" panose="020F0502020204030204" pitchFamily="34" charset="0"/>
                <a:cs typeface="Arial" panose="020B0604020202020204" pitchFamily="34" charset="0"/>
              </a:rPr>
              <a:t>xứng</a:t>
            </a:r>
            <a:r>
              <a:rPr lang="en-US" altLang="en-US" sz="2800" b="1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ea typeface="Calibri" panose="020F0502020204030204" pitchFamily="34" charset="0"/>
                <a:cs typeface="Arial" panose="020B0604020202020204" pitchFamily="34" charset="0"/>
              </a:rPr>
              <a:t>đáng</a:t>
            </a:r>
            <a:r>
              <a:rPr lang="en-US" altLang="en-US" sz="2800" b="1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2800" b="1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ea typeface="Calibri" panose="020F0502020204030204" pitchFamily="34" charset="0"/>
                <a:cs typeface="Arial" panose="020B0604020202020204" pitchFamily="34" charset="0"/>
              </a:rPr>
              <a:t>thế</a:t>
            </a:r>
            <a:r>
              <a:rPr lang="en-US" altLang="en-US" sz="2800" b="1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ea typeface="Calibri" panose="020F0502020204030204" pitchFamily="34" charset="0"/>
                <a:cs typeface="Arial" panose="020B0604020202020204" pitchFamily="34" charset="0"/>
              </a:rPr>
              <a:t>giới</a:t>
            </a:r>
            <a:r>
              <a:rPr lang="en-US" altLang="en-US" sz="2800" b="1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ea typeface="Calibri" panose="020F0502020204030204" pitchFamily="34" charset="0"/>
                <a:cs typeface="Arial" panose="020B0604020202020204" pitchFamily="34" charset="0"/>
              </a:rPr>
              <a:t>này</a:t>
            </a:r>
            <a:r>
              <a:rPr lang="en-US" altLang="en-US" sz="2800" b="1" dirty="0"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6853EFA-199B-4C1E-B715-92434B8C617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46" b="32453"/>
          <a:stretch/>
        </p:blipFill>
        <p:spPr>
          <a:xfrm>
            <a:off x="333380" y="-46673"/>
            <a:ext cx="11153779" cy="2400300"/>
          </a:xfrm>
          <a:prstGeom prst="rect">
            <a:avLst/>
          </a:prstGeom>
        </p:spPr>
      </p:pic>
      <p:sp>
        <p:nvSpPr>
          <p:cNvPr id="14353" name="Text Box 17">
            <a:extLst>
              <a:ext uri="{FF2B5EF4-FFF2-40B4-BE49-F238E27FC236}">
                <a16:creationId xmlns:a16="http://schemas.microsoft.com/office/drawing/2014/main" id="{66886083-9B70-4BEB-81C9-4965FB5B92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5920" y="529200"/>
            <a:ext cx="9001130" cy="112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prstTxWarp prst="textArchUp">
              <a:avLst>
                <a:gd name="adj" fmla="val 10814219"/>
              </a:avLst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600" b="1" dirty="0">
                <a:solidFill>
                  <a:srgbClr val="385723"/>
                </a:solidFill>
                <a:cs typeface="Arial" panose="020B0604020202020204" pitchFamily="34" charset="0"/>
              </a:rPr>
              <a:t>2a. </a:t>
            </a:r>
            <a:r>
              <a:rPr lang="en-US" altLang="en-US" sz="2600" b="1" dirty="0" err="1">
                <a:cs typeface="Arial" panose="020B0604020202020204" pitchFamily="34" charset="0"/>
              </a:rPr>
              <a:t>Tìm</a:t>
            </a:r>
            <a:r>
              <a:rPr lang="en-US" altLang="en-US" sz="2600" b="1" dirty="0">
                <a:cs typeface="Arial" panose="020B0604020202020204" pitchFamily="34" charset="0"/>
              </a:rPr>
              <a:t> </a:t>
            </a:r>
            <a:r>
              <a:rPr lang="en-US" altLang="en-US" sz="2600" b="1" dirty="0" err="1">
                <a:cs typeface="Arial" panose="020B0604020202020204" pitchFamily="34" charset="0"/>
              </a:rPr>
              <a:t>những</a:t>
            </a:r>
            <a:r>
              <a:rPr lang="en-US" altLang="en-US" sz="2600" b="1" dirty="0">
                <a:cs typeface="Arial" panose="020B0604020202020204" pitchFamily="34" charset="0"/>
              </a:rPr>
              <a:t> </a:t>
            </a:r>
            <a:r>
              <a:rPr lang="en-US" altLang="en-US" sz="2600" b="1" dirty="0" err="1">
                <a:cs typeface="Arial" panose="020B0604020202020204" pitchFamily="34" charset="0"/>
              </a:rPr>
              <a:t>chữ</a:t>
            </a:r>
            <a:r>
              <a:rPr lang="en-US" altLang="en-US" sz="2600" b="1" dirty="0">
                <a:cs typeface="Arial" panose="020B0604020202020204" pitchFamily="34" charset="0"/>
              </a:rPr>
              <a:t> </a:t>
            </a:r>
            <a:r>
              <a:rPr lang="en-US" altLang="en-US" sz="2600" b="1" dirty="0" err="1">
                <a:cs typeface="Arial" panose="020B0604020202020204" pitchFamily="34" charset="0"/>
              </a:rPr>
              <a:t>bị</a:t>
            </a:r>
            <a:r>
              <a:rPr lang="en-US" altLang="en-US" sz="2600" b="1" dirty="0">
                <a:cs typeface="Arial" panose="020B0604020202020204" pitchFamily="34" charset="0"/>
              </a:rPr>
              <a:t> </a:t>
            </a:r>
            <a:r>
              <a:rPr lang="en-US" altLang="en-US" sz="2600" b="1" dirty="0" err="1">
                <a:cs typeface="Arial" panose="020B0604020202020204" pitchFamily="34" charset="0"/>
              </a:rPr>
              <a:t>bỏ</a:t>
            </a:r>
            <a:r>
              <a:rPr lang="en-US" altLang="en-US" sz="2600" b="1" dirty="0">
                <a:cs typeface="Arial" panose="020B0604020202020204" pitchFamily="34" charset="0"/>
              </a:rPr>
              <a:t> </a:t>
            </a:r>
            <a:r>
              <a:rPr lang="en-US" altLang="en-US" sz="2600" b="1" dirty="0" err="1">
                <a:cs typeface="Arial" panose="020B0604020202020204" pitchFamily="34" charset="0"/>
              </a:rPr>
              <a:t>trống</a:t>
            </a:r>
            <a:r>
              <a:rPr lang="en-US" altLang="en-US" sz="2600" b="1" dirty="0">
                <a:cs typeface="Arial" panose="020B0604020202020204" pitchFamily="34" charset="0"/>
              </a:rPr>
              <a:t> </a:t>
            </a:r>
            <a:r>
              <a:rPr lang="en-US" altLang="en-US" sz="2600" b="1" dirty="0" err="1">
                <a:cs typeface="Arial" panose="020B0604020202020204" pitchFamily="34" charset="0"/>
              </a:rPr>
              <a:t>bắt</a:t>
            </a:r>
            <a:r>
              <a:rPr lang="en-US" altLang="en-US" sz="2600" b="1" dirty="0">
                <a:cs typeface="Arial" panose="020B0604020202020204" pitchFamily="34" charset="0"/>
              </a:rPr>
              <a:t> </a:t>
            </a:r>
            <a:r>
              <a:rPr lang="en-US" altLang="en-US" sz="2600" b="1" dirty="0" err="1">
                <a:cs typeface="Arial" panose="020B0604020202020204" pitchFamily="34" charset="0"/>
              </a:rPr>
              <a:t>đầu</a:t>
            </a:r>
            <a:r>
              <a:rPr lang="en-US" altLang="en-US" sz="2600" b="1" dirty="0">
                <a:cs typeface="Arial" panose="020B0604020202020204" pitchFamily="34" charset="0"/>
              </a:rPr>
              <a:t> </a:t>
            </a:r>
            <a:r>
              <a:rPr lang="en-US" altLang="en-US" sz="2600" b="1" dirty="0" err="1">
                <a:cs typeface="Arial" panose="020B0604020202020204" pitchFamily="34" charset="0"/>
              </a:rPr>
              <a:t>bằng</a:t>
            </a:r>
            <a:r>
              <a:rPr lang="en-US" altLang="en-US" sz="2600" b="1" dirty="0">
                <a:cs typeface="Arial" panose="020B060402020202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cs typeface="Arial" panose="020B0604020202020204" pitchFamily="34" charset="0"/>
              </a:rPr>
              <a:t>ch</a:t>
            </a:r>
            <a:r>
              <a:rPr lang="en-US" altLang="en-US" sz="2600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b="1" dirty="0" err="1">
                <a:cs typeface="Arial" panose="020B0604020202020204" pitchFamily="34" charset="0"/>
              </a:rPr>
              <a:t>hoặc</a:t>
            </a:r>
            <a:r>
              <a:rPr lang="en-US" altLang="en-US" sz="2600" b="1" dirty="0">
                <a:cs typeface="Arial" panose="020B0604020202020204" pitchFamily="34" charset="0"/>
              </a:rPr>
              <a:t> </a:t>
            </a:r>
            <a:r>
              <a:rPr lang="en-US" altLang="en-US" sz="2600" b="1" dirty="0">
                <a:solidFill>
                  <a:srgbClr val="C00000"/>
                </a:solidFill>
                <a:cs typeface="Arial" panose="020B0604020202020204" pitchFamily="34" charset="0"/>
              </a:rPr>
              <a:t>tr</a:t>
            </a:r>
            <a:r>
              <a:rPr lang="en-US" altLang="en-US" sz="2600" b="1" dirty="0">
                <a:cs typeface="Arial" panose="020B0604020202020204" pitchFamily="34" charset="0"/>
              </a:rPr>
              <a:t>:</a:t>
            </a:r>
          </a:p>
        </p:txBody>
      </p:sp>
      <p:sp>
        <p:nvSpPr>
          <p:cNvPr id="15" name="Rectangle 1">
            <a:extLst>
              <a:ext uri="{FF2B5EF4-FFF2-40B4-BE49-F238E27FC236}">
                <a16:creationId xmlns:a16="http://schemas.microsoft.com/office/drawing/2014/main" id="{96D29B37-654B-4F67-9CC1-8DAC6C2292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5920" y="1500661"/>
            <a:ext cx="8582030" cy="4536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en-US" sz="2800" b="1" dirty="0">
                <a:ea typeface="Calibri" panose="020F0502020204030204" pitchFamily="34" charset="0"/>
                <a:cs typeface="Arial" panose="020B0604020202020204" pitchFamily="34" charset="0"/>
              </a:rPr>
              <a:t>         Con </a:t>
            </a:r>
            <a:r>
              <a:rPr lang="en-US" altLang="en-US" sz="2800" b="1" dirty="0" err="1"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altLang="en-US" sz="2800" b="1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2800" b="1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altLang="en-US" sz="2800" b="1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ea typeface="Calibri" panose="020F0502020204030204" pitchFamily="34" charset="0"/>
                <a:cs typeface="Arial" panose="020B0604020202020204" pitchFamily="34" charset="0"/>
              </a:rPr>
              <a:t>sinh</a:t>
            </a:r>
            <a:r>
              <a:rPr lang="en-US" altLang="en-US" sz="2800" b="1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en-US" altLang="en-US" sz="2800" b="1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2800" b="1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trí</a:t>
            </a:r>
            <a:r>
              <a:rPr lang="en-US" altLang="en-US" sz="2800" b="1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ea typeface="Calibri" panose="020F0502020204030204" pitchFamily="34" charset="0"/>
                <a:cs typeface="Arial" panose="020B0604020202020204" pitchFamily="34" charset="0"/>
              </a:rPr>
              <a:t>tuệ</a:t>
            </a:r>
            <a:r>
              <a:rPr lang="en-US" altLang="en-US" sz="2800" b="1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ea typeface="Calibri" panose="020F0502020204030204" pitchFamily="34" charset="0"/>
                <a:cs typeface="Arial" panose="020B0604020202020204" pitchFamily="34" charset="0"/>
              </a:rPr>
              <a:t>vượt</a:t>
            </a:r>
            <a:r>
              <a:rPr lang="en-US" altLang="en-US" sz="2800" b="1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en-US" altLang="en-US" sz="2800" b="1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ea typeface="Calibri" panose="020F0502020204030204" pitchFamily="34" charset="0"/>
                <a:cs typeface="Arial" panose="020B0604020202020204" pitchFamily="34" charset="0"/>
              </a:rPr>
              <a:t>mọi</a:t>
            </a:r>
            <a:r>
              <a:rPr lang="en-US" altLang="en-US" sz="2800" b="1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ea typeface="Calibri" panose="020F0502020204030204" pitchFamily="34" charset="0"/>
                <a:cs typeface="Arial" panose="020B0604020202020204" pitchFamily="34" charset="0"/>
              </a:rPr>
              <a:t>loài</a:t>
            </a:r>
            <a:r>
              <a:rPr lang="en-US" altLang="en-US" sz="2800" b="1" dirty="0"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800" b="1" dirty="0" err="1"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2800" b="1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ea typeface="Calibri" panose="020F0502020204030204" pitchFamily="34" charset="0"/>
                <a:cs typeface="Arial" panose="020B0604020202020204" pitchFamily="34" charset="0"/>
              </a:rPr>
              <a:t>phẩm</a:t>
            </a:r>
            <a:r>
              <a:rPr lang="en-US" altLang="en-US" sz="2800" b="1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chất</a:t>
            </a:r>
            <a:r>
              <a:rPr lang="en-US" altLang="en-US" sz="2800" b="1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ea typeface="Calibri" panose="020F0502020204030204" pitchFamily="34" charset="0"/>
                <a:cs typeface="Arial" panose="020B0604020202020204" pitchFamily="34" charset="0"/>
              </a:rPr>
              <a:t>kì</a:t>
            </a:r>
            <a:r>
              <a:rPr lang="en-US" altLang="en-US" sz="2800" b="1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ea typeface="Calibri" panose="020F0502020204030204" pitchFamily="34" charset="0"/>
                <a:cs typeface="Arial" panose="020B0604020202020204" pitchFamily="34" charset="0"/>
              </a:rPr>
              <a:t>diệu</a:t>
            </a:r>
            <a:r>
              <a:rPr lang="en-US" altLang="en-US" sz="2800" b="1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2800" b="1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ea typeface="Calibri" panose="020F0502020204030204" pitchFamily="34" charset="0"/>
                <a:cs typeface="Arial" panose="020B0604020202020204" pitchFamily="34" charset="0"/>
              </a:rPr>
              <a:t>biết</a:t>
            </a:r>
            <a:r>
              <a:rPr lang="en-US" altLang="en-US" sz="2800" b="1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ea typeface="Calibri" panose="020F0502020204030204" pitchFamily="34" charset="0"/>
                <a:cs typeface="Arial" panose="020B0604020202020204" pitchFamily="34" charset="0"/>
              </a:rPr>
              <a:t>mơ</a:t>
            </a:r>
            <a:r>
              <a:rPr lang="en-US" altLang="en-US" sz="2800" b="1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ea typeface="Calibri" panose="020F0502020204030204" pitchFamily="34" charset="0"/>
                <a:cs typeface="Arial" panose="020B0604020202020204" pitchFamily="34" charset="0"/>
              </a:rPr>
              <a:t>ước</a:t>
            </a:r>
            <a:r>
              <a:rPr lang="en-US" altLang="en-US" sz="2800" b="1" dirty="0"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altLang="en-US" sz="2800" b="1" dirty="0" err="1">
                <a:ea typeface="Calibri" panose="020F0502020204030204" pitchFamily="34" charset="0"/>
                <a:cs typeface="Arial" panose="020B0604020202020204" pitchFamily="34" charset="0"/>
              </a:rPr>
              <a:t>Chính</a:t>
            </a:r>
            <a:r>
              <a:rPr lang="en-US" altLang="en-US" sz="2800" b="1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ea typeface="Calibri" panose="020F0502020204030204" pitchFamily="34" charset="0"/>
                <a:cs typeface="Arial" panose="020B0604020202020204" pitchFamily="34" charset="0"/>
              </a:rPr>
              <a:t>vì</a:t>
            </a:r>
            <a:r>
              <a:rPr lang="en-US" altLang="en-US" sz="2800" b="1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ea typeface="Calibri" panose="020F0502020204030204" pitchFamily="34" charset="0"/>
                <a:cs typeface="Arial" panose="020B0604020202020204" pitchFamily="34" charset="0"/>
              </a:rPr>
              <a:t>vậy</a:t>
            </a:r>
            <a:r>
              <a:rPr lang="en-US" altLang="en-US" sz="2800" b="1" dirty="0"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800" b="1" dirty="0" err="1">
                <a:ea typeface="Calibri" panose="020F0502020204030204" pitchFamily="34" charset="0"/>
                <a:cs typeface="Arial" panose="020B0604020202020204" pitchFamily="34" charset="0"/>
              </a:rPr>
              <a:t>họ</a:t>
            </a:r>
            <a:r>
              <a:rPr lang="en-US" altLang="en-US" sz="2800" b="1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ea typeface="Calibri" panose="020F0502020204030204" pitchFamily="34" charset="0"/>
                <a:cs typeface="Arial" panose="020B0604020202020204" pitchFamily="34" charset="0"/>
              </a:rPr>
              <a:t>khám</a:t>
            </a:r>
            <a:r>
              <a:rPr lang="en-US" altLang="en-US" sz="2800" b="1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ea typeface="Calibri" panose="020F0502020204030204" pitchFamily="34" charset="0"/>
                <a:cs typeface="Arial" panose="020B0604020202020204" pitchFamily="34" charset="0"/>
              </a:rPr>
              <a:t>phá</a:t>
            </a:r>
            <a:r>
              <a:rPr lang="en-US" altLang="en-US" sz="2800" b="1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altLang="en-US" sz="2800" b="1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en-US" altLang="en-US" sz="2800" b="1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ea typeface="Calibri" panose="020F0502020204030204" pitchFamily="34" charset="0"/>
                <a:cs typeface="Arial" panose="020B0604020202020204" pitchFamily="34" charset="0"/>
              </a:rPr>
              <a:t>bí</a:t>
            </a:r>
            <a:r>
              <a:rPr lang="en-US" altLang="en-US" sz="2800" b="1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ea typeface="Calibri" panose="020F0502020204030204" pitchFamily="34" charset="0"/>
                <a:cs typeface="Arial" panose="020B0604020202020204" pitchFamily="34" charset="0"/>
              </a:rPr>
              <a:t>mật</a:t>
            </a:r>
            <a:r>
              <a:rPr lang="en-US" altLang="en-US" sz="2800" b="1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ea typeface="Calibri" panose="020F0502020204030204" pitchFamily="34" charset="0"/>
                <a:cs typeface="Arial" panose="020B0604020202020204" pitchFamily="34" charset="0"/>
              </a:rPr>
              <a:t>nằm</a:t>
            </a:r>
            <a:r>
              <a:rPr lang="en-US" altLang="en-US" sz="2800" b="1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ea typeface="Calibri" panose="020F0502020204030204" pitchFamily="34" charset="0"/>
                <a:cs typeface="Arial" panose="020B0604020202020204" pitchFamily="34" charset="0"/>
              </a:rPr>
              <a:t>sâu</a:t>
            </a:r>
            <a:r>
              <a:rPr lang="en-US" altLang="en-US" sz="2800" b="1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altLang="en-US" sz="2800" b="1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ea typeface="Calibri" panose="020F0502020204030204" pitchFamily="34" charset="0"/>
                <a:cs typeface="Arial" panose="020B0604020202020204" pitchFamily="34" charset="0"/>
              </a:rPr>
              <a:t>lòng</a:t>
            </a:r>
            <a:r>
              <a:rPr lang="en-US" altLang="en-US" sz="2800" b="1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ea typeface="Calibri" panose="020F0502020204030204" pitchFamily="34" charset="0"/>
                <a:cs typeface="Arial" panose="020B0604020202020204" pitchFamily="34" charset="0"/>
              </a:rPr>
              <a:t>đất</a:t>
            </a:r>
            <a:r>
              <a:rPr lang="en-US" altLang="en-US" sz="2800" b="1" dirty="0"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800" b="1" dirty="0" err="1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chế</a:t>
            </a:r>
            <a:r>
              <a:rPr lang="en-US" altLang="en-US" sz="2800" b="1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ea typeface="Calibri" panose="020F0502020204030204" pitchFamily="34" charset="0"/>
                <a:cs typeface="Arial" panose="020B0604020202020204" pitchFamily="34" charset="0"/>
              </a:rPr>
              <a:t>ngự</a:t>
            </a:r>
            <a:r>
              <a:rPr lang="en-US" altLang="en-US" sz="2800" b="1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altLang="en-US" sz="2800" b="1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ea typeface="Calibri" panose="020F0502020204030204" pitchFamily="34" charset="0"/>
                <a:cs typeface="Arial" panose="020B0604020202020204" pitchFamily="34" charset="0"/>
              </a:rPr>
              <a:t>đại</a:t>
            </a:r>
            <a:r>
              <a:rPr lang="en-US" altLang="en-US" sz="2800" b="1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ea typeface="Calibri" panose="020F0502020204030204" pitchFamily="34" charset="0"/>
                <a:cs typeface="Arial" panose="020B0604020202020204" pitchFamily="34" charset="0"/>
              </a:rPr>
              <a:t>dương</a:t>
            </a:r>
            <a:r>
              <a:rPr lang="en-US" altLang="en-US" sz="2800" b="1" dirty="0"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800" b="1" dirty="0" err="1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chinh</a:t>
            </a:r>
            <a:r>
              <a:rPr lang="en-US" altLang="en-US" sz="2800" b="1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ea typeface="Calibri" panose="020F0502020204030204" pitchFamily="34" charset="0"/>
                <a:cs typeface="Arial" panose="020B0604020202020204" pitchFamily="34" charset="0"/>
              </a:rPr>
              <a:t>phục</a:t>
            </a:r>
            <a:r>
              <a:rPr lang="en-US" altLang="en-US" sz="2800" b="1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altLang="en-US" sz="2800" b="1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ea typeface="Calibri" panose="020F0502020204030204" pitchFamily="34" charset="0"/>
                <a:cs typeface="Arial" panose="020B0604020202020204" pitchFamily="34" charset="0"/>
              </a:rPr>
              <a:t>khoảng</a:t>
            </a:r>
            <a:r>
              <a:rPr lang="en-US" altLang="en-US" sz="2800" b="1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altLang="en-US" sz="2800" b="1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ea typeface="Calibri" panose="020F0502020204030204" pitchFamily="34" charset="0"/>
                <a:cs typeface="Arial" panose="020B0604020202020204" pitchFamily="34" charset="0"/>
              </a:rPr>
              <a:t>vũ</a:t>
            </a:r>
            <a:r>
              <a:rPr lang="en-US" altLang="en-US" sz="2800" b="1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trụ</a:t>
            </a:r>
            <a:r>
              <a:rPr lang="en-US" altLang="en-US" sz="2800" b="1" dirty="0">
                <a:ea typeface="Calibri" panose="020F0502020204030204" pitchFamily="34" charset="0"/>
                <a:cs typeface="Arial" panose="020B0604020202020204" pitchFamily="34" charset="0"/>
              </a:rPr>
              <a:t> bao la. </a:t>
            </a:r>
            <a:r>
              <a:rPr lang="en-US" altLang="en-US" sz="2800" b="1" dirty="0" err="1">
                <a:ea typeface="Calibri" panose="020F0502020204030204" pitchFamily="34" charset="0"/>
                <a:cs typeface="Arial" panose="020B0604020202020204" pitchFamily="34" charset="0"/>
              </a:rPr>
              <a:t>Họ</a:t>
            </a:r>
            <a:r>
              <a:rPr lang="en-US" altLang="en-US" sz="2800" b="1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2800" b="1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en-US" altLang="en-US" sz="2800" b="1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chủ</a:t>
            </a:r>
            <a:r>
              <a:rPr lang="en-US" altLang="en-US" sz="2800" b="1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en-US" altLang="en-US" sz="2800" b="1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ea typeface="Calibri" panose="020F0502020204030204" pitchFamily="34" charset="0"/>
                <a:cs typeface="Arial" panose="020B0604020202020204" pitchFamily="34" charset="0"/>
              </a:rPr>
              <a:t>xứng</a:t>
            </a:r>
            <a:r>
              <a:rPr lang="en-US" altLang="en-US" sz="2800" b="1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ea typeface="Calibri" panose="020F0502020204030204" pitchFamily="34" charset="0"/>
                <a:cs typeface="Arial" panose="020B0604020202020204" pitchFamily="34" charset="0"/>
              </a:rPr>
              <a:t>đáng</a:t>
            </a:r>
            <a:r>
              <a:rPr lang="en-US" altLang="en-US" sz="2800" b="1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2800" b="1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ea typeface="Calibri" panose="020F0502020204030204" pitchFamily="34" charset="0"/>
                <a:cs typeface="Arial" panose="020B0604020202020204" pitchFamily="34" charset="0"/>
              </a:rPr>
              <a:t>thế</a:t>
            </a:r>
            <a:r>
              <a:rPr lang="en-US" altLang="en-US" sz="2800" b="1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ea typeface="Calibri" panose="020F0502020204030204" pitchFamily="34" charset="0"/>
                <a:cs typeface="Arial" panose="020B0604020202020204" pitchFamily="34" charset="0"/>
              </a:rPr>
              <a:t>giới</a:t>
            </a:r>
            <a:r>
              <a:rPr lang="en-US" altLang="en-US" sz="2800" b="1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ea typeface="Calibri" panose="020F0502020204030204" pitchFamily="34" charset="0"/>
                <a:cs typeface="Arial" panose="020B0604020202020204" pitchFamily="34" charset="0"/>
              </a:rPr>
              <a:t>này</a:t>
            </a:r>
            <a:r>
              <a:rPr lang="en-US" altLang="en-US" sz="2800" b="1" dirty="0"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7" name="图片 2">
            <a:extLst>
              <a:ext uri="{FF2B5EF4-FFF2-40B4-BE49-F238E27FC236}">
                <a16:creationId xmlns:a16="http://schemas.microsoft.com/office/drawing/2014/main" id="{B8C0C993-443E-4194-8870-28A6D458838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74723" y="4638660"/>
            <a:ext cx="2217277" cy="2381459"/>
          </a:xfrm>
          <a:prstGeom prst="rect">
            <a:avLst/>
          </a:prstGeom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143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143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143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720"/>
                            </p:stCondLst>
                            <p:childTnLst>
                              <p:par>
                                <p:cTn id="1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1" grpId="0"/>
      <p:bldP spid="14341" grpId="1"/>
      <p:bldP spid="14353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6">
            <a:extLst>
              <a:ext uri="{FF2B5EF4-FFF2-40B4-BE49-F238E27FC236}">
                <a16:creationId xmlns:a16="http://schemas.microsoft.com/office/drawing/2014/main" id="{F5D64631-909F-4AE3-ABA2-6B9F2D13CD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5450" y="3771908"/>
            <a:ext cx="1371600" cy="739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en-US" sz="3200" b="1"/>
              <a:t>  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6853EFA-199B-4C1E-B715-92434B8C617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46" b="32453"/>
          <a:stretch/>
        </p:blipFill>
        <p:spPr>
          <a:xfrm>
            <a:off x="333380" y="-65724"/>
            <a:ext cx="11153779" cy="2542223"/>
          </a:xfrm>
          <a:prstGeom prst="rect">
            <a:avLst/>
          </a:prstGeom>
        </p:spPr>
      </p:pic>
      <p:sp>
        <p:nvSpPr>
          <p:cNvPr id="14353" name="Text Box 17">
            <a:extLst>
              <a:ext uri="{FF2B5EF4-FFF2-40B4-BE49-F238E27FC236}">
                <a16:creationId xmlns:a16="http://schemas.microsoft.com/office/drawing/2014/main" id="{66886083-9B70-4BEB-81C9-4965FB5B92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5420" y="782420"/>
            <a:ext cx="9001130" cy="817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prstTxWarp prst="textArchUp">
              <a:avLst>
                <a:gd name="adj" fmla="val 10814219"/>
              </a:avLst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600" b="1" dirty="0">
                <a:solidFill>
                  <a:srgbClr val="385723"/>
                </a:solidFill>
                <a:cs typeface="Arial" panose="020B0604020202020204" pitchFamily="34" charset="0"/>
              </a:rPr>
              <a:t>2b. </a:t>
            </a:r>
            <a:r>
              <a:rPr lang="vi-VN" altLang="en-US" sz="2600" b="1" dirty="0">
                <a:cs typeface="Arial" panose="020B0604020202020204" pitchFamily="34" charset="0"/>
              </a:rPr>
              <a:t>Tìm những chữ bị bỏ trống có vần </a:t>
            </a:r>
            <a:r>
              <a:rPr lang="vi-VN" altLang="en-US" sz="2600" b="1" dirty="0">
                <a:solidFill>
                  <a:srgbClr val="C00000"/>
                </a:solidFill>
                <a:cs typeface="Arial" panose="020B0604020202020204" pitchFamily="34" charset="0"/>
              </a:rPr>
              <a:t>ươn</a:t>
            </a:r>
            <a:r>
              <a:rPr lang="vi-VN" altLang="en-US" sz="2600" b="1" dirty="0">
                <a:cs typeface="Arial" panose="020B0604020202020204" pitchFamily="34" charset="0"/>
              </a:rPr>
              <a:t> hoặc</a:t>
            </a:r>
            <a:r>
              <a:rPr lang="en-US" altLang="en-US" sz="2600" b="1" dirty="0">
                <a:cs typeface="Arial" panose="020B0604020202020204" pitchFamily="34" charset="0"/>
              </a:rPr>
              <a:t> </a:t>
            </a:r>
            <a:r>
              <a:rPr lang="vi-VN" altLang="en-US" sz="2600" b="1" dirty="0">
                <a:solidFill>
                  <a:srgbClr val="C00000"/>
                </a:solidFill>
                <a:cs typeface="Arial" panose="020B0604020202020204" pitchFamily="34" charset="0"/>
              </a:rPr>
              <a:t>ương</a:t>
            </a:r>
            <a:r>
              <a:rPr lang="vi-VN" altLang="en-US" sz="2600" b="1" dirty="0">
                <a:cs typeface="Arial" panose="020B0604020202020204" pitchFamily="34" charset="0"/>
              </a:rPr>
              <a:t> </a:t>
            </a:r>
            <a:endParaRPr lang="en-US" altLang="en-US" sz="2600" b="1" dirty="0">
              <a:cs typeface="Arial" panose="020B0604020202020204" pitchFamily="34" charset="0"/>
            </a:endParaRPr>
          </a:p>
          <a:p>
            <a:pPr algn="ctr" eaLnBrk="1" hangingPunct="1"/>
            <a:r>
              <a:rPr lang="vi-VN" altLang="en-US" sz="2600" b="1" dirty="0">
                <a:cs typeface="Arial" panose="020B0604020202020204" pitchFamily="34" charset="0"/>
              </a:rPr>
              <a:t>để hoàn chỉnh đoạn văn dưới đây</a:t>
            </a:r>
            <a:r>
              <a:rPr lang="en-US" altLang="en-US" sz="2600" b="1" dirty="0">
                <a:cs typeface="Arial" panose="020B0604020202020204" pitchFamily="34" charset="0"/>
              </a:rPr>
              <a:t>:</a:t>
            </a:r>
          </a:p>
        </p:txBody>
      </p:sp>
      <p:sp>
        <p:nvSpPr>
          <p:cNvPr id="15" name="Rectangle 1">
            <a:extLst>
              <a:ext uri="{FF2B5EF4-FFF2-40B4-BE49-F238E27FC236}">
                <a16:creationId xmlns:a16="http://schemas.microsoft.com/office/drawing/2014/main" id="{96D29B37-654B-4F67-9CC1-8DAC6C2292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5935" y="1418335"/>
            <a:ext cx="8582030" cy="451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30000"/>
              </a:lnSpc>
            </a:pPr>
            <a:r>
              <a:rPr lang="en-US" altLang="en-US" sz="2800" b="1" dirty="0"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r>
              <a:rPr lang="vi-VN" altLang="en-US" sz="2800" b="1" dirty="0">
                <a:ea typeface="Calibri" panose="020F0502020204030204" pitchFamily="34" charset="0"/>
                <a:cs typeface="Arial" panose="020B0604020202020204" pitchFamily="34" charset="0"/>
              </a:rPr>
              <a:t>Nhà Trung ở gần sân bay. Từ nhỏ, Trung đã rất ngưỡng mộ các chú phi công. Em mơ ước lớn lên sẽ trở thành phi công để được bay </a:t>
            </a:r>
            <a:r>
              <a:rPr lang="en-US" altLang="en-US" sz="2800" b="1" dirty="0" err="1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lượn</a:t>
            </a:r>
            <a:r>
              <a:rPr lang="en-US" altLang="en-US" sz="2800" b="1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altLang="en-US" sz="2800" b="1" dirty="0">
                <a:ea typeface="Calibri" panose="020F0502020204030204" pitchFamily="34" charset="0"/>
                <a:cs typeface="Arial" panose="020B0604020202020204" pitchFamily="34" charset="0"/>
              </a:rPr>
              <a:t>trên bầu trời, bay trên </a:t>
            </a:r>
            <a:r>
              <a:rPr lang="en-US" altLang="en-US" sz="2800" b="1" dirty="0" err="1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vườn</a:t>
            </a:r>
            <a:r>
              <a:rPr lang="vi-VN" altLang="en-US" sz="2800" b="1" dirty="0">
                <a:ea typeface="Calibri" panose="020F0502020204030204" pitchFamily="34" charset="0"/>
                <a:cs typeface="Arial" panose="020B0604020202020204" pitchFamily="34" charset="0"/>
              </a:rPr>
              <a:t> tược, làng mạc, thành phố quê </a:t>
            </a:r>
            <a:r>
              <a:rPr lang="en-US" altLang="en-US" sz="2800" b="1" dirty="0" err="1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hương</a:t>
            </a:r>
            <a:r>
              <a:rPr lang="en-US" altLang="en-US" sz="2800" b="1" dirty="0">
                <a:ea typeface="Calibri" panose="020F0502020204030204" pitchFamily="34" charset="0"/>
                <a:cs typeface="Arial" panose="020B0604020202020204" pitchFamily="34" charset="0"/>
              </a:rPr>
              <a:t>,</a:t>
            </a:r>
            <a:r>
              <a:rPr lang="vi-VN" altLang="en-US" sz="2800" b="1" dirty="0">
                <a:ea typeface="Calibri" panose="020F0502020204030204" pitchFamily="34" charset="0"/>
                <a:cs typeface="Arial" panose="020B0604020202020204" pitchFamily="34" charset="0"/>
              </a:rPr>
              <a:t> vượt qua các đại</a:t>
            </a:r>
            <a:r>
              <a:rPr lang="en-US" altLang="en-US" sz="2800" b="1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dương</a:t>
            </a:r>
            <a:r>
              <a:rPr lang="en-US" altLang="en-US" sz="2800" b="1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altLang="en-US" sz="2800" b="1" dirty="0">
                <a:ea typeface="Calibri" panose="020F0502020204030204" pitchFamily="34" charset="0"/>
                <a:cs typeface="Arial" panose="020B0604020202020204" pitchFamily="34" charset="0"/>
              </a:rPr>
              <a:t>mênh mông. Để chuẩn bị cho </a:t>
            </a:r>
            <a:r>
              <a:rPr lang="en-US" altLang="en-US" sz="2800" b="1" dirty="0" err="1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tương</a:t>
            </a:r>
            <a:r>
              <a:rPr lang="en-US" altLang="en-US" sz="2800" b="1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altLang="en-US" sz="2800" b="1" dirty="0">
                <a:ea typeface="Calibri" panose="020F0502020204030204" pitchFamily="34" charset="0"/>
                <a:cs typeface="Arial" panose="020B0604020202020204" pitchFamily="34" charset="0"/>
              </a:rPr>
              <a:t>lai, Trung cố gắng học giỏi, tập</a:t>
            </a:r>
            <a:r>
              <a:rPr lang="en-US" altLang="en-US" sz="2800" b="1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altLang="en-US" sz="2800" b="1" dirty="0">
                <a:ea typeface="Calibri" panose="020F0502020204030204" pitchFamily="34" charset="0"/>
                <a:cs typeface="Arial" panose="020B0604020202020204" pitchFamily="34" charset="0"/>
              </a:rPr>
              <a:t>thể dục</a:t>
            </a:r>
            <a:r>
              <a:rPr lang="en-US" altLang="en-US" sz="2800" b="1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thường</a:t>
            </a:r>
            <a:r>
              <a:rPr lang="en-US" altLang="en-US" sz="2800" b="1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altLang="en-US" sz="2800" b="1" dirty="0">
                <a:ea typeface="Calibri" panose="020F0502020204030204" pitchFamily="34" charset="0"/>
                <a:cs typeface="Arial" panose="020B0604020202020204" pitchFamily="34" charset="0"/>
              </a:rPr>
              <a:t>xuyên cho cơ thể khỏe mạnh,</a:t>
            </a:r>
            <a:r>
              <a:rPr lang="en-US" altLang="en-US" sz="2800" b="1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cường</a:t>
            </a:r>
            <a:r>
              <a:rPr lang="en-US" altLang="en-US" sz="2800" b="1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altLang="en-US" sz="2800" b="1" dirty="0">
                <a:ea typeface="Calibri" panose="020F0502020204030204" pitchFamily="34" charset="0"/>
                <a:cs typeface="Arial" panose="020B0604020202020204" pitchFamily="34" charset="0"/>
              </a:rPr>
              <a:t>tráng.</a:t>
            </a:r>
            <a:endParaRPr lang="en-US" altLang="en-US" sz="2800" b="1" dirty="0"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4341" name="Rectangle 1">
            <a:extLst>
              <a:ext uri="{FF2B5EF4-FFF2-40B4-BE49-F238E27FC236}">
                <a16:creationId xmlns:a16="http://schemas.microsoft.com/office/drawing/2014/main" id="{17CAF0AE-44E4-46F3-8F51-B58ACDAE65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4985" y="1370148"/>
            <a:ext cx="8582030" cy="4536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altLang="en-US" sz="2800" b="1" dirty="0">
                <a:ea typeface="Calibri" panose="020F0502020204030204" pitchFamily="34" charset="0"/>
                <a:cs typeface="Arial" panose="020B0604020202020204" pitchFamily="34" charset="0"/>
              </a:rPr>
              <a:t>         </a:t>
            </a:r>
            <a:r>
              <a:rPr lang="vi-VN" altLang="en-US" sz="2800" b="1" dirty="0">
                <a:ea typeface="Calibri" panose="020F0502020204030204" pitchFamily="34" charset="0"/>
                <a:cs typeface="Arial" panose="020B0604020202020204" pitchFamily="34" charset="0"/>
              </a:rPr>
              <a:t>Nhà Trung ở gần sân bay. Từ nhỏ, Trung đã rất ngưỡng mộ các chú phi công. Em mơ ước lớn lên sẽ trở thành phi công để được bay</a:t>
            </a:r>
            <a:r>
              <a:rPr lang="en-US" altLang="en-US" sz="2800" b="1" dirty="0">
                <a:ea typeface="Calibri" panose="020F0502020204030204" pitchFamily="34" charset="0"/>
                <a:cs typeface="Arial" panose="020B0604020202020204" pitchFamily="34" charset="0"/>
              </a:rPr>
              <a:t> …</a:t>
            </a:r>
            <a:r>
              <a:rPr lang="vi-VN" altLang="en-US" sz="2800" b="1" dirty="0">
                <a:ea typeface="Calibri" panose="020F0502020204030204" pitchFamily="34" charset="0"/>
                <a:cs typeface="Arial" panose="020B0604020202020204" pitchFamily="34" charset="0"/>
              </a:rPr>
              <a:t>                                                   trên bầu trời, bay trên </a:t>
            </a:r>
            <a:r>
              <a:rPr lang="en-US" altLang="en-US" sz="2800" b="1" dirty="0">
                <a:ea typeface="Calibri" panose="020F0502020204030204" pitchFamily="34" charset="0"/>
                <a:cs typeface="Arial" panose="020B0604020202020204" pitchFamily="34" charset="0"/>
              </a:rPr>
              <a:t>…</a:t>
            </a:r>
            <a:r>
              <a:rPr lang="vi-VN" altLang="en-US" sz="2800" b="1" dirty="0">
                <a:ea typeface="Calibri" panose="020F0502020204030204" pitchFamily="34" charset="0"/>
                <a:cs typeface="Arial" panose="020B0604020202020204" pitchFamily="34" charset="0"/>
              </a:rPr>
              <a:t> tược, làng mạc, thành phố quê </a:t>
            </a:r>
            <a:r>
              <a:rPr lang="en-US" altLang="en-US" sz="2800" b="1" dirty="0">
                <a:ea typeface="Calibri" panose="020F0502020204030204" pitchFamily="34" charset="0"/>
                <a:cs typeface="Arial" panose="020B0604020202020204" pitchFamily="34" charset="0"/>
              </a:rPr>
              <a:t>…,</a:t>
            </a:r>
            <a:r>
              <a:rPr lang="vi-VN" altLang="en-US" sz="2800" b="1" dirty="0">
                <a:ea typeface="Calibri" panose="020F0502020204030204" pitchFamily="34" charset="0"/>
                <a:cs typeface="Arial" panose="020B0604020202020204" pitchFamily="34" charset="0"/>
              </a:rPr>
              <a:t> vượt qua các đại</a:t>
            </a:r>
            <a:r>
              <a:rPr lang="en-US" altLang="en-US" sz="2800" b="1" dirty="0">
                <a:ea typeface="Calibri" panose="020F0502020204030204" pitchFamily="34" charset="0"/>
                <a:cs typeface="Arial" panose="020B0604020202020204" pitchFamily="34" charset="0"/>
              </a:rPr>
              <a:t> … </a:t>
            </a:r>
            <a:r>
              <a:rPr lang="vi-VN" altLang="en-US" sz="2800" b="1" dirty="0">
                <a:ea typeface="Calibri" panose="020F0502020204030204" pitchFamily="34" charset="0"/>
                <a:cs typeface="Arial" panose="020B0604020202020204" pitchFamily="34" charset="0"/>
              </a:rPr>
              <a:t>mênh mông. Để chuẩn bị cho </a:t>
            </a:r>
            <a:r>
              <a:rPr lang="en-US" altLang="en-US" sz="2800" b="1" dirty="0">
                <a:ea typeface="Calibri" panose="020F0502020204030204" pitchFamily="34" charset="0"/>
                <a:cs typeface="Arial" panose="020B0604020202020204" pitchFamily="34" charset="0"/>
              </a:rPr>
              <a:t>… </a:t>
            </a:r>
            <a:r>
              <a:rPr lang="vi-VN" altLang="en-US" sz="2800" b="1" dirty="0">
                <a:ea typeface="Calibri" panose="020F0502020204030204" pitchFamily="34" charset="0"/>
                <a:cs typeface="Arial" panose="020B0604020202020204" pitchFamily="34" charset="0"/>
              </a:rPr>
              <a:t>lai, Trung cố gắng học giỏi, tập thể dục</a:t>
            </a:r>
            <a:r>
              <a:rPr lang="en-US" altLang="en-US" sz="2800" b="1" dirty="0">
                <a:ea typeface="Calibri" panose="020F0502020204030204" pitchFamily="34" charset="0"/>
                <a:cs typeface="Arial" panose="020B0604020202020204" pitchFamily="34" charset="0"/>
              </a:rPr>
              <a:t> … </a:t>
            </a:r>
            <a:r>
              <a:rPr lang="vi-VN" altLang="en-US" sz="2800" b="1" dirty="0">
                <a:ea typeface="Calibri" panose="020F0502020204030204" pitchFamily="34" charset="0"/>
                <a:cs typeface="Arial" panose="020B0604020202020204" pitchFamily="34" charset="0"/>
              </a:rPr>
              <a:t>xuyên cho cơ thể khỏe mạnh, </a:t>
            </a:r>
            <a:r>
              <a:rPr lang="en-US" altLang="en-US" sz="2800" b="1" dirty="0">
                <a:ea typeface="Calibri" panose="020F0502020204030204" pitchFamily="34" charset="0"/>
                <a:cs typeface="Arial" panose="020B0604020202020204" pitchFamily="34" charset="0"/>
              </a:rPr>
              <a:t>… </a:t>
            </a:r>
            <a:r>
              <a:rPr lang="vi-VN" altLang="en-US" sz="2800" b="1" dirty="0">
                <a:ea typeface="Calibri" panose="020F0502020204030204" pitchFamily="34" charset="0"/>
                <a:cs typeface="Arial" panose="020B0604020202020204" pitchFamily="34" charset="0"/>
              </a:rPr>
              <a:t>tráng.</a:t>
            </a:r>
            <a:endParaRPr lang="en-US" altLang="en-US" sz="2800" b="1" dirty="0"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图片 2">
            <a:extLst>
              <a:ext uri="{FF2B5EF4-FFF2-40B4-BE49-F238E27FC236}">
                <a16:creationId xmlns:a16="http://schemas.microsoft.com/office/drawing/2014/main" id="{449F65D8-76AC-4E7A-9400-3E2D35A290D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" y="4830536"/>
            <a:ext cx="1818422" cy="1953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608963"/>
      </p:ext>
    </p:extLst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143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143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143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3640"/>
                            </p:stCondLst>
                            <p:childTnLst>
                              <p:par>
                                <p:cTn id="1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53" grpId="0"/>
      <p:bldP spid="15" grpId="0"/>
      <p:bldP spid="14341" grpId="0"/>
      <p:bldP spid="14341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E6A4986-6459-483D-AC10-865B4E5D4F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91" r="7253"/>
          <a:stretch/>
        </p:blipFill>
        <p:spPr>
          <a:xfrm flipH="1">
            <a:off x="-476251" y="0"/>
            <a:ext cx="4152900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2391BC0B-3FDE-478F-8613-F44A2AA07D9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88"/>
          <a:stretch/>
        </p:blipFill>
        <p:spPr>
          <a:xfrm flipH="1">
            <a:off x="-923910" y="-408021"/>
            <a:ext cx="3306351" cy="310506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4517F72D-A945-4276-A9EA-F93CCA17E51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45455" y="2360035"/>
            <a:ext cx="2721804" cy="2923344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28C769F-799B-40E2-A627-72F02B9F7320}"/>
              </a:ext>
            </a:extLst>
          </p:cNvPr>
          <p:cNvSpPr/>
          <p:nvPr/>
        </p:nvSpPr>
        <p:spPr>
          <a:xfrm>
            <a:off x="1943100" y="194957"/>
            <a:ext cx="9639300" cy="120595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385723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3.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85723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Tìm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385723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85723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các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385723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85723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từ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385723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c</a:t>
            </a:r>
            <a:r>
              <a:rPr kumimoji="0" lang="vi-VN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385723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hứa tiếng có vần </a:t>
            </a:r>
            <a:r>
              <a:rPr kumimoji="0" lang="vi-VN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ươn</a:t>
            </a:r>
            <a:r>
              <a:rPr kumimoji="0" lang="vi-VN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385723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hoặc </a:t>
            </a:r>
            <a:r>
              <a:rPr kumimoji="0" lang="vi-VN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ương</a:t>
            </a:r>
            <a:r>
              <a:rPr kumimoji="0" lang="vi-VN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385723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có nghĩa như sau: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385723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385723"/>
              </a:solidFill>
              <a:effectLst/>
              <a:uLnTx/>
              <a:uFillTx/>
              <a:latin typeface="Arial" panose="020B0604020202020204" pitchFamily="34" charset="0"/>
              <a:ea typeface="字魂27号-布丁体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4" name="对话气泡: 圆角矩形 5">
            <a:extLst>
              <a:ext uri="{FF2B5EF4-FFF2-40B4-BE49-F238E27FC236}">
                <a16:creationId xmlns:a16="http://schemas.microsoft.com/office/drawing/2014/main" id="{2005057A-F8BC-4B80-A3E6-6D163E285150}"/>
              </a:ext>
            </a:extLst>
          </p:cNvPr>
          <p:cNvSpPr/>
          <p:nvPr/>
        </p:nvSpPr>
        <p:spPr>
          <a:xfrm>
            <a:off x="4093073" y="2241670"/>
            <a:ext cx="2959865" cy="889347"/>
          </a:xfrm>
          <a:prstGeom prst="wedgeRoundRectCallout">
            <a:avLst>
              <a:gd name="adj1" fmla="val 42320"/>
              <a:gd name="adj2" fmla="val 84910"/>
              <a:gd name="adj3" fmla="val 16667"/>
            </a:avLst>
          </a:prstGeom>
          <a:solidFill>
            <a:schemeClr val="bg1"/>
          </a:solidFill>
          <a:ln w="63500">
            <a:solidFill>
              <a:srgbClr val="E566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b="1" dirty="0">
                <a:solidFill>
                  <a:srgbClr val="E5664F"/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“</a:t>
            </a:r>
            <a:r>
              <a:rPr lang="en-US" altLang="zh-CN" sz="3600" b="1" dirty="0" err="1">
                <a:solidFill>
                  <a:srgbClr val="E5664F"/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v</a:t>
            </a:r>
            <a:r>
              <a:rPr lang="en-US" altLang="zh-CN" sz="3600" b="1" dirty="0" err="1">
                <a:solidFill>
                  <a:srgbClr val="C00000"/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ươn</a:t>
            </a:r>
            <a:r>
              <a:rPr lang="en-US" altLang="zh-CN" sz="3600" b="1" dirty="0">
                <a:solidFill>
                  <a:srgbClr val="C00000"/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E5664F"/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lên</a:t>
            </a:r>
            <a:r>
              <a:rPr lang="en-US" altLang="zh-CN" sz="3600" b="1" dirty="0">
                <a:solidFill>
                  <a:srgbClr val="E5664F"/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”</a:t>
            </a:r>
            <a:endParaRPr lang="zh-CN" altLang="en-US" sz="3600" b="1" dirty="0">
              <a:solidFill>
                <a:srgbClr val="E5664F"/>
              </a:solidFill>
              <a:latin typeface="Arial" panose="020B0604020202020204" pitchFamily="34" charset="0"/>
              <a:ea typeface="字魂27号-布丁体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5" name="对话气泡: 圆角矩形 4">
            <a:extLst>
              <a:ext uri="{FF2B5EF4-FFF2-40B4-BE49-F238E27FC236}">
                <a16:creationId xmlns:a16="http://schemas.microsoft.com/office/drawing/2014/main" id="{9DE7CBCE-E09A-4ED6-A5A2-525B92209D28}"/>
              </a:ext>
            </a:extLst>
          </p:cNvPr>
          <p:cNvSpPr/>
          <p:nvPr/>
        </p:nvSpPr>
        <p:spPr>
          <a:xfrm>
            <a:off x="714107" y="2892000"/>
            <a:ext cx="2959865" cy="3075739"/>
          </a:xfrm>
          <a:prstGeom prst="wedgeRoundRectCallout">
            <a:avLst>
              <a:gd name="adj1" fmla="val -56719"/>
              <a:gd name="adj2" fmla="val -43948"/>
              <a:gd name="adj3" fmla="val 16667"/>
            </a:avLst>
          </a:prstGeom>
          <a:solidFill>
            <a:schemeClr val="bg1"/>
          </a:solidFill>
          <a:ln w="63500">
            <a:solidFill>
              <a:srgbClr val="FE99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zh-CN" sz="3600" dirty="0">
                <a:solidFill>
                  <a:srgbClr val="FE9903"/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Cố gắng tiến lên để đạt tới mức cao hơn, tốt đẹp hơn</a:t>
            </a:r>
            <a:r>
              <a:rPr lang="en-US" altLang="zh-CN" sz="3600" dirty="0">
                <a:solidFill>
                  <a:srgbClr val="FE9903"/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?</a:t>
            </a:r>
            <a:endParaRPr lang="zh-CN" altLang="en-US" sz="3600" dirty="0">
              <a:solidFill>
                <a:srgbClr val="FE9903"/>
              </a:solidFill>
              <a:latin typeface="Arial" panose="020B0604020202020204" pitchFamily="34" charset="0"/>
              <a:ea typeface="字魂27号-布丁体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6" name="对话气泡: 圆角矩形 5">
            <a:extLst>
              <a:ext uri="{FF2B5EF4-FFF2-40B4-BE49-F238E27FC236}">
                <a16:creationId xmlns:a16="http://schemas.microsoft.com/office/drawing/2014/main" id="{892AE8FF-F76D-45FC-B72D-03B6E19C55A5}"/>
              </a:ext>
            </a:extLst>
          </p:cNvPr>
          <p:cNvSpPr/>
          <p:nvPr/>
        </p:nvSpPr>
        <p:spPr>
          <a:xfrm>
            <a:off x="3832935" y="1748068"/>
            <a:ext cx="3480139" cy="889347"/>
          </a:xfrm>
          <a:prstGeom prst="wedgeRoundRectCallout">
            <a:avLst>
              <a:gd name="adj1" fmla="val 42320"/>
              <a:gd name="adj2" fmla="val 102046"/>
              <a:gd name="adj3" fmla="val 16667"/>
            </a:avLst>
          </a:prstGeom>
          <a:solidFill>
            <a:schemeClr val="bg1"/>
          </a:solidFill>
          <a:ln w="63500">
            <a:solidFill>
              <a:srgbClr val="E566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b="1" dirty="0">
                <a:solidFill>
                  <a:srgbClr val="E5664F"/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“</a:t>
            </a:r>
            <a:r>
              <a:rPr lang="en-US" altLang="zh-CN" sz="3600" b="1" dirty="0" err="1">
                <a:solidFill>
                  <a:srgbClr val="E5664F"/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t</a:t>
            </a:r>
            <a:r>
              <a:rPr lang="en-US" altLang="zh-CN" sz="3600" b="1" dirty="0" err="1">
                <a:solidFill>
                  <a:srgbClr val="C00000"/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ưởng</a:t>
            </a:r>
            <a:r>
              <a:rPr lang="en-US" altLang="zh-CN" sz="3600" b="1" dirty="0">
                <a:solidFill>
                  <a:srgbClr val="E5664F"/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E5664F"/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t</a:t>
            </a:r>
            <a:r>
              <a:rPr lang="en-US" altLang="zh-CN" sz="3600" b="1" dirty="0" err="1">
                <a:solidFill>
                  <a:srgbClr val="C00000"/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ượng</a:t>
            </a:r>
            <a:r>
              <a:rPr lang="en-US" altLang="zh-CN" sz="3600" b="1" dirty="0">
                <a:solidFill>
                  <a:srgbClr val="E5664F"/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”</a:t>
            </a:r>
            <a:endParaRPr lang="zh-CN" altLang="en-US" sz="3600" b="1" dirty="0">
              <a:solidFill>
                <a:srgbClr val="E5664F"/>
              </a:solidFill>
              <a:latin typeface="Arial" panose="020B0604020202020204" pitchFamily="34" charset="0"/>
              <a:ea typeface="字魂27号-布丁体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7" name="对话气泡: 圆角矩形 4">
            <a:extLst>
              <a:ext uri="{FF2B5EF4-FFF2-40B4-BE49-F238E27FC236}">
                <a16:creationId xmlns:a16="http://schemas.microsoft.com/office/drawing/2014/main" id="{0D42B595-9D3C-40B4-BE8A-E6AE0444A189}"/>
              </a:ext>
            </a:extLst>
          </p:cNvPr>
          <p:cNvSpPr/>
          <p:nvPr/>
        </p:nvSpPr>
        <p:spPr>
          <a:xfrm>
            <a:off x="729265" y="2686342"/>
            <a:ext cx="3361131" cy="4171657"/>
          </a:xfrm>
          <a:prstGeom prst="wedgeRoundRectCallout">
            <a:avLst>
              <a:gd name="adj1" fmla="val -57074"/>
              <a:gd name="adj2" fmla="val -41765"/>
              <a:gd name="adj3" fmla="val 16667"/>
            </a:avLst>
          </a:prstGeom>
          <a:solidFill>
            <a:schemeClr val="bg1"/>
          </a:solidFill>
          <a:ln w="63500">
            <a:solidFill>
              <a:srgbClr val="FE99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zh-CN" sz="3600" b="1" dirty="0">
                <a:solidFill>
                  <a:srgbClr val="FE9903"/>
                </a:solidFill>
                <a:ea typeface="字魂27号-布丁体" panose="00000500000000000000" pitchFamily="2" charset="-122"/>
                <a:cs typeface="Arial" panose="020B0604020202020204" pitchFamily="34" charset="0"/>
              </a:rPr>
              <a:t>Tạo ra trong trí óc hình ảnh những cái không có ở trước mắt hay chưa từng có</a:t>
            </a:r>
            <a:r>
              <a:rPr lang="en-US" altLang="zh-CN" sz="3600" b="1" dirty="0">
                <a:solidFill>
                  <a:srgbClr val="FE9903"/>
                </a:solidFill>
                <a:ea typeface="字魂27号-布丁体" panose="00000500000000000000" pitchFamily="2" charset="-122"/>
                <a:cs typeface="Arial" panose="020B0604020202020204" pitchFamily="34" charset="0"/>
              </a:rPr>
              <a:t>?</a:t>
            </a:r>
            <a:endParaRPr lang="zh-CN" altLang="en-US" sz="3600" b="1" dirty="0">
              <a:solidFill>
                <a:srgbClr val="FE9903"/>
              </a:solidFill>
              <a:latin typeface="Arial" panose="020B0604020202020204" pitchFamily="34" charset="0"/>
              <a:ea typeface="字魂27号-布丁体" panose="00000500000000000000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2345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4" grpId="1" animBg="1"/>
      <p:bldP spid="15" grpId="0" animBg="1"/>
      <p:bldP spid="15" grpId="1" animBg="1"/>
      <p:bldP spid="16" grpId="0" animBg="1"/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>
            <a:extLst>
              <a:ext uri="{FF2B5EF4-FFF2-40B4-BE49-F238E27FC236}">
                <a16:creationId xmlns:a16="http://schemas.microsoft.com/office/drawing/2014/main" id="{3E9D1973-C013-4EE6-8EE6-C76AC1EDD72E}"/>
              </a:ext>
            </a:extLst>
          </p:cNvPr>
          <p:cNvSpPr/>
          <p:nvPr/>
        </p:nvSpPr>
        <p:spPr>
          <a:xfrm>
            <a:off x="5434342" y="1823547"/>
            <a:ext cx="1083733" cy="1083733"/>
          </a:xfrm>
          <a:prstGeom prst="ellipse">
            <a:avLst/>
          </a:prstGeom>
          <a:solidFill>
            <a:schemeClr val="bg1"/>
          </a:solidFill>
          <a:ln w="635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6600" dirty="0">
                <a:solidFill>
                  <a:schemeClr val="accent6">
                    <a:lumMod val="75000"/>
                  </a:schemeClr>
                </a:solidFill>
                <a:latin typeface="字魂27号-布丁体" panose="00000500000000000000" pitchFamily="2" charset="-122"/>
                <a:ea typeface="字魂27号-布丁体" panose="00000500000000000000" pitchFamily="2" charset="-122"/>
              </a:rPr>
              <a:t>1</a:t>
            </a:r>
            <a:endParaRPr lang="zh-CN" altLang="en-US" sz="6600" dirty="0">
              <a:solidFill>
                <a:schemeClr val="accent6">
                  <a:lumMod val="75000"/>
                </a:schemeClr>
              </a:solidFill>
              <a:latin typeface="字魂27号-布丁体" panose="00000500000000000000" pitchFamily="2" charset="-122"/>
              <a:ea typeface="字魂27号-布丁体" panose="00000500000000000000" pitchFamily="2" charset="-122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AF3698D5-1FE0-459E-AE77-C609C910AA81}"/>
              </a:ext>
            </a:extLst>
          </p:cNvPr>
          <p:cNvSpPr/>
          <p:nvPr/>
        </p:nvSpPr>
        <p:spPr>
          <a:xfrm>
            <a:off x="6518075" y="1977638"/>
            <a:ext cx="2723823" cy="22467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7000" dirty="0" smtClean="0">
                <a:solidFill>
                  <a:schemeClr val="accent6">
                    <a:lumMod val="50000"/>
                  </a:schemeClr>
                </a:solidFill>
                <a:latin typeface="UTM Thanh Nhac TL" panose="02040603050506020204" pitchFamily="18" charset="0"/>
                <a:ea typeface="字魂27号-布丁体" panose="00000500000000000000" pitchFamily="2" charset="-122"/>
              </a:rPr>
              <a:t>KHỞI</a:t>
            </a:r>
          </a:p>
          <a:p>
            <a:pPr algn="ctr"/>
            <a:r>
              <a:rPr lang="en-US" altLang="zh-CN" sz="7000" dirty="0" smtClean="0">
                <a:solidFill>
                  <a:schemeClr val="accent6">
                    <a:lumMod val="50000"/>
                  </a:schemeClr>
                </a:solidFill>
                <a:latin typeface="UTM Thanh Nhac TL" panose="02040603050506020204" pitchFamily="18" charset="0"/>
                <a:ea typeface="字魂27号-布丁体" panose="00000500000000000000" pitchFamily="2" charset="-122"/>
              </a:rPr>
              <a:t> ĐỘNG</a:t>
            </a:r>
            <a:endParaRPr lang="zh-CN" altLang="en-US" sz="7000" dirty="0">
              <a:solidFill>
                <a:schemeClr val="accent6">
                  <a:lumMod val="50000"/>
                </a:schemeClr>
              </a:solidFill>
              <a:latin typeface="UTM Thanh Nhac TL" panose="02040603050506020204" pitchFamily="18" charset="0"/>
              <a:ea typeface="字魂27号-布丁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87924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E91CFCC0-43EB-4375-98A6-61C031A1212E}"/>
              </a:ext>
            </a:extLst>
          </p:cNvPr>
          <p:cNvSpPr/>
          <p:nvPr/>
        </p:nvSpPr>
        <p:spPr>
          <a:xfrm>
            <a:off x="6629400" y="1227003"/>
            <a:ext cx="4244249" cy="4580263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57200" algn="ctr">
              <a:lnSpc>
                <a:spcPct val="114000"/>
              </a:lnSpc>
            </a:pPr>
            <a:r>
              <a:rPr lang="en-US" altLang="zh-CN" sz="44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Thi</a:t>
            </a:r>
            <a:r>
              <a:rPr lang="en-US" altLang="zh-CN" sz="4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đua</a:t>
            </a:r>
            <a:r>
              <a:rPr lang="en-US" altLang="zh-CN" sz="4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kể</a:t>
            </a:r>
            <a:r>
              <a:rPr lang="en-US" altLang="zh-CN" sz="4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ra </a:t>
            </a:r>
            <a:r>
              <a:rPr lang="en-US" altLang="zh-CN" sz="44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các</a:t>
            </a:r>
            <a:r>
              <a:rPr lang="en-US" altLang="zh-CN" sz="4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con </a:t>
            </a:r>
            <a:r>
              <a:rPr lang="en-US" altLang="zh-CN" sz="44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vật</a:t>
            </a:r>
            <a:r>
              <a:rPr lang="en-US" altLang="zh-CN" sz="4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có</a:t>
            </a:r>
            <a:r>
              <a:rPr lang="en-US" altLang="zh-CN" sz="4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tên</a:t>
            </a:r>
            <a:r>
              <a:rPr lang="en-US" altLang="zh-CN" sz="4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bắt</a:t>
            </a:r>
            <a:r>
              <a:rPr lang="en-US" altLang="zh-CN" sz="4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đầu</a:t>
            </a:r>
            <a:r>
              <a:rPr lang="en-US" altLang="zh-CN" sz="4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bằng</a:t>
            </a:r>
            <a:r>
              <a:rPr lang="en-US" altLang="zh-CN" sz="4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âm</a:t>
            </a:r>
            <a:r>
              <a:rPr lang="en-US" altLang="zh-CN" sz="4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C00000"/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ch</a:t>
            </a:r>
            <a:r>
              <a:rPr lang="en-US" altLang="zh-CN" sz="4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hoặc</a:t>
            </a:r>
            <a:r>
              <a:rPr lang="en-US" altLang="zh-CN" sz="4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400" b="1" dirty="0">
                <a:solidFill>
                  <a:srgbClr val="C00000"/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tr</a:t>
            </a:r>
            <a:endParaRPr lang="zh-CN" altLang="en-US" sz="4400" b="1" u="sng" dirty="0">
              <a:solidFill>
                <a:srgbClr val="C00000"/>
              </a:solidFill>
              <a:latin typeface="Arial" panose="020B0604020202020204" pitchFamily="34" charset="0"/>
              <a:ea typeface="字魂27号-布丁体" panose="00000500000000000000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3421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30BE8CD-CC13-4955-8FA5-62D7F779C064}"/>
              </a:ext>
            </a:extLst>
          </p:cNvPr>
          <p:cNvGrpSpPr/>
          <p:nvPr/>
        </p:nvGrpSpPr>
        <p:grpSpPr>
          <a:xfrm>
            <a:off x="3121592" y="1224641"/>
            <a:ext cx="6841442" cy="3531044"/>
            <a:chOff x="2988242" y="1069450"/>
            <a:chExt cx="6841442" cy="3531044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9FE15D8-147C-4BC2-A597-E465D4C8A66A}"/>
                </a:ext>
              </a:extLst>
            </p:cNvPr>
            <p:cNvSpPr txBox="1"/>
            <p:nvPr/>
          </p:nvSpPr>
          <p:spPr>
            <a:xfrm>
              <a:off x="3314700" y="1107550"/>
              <a:ext cx="6340927" cy="34929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8000" b="1" dirty="0" err="1">
                  <a:solidFill>
                    <a:schemeClr val="bg1">
                      <a:lumMod val="85000"/>
                    </a:schemeClr>
                  </a:solidFill>
                  <a:latin typeface="UTM Gradoo" panose="02040603050506020204" pitchFamily="18" charset="0"/>
                  <a:ea typeface="字魂27号-布丁体" panose="00000500000000000000" pitchFamily="2" charset="-122"/>
                </a:rPr>
                <a:t>Chúc</a:t>
              </a:r>
              <a:r>
                <a:rPr lang="en-US" altLang="zh-CN" sz="8000" b="1" dirty="0">
                  <a:solidFill>
                    <a:schemeClr val="bg1">
                      <a:lumMod val="85000"/>
                    </a:schemeClr>
                  </a:solidFill>
                  <a:latin typeface="UTM Gradoo" panose="02040603050506020204" pitchFamily="18" charset="0"/>
                  <a:ea typeface="字魂27号-布丁体" panose="00000500000000000000" pitchFamily="2" charset="-122"/>
                </a:rPr>
                <a:t> </a:t>
              </a:r>
              <a:r>
                <a:rPr lang="en-US" altLang="zh-CN" sz="8000" b="1" dirty="0" err="1">
                  <a:solidFill>
                    <a:schemeClr val="bg1">
                      <a:lumMod val="85000"/>
                    </a:schemeClr>
                  </a:solidFill>
                  <a:latin typeface="UTM Gradoo" panose="02040603050506020204" pitchFamily="18" charset="0"/>
                  <a:ea typeface="字魂27号-布丁体" panose="00000500000000000000" pitchFamily="2" charset="-122"/>
                </a:rPr>
                <a:t>các</a:t>
              </a:r>
              <a:r>
                <a:rPr lang="en-US" altLang="zh-CN" sz="8000" b="1" dirty="0">
                  <a:solidFill>
                    <a:schemeClr val="bg1">
                      <a:lumMod val="85000"/>
                    </a:schemeClr>
                  </a:solidFill>
                  <a:latin typeface="UTM Gradoo" panose="02040603050506020204" pitchFamily="18" charset="0"/>
                  <a:ea typeface="字魂27号-布丁体" panose="00000500000000000000" pitchFamily="2" charset="-122"/>
                </a:rPr>
                <a:t> con </a:t>
              </a:r>
              <a:r>
                <a:rPr lang="en-US" altLang="zh-CN" sz="8000" b="1" dirty="0" err="1">
                  <a:solidFill>
                    <a:schemeClr val="bg1">
                      <a:lumMod val="85000"/>
                    </a:schemeClr>
                  </a:solidFill>
                  <a:latin typeface="UTM Gradoo" panose="02040603050506020204" pitchFamily="18" charset="0"/>
                  <a:ea typeface="字魂27号-布丁体" panose="00000500000000000000" pitchFamily="2" charset="-122"/>
                </a:rPr>
                <a:t>học</a:t>
              </a:r>
              <a:r>
                <a:rPr lang="en-US" altLang="zh-CN" sz="8000" b="1" dirty="0">
                  <a:solidFill>
                    <a:schemeClr val="bg1">
                      <a:lumMod val="85000"/>
                    </a:schemeClr>
                  </a:solidFill>
                  <a:latin typeface="UTM Gradoo" panose="02040603050506020204" pitchFamily="18" charset="0"/>
                  <a:ea typeface="字魂27号-布丁体" panose="00000500000000000000" pitchFamily="2" charset="-122"/>
                </a:rPr>
                <a:t> </a:t>
              </a:r>
              <a:r>
                <a:rPr lang="en-US" altLang="zh-CN" sz="8000" b="1" dirty="0" err="1">
                  <a:solidFill>
                    <a:schemeClr val="bg1">
                      <a:lumMod val="85000"/>
                    </a:schemeClr>
                  </a:solidFill>
                  <a:latin typeface="UTM Gradoo" panose="02040603050506020204" pitchFamily="18" charset="0"/>
                  <a:ea typeface="字魂27号-布丁体" panose="00000500000000000000" pitchFamily="2" charset="-122"/>
                </a:rPr>
                <a:t>tốt</a:t>
              </a:r>
              <a:endParaRPr lang="zh-CN" altLang="en-US" sz="8000" b="1" dirty="0">
                <a:solidFill>
                  <a:schemeClr val="bg1">
                    <a:lumMod val="85000"/>
                  </a:schemeClr>
                </a:solidFill>
                <a:latin typeface="UTM Gradoo" panose="02040603050506020204" pitchFamily="18" charset="0"/>
                <a:ea typeface="字魂27号-布丁体" panose="00000500000000000000" pitchFamily="2" charset="-122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CBBD540-696E-42EC-B7ED-759D3D58DDD3}"/>
                </a:ext>
              </a:extLst>
            </p:cNvPr>
            <p:cNvSpPr txBox="1"/>
            <p:nvPr/>
          </p:nvSpPr>
          <p:spPr>
            <a:xfrm>
              <a:off x="2988242" y="1069450"/>
              <a:ext cx="6841442" cy="34929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8000" b="1" dirty="0" err="1">
                  <a:solidFill>
                    <a:schemeClr val="accent6">
                      <a:lumMod val="50000"/>
                    </a:schemeClr>
                  </a:solidFill>
                  <a:effectLst>
                    <a:glow rad="63500">
                      <a:schemeClr val="accent6">
                        <a:satMod val="175000"/>
                        <a:alpha val="40000"/>
                      </a:schemeClr>
                    </a:glow>
                  </a:effectLst>
                  <a:latin typeface="UTM Gradoo" panose="02040603050506020204" pitchFamily="18" charset="0"/>
                  <a:ea typeface="字魂27号-布丁体" panose="00000500000000000000" pitchFamily="2" charset="-122"/>
                </a:rPr>
                <a:t>Chúc</a:t>
              </a:r>
              <a:r>
                <a:rPr lang="en-US" altLang="zh-CN" sz="8000" b="1" dirty="0">
                  <a:solidFill>
                    <a:schemeClr val="accent6">
                      <a:lumMod val="50000"/>
                    </a:schemeClr>
                  </a:solidFill>
                  <a:effectLst>
                    <a:glow rad="63500">
                      <a:schemeClr val="accent6">
                        <a:satMod val="175000"/>
                        <a:alpha val="40000"/>
                      </a:schemeClr>
                    </a:glow>
                  </a:effectLst>
                  <a:latin typeface="UTM Gradoo" panose="02040603050506020204" pitchFamily="18" charset="0"/>
                  <a:ea typeface="字魂27号-布丁体" panose="00000500000000000000" pitchFamily="2" charset="-122"/>
                </a:rPr>
                <a:t> </a:t>
              </a:r>
              <a:r>
                <a:rPr lang="en-US" altLang="zh-CN" sz="8000" b="1" dirty="0" err="1">
                  <a:solidFill>
                    <a:schemeClr val="accent6">
                      <a:lumMod val="50000"/>
                    </a:schemeClr>
                  </a:solidFill>
                  <a:effectLst>
                    <a:glow rad="63500">
                      <a:schemeClr val="accent6">
                        <a:satMod val="175000"/>
                        <a:alpha val="40000"/>
                      </a:schemeClr>
                    </a:glow>
                  </a:effectLst>
                  <a:latin typeface="UTM Gradoo" panose="02040603050506020204" pitchFamily="18" charset="0"/>
                  <a:ea typeface="字魂27号-布丁体" panose="00000500000000000000" pitchFamily="2" charset="-122"/>
                </a:rPr>
                <a:t>các</a:t>
              </a:r>
              <a:r>
                <a:rPr lang="en-US" altLang="zh-CN" sz="8000" b="1" dirty="0">
                  <a:solidFill>
                    <a:schemeClr val="accent6">
                      <a:lumMod val="50000"/>
                    </a:schemeClr>
                  </a:solidFill>
                  <a:effectLst>
                    <a:glow rad="63500">
                      <a:schemeClr val="accent6">
                        <a:satMod val="175000"/>
                        <a:alpha val="40000"/>
                      </a:schemeClr>
                    </a:glow>
                  </a:effectLst>
                  <a:latin typeface="UTM Gradoo" panose="02040603050506020204" pitchFamily="18" charset="0"/>
                  <a:ea typeface="字魂27号-布丁体" panose="00000500000000000000" pitchFamily="2" charset="-122"/>
                </a:rPr>
                <a:t> con </a:t>
              </a:r>
              <a:r>
                <a:rPr lang="en-US" altLang="zh-CN" sz="8000" b="1" dirty="0" err="1">
                  <a:solidFill>
                    <a:schemeClr val="accent6">
                      <a:lumMod val="50000"/>
                    </a:schemeClr>
                  </a:solidFill>
                  <a:effectLst>
                    <a:glow rad="63500">
                      <a:schemeClr val="accent6">
                        <a:satMod val="175000"/>
                        <a:alpha val="40000"/>
                      </a:schemeClr>
                    </a:glow>
                  </a:effectLst>
                  <a:latin typeface="UTM Gradoo" panose="02040603050506020204" pitchFamily="18" charset="0"/>
                  <a:ea typeface="字魂27号-布丁体" panose="00000500000000000000" pitchFamily="2" charset="-122"/>
                </a:rPr>
                <a:t>học</a:t>
              </a:r>
              <a:r>
                <a:rPr lang="en-US" altLang="zh-CN" sz="8000" b="1" dirty="0">
                  <a:solidFill>
                    <a:schemeClr val="accent6">
                      <a:lumMod val="50000"/>
                    </a:schemeClr>
                  </a:solidFill>
                  <a:effectLst>
                    <a:glow rad="63500">
                      <a:schemeClr val="accent6">
                        <a:satMod val="175000"/>
                        <a:alpha val="40000"/>
                      </a:schemeClr>
                    </a:glow>
                  </a:effectLst>
                  <a:latin typeface="UTM Gradoo" panose="02040603050506020204" pitchFamily="18" charset="0"/>
                  <a:ea typeface="字魂27号-布丁体" panose="00000500000000000000" pitchFamily="2" charset="-122"/>
                </a:rPr>
                <a:t> </a:t>
              </a:r>
              <a:r>
                <a:rPr lang="en-US" altLang="zh-CN" sz="8000" b="1" dirty="0" err="1">
                  <a:solidFill>
                    <a:schemeClr val="accent6">
                      <a:lumMod val="50000"/>
                    </a:schemeClr>
                  </a:solidFill>
                  <a:effectLst>
                    <a:glow rad="63500">
                      <a:schemeClr val="accent6">
                        <a:satMod val="175000"/>
                        <a:alpha val="40000"/>
                      </a:schemeClr>
                    </a:glow>
                  </a:effectLst>
                  <a:latin typeface="UTM Gradoo" panose="02040603050506020204" pitchFamily="18" charset="0"/>
                  <a:ea typeface="字魂27号-布丁体" panose="00000500000000000000" pitchFamily="2" charset="-122"/>
                </a:rPr>
                <a:t>tốt</a:t>
              </a:r>
              <a:endParaRPr lang="zh-CN" altLang="en-US" sz="8000" b="1" dirty="0">
                <a:solidFill>
                  <a:schemeClr val="accent6">
                    <a:lumMod val="5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UTM Gradoo" panose="02040603050506020204" pitchFamily="18" charset="0"/>
                <a:ea typeface="字魂27号-布丁体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02311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810A12E-508D-444D-B170-10CFDD6BA1EF}"/>
              </a:ext>
            </a:extLst>
          </p:cNvPr>
          <p:cNvGrpSpPr/>
          <p:nvPr/>
        </p:nvGrpSpPr>
        <p:grpSpPr>
          <a:xfrm>
            <a:off x="6623191" y="392212"/>
            <a:ext cx="3737975" cy="1377371"/>
            <a:chOff x="7855369" y="177593"/>
            <a:chExt cx="3737975" cy="1377371"/>
          </a:xfrm>
        </p:grpSpPr>
        <p:sp>
          <p:nvSpPr>
            <p:cNvPr id="3" name="椭圆 2">
              <a:extLst>
                <a:ext uri="{FF2B5EF4-FFF2-40B4-BE49-F238E27FC236}">
                  <a16:creationId xmlns:a16="http://schemas.microsoft.com/office/drawing/2014/main" id="{0B0D4929-288B-4C95-B9E3-2D0EFFCDD291}"/>
                </a:ext>
              </a:extLst>
            </p:cNvPr>
            <p:cNvSpPr/>
            <p:nvPr userDrawn="1"/>
          </p:nvSpPr>
          <p:spPr>
            <a:xfrm rot="21221878">
              <a:off x="7855369" y="177593"/>
              <a:ext cx="1377371" cy="1377371"/>
            </a:xfrm>
            <a:prstGeom prst="ellipse">
              <a:avLst/>
            </a:prstGeom>
            <a:solidFill>
              <a:schemeClr val="bg1"/>
            </a:solidFill>
            <a:ln w="635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3000" dirty="0">
                <a:solidFill>
                  <a:srgbClr val="E5664F"/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" name="椭圆 3">
              <a:extLst>
                <a:ext uri="{FF2B5EF4-FFF2-40B4-BE49-F238E27FC236}">
                  <a16:creationId xmlns:a16="http://schemas.microsoft.com/office/drawing/2014/main" id="{0100CF42-C5F4-49F1-A875-2D5C17DC40CB}"/>
                </a:ext>
              </a:extLst>
            </p:cNvPr>
            <p:cNvSpPr/>
            <p:nvPr userDrawn="1"/>
          </p:nvSpPr>
          <p:spPr>
            <a:xfrm rot="1221502">
              <a:off x="9042151" y="177593"/>
              <a:ext cx="1377371" cy="1377371"/>
            </a:xfrm>
            <a:prstGeom prst="ellipse">
              <a:avLst/>
            </a:prstGeom>
            <a:solidFill>
              <a:schemeClr val="bg1"/>
            </a:solidFill>
            <a:ln w="635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8000" dirty="0">
                <a:solidFill>
                  <a:srgbClr val="FE9903"/>
                </a:solidFill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2C01CAD0-E6E0-4AB0-97E2-8036C1F156E0}"/>
                </a:ext>
              </a:extLst>
            </p:cNvPr>
            <p:cNvSpPr/>
            <p:nvPr/>
          </p:nvSpPr>
          <p:spPr>
            <a:xfrm rot="20531752">
              <a:off x="10215973" y="177593"/>
              <a:ext cx="1377371" cy="1377371"/>
            </a:xfrm>
            <a:prstGeom prst="ellipse">
              <a:avLst/>
            </a:prstGeom>
            <a:solidFill>
              <a:schemeClr val="bg1"/>
            </a:solidFill>
            <a:ln w="635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8000" dirty="0">
                <a:solidFill>
                  <a:schemeClr val="accent6">
                    <a:lumMod val="50000"/>
                  </a:schemeClr>
                </a:solidFill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sp>
        <p:nvSpPr>
          <p:cNvPr id="6" name="文本框 5">
            <a:extLst>
              <a:ext uri="{FF2B5EF4-FFF2-40B4-BE49-F238E27FC236}">
                <a16:creationId xmlns:a16="http://schemas.microsoft.com/office/drawing/2014/main" id="{92A7DCE6-D7CB-421C-8D74-1AD4A74A0EA2}"/>
              </a:ext>
            </a:extLst>
          </p:cNvPr>
          <p:cNvSpPr txBox="1"/>
          <p:nvPr/>
        </p:nvSpPr>
        <p:spPr>
          <a:xfrm>
            <a:off x="1881385" y="1080897"/>
            <a:ext cx="4214615" cy="12050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55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tưởng</a:t>
            </a:r>
            <a:r>
              <a:rPr lang="en-US" altLang="zh-CN" sz="55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55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tượng</a:t>
            </a:r>
            <a:endParaRPr lang="zh-CN" altLang="en-US" sz="55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ea typeface="字魂27号-布丁体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F12955ED-DDF6-47B3-9FB9-2ACE0E35027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035" y="2298550"/>
            <a:ext cx="3326348" cy="357265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A04B8C8-1DB8-47D6-9DE8-C02D77DE0D28}"/>
              </a:ext>
            </a:extLst>
          </p:cNvPr>
          <p:cNvSpPr txBox="1"/>
          <p:nvPr/>
        </p:nvSpPr>
        <p:spPr>
          <a:xfrm rot="20459540">
            <a:off x="6583419" y="803898"/>
            <a:ext cx="133643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solidFill>
                  <a:srgbClr val="E566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endParaRPr lang="en-US" sz="3000" b="1" dirty="0">
              <a:solidFill>
                <a:srgbClr val="E5664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80D3C42-42FD-4F8F-ABAF-BE6EEF577D92}"/>
              </a:ext>
            </a:extLst>
          </p:cNvPr>
          <p:cNvSpPr txBox="1"/>
          <p:nvPr/>
        </p:nvSpPr>
        <p:spPr>
          <a:xfrm>
            <a:off x="7784602" y="691354"/>
            <a:ext cx="13364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CC37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endParaRPr lang="en-US" sz="4000" b="1" dirty="0">
              <a:solidFill>
                <a:srgbClr val="CC371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66371E9-F804-49B5-9942-150CF4EFCC52}"/>
              </a:ext>
            </a:extLst>
          </p:cNvPr>
          <p:cNvSpPr txBox="1"/>
          <p:nvPr/>
        </p:nvSpPr>
        <p:spPr>
          <a:xfrm rot="1113861">
            <a:off x="9038654" y="597865"/>
            <a:ext cx="133643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 err="1">
                <a:solidFill>
                  <a:srgbClr val="8323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khó</a:t>
            </a:r>
            <a:endParaRPr lang="en-US" sz="5000" b="1" dirty="0">
              <a:solidFill>
                <a:srgbClr val="83231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文本框 5">
            <a:extLst>
              <a:ext uri="{FF2B5EF4-FFF2-40B4-BE49-F238E27FC236}">
                <a16:creationId xmlns:a16="http://schemas.microsoft.com/office/drawing/2014/main" id="{2C111AB4-AE6E-495A-A580-4ECB3736C6C0}"/>
              </a:ext>
            </a:extLst>
          </p:cNvPr>
          <p:cNvSpPr txBox="1"/>
          <p:nvPr/>
        </p:nvSpPr>
        <p:spPr>
          <a:xfrm>
            <a:off x="6423734" y="2526185"/>
            <a:ext cx="3913251" cy="12050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55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truyện</a:t>
            </a:r>
            <a:r>
              <a:rPr lang="en-US" altLang="zh-CN" sz="55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55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ngắn</a:t>
            </a:r>
            <a:endParaRPr lang="zh-CN" altLang="en-US" sz="55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ea typeface="字魂27号-布丁体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3" name="文本框 5">
            <a:extLst>
              <a:ext uri="{FF2B5EF4-FFF2-40B4-BE49-F238E27FC236}">
                <a16:creationId xmlns:a16="http://schemas.microsoft.com/office/drawing/2014/main" id="{8AC68B0F-6EBB-4B5E-B4E3-04A4CEF83825}"/>
              </a:ext>
            </a:extLst>
          </p:cNvPr>
          <p:cNvSpPr txBox="1"/>
          <p:nvPr/>
        </p:nvSpPr>
        <p:spPr>
          <a:xfrm>
            <a:off x="5051661" y="4416425"/>
            <a:ext cx="2343911" cy="12050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55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dự</a:t>
            </a:r>
            <a:r>
              <a:rPr lang="en-US" altLang="zh-CN" sz="55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55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tiệc</a:t>
            </a:r>
            <a:endParaRPr lang="zh-CN" altLang="en-US" sz="55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ea typeface="字魂27号-布丁体" panose="00000500000000000000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1754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  <p:bldP spid="10" grpId="0"/>
      <p:bldP spid="11" grpId="0"/>
      <p:bldP spid="12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25371" y="2423886"/>
            <a:ext cx="72716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 </a:t>
            </a:r>
            <a:endParaRPr lang="en-US" sz="7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2017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87B65978-532D-4309-8AED-955AC391F6D8}"/>
              </a:ext>
            </a:extLst>
          </p:cNvPr>
          <p:cNvGrpSpPr/>
          <p:nvPr/>
        </p:nvGrpSpPr>
        <p:grpSpPr>
          <a:xfrm>
            <a:off x="9925055" y="4483197"/>
            <a:ext cx="913800" cy="1134515"/>
            <a:chOff x="6835308" y="3791439"/>
            <a:chExt cx="913800" cy="1134515"/>
          </a:xfrm>
        </p:grpSpPr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90687726-CD2D-4A89-97B9-2E1B3E962653}"/>
                </a:ext>
              </a:extLst>
            </p:cNvPr>
            <p:cNvGrpSpPr/>
            <p:nvPr userDrawn="1"/>
          </p:nvGrpSpPr>
          <p:grpSpPr>
            <a:xfrm rot="952033">
              <a:off x="6835308" y="4361284"/>
              <a:ext cx="513047" cy="564670"/>
              <a:chOff x="6360459" y="466779"/>
              <a:chExt cx="513047" cy="564670"/>
            </a:xfrm>
            <a:solidFill>
              <a:srgbClr val="385723"/>
            </a:solidFill>
          </p:grpSpPr>
          <p:sp>
            <p:nvSpPr>
              <p:cNvPr id="26" name="椭圆 25">
                <a:extLst>
                  <a:ext uri="{FF2B5EF4-FFF2-40B4-BE49-F238E27FC236}">
                    <a16:creationId xmlns:a16="http://schemas.microsoft.com/office/drawing/2014/main" id="{C00DE4A4-3CA0-4343-A391-052432EC5540}"/>
                  </a:ext>
                </a:extLst>
              </p:cNvPr>
              <p:cNvSpPr/>
              <p:nvPr userDrawn="1"/>
            </p:nvSpPr>
            <p:spPr>
              <a:xfrm>
                <a:off x="6374720" y="772914"/>
                <a:ext cx="406400" cy="25853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" name="椭圆 26">
                <a:extLst>
                  <a:ext uri="{FF2B5EF4-FFF2-40B4-BE49-F238E27FC236}">
                    <a16:creationId xmlns:a16="http://schemas.microsoft.com/office/drawing/2014/main" id="{0AF649E0-802A-4556-A8E5-A3B6F385D3E8}"/>
                  </a:ext>
                </a:extLst>
              </p:cNvPr>
              <p:cNvSpPr/>
              <p:nvPr userDrawn="1"/>
            </p:nvSpPr>
            <p:spPr>
              <a:xfrm>
                <a:off x="6360459" y="578224"/>
                <a:ext cx="157363" cy="15736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" name="椭圆 27">
                <a:extLst>
                  <a:ext uri="{FF2B5EF4-FFF2-40B4-BE49-F238E27FC236}">
                    <a16:creationId xmlns:a16="http://schemas.microsoft.com/office/drawing/2014/main" id="{2A3FEDCD-F856-4CAD-8034-C96FCFA4E4F5}"/>
                  </a:ext>
                </a:extLst>
              </p:cNvPr>
              <p:cNvSpPr/>
              <p:nvPr userDrawn="1"/>
            </p:nvSpPr>
            <p:spPr>
              <a:xfrm>
                <a:off x="6563743" y="466779"/>
                <a:ext cx="157363" cy="15736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椭圆 28">
                <a:extLst>
                  <a:ext uri="{FF2B5EF4-FFF2-40B4-BE49-F238E27FC236}">
                    <a16:creationId xmlns:a16="http://schemas.microsoft.com/office/drawing/2014/main" id="{4E696054-7EEA-45BE-B32F-D413FC5CDFFA}"/>
                  </a:ext>
                </a:extLst>
              </p:cNvPr>
              <p:cNvSpPr/>
              <p:nvPr userDrawn="1"/>
            </p:nvSpPr>
            <p:spPr>
              <a:xfrm>
                <a:off x="6716143" y="619179"/>
                <a:ext cx="157363" cy="15736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2EA22A7F-EB32-4D8A-A3A8-A6B2F64B88E8}"/>
                </a:ext>
              </a:extLst>
            </p:cNvPr>
            <p:cNvGrpSpPr/>
            <p:nvPr userDrawn="1"/>
          </p:nvGrpSpPr>
          <p:grpSpPr>
            <a:xfrm rot="20453524">
              <a:off x="7339426" y="3791439"/>
              <a:ext cx="409682" cy="450904"/>
              <a:chOff x="6360459" y="466779"/>
              <a:chExt cx="513047" cy="564670"/>
            </a:xfrm>
            <a:solidFill>
              <a:srgbClr val="385723"/>
            </a:solidFill>
          </p:grpSpPr>
          <p:sp>
            <p:nvSpPr>
              <p:cNvPr id="22" name="椭圆 21">
                <a:extLst>
                  <a:ext uri="{FF2B5EF4-FFF2-40B4-BE49-F238E27FC236}">
                    <a16:creationId xmlns:a16="http://schemas.microsoft.com/office/drawing/2014/main" id="{F8D06019-FEE1-4488-9100-1FC02ACFDEBF}"/>
                  </a:ext>
                </a:extLst>
              </p:cNvPr>
              <p:cNvSpPr/>
              <p:nvPr userDrawn="1"/>
            </p:nvSpPr>
            <p:spPr>
              <a:xfrm>
                <a:off x="6374720" y="772914"/>
                <a:ext cx="406400" cy="25853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椭圆 22">
                <a:extLst>
                  <a:ext uri="{FF2B5EF4-FFF2-40B4-BE49-F238E27FC236}">
                    <a16:creationId xmlns:a16="http://schemas.microsoft.com/office/drawing/2014/main" id="{D3E0E5D1-1AB5-469F-A162-E040ED0CAD2C}"/>
                  </a:ext>
                </a:extLst>
              </p:cNvPr>
              <p:cNvSpPr/>
              <p:nvPr userDrawn="1"/>
            </p:nvSpPr>
            <p:spPr>
              <a:xfrm>
                <a:off x="6360459" y="578224"/>
                <a:ext cx="157363" cy="15736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椭圆 23">
                <a:extLst>
                  <a:ext uri="{FF2B5EF4-FFF2-40B4-BE49-F238E27FC236}">
                    <a16:creationId xmlns:a16="http://schemas.microsoft.com/office/drawing/2014/main" id="{3E18E966-A161-46F1-84D2-6C1008D027CF}"/>
                  </a:ext>
                </a:extLst>
              </p:cNvPr>
              <p:cNvSpPr/>
              <p:nvPr userDrawn="1"/>
            </p:nvSpPr>
            <p:spPr>
              <a:xfrm>
                <a:off x="6563743" y="466779"/>
                <a:ext cx="157363" cy="15736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" name="椭圆 24">
                <a:extLst>
                  <a:ext uri="{FF2B5EF4-FFF2-40B4-BE49-F238E27FC236}">
                    <a16:creationId xmlns:a16="http://schemas.microsoft.com/office/drawing/2014/main" id="{717B7095-1785-4511-842C-4320A002AD73}"/>
                  </a:ext>
                </a:extLst>
              </p:cNvPr>
              <p:cNvSpPr/>
              <p:nvPr userDrawn="1"/>
            </p:nvSpPr>
            <p:spPr>
              <a:xfrm>
                <a:off x="6716143" y="619179"/>
                <a:ext cx="157363" cy="15736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31" name="矩形: 圆角 30">
            <a:extLst>
              <a:ext uri="{FF2B5EF4-FFF2-40B4-BE49-F238E27FC236}">
                <a16:creationId xmlns:a16="http://schemas.microsoft.com/office/drawing/2014/main" id="{711B1A88-E0B3-45EF-83C8-66A1BE864FA7}"/>
              </a:ext>
            </a:extLst>
          </p:cNvPr>
          <p:cNvSpPr/>
          <p:nvPr/>
        </p:nvSpPr>
        <p:spPr>
          <a:xfrm>
            <a:off x="6627073" y="1090799"/>
            <a:ext cx="3505848" cy="862359"/>
          </a:xfrm>
          <a:prstGeom prst="roundRect">
            <a:avLst>
              <a:gd name="adj" fmla="val 50000"/>
            </a:avLst>
          </a:prstGeom>
          <a:solidFill>
            <a:schemeClr val="accent6">
              <a:lumMod val="75000"/>
            </a:schemeClr>
          </a:solidFill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5000" dirty="0">
                <a:solidFill>
                  <a:schemeClr val="bg1"/>
                </a:solidFill>
                <a:latin typeface="#9Slide03 AllRoundGothic" panose="020B0703020202020104" pitchFamily="34" charset="0"/>
                <a:ea typeface="字魂27号-布丁体" panose="00000500000000000000" pitchFamily="2" charset="-122"/>
              </a:rPr>
              <a:t>NHỚ VIẾT</a:t>
            </a:r>
            <a:endParaRPr lang="zh-CN" altLang="en-US" sz="5000" dirty="0">
              <a:solidFill>
                <a:schemeClr val="bg1"/>
              </a:solidFill>
              <a:latin typeface="#9Slide03 AllRoundGothic" panose="020B0703020202020104" pitchFamily="34" charset="0"/>
              <a:ea typeface="字魂27号-布丁体" panose="00000500000000000000" pitchFamily="2" charset="-122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4B5C73E-8CD1-4C24-986D-8AFE6A3BBAAE}"/>
              </a:ext>
            </a:extLst>
          </p:cNvPr>
          <p:cNvGrpSpPr/>
          <p:nvPr/>
        </p:nvGrpSpPr>
        <p:grpSpPr>
          <a:xfrm>
            <a:off x="5903008" y="2277381"/>
            <a:ext cx="5562369" cy="2611736"/>
            <a:chOff x="5864908" y="1474490"/>
            <a:chExt cx="5562369" cy="2611736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9527160C-6C3A-4B25-9C39-3A755A32EAB4}"/>
                </a:ext>
              </a:extLst>
            </p:cNvPr>
            <p:cNvSpPr txBox="1"/>
            <p:nvPr/>
          </p:nvSpPr>
          <p:spPr>
            <a:xfrm>
              <a:off x="5919106" y="1531681"/>
              <a:ext cx="5508171" cy="25545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8000" b="1" dirty="0" err="1">
                  <a:solidFill>
                    <a:schemeClr val="bg1">
                      <a:lumMod val="85000"/>
                    </a:schemeClr>
                  </a:solidFill>
                  <a:latin typeface="UTM Gradoo" panose="02040603050506020204" pitchFamily="18" charset="0"/>
                  <a:ea typeface="字魂27号-布丁体" panose="00000500000000000000" pitchFamily="2" charset="-122"/>
                </a:rPr>
                <a:t>Gà</a:t>
              </a:r>
              <a:r>
                <a:rPr lang="en-US" altLang="zh-CN" sz="8000" b="1" dirty="0">
                  <a:solidFill>
                    <a:schemeClr val="bg1">
                      <a:lumMod val="85000"/>
                    </a:schemeClr>
                  </a:solidFill>
                  <a:latin typeface="UTM Gradoo" panose="02040603050506020204" pitchFamily="18" charset="0"/>
                  <a:ea typeface="字魂27号-布丁体" panose="00000500000000000000" pitchFamily="2" charset="-122"/>
                </a:rPr>
                <a:t> </a:t>
              </a:r>
              <a:r>
                <a:rPr lang="en-US" altLang="zh-CN" sz="8000" b="1" dirty="0" err="1">
                  <a:solidFill>
                    <a:schemeClr val="bg1">
                      <a:lumMod val="85000"/>
                    </a:schemeClr>
                  </a:solidFill>
                  <a:latin typeface="UTM Gradoo" panose="02040603050506020204" pitchFamily="18" charset="0"/>
                  <a:ea typeface="字魂27号-布丁体" panose="00000500000000000000" pitchFamily="2" charset="-122"/>
                </a:rPr>
                <a:t>trống</a:t>
              </a:r>
              <a:r>
                <a:rPr lang="en-US" altLang="zh-CN" sz="8000" b="1" dirty="0">
                  <a:solidFill>
                    <a:schemeClr val="bg1">
                      <a:lumMod val="85000"/>
                    </a:schemeClr>
                  </a:solidFill>
                  <a:latin typeface="UTM Gradoo" panose="02040603050506020204" pitchFamily="18" charset="0"/>
                  <a:ea typeface="字魂27号-布丁体" panose="00000500000000000000" pitchFamily="2" charset="-122"/>
                </a:rPr>
                <a:t> </a:t>
              </a:r>
              <a:r>
                <a:rPr lang="en-US" altLang="zh-CN" sz="8000" b="1" dirty="0" err="1">
                  <a:solidFill>
                    <a:schemeClr val="bg1">
                      <a:lumMod val="85000"/>
                    </a:schemeClr>
                  </a:solidFill>
                  <a:latin typeface="UTM Gradoo" panose="02040603050506020204" pitchFamily="18" charset="0"/>
                  <a:ea typeface="字魂27号-布丁体" panose="00000500000000000000" pitchFamily="2" charset="-122"/>
                </a:rPr>
                <a:t>và</a:t>
              </a:r>
              <a:r>
                <a:rPr lang="en-US" altLang="zh-CN" sz="8000" b="1" dirty="0">
                  <a:solidFill>
                    <a:schemeClr val="bg1">
                      <a:lumMod val="85000"/>
                    </a:schemeClr>
                  </a:solidFill>
                  <a:latin typeface="UTM Gradoo" panose="02040603050506020204" pitchFamily="18" charset="0"/>
                  <a:ea typeface="字魂27号-布丁体" panose="00000500000000000000" pitchFamily="2" charset="-122"/>
                </a:rPr>
                <a:t> </a:t>
              </a:r>
              <a:r>
                <a:rPr lang="en-US" altLang="zh-CN" sz="8000" b="1" dirty="0" err="1">
                  <a:solidFill>
                    <a:schemeClr val="bg1">
                      <a:lumMod val="85000"/>
                    </a:schemeClr>
                  </a:solidFill>
                  <a:latin typeface="UTM Gradoo" panose="02040603050506020204" pitchFamily="18" charset="0"/>
                  <a:ea typeface="字魂27号-布丁体" panose="00000500000000000000" pitchFamily="2" charset="-122"/>
                </a:rPr>
                <a:t>cáo</a:t>
              </a:r>
              <a:endParaRPr lang="zh-CN" altLang="en-US" sz="8000" b="1" dirty="0">
                <a:solidFill>
                  <a:schemeClr val="bg1">
                    <a:lumMod val="85000"/>
                  </a:schemeClr>
                </a:solidFill>
                <a:latin typeface="UTM Gradoo" panose="02040603050506020204" pitchFamily="18" charset="0"/>
                <a:ea typeface="字魂27号-布丁体" panose="00000500000000000000" pitchFamily="2" charset="-122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1FFBA39A-F318-454B-BDDC-BF0DCF3025A8}"/>
                </a:ext>
              </a:extLst>
            </p:cNvPr>
            <p:cNvSpPr txBox="1"/>
            <p:nvPr/>
          </p:nvSpPr>
          <p:spPr>
            <a:xfrm>
              <a:off x="5864908" y="1474490"/>
              <a:ext cx="5508171" cy="25545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8000" b="1" dirty="0" err="1">
                  <a:solidFill>
                    <a:schemeClr val="accent6">
                      <a:lumMod val="50000"/>
                    </a:schemeClr>
                  </a:solidFill>
                  <a:effectLst>
                    <a:glow rad="63500">
                      <a:schemeClr val="accent6">
                        <a:satMod val="175000"/>
                        <a:alpha val="40000"/>
                      </a:schemeClr>
                    </a:glow>
                  </a:effectLst>
                  <a:latin typeface="UTM Gradoo" panose="02040603050506020204" pitchFamily="18" charset="0"/>
                  <a:ea typeface="字魂27号-布丁体" panose="00000500000000000000" pitchFamily="2" charset="-122"/>
                </a:rPr>
                <a:t>Gà</a:t>
              </a:r>
              <a:r>
                <a:rPr lang="en-US" altLang="zh-CN" sz="8000" b="1" dirty="0">
                  <a:solidFill>
                    <a:schemeClr val="accent6">
                      <a:lumMod val="50000"/>
                    </a:schemeClr>
                  </a:solidFill>
                  <a:effectLst>
                    <a:glow rad="63500">
                      <a:schemeClr val="accent6">
                        <a:satMod val="175000"/>
                        <a:alpha val="40000"/>
                      </a:schemeClr>
                    </a:glow>
                  </a:effectLst>
                  <a:latin typeface="UTM Gradoo" panose="02040603050506020204" pitchFamily="18" charset="0"/>
                  <a:ea typeface="字魂27号-布丁体" panose="00000500000000000000" pitchFamily="2" charset="-122"/>
                </a:rPr>
                <a:t> </a:t>
              </a:r>
              <a:r>
                <a:rPr lang="en-US" altLang="zh-CN" sz="8000" b="1" dirty="0" err="1">
                  <a:solidFill>
                    <a:schemeClr val="accent6">
                      <a:lumMod val="50000"/>
                    </a:schemeClr>
                  </a:solidFill>
                  <a:effectLst>
                    <a:glow rad="63500">
                      <a:schemeClr val="accent6">
                        <a:satMod val="175000"/>
                        <a:alpha val="40000"/>
                      </a:schemeClr>
                    </a:glow>
                  </a:effectLst>
                  <a:latin typeface="UTM Gradoo" panose="02040603050506020204" pitchFamily="18" charset="0"/>
                  <a:ea typeface="字魂27号-布丁体" panose="00000500000000000000" pitchFamily="2" charset="-122"/>
                </a:rPr>
                <a:t>trống</a:t>
              </a:r>
              <a:r>
                <a:rPr lang="en-US" altLang="zh-CN" sz="8000" b="1" dirty="0">
                  <a:solidFill>
                    <a:schemeClr val="accent6">
                      <a:lumMod val="50000"/>
                    </a:schemeClr>
                  </a:solidFill>
                  <a:effectLst>
                    <a:glow rad="63500">
                      <a:schemeClr val="accent6">
                        <a:satMod val="175000"/>
                        <a:alpha val="40000"/>
                      </a:schemeClr>
                    </a:glow>
                  </a:effectLst>
                  <a:latin typeface="UTM Gradoo" panose="02040603050506020204" pitchFamily="18" charset="0"/>
                  <a:ea typeface="字魂27号-布丁体" panose="00000500000000000000" pitchFamily="2" charset="-122"/>
                </a:rPr>
                <a:t> </a:t>
              </a:r>
              <a:r>
                <a:rPr lang="en-US" altLang="zh-CN" sz="8000" b="1" dirty="0" err="1">
                  <a:solidFill>
                    <a:schemeClr val="accent6">
                      <a:lumMod val="50000"/>
                    </a:schemeClr>
                  </a:solidFill>
                  <a:effectLst>
                    <a:glow rad="63500">
                      <a:schemeClr val="accent6">
                        <a:satMod val="175000"/>
                        <a:alpha val="40000"/>
                      </a:schemeClr>
                    </a:glow>
                  </a:effectLst>
                  <a:latin typeface="UTM Gradoo" panose="02040603050506020204" pitchFamily="18" charset="0"/>
                  <a:ea typeface="字魂27号-布丁体" panose="00000500000000000000" pitchFamily="2" charset="-122"/>
                </a:rPr>
                <a:t>và</a:t>
              </a:r>
              <a:r>
                <a:rPr lang="en-US" altLang="zh-CN" sz="8000" b="1" dirty="0">
                  <a:solidFill>
                    <a:schemeClr val="accent6">
                      <a:lumMod val="50000"/>
                    </a:schemeClr>
                  </a:solidFill>
                  <a:effectLst>
                    <a:glow rad="63500">
                      <a:schemeClr val="accent6">
                        <a:satMod val="175000"/>
                        <a:alpha val="40000"/>
                      </a:schemeClr>
                    </a:glow>
                  </a:effectLst>
                  <a:latin typeface="UTM Gradoo" panose="02040603050506020204" pitchFamily="18" charset="0"/>
                  <a:ea typeface="字魂27号-布丁体" panose="00000500000000000000" pitchFamily="2" charset="-122"/>
                </a:rPr>
                <a:t> </a:t>
              </a:r>
              <a:r>
                <a:rPr lang="en-US" altLang="zh-CN" sz="8000" b="1" dirty="0" err="1">
                  <a:solidFill>
                    <a:schemeClr val="accent6">
                      <a:lumMod val="50000"/>
                    </a:schemeClr>
                  </a:solidFill>
                  <a:effectLst>
                    <a:glow rad="63500">
                      <a:schemeClr val="accent6">
                        <a:satMod val="175000"/>
                        <a:alpha val="40000"/>
                      </a:schemeClr>
                    </a:glow>
                  </a:effectLst>
                  <a:latin typeface="UTM Gradoo" panose="02040603050506020204" pitchFamily="18" charset="0"/>
                  <a:ea typeface="字魂27号-布丁体" panose="00000500000000000000" pitchFamily="2" charset="-122"/>
                </a:rPr>
                <a:t>cáo</a:t>
              </a:r>
              <a:endParaRPr lang="zh-CN" altLang="en-US" sz="8000" b="1" dirty="0">
                <a:solidFill>
                  <a:schemeClr val="accent6">
                    <a:lumMod val="5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UTM Gradoo" panose="02040603050506020204" pitchFamily="18" charset="0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A49FE96A-60D9-417D-81DB-FCAEE36625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29050" y="-10035"/>
            <a:ext cx="5215118" cy="6868036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D17CCDD8-C223-4898-938F-5F00C95F967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1956" y="5050455"/>
            <a:ext cx="1810043" cy="1810043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C44CA7E5-44B0-4ED1-AD3D-2412BFAB66C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68" r="17360" b="6061"/>
          <a:stretch/>
        </p:blipFill>
        <p:spPr>
          <a:xfrm>
            <a:off x="-10325" y="183734"/>
            <a:ext cx="1473895" cy="215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026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09029" y="304801"/>
            <a:ext cx="60089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33371" y="1857828"/>
            <a:ext cx="940525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ươn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ương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5754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59E8CB0-58AA-4603-B45D-802252776A2C}"/>
              </a:ext>
            </a:extLst>
          </p:cNvPr>
          <p:cNvSpPr/>
          <p:nvPr/>
        </p:nvSpPr>
        <p:spPr>
          <a:xfrm>
            <a:off x="1543050" y="762000"/>
            <a:ext cx="9105900" cy="5314950"/>
          </a:xfrm>
          <a:prstGeom prst="roundRect">
            <a:avLst>
              <a:gd name="adj" fmla="val 9499"/>
            </a:avLst>
          </a:prstGeom>
          <a:blipFill dpi="0"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810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4">
            <a:extLst>
              <a:ext uri="{FF2B5EF4-FFF2-40B4-BE49-F238E27FC236}">
                <a16:creationId xmlns:a16="http://schemas.microsoft.com/office/drawing/2014/main" id="{6B96A660-0110-49AF-8353-D2C88B8744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3200" y="2438400"/>
            <a:ext cx="6400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endParaRPr lang="vi-VN" altLang="en-US" sz="3200">
              <a:latin typeface="VNI-Times" pitchFamily="2" charset="0"/>
            </a:endParaRPr>
          </a:p>
        </p:txBody>
      </p:sp>
      <p:sp>
        <p:nvSpPr>
          <p:cNvPr id="6150" name="Text Box 6">
            <a:extLst>
              <a:ext uri="{FF2B5EF4-FFF2-40B4-BE49-F238E27FC236}">
                <a16:creationId xmlns:a16="http://schemas.microsoft.com/office/drawing/2014/main" id="{36723B54-1F81-4CE3-8167-EA7DC4D1CC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696257"/>
            <a:ext cx="9144000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5000" b="1" dirty="0" err="1">
                <a:solidFill>
                  <a:srgbClr val="FF0000"/>
                </a:solidFill>
                <a:latin typeface="UTM Nyala" panose="02040603050506020204" pitchFamily="18" charset="0"/>
                <a:cs typeface="Times New Roman" panose="02020603050405020304" pitchFamily="18" charset="0"/>
              </a:rPr>
              <a:t>Gà</a:t>
            </a:r>
            <a:r>
              <a:rPr lang="en-US" altLang="en-US" sz="5000" b="1" dirty="0">
                <a:solidFill>
                  <a:srgbClr val="FF0000"/>
                </a:solidFill>
                <a:latin typeface="UTM Nya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0" b="1" dirty="0" err="1">
                <a:solidFill>
                  <a:srgbClr val="FF0000"/>
                </a:solidFill>
                <a:latin typeface="UTM Nyala" panose="02040603050506020204" pitchFamily="18" charset="0"/>
                <a:cs typeface="Times New Roman" panose="02020603050405020304" pitchFamily="18" charset="0"/>
              </a:rPr>
              <a:t>Trống</a:t>
            </a:r>
            <a:r>
              <a:rPr lang="en-US" altLang="en-US" sz="5000" b="1" dirty="0">
                <a:solidFill>
                  <a:srgbClr val="FF0000"/>
                </a:solidFill>
                <a:latin typeface="UTM Nya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0" b="1" dirty="0" err="1">
                <a:solidFill>
                  <a:srgbClr val="FF0000"/>
                </a:solidFill>
                <a:latin typeface="UTM Nyala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5000" b="1" dirty="0">
                <a:solidFill>
                  <a:srgbClr val="FF0000"/>
                </a:solidFill>
                <a:latin typeface="UTM Nya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0" b="1" dirty="0" err="1">
                <a:solidFill>
                  <a:srgbClr val="FF0000"/>
                </a:solidFill>
                <a:latin typeface="UTM Nyala" panose="02040603050506020204" pitchFamily="18" charset="0"/>
                <a:cs typeface="Times New Roman" panose="02020603050405020304" pitchFamily="18" charset="0"/>
              </a:rPr>
              <a:t>Cáo</a:t>
            </a:r>
            <a:endParaRPr lang="en-US" altLang="en-US" sz="5000" dirty="0">
              <a:latin typeface="UTM Nyala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 Box 11">
            <a:extLst>
              <a:ext uri="{FF2B5EF4-FFF2-40B4-BE49-F238E27FC236}">
                <a16:creationId xmlns:a16="http://schemas.microsoft.com/office/drawing/2014/main" id="{2CF3EDC2-89B9-4775-98C4-109D5E8ACD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3500" y="1589088"/>
            <a:ext cx="9505950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Nghe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“Xin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lòng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 eaLnBrk="1" hangingPunct="1"/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Kìa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chó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săn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loan tin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.”</a:t>
            </a:r>
          </a:p>
          <a:p>
            <a:pPr algn="ctr" eaLnBrk="1" hangingPunct="1"/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phách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</a:t>
            </a:r>
          </a:p>
          <a:p>
            <a:pPr algn="ctr" eaLnBrk="1" hangingPunct="1"/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Quắp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đuôi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co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cẳng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tức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 eaLnBrk="1" hangingPunct="1"/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khoái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phì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 eaLnBrk="1" hangingPunct="1"/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phường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dối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ai.”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0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>
            <a:extLst>
              <a:ext uri="{FF2B5EF4-FFF2-40B4-BE49-F238E27FC236}">
                <a16:creationId xmlns:a16="http://schemas.microsoft.com/office/drawing/2014/main" id="{242F71BC-0E65-4D24-A033-7BACCD5D199A}"/>
              </a:ext>
            </a:extLst>
          </p:cNvPr>
          <p:cNvSpPr/>
          <p:nvPr/>
        </p:nvSpPr>
        <p:spPr>
          <a:xfrm>
            <a:off x="1467460" y="1487371"/>
            <a:ext cx="1083733" cy="1083733"/>
          </a:xfrm>
          <a:prstGeom prst="ellipse">
            <a:avLst/>
          </a:prstGeom>
          <a:solidFill>
            <a:schemeClr val="bg1"/>
          </a:solidFill>
          <a:ln w="635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6600" dirty="0">
                <a:solidFill>
                  <a:schemeClr val="accent6">
                    <a:lumMod val="75000"/>
                  </a:schemeClr>
                </a:solidFill>
                <a:latin typeface="字魂27号-布丁体" panose="00000500000000000000" pitchFamily="2" charset="-122"/>
                <a:ea typeface="字魂27号-布丁体" panose="00000500000000000000" pitchFamily="2" charset="-122"/>
              </a:rPr>
              <a:t>2</a:t>
            </a:r>
            <a:endParaRPr lang="zh-CN" altLang="en-US" sz="6600" dirty="0">
              <a:solidFill>
                <a:schemeClr val="accent6">
                  <a:lumMod val="75000"/>
                </a:schemeClr>
              </a:solidFill>
              <a:latin typeface="字魂27号-布丁体" panose="00000500000000000000" pitchFamily="2" charset="-122"/>
              <a:ea typeface="字魂27号-布丁体" panose="00000500000000000000" pitchFamily="2" charset="-122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7B7A3842-56CE-46E1-AA82-9D4A3BFB9E90}"/>
              </a:ext>
            </a:extLst>
          </p:cNvPr>
          <p:cNvSpPr/>
          <p:nvPr/>
        </p:nvSpPr>
        <p:spPr>
          <a:xfrm>
            <a:off x="2286360" y="1594920"/>
            <a:ext cx="3008034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7000" dirty="0" err="1">
                <a:solidFill>
                  <a:schemeClr val="accent6">
                    <a:lumMod val="50000"/>
                  </a:schemeClr>
                </a:solidFill>
                <a:latin typeface="UTM Thanh Nhac TL" panose="02040603050506020204" pitchFamily="18" charset="0"/>
                <a:ea typeface="字魂27号-布丁体" panose="00000500000000000000" pitchFamily="2" charset="-122"/>
              </a:rPr>
              <a:t>Tìm</a:t>
            </a:r>
            <a:r>
              <a:rPr lang="en-US" altLang="zh-CN" sz="7000" dirty="0">
                <a:solidFill>
                  <a:schemeClr val="accent6">
                    <a:lumMod val="50000"/>
                  </a:schemeClr>
                </a:solidFill>
                <a:latin typeface="UTM Thanh Nhac TL" panose="02040603050506020204" pitchFamily="18" charset="0"/>
                <a:ea typeface="字魂27号-布丁体" panose="00000500000000000000" pitchFamily="2" charset="-122"/>
              </a:rPr>
              <a:t> </a:t>
            </a:r>
            <a:r>
              <a:rPr lang="en-US" altLang="zh-CN" sz="7000" dirty="0" err="1">
                <a:solidFill>
                  <a:schemeClr val="accent6">
                    <a:lumMod val="50000"/>
                  </a:schemeClr>
                </a:solidFill>
                <a:latin typeface="UTM Thanh Nhac TL" panose="02040603050506020204" pitchFamily="18" charset="0"/>
                <a:ea typeface="字魂27号-布丁体" panose="00000500000000000000" pitchFamily="2" charset="-122"/>
              </a:rPr>
              <a:t>hiểu</a:t>
            </a:r>
            <a:r>
              <a:rPr lang="en-US" altLang="zh-CN" sz="7000" dirty="0">
                <a:solidFill>
                  <a:schemeClr val="accent6">
                    <a:lumMod val="50000"/>
                  </a:schemeClr>
                </a:solidFill>
                <a:latin typeface="UTM Thanh Nhac TL" panose="02040603050506020204" pitchFamily="18" charset="0"/>
                <a:ea typeface="字魂27号-布丁体" panose="00000500000000000000" pitchFamily="2" charset="-122"/>
              </a:rPr>
              <a:t> </a:t>
            </a:r>
            <a:r>
              <a:rPr lang="en-US" altLang="zh-CN" sz="7000" dirty="0" err="1">
                <a:solidFill>
                  <a:schemeClr val="accent6">
                    <a:lumMod val="50000"/>
                  </a:schemeClr>
                </a:solidFill>
                <a:latin typeface="UTM Thanh Nhac TL" panose="02040603050506020204" pitchFamily="18" charset="0"/>
                <a:ea typeface="字魂27号-布丁体" panose="00000500000000000000" pitchFamily="2" charset="-122"/>
              </a:rPr>
              <a:t>bài</a:t>
            </a:r>
            <a:endParaRPr lang="en-US" altLang="zh-CN" sz="7000" dirty="0">
              <a:solidFill>
                <a:schemeClr val="accent6">
                  <a:lumMod val="50000"/>
                </a:schemeClr>
              </a:solidFill>
              <a:latin typeface="UTM Thanh Nhac TL" panose="02040603050506020204" pitchFamily="18" charset="0"/>
              <a:ea typeface="字魂27号-布丁体" panose="00000500000000000000" pitchFamily="2" charset="-12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E0481E-ED0B-415E-9348-FFC817D6DF7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8564">
            <a:off x="10061946" y="1563209"/>
            <a:ext cx="1058143" cy="1481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D87169-DCF2-4011-A8BF-97F508C03CE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37182">
            <a:off x="6438343" y="1138321"/>
            <a:ext cx="872802" cy="1221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644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FIRST_PUBLISH" val="1"/>
</p:tagLst>
</file>

<file path=ppt/theme/theme1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431</TotalTime>
  <Words>863</Words>
  <Application>Microsoft Office PowerPoint</Application>
  <PresentationFormat>Widescreen</PresentationFormat>
  <Paragraphs>119</Paragraphs>
  <Slides>21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Arial</vt:lpstr>
      <vt:lpstr>DengXian</vt:lpstr>
      <vt:lpstr>Times New Roman</vt:lpstr>
      <vt:lpstr>UTM Thanh Nhac TL</vt:lpstr>
      <vt:lpstr>UTM Gradoo</vt:lpstr>
      <vt:lpstr>字魂27号-布丁体</vt:lpstr>
      <vt:lpstr>#9Slide03 AllRoundGothic</vt:lpstr>
      <vt:lpstr>UTM Nyala</vt:lpstr>
      <vt:lpstr>Calibri</vt:lpstr>
      <vt:lpstr>VNI-Times</vt:lpstr>
      <vt:lpstr>千图网海量PPT模板www.58pic.com​​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KTUTS</dc:creator>
  <cp:keywords>Hana</cp:keywords>
  <cp:lastModifiedBy>Windows User</cp:lastModifiedBy>
  <cp:revision>78</cp:revision>
  <dcterms:created xsi:type="dcterms:W3CDTF">2019-05-22T11:12:28Z</dcterms:created>
  <dcterms:modified xsi:type="dcterms:W3CDTF">2022-10-14T03:47:49Z</dcterms:modified>
</cp:coreProperties>
</file>