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97" r:id="rId4"/>
    <p:sldId id="258" r:id="rId5"/>
    <p:sldId id="299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90" r:id="rId19"/>
    <p:sldId id="292" r:id="rId20"/>
    <p:sldId id="294" r:id="rId21"/>
    <p:sldId id="293" r:id="rId22"/>
    <p:sldId id="296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56"/>
  </p:normalViewPr>
  <p:slideViewPr>
    <p:cSldViewPr>
      <p:cViewPr varScale="1">
        <p:scale>
          <a:sx n="102" d="100"/>
          <a:sy n="102" d="100"/>
        </p:scale>
        <p:origin x="8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1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154A-2389-4E91-BFEF-570708726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32C2-B9E0-4B01-BB1A-6DC459651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4.gif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../C&#244;%20S&#417;n%20Ca%20K&#7875;%20Chuy&#7879;n%20-%20B&#212;NG%20HOA%20C&#218;C%20TR&#7854;NG%20(Truy&#7879;n%20C&#7893;%20T&#237;ch)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ình nền làm slide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289"/>
            <a:ext cx="11201400" cy="660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ình nền làm slide\0bd8bc265b5f360983f7d66e5d39d6a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32523" r="24531" b="10038"/>
          <a:stretch/>
        </p:blipFill>
        <p:spPr bwMode="auto">
          <a:xfrm>
            <a:off x="2743200" y="2133600"/>
            <a:ext cx="6814837" cy="4384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Hình nền làm slide\0008 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16288"/>
            <a:ext cx="3661996" cy="36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9247" y="457200"/>
            <a:ext cx="2048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LU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fr-L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LU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lang="fr-LU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8334" y="1371600"/>
            <a:ext cx="114300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cha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2895600"/>
            <a:ext cx="7543800" cy="255454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Ca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10491" y="533400"/>
            <a:ext cx="8229600" cy="723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33800" y="1007298"/>
            <a:ext cx="47244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490" y="2819400"/>
            <a:ext cx="11076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1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04800"/>
            <a:ext cx="1112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86000"/>
            <a:ext cx="1127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mát.Loan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344" y="2667000"/>
            <a:ext cx="11443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0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1104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9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3276600" y="1001714"/>
            <a:ext cx="7391400" cy="2122487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bài tập 1, chúng ta cần học tập cách ứng xử của  các bạn nào?</a:t>
            </a: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4" y="3352800"/>
            <a:ext cx="265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0193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Theo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57200" y="1649853"/>
            <a:ext cx="1127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       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HiÕu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th¶o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víi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«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bµ, cha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mÑ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lµ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ph¶i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biÕt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v©ng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lêi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,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ch</a:t>
            </a: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m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chØ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häc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tËp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,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tham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gia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lµm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nh</a:t>
            </a: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c«ng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viÖc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trong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gia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®</a:t>
            </a: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nh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tïy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theo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kh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¶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</a:t>
            </a: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,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biÕt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yªu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th­</a:t>
            </a: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¬ng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vµ chia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sÎ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buån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vui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,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khã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nhäc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cña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«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bµ, cha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mÑ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vµ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biÕt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quan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t©m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tíi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së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thÝch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cña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«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ng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bµ, cha </a:t>
            </a:r>
            <a:r>
              <a:rPr lang="en-US" altLang="vi-VN" sz="3200" dirty="0" err="1">
                <a:solidFill>
                  <a:srgbClr val="C00000"/>
                </a:solidFill>
                <a:latin typeface=".VnTime" pitchFamily="34" charset="0"/>
              </a:rPr>
              <a:t>mÑ</a:t>
            </a: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0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0" y="417494"/>
            <a:ext cx="1120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C:\Users\Welcome\Desktop\ánh dao duc\WP_20161125_11_03_3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28" y="1878687"/>
            <a:ext cx="4019472" cy="38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Welcome\Desktop\ánh dao duc\WP_20161125_11_03_2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90" y="1891751"/>
            <a:ext cx="4143011" cy="3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801380"/>
            <a:ext cx="156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5801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152400"/>
            <a:ext cx="8229600" cy="723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b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33800" y="800100"/>
            <a:ext cx="47244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75260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 descr="C:\Users\Welcome\Desktop\ánh dao duc\WP_20161125_11_03_3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86" y="3048000"/>
            <a:ext cx="3034815" cy="287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Welcome\Desktop\ánh dao duc\WP_20161125_11_03_2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60" y="3048000"/>
            <a:ext cx="3138841" cy="287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5953780"/>
            <a:ext cx="156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5953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esktop\ánh dao duc\WP_20161125_11_03_3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"/>
            <a:ext cx="8534400" cy="59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9701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96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152400"/>
            <a:ext cx="541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</a:rPr>
              <a:t>Ô SỐ MAY MẮN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791200" y="1681162"/>
            <a:ext cx="1447800" cy="1295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810000" y="1681162"/>
            <a:ext cx="1447800" cy="1295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848600" y="1681162"/>
            <a:ext cx="1447800" cy="1295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65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1839913" y="6100763"/>
            <a:ext cx="3810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3505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ô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5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 Latitude E6520\Pictures\dao d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81000"/>
            <a:ext cx="8761233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5738873"/>
            <a:ext cx="156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27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ông hoa cúc trắ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79586"/>
            <a:ext cx="85344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cậu bé 10 tuổi bán bánh x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3892550" cy="29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media.baotintuc.vn/2017/11/21/22/17/co-c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496012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kids0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371600"/>
            <a:ext cx="74850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2"/>
          <p:cNvSpPr>
            <a:spLocks noChangeArrowheads="1"/>
          </p:cNvSpPr>
          <p:nvPr/>
        </p:nvSpPr>
        <p:spPr bwMode="auto">
          <a:xfrm>
            <a:off x="3443288" y="631825"/>
            <a:ext cx="4716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altLang="en-US" sz="6000" b="1" dirty="0">
                <a:solidFill>
                  <a:srgbClr val="FF0000"/>
                </a:solidFill>
                <a:latin typeface="Arial" charset="0"/>
              </a:rPr>
              <a:t> may </a:t>
            </a:r>
            <a:r>
              <a:rPr lang="en-US" altLang="en-US" sz="6000" b="1" dirty="0" err="1">
                <a:solidFill>
                  <a:srgbClr val="FF0000"/>
                </a:solidFill>
                <a:latin typeface="Arial" charset="0"/>
              </a:rPr>
              <a:t>mắn</a:t>
            </a:r>
            <a:endParaRPr lang="en-US" altLang="en-US" sz="6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93619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3276600" y="1001714"/>
            <a:ext cx="7391400" cy="2122487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4" y="3352800"/>
            <a:ext cx="265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9982200" y="5867400"/>
            <a:ext cx="533400" cy="381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14400" y="685800"/>
            <a:ext cx="10972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ngyaf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914400" y="4767217"/>
            <a:ext cx="714375" cy="7334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vi-VN" altLang="vi-VN" sz="1800" kern="0">
              <a:solidFill>
                <a:srgbClr val="000000"/>
              </a:solidFill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9982200" y="5514170"/>
            <a:ext cx="615462" cy="381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Script" pitchFamily="2" charset="0"/>
                <a:cs typeface="Times New Roman" pitchFamily="18" charset="0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32022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00602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3732756" cy="281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1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HOM NGUYEN JRAI K16\đạo đức\Pic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9982200" cy="6689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74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457200"/>
            <a:ext cx="9749337" cy="6908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8090" y="1626553"/>
            <a:ext cx="11229109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Theo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2536023" cy="25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3276600" y="1001714"/>
            <a:ext cx="7391400" cy="2122487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chúng ta phải hiếu thảo với ông bà cha mẹ?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4" y="3352800"/>
            <a:ext cx="265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686</Words>
  <Application>Microsoft Macintosh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微软雅黑</vt:lpstr>
      <vt:lpstr>.VnTime</vt:lpstr>
      <vt:lpstr>Arial</vt:lpstr>
      <vt:lpstr>Calibri</vt:lpstr>
      <vt:lpstr>Times New Roman</vt:lpstr>
      <vt:lpstr>5_Office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Kwon Ji Yong</cp:lastModifiedBy>
  <cp:revision>120</cp:revision>
  <dcterms:created xsi:type="dcterms:W3CDTF">2018-11-27T03:06:59Z</dcterms:created>
  <dcterms:modified xsi:type="dcterms:W3CDTF">2022-11-20T18:03:25Z</dcterms:modified>
</cp:coreProperties>
</file>