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5"/>
  </p:notesMasterIdLst>
  <p:sldIdLst>
    <p:sldId id="2713" r:id="rId2"/>
    <p:sldId id="2773" r:id="rId3"/>
    <p:sldId id="2750" r:id="rId4"/>
    <p:sldId id="2774" r:id="rId5"/>
    <p:sldId id="2775" r:id="rId6"/>
    <p:sldId id="2777" r:id="rId7"/>
    <p:sldId id="2778" r:id="rId8"/>
    <p:sldId id="2779" r:id="rId9"/>
    <p:sldId id="2780" r:id="rId10"/>
    <p:sldId id="2776" r:id="rId11"/>
    <p:sldId id="2786" r:id="rId12"/>
    <p:sldId id="2781" r:id="rId13"/>
    <p:sldId id="2783" r:id="rId14"/>
    <p:sldId id="2782" r:id="rId15"/>
    <p:sldId id="2784" r:id="rId16"/>
    <p:sldId id="2785" r:id="rId17"/>
    <p:sldId id="2787" r:id="rId18"/>
    <p:sldId id="2788" r:id="rId19"/>
    <p:sldId id="2789" r:id="rId20"/>
    <p:sldId id="2790" r:id="rId21"/>
    <p:sldId id="2791" r:id="rId22"/>
    <p:sldId id="256" r:id="rId23"/>
    <p:sldId id="2792" r:id="rId24"/>
  </p:sldIdLst>
  <p:sldSz cx="12192000" cy="6858000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HP001 5 hàng" panose="020B0603050302020204" pitchFamily="34" charset="0"/>
      <p:regular r:id="rId30"/>
      <p:bold r:id="rId31"/>
    </p:embeddedFont>
    <p:embeddedFont>
      <p:font typeface="UTM Alba Matter" panose="02040603050506020204" pitchFamily="18" charset="0"/>
      <p:regular r:id="rId32"/>
    </p:embeddedFont>
    <p:embeddedFont>
      <p:font typeface="UTM Gradoo" panose="02040603050506020204" pitchFamily="18" charset="0"/>
      <p:regular r:id="rId33"/>
    </p:embeddedFont>
    <p:embeddedFont>
      <p:font typeface="UTM Guanine" panose="02040603050506020204" pitchFamily="18" charset="0"/>
      <p:regular r:id="rId34"/>
    </p:embeddedFont>
    <p:embeddedFont>
      <p:font typeface="UTM Showcard" panose="02040603050506020204" pitchFamily="18" charset="0"/>
      <p:regular r:id="rId35"/>
    </p:embeddedFont>
    <p:embeddedFont>
      <p:font typeface="UVN Binh Duong" pitchFamily="2" charset="0"/>
      <p:regular r:id="rId36"/>
    </p:embeddedFont>
    <p:embeddedFont>
      <p:font typeface="UVN Huong Que Nang" panose="020E0804040705030404" pitchFamily="34" charset="0"/>
      <p:regular r:id="rId37"/>
    </p:embeddedFont>
  </p:embeddedFontLst>
  <p:custDataLst>
    <p:tags r:id="rId3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3929" userDrawn="1">
          <p15:clr>
            <a:srgbClr val="A4A3A4"/>
          </p15:clr>
        </p15:guide>
        <p15:guide id="4" orient="horz" pos="191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979"/>
    <a:srgbClr val="FF5353"/>
    <a:srgbClr val="FFC000"/>
    <a:srgbClr val="FF6347"/>
    <a:srgbClr val="CC9B00"/>
    <a:srgbClr val="EAB200"/>
    <a:srgbClr val="B41DFF"/>
    <a:srgbClr val="CC66FF"/>
    <a:srgbClr val="2983B1"/>
    <a:srgbClr val="66CE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538" autoAdjust="0"/>
    <p:restoredTop sz="94974" autoAdjust="0"/>
  </p:normalViewPr>
  <p:slideViewPr>
    <p:cSldViewPr snapToGrid="0">
      <p:cViewPr varScale="1">
        <p:scale>
          <a:sx n="80" d="100"/>
          <a:sy n="80" d="100"/>
        </p:scale>
        <p:origin x="120" y="58"/>
      </p:cViewPr>
      <p:guideLst>
        <p:guide orient="horz" pos="2160"/>
        <p:guide pos="3840"/>
        <p:guide orient="horz" pos="3929"/>
        <p:guide orient="horz" pos="191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字魂35号-经典雅黑" panose="02000000000000000000" pitchFamily="2" charset="-122"/>
                <a:ea typeface="字魂35号-经典雅黑" panose="020000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字魂35号-经典雅黑" panose="02000000000000000000" pitchFamily="2" charset="-122"/>
                <a:ea typeface="字魂35号-经典雅黑" panose="02000000000000000000" pitchFamily="2" charset="-122"/>
              </a:defRPr>
            </a:lvl1pPr>
          </a:lstStyle>
          <a:p>
            <a:fld id="{0C718402-5E97-4490-B511-86F97ABE33B1}" type="datetimeFigureOut">
              <a:rPr lang="zh-CN" altLang="en-US" smtClean="0"/>
              <a:pPr/>
              <a:t>2021/10/30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字魂35号-经典雅黑" panose="02000000000000000000" pitchFamily="2" charset="-122"/>
                <a:ea typeface="字魂35号-经典雅黑" panose="020000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字魂35号-经典雅黑" panose="02000000000000000000" pitchFamily="2" charset="-122"/>
                <a:ea typeface="字魂35号-经典雅黑" panose="02000000000000000000" pitchFamily="2" charset="-122"/>
              </a:defRPr>
            </a:lvl1pPr>
          </a:lstStyle>
          <a:p>
            <a:fld id="{C7C83CF2-C7C0-4B42-9F89-8F3341F9C443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280550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字魂35号-经典雅黑" panose="02000000000000000000" pitchFamily="2" charset="-122"/>
        <a:ea typeface="字魂35号-经典雅黑" panose="02000000000000000000" pitchFamily="2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字魂35号-经典雅黑" panose="02000000000000000000" pitchFamily="2" charset="-122"/>
        <a:ea typeface="字魂35号-经典雅黑" panose="02000000000000000000" pitchFamily="2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字魂35号-经典雅黑" panose="02000000000000000000" pitchFamily="2" charset="-122"/>
        <a:ea typeface="字魂35号-经典雅黑" panose="02000000000000000000" pitchFamily="2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字魂35号-经典雅黑" panose="02000000000000000000" pitchFamily="2" charset="-122"/>
        <a:ea typeface="字魂35号-经典雅黑" panose="02000000000000000000" pitchFamily="2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字魂35号-经典雅黑" panose="02000000000000000000" pitchFamily="2" charset="-122"/>
        <a:ea typeface="字魂35号-经典雅黑" panose="02000000000000000000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9291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96155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36994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87181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37738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91c7d10726_8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91c7d10726_8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3723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10069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7648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07305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87221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1">
            <a:extLst>
              <a:ext uri="{FF2B5EF4-FFF2-40B4-BE49-F238E27FC236}">
                <a16:creationId xmlns:a16="http://schemas.microsoft.com/office/drawing/2014/main" id="{5A261CC4-CD19-40B1-966B-D3B50AE0A9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39" b="42832"/>
          <a:stretch/>
        </p:blipFill>
        <p:spPr>
          <a:xfrm>
            <a:off x="-5065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7E7352F-40A0-4A39-B855-44BE648AE653}"/>
              </a:ext>
            </a:extLst>
          </p:cNvPr>
          <p:cNvSpPr txBox="1"/>
          <p:nvPr userDrawn="1"/>
        </p:nvSpPr>
        <p:spPr>
          <a:xfrm>
            <a:off x="0" y="0"/>
            <a:ext cx="748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4">
                    <a:lumMod val="20000"/>
                    <a:lumOff val="80000"/>
                  </a:schemeClr>
                </a:solidFill>
                <a:latin typeface="UTM Alba Matter" panose="02040603050506020204" pitchFamily="18" charset="0"/>
              </a:rPr>
              <a:t>KTUTS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68EDDE-4F76-455A-AB8F-866A7B41E31E}"/>
              </a:ext>
            </a:extLst>
          </p:cNvPr>
          <p:cNvSpPr txBox="1"/>
          <p:nvPr userDrawn="1"/>
        </p:nvSpPr>
        <p:spPr>
          <a:xfrm>
            <a:off x="11443910" y="6488668"/>
            <a:ext cx="748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C000"/>
                </a:solidFill>
                <a:latin typeface="UTM Alba Matter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789664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36834" y="1567962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675134" y="1133195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 flipH="1">
            <a:off x="5892392" y="13751"/>
            <a:ext cx="6300713" cy="3924249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 flipH="1">
            <a:off x="6062742" y="-40433"/>
            <a:ext cx="6166525" cy="3838112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bg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" name="Google Shape;13;p2"/>
          <p:cNvGrpSpPr/>
          <p:nvPr/>
        </p:nvGrpSpPr>
        <p:grpSpPr>
          <a:xfrm rot="10800000" flipH="1">
            <a:off x="15" y="2222624"/>
            <a:ext cx="13566696" cy="4635376"/>
            <a:chOff x="1367050" y="3059225"/>
            <a:chExt cx="1407100" cy="848450"/>
          </a:xfrm>
        </p:grpSpPr>
        <p:sp>
          <p:nvSpPr>
            <p:cNvPr id="14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D54A800C-7B20-40F7-B553-DC7EB351C8C4}"/>
              </a:ext>
            </a:extLst>
          </p:cNvPr>
          <p:cNvSpPr txBox="1"/>
          <p:nvPr userDrawn="1"/>
        </p:nvSpPr>
        <p:spPr>
          <a:xfrm>
            <a:off x="0" y="0"/>
            <a:ext cx="748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4"/>
                </a:solidFill>
                <a:latin typeface="UTM Alba Matter" panose="02040603050506020204" pitchFamily="18" charset="0"/>
              </a:rPr>
              <a:t>KTUTS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D1AEB7E-E242-44BD-A445-8FB01497E21A}"/>
              </a:ext>
            </a:extLst>
          </p:cNvPr>
          <p:cNvSpPr txBox="1"/>
          <p:nvPr userDrawn="1"/>
        </p:nvSpPr>
        <p:spPr>
          <a:xfrm>
            <a:off x="11443910" y="6488668"/>
            <a:ext cx="748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4">
                    <a:lumMod val="20000"/>
                    <a:lumOff val="80000"/>
                  </a:schemeClr>
                </a:solidFill>
                <a:latin typeface="UTM Alba Matter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0320222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90369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24387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02746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05152FEC-89C0-41C8-A6D4-1AB8E40A4D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25" b="746"/>
          <a:stretch/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4" name="矩形 23">
            <a:extLst>
              <a:ext uri="{FF2B5EF4-FFF2-40B4-BE49-F238E27FC236}">
                <a16:creationId xmlns:a16="http://schemas.microsoft.com/office/drawing/2014/main" id="{A5AE5819-A81F-42F9-8980-CC94EBC4A752}"/>
              </a:ext>
            </a:extLst>
          </p:cNvPr>
          <p:cNvSpPr/>
          <p:nvPr userDrawn="1"/>
        </p:nvSpPr>
        <p:spPr>
          <a:xfrm>
            <a:off x="353693" y="387330"/>
            <a:ext cx="11484614" cy="6083341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 w="57150">
            <a:solidFill>
              <a:srgbClr val="F5D9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35号-经典雅黑" panose="02000000000000000000" pitchFamily="2" charset="-122"/>
              <a:ea typeface="字魂35号-经典雅黑" panose="02000000000000000000" pitchFamily="2" charset="-122"/>
            </a:endParaRP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8D481B5C-994E-4EEC-8E3E-CD50A48701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30" t="57485" b="34991"/>
          <a:stretch/>
        </p:blipFill>
        <p:spPr>
          <a:xfrm rot="10264659" flipH="1">
            <a:off x="10823476" y="5384329"/>
            <a:ext cx="1988958" cy="1327463"/>
          </a:xfrm>
          <a:custGeom>
            <a:avLst/>
            <a:gdLst>
              <a:gd name="connsiteX0" fmla="*/ 0 w 11300460"/>
              <a:gd name="connsiteY0" fmla="*/ 0 h 6858000"/>
              <a:gd name="connsiteX1" fmla="*/ 11300460 w 11300460"/>
              <a:gd name="connsiteY1" fmla="*/ 0 h 6858000"/>
              <a:gd name="connsiteX2" fmla="*/ 11300460 w 11300460"/>
              <a:gd name="connsiteY2" fmla="*/ 6858000 h 6858000"/>
              <a:gd name="connsiteX3" fmla="*/ 0 w 1130046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00460" h="6858000">
                <a:moveTo>
                  <a:pt x="0" y="0"/>
                </a:moveTo>
                <a:lnTo>
                  <a:pt x="11300460" y="0"/>
                </a:lnTo>
                <a:lnTo>
                  <a:pt x="1130046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C46DD9-CA95-4886-BC96-D3101105E368}"/>
              </a:ext>
            </a:extLst>
          </p:cNvPr>
          <p:cNvSpPr txBox="1"/>
          <p:nvPr userDrawn="1"/>
        </p:nvSpPr>
        <p:spPr>
          <a:xfrm>
            <a:off x="0" y="0"/>
            <a:ext cx="748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4"/>
                </a:solidFill>
                <a:latin typeface="UTM Alba Matter" panose="02040603050506020204" pitchFamily="18" charset="0"/>
              </a:rPr>
              <a:t>KTUTS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DA8200-4F29-4D9A-B8F0-FAC916DC66AE}"/>
              </a:ext>
            </a:extLst>
          </p:cNvPr>
          <p:cNvSpPr txBox="1"/>
          <p:nvPr userDrawn="1"/>
        </p:nvSpPr>
        <p:spPr>
          <a:xfrm>
            <a:off x="11443910" y="6488668"/>
            <a:ext cx="748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4">
                    <a:lumMod val="20000"/>
                    <a:lumOff val="80000"/>
                  </a:schemeClr>
                </a:solidFill>
                <a:latin typeface="UTM Alba Matter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019664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AE9E7-E593-47D8-B8E8-CF4B71F7B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50405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05152FEC-89C0-41C8-A6D4-1AB8E40A4D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25" b="746"/>
          <a:stretch/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4" name="矩形 23">
            <a:extLst>
              <a:ext uri="{FF2B5EF4-FFF2-40B4-BE49-F238E27FC236}">
                <a16:creationId xmlns:a16="http://schemas.microsoft.com/office/drawing/2014/main" id="{A5AE5819-A81F-42F9-8980-CC94EBC4A752}"/>
              </a:ext>
            </a:extLst>
          </p:cNvPr>
          <p:cNvSpPr/>
          <p:nvPr userDrawn="1"/>
        </p:nvSpPr>
        <p:spPr>
          <a:xfrm>
            <a:off x="478969" y="387330"/>
            <a:ext cx="11359338" cy="6083341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 w="57150">
            <a:solidFill>
              <a:srgbClr val="F5D9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35号-经典雅黑" panose="02000000000000000000" pitchFamily="2" charset="-122"/>
              <a:ea typeface="字魂35号-经典雅黑" panose="02000000000000000000" pitchFamily="2" charset="-122"/>
            </a:endParaRP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8D481B5C-994E-4EEC-8E3E-CD50A48701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30" t="57485" b="34991"/>
          <a:stretch/>
        </p:blipFill>
        <p:spPr>
          <a:xfrm rot="10264659" flipH="1">
            <a:off x="10288979" y="5384329"/>
            <a:ext cx="1988958" cy="1327463"/>
          </a:xfrm>
          <a:custGeom>
            <a:avLst/>
            <a:gdLst>
              <a:gd name="connsiteX0" fmla="*/ 0 w 11300460"/>
              <a:gd name="connsiteY0" fmla="*/ 0 h 6858000"/>
              <a:gd name="connsiteX1" fmla="*/ 11300460 w 11300460"/>
              <a:gd name="connsiteY1" fmla="*/ 0 h 6858000"/>
              <a:gd name="connsiteX2" fmla="*/ 11300460 w 11300460"/>
              <a:gd name="connsiteY2" fmla="*/ 6858000 h 6858000"/>
              <a:gd name="connsiteX3" fmla="*/ 0 w 1130046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00460" h="6858000">
                <a:moveTo>
                  <a:pt x="0" y="0"/>
                </a:moveTo>
                <a:lnTo>
                  <a:pt x="11300460" y="0"/>
                </a:lnTo>
                <a:lnTo>
                  <a:pt x="1130046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5F9C7A2-058A-4CEE-BF4C-0612F4894E89}"/>
              </a:ext>
            </a:extLst>
          </p:cNvPr>
          <p:cNvGrpSpPr/>
          <p:nvPr userDrawn="1"/>
        </p:nvGrpSpPr>
        <p:grpSpPr>
          <a:xfrm>
            <a:off x="32658" y="565570"/>
            <a:ext cx="3091111" cy="1524489"/>
            <a:chOff x="347507" y="986356"/>
            <a:chExt cx="3091111" cy="1224459"/>
          </a:xfrm>
        </p:grpSpPr>
        <p:sp>
          <p:nvSpPr>
            <p:cNvPr id="7" name="直角三角形 16">
              <a:extLst>
                <a:ext uri="{FF2B5EF4-FFF2-40B4-BE49-F238E27FC236}">
                  <a16:creationId xmlns:a16="http://schemas.microsoft.com/office/drawing/2014/main" id="{666881AB-883D-4867-A9CA-50EBE3600598}"/>
                </a:ext>
              </a:extLst>
            </p:cNvPr>
            <p:cNvSpPr/>
            <p:nvPr userDrawn="1"/>
          </p:nvSpPr>
          <p:spPr>
            <a:xfrm flipH="1" flipV="1">
              <a:off x="347507" y="1829037"/>
              <a:ext cx="478969" cy="381778"/>
            </a:xfrm>
            <a:prstGeom prst="rtTriangle">
              <a:avLst/>
            </a:prstGeom>
            <a:solidFill>
              <a:srgbClr val="139B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8" name="矩形: 圆顶角 17">
              <a:extLst>
                <a:ext uri="{FF2B5EF4-FFF2-40B4-BE49-F238E27FC236}">
                  <a16:creationId xmlns:a16="http://schemas.microsoft.com/office/drawing/2014/main" id="{4173FC10-8514-4E67-8E77-293634564B73}"/>
                </a:ext>
              </a:extLst>
            </p:cNvPr>
            <p:cNvSpPr/>
            <p:nvPr userDrawn="1"/>
          </p:nvSpPr>
          <p:spPr>
            <a:xfrm rot="5400000">
              <a:off x="1469261" y="-135397"/>
              <a:ext cx="847604" cy="309111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55BDF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874CDB8C-CF64-48A2-882F-3CAC4AF6F17E}"/>
              </a:ext>
            </a:extLst>
          </p:cNvPr>
          <p:cNvSpPr txBox="1"/>
          <p:nvPr userDrawn="1"/>
        </p:nvSpPr>
        <p:spPr>
          <a:xfrm>
            <a:off x="0" y="0"/>
            <a:ext cx="748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4"/>
                </a:solidFill>
                <a:latin typeface="UTM Alba Matter" panose="02040603050506020204" pitchFamily="18" charset="0"/>
              </a:rPr>
              <a:t>KTUTS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122314-C98B-4327-8440-BC17BB66A014}"/>
              </a:ext>
            </a:extLst>
          </p:cNvPr>
          <p:cNvSpPr txBox="1"/>
          <p:nvPr userDrawn="1"/>
        </p:nvSpPr>
        <p:spPr>
          <a:xfrm>
            <a:off x="11443910" y="6488668"/>
            <a:ext cx="748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4">
                    <a:lumMod val="20000"/>
                    <a:lumOff val="80000"/>
                  </a:schemeClr>
                </a:solidFill>
                <a:latin typeface="UTM Alba Matter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1713631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05152FEC-89C0-41C8-A6D4-1AB8E40A4D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25" b="746"/>
          <a:stretch/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4" name="矩形 23">
            <a:extLst>
              <a:ext uri="{FF2B5EF4-FFF2-40B4-BE49-F238E27FC236}">
                <a16:creationId xmlns:a16="http://schemas.microsoft.com/office/drawing/2014/main" id="{A5AE5819-A81F-42F9-8980-CC94EBC4A752}"/>
              </a:ext>
            </a:extLst>
          </p:cNvPr>
          <p:cNvSpPr/>
          <p:nvPr userDrawn="1"/>
        </p:nvSpPr>
        <p:spPr>
          <a:xfrm>
            <a:off x="353693" y="387330"/>
            <a:ext cx="11484614" cy="6083341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 w="57150">
            <a:solidFill>
              <a:srgbClr val="F5D9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35号-经典雅黑" panose="02000000000000000000" pitchFamily="2" charset="-122"/>
              <a:ea typeface="字魂35号-经典雅黑" panose="02000000000000000000" pitchFamily="2" charset="-122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2341E79F-9C88-462A-B1E5-7E7BD3D6A7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4" t="-1287" r="-681" b="83445"/>
          <a:stretch/>
        </p:blipFill>
        <p:spPr>
          <a:xfrm rot="20408546">
            <a:off x="-26235" y="22216"/>
            <a:ext cx="1924048" cy="1343301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8D481B5C-994E-4EEC-8E3E-CD50A48701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30" t="57485" b="34991"/>
          <a:stretch/>
        </p:blipFill>
        <p:spPr>
          <a:xfrm rot="10264659" flipH="1">
            <a:off x="10288979" y="5384329"/>
            <a:ext cx="1988958" cy="1327463"/>
          </a:xfrm>
          <a:custGeom>
            <a:avLst/>
            <a:gdLst>
              <a:gd name="connsiteX0" fmla="*/ 0 w 11300460"/>
              <a:gd name="connsiteY0" fmla="*/ 0 h 6858000"/>
              <a:gd name="connsiteX1" fmla="*/ 11300460 w 11300460"/>
              <a:gd name="connsiteY1" fmla="*/ 0 h 6858000"/>
              <a:gd name="connsiteX2" fmla="*/ 11300460 w 11300460"/>
              <a:gd name="connsiteY2" fmla="*/ 6858000 h 6858000"/>
              <a:gd name="connsiteX3" fmla="*/ 0 w 1130046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00460" h="6858000">
                <a:moveTo>
                  <a:pt x="0" y="0"/>
                </a:moveTo>
                <a:lnTo>
                  <a:pt x="11300460" y="0"/>
                </a:lnTo>
                <a:lnTo>
                  <a:pt x="1130046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8C6ABAE-FC75-41E5-9C24-73B61BA511FB}"/>
              </a:ext>
            </a:extLst>
          </p:cNvPr>
          <p:cNvSpPr txBox="1"/>
          <p:nvPr userDrawn="1"/>
        </p:nvSpPr>
        <p:spPr>
          <a:xfrm>
            <a:off x="0" y="0"/>
            <a:ext cx="748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4"/>
                </a:solidFill>
                <a:latin typeface="UTM Alba Matter" panose="02040603050506020204" pitchFamily="18" charset="0"/>
              </a:rPr>
              <a:t>KTUTS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4D084B-80C4-4407-9F18-D33CE21BFB33}"/>
              </a:ext>
            </a:extLst>
          </p:cNvPr>
          <p:cNvSpPr txBox="1"/>
          <p:nvPr userDrawn="1"/>
        </p:nvSpPr>
        <p:spPr>
          <a:xfrm>
            <a:off x="11443910" y="6488668"/>
            <a:ext cx="748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4">
                    <a:lumMod val="20000"/>
                    <a:lumOff val="80000"/>
                  </a:schemeClr>
                </a:solidFill>
                <a:latin typeface="UTM Alba Matter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67741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05152FEC-89C0-41C8-A6D4-1AB8E40A4D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25" b="746"/>
          <a:stretch/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4" name="矩形 23">
            <a:extLst>
              <a:ext uri="{FF2B5EF4-FFF2-40B4-BE49-F238E27FC236}">
                <a16:creationId xmlns:a16="http://schemas.microsoft.com/office/drawing/2014/main" id="{A5AE5819-A81F-42F9-8980-CC94EBC4A752}"/>
              </a:ext>
            </a:extLst>
          </p:cNvPr>
          <p:cNvSpPr/>
          <p:nvPr userDrawn="1"/>
        </p:nvSpPr>
        <p:spPr>
          <a:xfrm>
            <a:off x="353693" y="387330"/>
            <a:ext cx="11484614" cy="6083341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 w="57150">
            <a:solidFill>
              <a:srgbClr val="F5D9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35号-经典雅黑" panose="02000000000000000000" pitchFamily="2" charset="-122"/>
              <a:ea typeface="字魂35号-经典雅黑" panose="02000000000000000000" pitchFamily="2" charset="-122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2341E79F-9C88-462A-B1E5-7E7BD3D6A7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4" t="-1287" r="-681" b="83445"/>
          <a:stretch/>
        </p:blipFill>
        <p:spPr>
          <a:xfrm rot="20408546">
            <a:off x="-26235" y="22216"/>
            <a:ext cx="1924048" cy="1343301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8D481B5C-994E-4EEC-8E3E-CD50A48701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30" t="57485" b="34991"/>
          <a:stretch/>
        </p:blipFill>
        <p:spPr>
          <a:xfrm rot="10264659" flipH="1">
            <a:off x="10288979" y="5384329"/>
            <a:ext cx="1988958" cy="1327463"/>
          </a:xfrm>
          <a:custGeom>
            <a:avLst/>
            <a:gdLst>
              <a:gd name="connsiteX0" fmla="*/ 0 w 11300460"/>
              <a:gd name="connsiteY0" fmla="*/ 0 h 6858000"/>
              <a:gd name="connsiteX1" fmla="*/ 11300460 w 11300460"/>
              <a:gd name="connsiteY1" fmla="*/ 0 h 6858000"/>
              <a:gd name="connsiteX2" fmla="*/ 11300460 w 11300460"/>
              <a:gd name="connsiteY2" fmla="*/ 6858000 h 6858000"/>
              <a:gd name="connsiteX3" fmla="*/ 0 w 1130046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00460" h="6858000">
                <a:moveTo>
                  <a:pt x="0" y="0"/>
                </a:moveTo>
                <a:lnTo>
                  <a:pt x="11300460" y="0"/>
                </a:lnTo>
                <a:lnTo>
                  <a:pt x="1130046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5E267C2-E2F0-4681-8EEF-CAFBC3376359}"/>
              </a:ext>
            </a:extLst>
          </p:cNvPr>
          <p:cNvSpPr txBox="1"/>
          <p:nvPr userDrawn="1"/>
        </p:nvSpPr>
        <p:spPr>
          <a:xfrm>
            <a:off x="0" y="16933"/>
            <a:ext cx="748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4"/>
                </a:solidFill>
                <a:latin typeface="UTM Alba Matter" panose="02040603050506020204" pitchFamily="18" charset="0"/>
              </a:rPr>
              <a:t>KTUTS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ACBE96-7F8C-498A-9D0B-3ABCA77C36D1}"/>
              </a:ext>
            </a:extLst>
          </p:cNvPr>
          <p:cNvSpPr txBox="1"/>
          <p:nvPr userDrawn="1"/>
        </p:nvSpPr>
        <p:spPr>
          <a:xfrm>
            <a:off x="11443910" y="6505601"/>
            <a:ext cx="748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4">
                    <a:lumMod val="20000"/>
                    <a:lumOff val="80000"/>
                  </a:schemeClr>
                </a:solidFill>
                <a:latin typeface="UTM Alba Matter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075846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ADB13DF4-48EA-4AAB-A1FC-92D9123BC97B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3338" y="10109200"/>
            <a:ext cx="1852320" cy="1600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09096FB-390F-44C4-A12D-78FFB1402BB9}"/>
              </a:ext>
            </a:extLst>
          </p:cNvPr>
          <p:cNvSpPr txBox="1"/>
          <p:nvPr userDrawn="1"/>
        </p:nvSpPr>
        <p:spPr>
          <a:xfrm>
            <a:off x="0" y="0"/>
            <a:ext cx="748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4"/>
                </a:solidFill>
                <a:latin typeface="UTM Alba Matter" panose="02040603050506020204" pitchFamily="18" charset="0"/>
              </a:rPr>
              <a:t>KTUTS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3EC7E6-BEDC-4E25-9E6D-10E41D7F106B}"/>
              </a:ext>
            </a:extLst>
          </p:cNvPr>
          <p:cNvSpPr txBox="1"/>
          <p:nvPr userDrawn="1"/>
        </p:nvSpPr>
        <p:spPr>
          <a:xfrm>
            <a:off x="11443910" y="6488668"/>
            <a:ext cx="748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4">
                    <a:lumMod val="20000"/>
                    <a:lumOff val="80000"/>
                  </a:schemeClr>
                </a:solidFill>
                <a:latin typeface="UTM Alba Matter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916566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8" r:id="rId3"/>
    <p:sldLayoutId id="2147483669" r:id="rId4"/>
    <p:sldLayoutId id="2147483662" r:id="rId5"/>
    <p:sldLayoutId id="2147483679" r:id="rId6"/>
    <p:sldLayoutId id="2147483674" r:id="rId7"/>
    <p:sldLayoutId id="2147483675" r:id="rId8"/>
    <p:sldLayoutId id="2147483676" r:id="rId9"/>
    <p:sldLayoutId id="2147483671" r:id="rId10"/>
    <p:sldLayoutId id="2147483672" r:id="rId11"/>
    <p:sldLayoutId id="2147483673" r:id="rId12"/>
    <p:sldLayoutId id="2147483670" r:id="rId13"/>
    <p:sldLayoutId id="214748367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11" Type="http://schemas.openxmlformats.org/officeDocument/2006/relationships/image" Target="../media/image29.svg"/><Relationship Id="rId5" Type="http://schemas.openxmlformats.org/officeDocument/2006/relationships/image" Target="../media/image23.emf"/><Relationship Id="rId10" Type="http://schemas.openxmlformats.org/officeDocument/2006/relationships/image" Target="../media/image28.png"/><Relationship Id="rId4" Type="http://schemas.openxmlformats.org/officeDocument/2006/relationships/image" Target="../media/image22.svg"/><Relationship Id="rId9" Type="http://schemas.openxmlformats.org/officeDocument/2006/relationships/image" Target="../media/image27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5" Type="http://schemas.openxmlformats.org/officeDocument/2006/relationships/image" Target="../media/image35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8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11" Type="http://schemas.openxmlformats.org/officeDocument/2006/relationships/image" Target="../media/image29.svg"/><Relationship Id="rId5" Type="http://schemas.openxmlformats.org/officeDocument/2006/relationships/image" Target="../media/image23.emf"/><Relationship Id="rId10" Type="http://schemas.openxmlformats.org/officeDocument/2006/relationships/image" Target="../media/image28.png"/><Relationship Id="rId4" Type="http://schemas.openxmlformats.org/officeDocument/2006/relationships/image" Target="../media/image22.svg"/><Relationship Id="rId9" Type="http://schemas.openxmlformats.org/officeDocument/2006/relationships/image" Target="../media/image27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1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2.xml"/><Relationship Id="rId7" Type="http://schemas.openxmlformats.org/officeDocument/2006/relationships/image" Target="../media/image4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图片 184">
            <a:extLst>
              <a:ext uri="{FF2B5EF4-FFF2-40B4-BE49-F238E27FC236}">
                <a16:creationId xmlns:a16="http://schemas.microsoft.com/office/drawing/2014/main" id="{2A226BA4-1CA0-44A0-842B-51166DECF1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25" b="746"/>
          <a:stretch/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5428A1E4-9C84-41CD-A57F-6EF421D20755}"/>
              </a:ext>
            </a:extLst>
          </p:cNvPr>
          <p:cNvSpPr/>
          <p:nvPr/>
        </p:nvSpPr>
        <p:spPr>
          <a:xfrm>
            <a:off x="0" y="0"/>
            <a:ext cx="12192000" cy="937549"/>
          </a:xfrm>
          <a:prstGeom prst="rect">
            <a:avLst/>
          </a:prstGeom>
          <a:solidFill>
            <a:srgbClr val="F5D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35号-经典雅黑" panose="02000000000000000000" pitchFamily="2" charset="-122"/>
              <a:ea typeface="字魂35号-经典雅黑" panose="02000000000000000000" pitchFamily="2" charset="-122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75086142-2FB5-4088-9CA1-420A83CF921E}"/>
              </a:ext>
            </a:extLst>
          </p:cNvPr>
          <p:cNvSpPr/>
          <p:nvPr/>
        </p:nvSpPr>
        <p:spPr>
          <a:xfrm>
            <a:off x="891540" y="704368"/>
            <a:ext cx="10408920" cy="5449265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35号-经典雅黑" panose="02000000000000000000" pitchFamily="2" charset="-122"/>
              <a:ea typeface="字魂35号-经典雅黑" panose="02000000000000000000" pitchFamily="2" charset="-122"/>
            </a:endParaRPr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D57976CF-7835-4F55-AE72-3C2144D17911}"/>
              </a:ext>
            </a:extLst>
          </p:cNvPr>
          <p:cNvGrpSpPr/>
          <p:nvPr/>
        </p:nvGrpSpPr>
        <p:grpSpPr>
          <a:xfrm>
            <a:off x="1879425" y="1042608"/>
            <a:ext cx="8433151" cy="277792"/>
            <a:chOff x="1879425" y="1042608"/>
            <a:chExt cx="8433151" cy="277792"/>
          </a:xfrm>
        </p:grpSpPr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1C48B106-3194-4B4D-96B9-E2D9CA647731}"/>
                </a:ext>
              </a:extLst>
            </p:cNvPr>
            <p:cNvSpPr/>
            <p:nvPr/>
          </p:nvSpPr>
          <p:spPr>
            <a:xfrm>
              <a:off x="1879425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195" name="椭圆 194">
              <a:extLst>
                <a:ext uri="{FF2B5EF4-FFF2-40B4-BE49-F238E27FC236}">
                  <a16:creationId xmlns:a16="http://schemas.microsoft.com/office/drawing/2014/main" id="{E57965CE-19AA-436B-A369-FE98B0523549}"/>
                </a:ext>
              </a:extLst>
            </p:cNvPr>
            <p:cNvSpPr/>
            <p:nvPr/>
          </p:nvSpPr>
          <p:spPr>
            <a:xfrm>
              <a:off x="2559038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196" name="椭圆 195">
              <a:extLst>
                <a:ext uri="{FF2B5EF4-FFF2-40B4-BE49-F238E27FC236}">
                  <a16:creationId xmlns:a16="http://schemas.microsoft.com/office/drawing/2014/main" id="{C9C97E4B-0B9C-4426-A06E-DF9170CFC6CB}"/>
                </a:ext>
              </a:extLst>
            </p:cNvPr>
            <p:cNvSpPr/>
            <p:nvPr/>
          </p:nvSpPr>
          <p:spPr>
            <a:xfrm>
              <a:off x="3238651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197" name="椭圆 196">
              <a:extLst>
                <a:ext uri="{FF2B5EF4-FFF2-40B4-BE49-F238E27FC236}">
                  <a16:creationId xmlns:a16="http://schemas.microsoft.com/office/drawing/2014/main" id="{275AD6AF-09B9-4C31-A524-BE6CE86BB23C}"/>
                </a:ext>
              </a:extLst>
            </p:cNvPr>
            <p:cNvSpPr/>
            <p:nvPr/>
          </p:nvSpPr>
          <p:spPr>
            <a:xfrm>
              <a:off x="3918264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198" name="椭圆 197">
              <a:extLst>
                <a:ext uri="{FF2B5EF4-FFF2-40B4-BE49-F238E27FC236}">
                  <a16:creationId xmlns:a16="http://schemas.microsoft.com/office/drawing/2014/main" id="{24DD9028-1B58-49F5-844A-DBA0C1FA6E3A}"/>
                </a:ext>
              </a:extLst>
            </p:cNvPr>
            <p:cNvSpPr/>
            <p:nvPr/>
          </p:nvSpPr>
          <p:spPr>
            <a:xfrm>
              <a:off x="4597877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199" name="椭圆 198">
              <a:extLst>
                <a:ext uri="{FF2B5EF4-FFF2-40B4-BE49-F238E27FC236}">
                  <a16:creationId xmlns:a16="http://schemas.microsoft.com/office/drawing/2014/main" id="{F38AA153-3A25-4639-976C-9FAF7ADEA4F0}"/>
                </a:ext>
              </a:extLst>
            </p:cNvPr>
            <p:cNvSpPr/>
            <p:nvPr/>
          </p:nvSpPr>
          <p:spPr>
            <a:xfrm>
              <a:off x="5277490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200" name="椭圆 199">
              <a:extLst>
                <a:ext uri="{FF2B5EF4-FFF2-40B4-BE49-F238E27FC236}">
                  <a16:creationId xmlns:a16="http://schemas.microsoft.com/office/drawing/2014/main" id="{524F0276-4952-47DF-80D1-DF70588D149A}"/>
                </a:ext>
              </a:extLst>
            </p:cNvPr>
            <p:cNvSpPr/>
            <p:nvPr/>
          </p:nvSpPr>
          <p:spPr>
            <a:xfrm>
              <a:off x="5957103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201" name="椭圆 200">
              <a:extLst>
                <a:ext uri="{FF2B5EF4-FFF2-40B4-BE49-F238E27FC236}">
                  <a16:creationId xmlns:a16="http://schemas.microsoft.com/office/drawing/2014/main" id="{E9B4BDA7-D1B4-4760-9CAA-62622A7A43E7}"/>
                </a:ext>
              </a:extLst>
            </p:cNvPr>
            <p:cNvSpPr/>
            <p:nvPr/>
          </p:nvSpPr>
          <p:spPr>
            <a:xfrm>
              <a:off x="6636716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202" name="椭圆 201">
              <a:extLst>
                <a:ext uri="{FF2B5EF4-FFF2-40B4-BE49-F238E27FC236}">
                  <a16:creationId xmlns:a16="http://schemas.microsoft.com/office/drawing/2014/main" id="{4E76B92E-5215-46E1-B799-E8C53AB7B509}"/>
                </a:ext>
              </a:extLst>
            </p:cNvPr>
            <p:cNvSpPr/>
            <p:nvPr/>
          </p:nvSpPr>
          <p:spPr>
            <a:xfrm>
              <a:off x="7316329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203" name="椭圆 202">
              <a:extLst>
                <a:ext uri="{FF2B5EF4-FFF2-40B4-BE49-F238E27FC236}">
                  <a16:creationId xmlns:a16="http://schemas.microsoft.com/office/drawing/2014/main" id="{0A8C0F18-1C6B-4EBA-9334-BFFB2299177A}"/>
                </a:ext>
              </a:extLst>
            </p:cNvPr>
            <p:cNvSpPr/>
            <p:nvPr/>
          </p:nvSpPr>
          <p:spPr>
            <a:xfrm>
              <a:off x="7995942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204" name="椭圆 203">
              <a:extLst>
                <a:ext uri="{FF2B5EF4-FFF2-40B4-BE49-F238E27FC236}">
                  <a16:creationId xmlns:a16="http://schemas.microsoft.com/office/drawing/2014/main" id="{38798051-B1F8-40E8-969C-1B09A576959A}"/>
                </a:ext>
              </a:extLst>
            </p:cNvPr>
            <p:cNvSpPr/>
            <p:nvPr/>
          </p:nvSpPr>
          <p:spPr>
            <a:xfrm>
              <a:off x="8675555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205" name="椭圆 204">
              <a:extLst>
                <a:ext uri="{FF2B5EF4-FFF2-40B4-BE49-F238E27FC236}">
                  <a16:creationId xmlns:a16="http://schemas.microsoft.com/office/drawing/2014/main" id="{E6999160-8418-4B51-B154-9BA5ED50E294}"/>
                </a:ext>
              </a:extLst>
            </p:cNvPr>
            <p:cNvSpPr/>
            <p:nvPr/>
          </p:nvSpPr>
          <p:spPr>
            <a:xfrm>
              <a:off x="9355168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206" name="椭圆 205">
              <a:extLst>
                <a:ext uri="{FF2B5EF4-FFF2-40B4-BE49-F238E27FC236}">
                  <a16:creationId xmlns:a16="http://schemas.microsoft.com/office/drawing/2014/main" id="{AEDE5E04-3FE8-427C-BBA2-4D384E2E6BF2}"/>
                </a:ext>
              </a:extLst>
            </p:cNvPr>
            <p:cNvSpPr/>
            <p:nvPr/>
          </p:nvSpPr>
          <p:spPr>
            <a:xfrm>
              <a:off x="10034784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</p:grpSp>
      <p:sp>
        <p:nvSpPr>
          <p:cNvPr id="208" name="文本框 207">
            <a:extLst>
              <a:ext uri="{FF2B5EF4-FFF2-40B4-BE49-F238E27FC236}">
                <a16:creationId xmlns:a16="http://schemas.microsoft.com/office/drawing/2014/main" id="{96063452-4C34-46C5-848B-EAE8B7FB3266}"/>
              </a:ext>
            </a:extLst>
          </p:cNvPr>
          <p:cNvSpPr txBox="1"/>
          <p:nvPr/>
        </p:nvSpPr>
        <p:spPr>
          <a:xfrm>
            <a:off x="1988402" y="1477682"/>
            <a:ext cx="5749703" cy="264687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dist"/>
            <a:r>
              <a:rPr lang="en-US" sz="16600" b="1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gradFill flip="none" rotWithShape="1">
                  <a:gsLst>
                    <a:gs pos="70000">
                      <a:srgbClr val="0070C0"/>
                    </a:gs>
                    <a:gs pos="49000">
                      <a:srgbClr val="39B1E8"/>
                    </a:gs>
                    <a:gs pos="17000">
                      <a:schemeClr val="accent5">
                        <a:lumMod val="20000"/>
                        <a:lumOff val="80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Toán</a:t>
            </a:r>
            <a:r>
              <a:rPr lang="en-US" altLang="zh-CN" sz="16600" b="1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Binh Duong" pitchFamily="2" charset="0"/>
                <a:ea typeface="字魂35号-经典雅黑" panose="02000000000000000000" pitchFamily="2" charset="-122"/>
              </a:rPr>
              <a:t> </a:t>
            </a:r>
            <a:endParaRPr lang="zh-CN" altLang="en-US" sz="16600" b="1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VN Binh Duong" pitchFamily="2" charset="0"/>
              <a:ea typeface="字魂35号-经典雅黑" panose="02000000000000000000" pitchFamily="2" charset="-122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7AB63AA-6B02-4FC8-9B9A-546FA92F4D76}"/>
              </a:ext>
            </a:extLst>
          </p:cNvPr>
          <p:cNvGrpSpPr/>
          <p:nvPr/>
        </p:nvGrpSpPr>
        <p:grpSpPr>
          <a:xfrm>
            <a:off x="1988402" y="3836468"/>
            <a:ext cx="5639102" cy="730572"/>
            <a:chOff x="1988402" y="3836468"/>
            <a:chExt cx="5639102" cy="730572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522F3202-05D5-46AD-862D-852C3F39EB0D}"/>
                </a:ext>
              </a:extLst>
            </p:cNvPr>
            <p:cNvSpPr/>
            <p:nvPr/>
          </p:nvSpPr>
          <p:spPr>
            <a:xfrm>
              <a:off x="1988402" y="3855840"/>
              <a:ext cx="5639102" cy="711200"/>
            </a:xfrm>
            <a:prstGeom prst="roundRect">
              <a:avLst>
                <a:gd name="adj" fmla="val 39788"/>
              </a:avLst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211" name="文本框 210">
              <a:extLst>
                <a:ext uri="{FF2B5EF4-FFF2-40B4-BE49-F238E27FC236}">
                  <a16:creationId xmlns:a16="http://schemas.microsoft.com/office/drawing/2014/main" id="{3912B177-BBF7-47AF-A082-1C553E2CFDBE}"/>
                </a:ext>
              </a:extLst>
            </p:cNvPr>
            <p:cNvSpPr txBox="1"/>
            <p:nvPr/>
          </p:nvSpPr>
          <p:spPr>
            <a:xfrm>
              <a:off x="3306432" y="3836468"/>
              <a:ext cx="300304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ea typeface="字魂35号-经典雅黑" panose="02000000000000000000" pitchFamily="2" charset="-122"/>
                  <a:cs typeface="Times New Roman" panose="02020603050405020304" pitchFamily="18" charset="0"/>
                </a:rPr>
                <a:t>Trang 54, 55</a:t>
              </a:r>
              <a:endParaRPr lang="zh-CN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16" name="文本框 215">
            <a:extLst>
              <a:ext uri="{FF2B5EF4-FFF2-40B4-BE49-F238E27FC236}">
                <a16:creationId xmlns:a16="http://schemas.microsoft.com/office/drawing/2014/main" id="{0D628DAA-1FB9-48C5-AA80-D84823876AD5}"/>
              </a:ext>
            </a:extLst>
          </p:cNvPr>
          <p:cNvSpPr txBox="1"/>
          <p:nvPr/>
        </p:nvSpPr>
        <p:spPr>
          <a:xfrm>
            <a:off x="3099435" y="4766557"/>
            <a:ext cx="29546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2400">
                <a:solidFill>
                  <a:schemeClr val="tx1">
                    <a:lumMod val="95000"/>
                    <a:lumOff val="5000"/>
                  </a:schemeClr>
                </a:solidFill>
                <a:latin typeface="A思源黑体—06" panose="020B0800000000000000" pitchFamily="34" charset="-122"/>
                <a:ea typeface="A思源黑体—06" panose="020B0800000000000000" pitchFamily="34" charset="-122"/>
              </a:defRPr>
            </a:lvl1pPr>
          </a:lstStyle>
          <a:p>
            <a:pPr algn="l"/>
            <a:r>
              <a:rPr lang="en-US" altLang="zh-CN" sz="3200" b="1"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GV:…    </a:t>
            </a:r>
            <a:endParaRPr lang="zh-CN" altLang="en-US" sz="3200" b="1" dirty="0">
              <a:latin typeface="Times New Roman" panose="02020603050405020304" pitchFamily="18" charset="0"/>
              <a:ea typeface="字魂35号-经典雅黑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93" name="图片 192">
            <a:extLst>
              <a:ext uri="{FF2B5EF4-FFF2-40B4-BE49-F238E27FC236}">
                <a16:creationId xmlns:a16="http://schemas.microsoft.com/office/drawing/2014/main" id="{258C4C19-6361-4CA6-AAA4-4D63D2A947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3" b="1363"/>
          <a:stretch/>
        </p:blipFill>
        <p:spPr>
          <a:xfrm>
            <a:off x="7165483" y="-145972"/>
            <a:ext cx="5294904" cy="6858000"/>
          </a:xfrm>
          <a:custGeom>
            <a:avLst/>
            <a:gdLst>
              <a:gd name="connsiteX0" fmla="*/ 0 w 11300460"/>
              <a:gd name="connsiteY0" fmla="*/ 0 h 6858000"/>
              <a:gd name="connsiteX1" fmla="*/ 11300460 w 11300460"/>
              <a:gd name="connsiteY1" fmla="*/ 0 h 6858000"/>
              <a:gd name="connsiteX2" fmla="*/ 11300460 w 11300460"/>
              <a:gd name="connsiteY2" fmla="*/ 6858000 h 6858000"/>
              <a:gd name="connsiteX3" fmla="*/ 0 w 1130046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00460" h="6858000">
                <a:moveTo>
                  <a:pt x="0" y="0"/>
                </a:moveTo>
                <a:lnTo>
                  <a:pt x="11300460" y="0"/>
                </a:lnTo>
                <a:lnTo>
                  <a:pt x="1130046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36" name="图片 192">
            <a:extLst>
              <a:ext uri="{FF2B5EF4-FFF2-40B4-BE49-F238E27FC236}">
                <a16:creationId xmlns:a16="http://schemas.microsoft.com/office/drawing/2014/main" id="{138C4F35-305F-4F4D-905E-D03059E682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" t="77931" r="78620" b="1537"/>
          <a:stretch/>
        </p:blipFill>
        <p:spPr>
          <a:xfrm>
            <a:off x="897425" y="997855"/>
            <a:ext cx="2439029" cy="3120446"/>
          </a:xfrm>
          <a:custGeom>
            <a:avLst/>
            <a:gdLst>
              <a:gd name="connsiteX0" fmla="*/ 0 w 11300460"/>
              <a:gd name="connsiteY0" fmla="*/ 0 h 6858000"/>
              <a:gd name="connsiteX1" fmla="*/ 11300460 w 11300460"/>
              <a:gd name="connsiteY1" fmla="*/ 0 h 6858000"/>
              <a:gd name="connsiteX2" fmla="*/ 11300460 w 11300460"/>
              <a:gd name="connsiteY2" fmla="*/ 6858000 h 6858000"/>
              <a:gd name="connsiteX3" fmla="*/ 0 w 1130046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00460" h="6858000">
                <a:moveTo>
                  <a:pt x="0" y="0"/>
                </a:moveTo>
                <a:lnTo>
                  <a:pt x="11300460" y="0"/>
                </a:lnTo>
                <a:lnTo>
                  <a:pt x="1130046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B9E2C37E-2C57-46FF-830F-B43EEAA1EA8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78"/>
          <a:stretch/>
        </p:blipFill>
        <p:spPr>
          <a:xfrm>
            <a:off x="-299998" y="3611865"/>
            <a:ext cx="3657607" cy="335119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740985E-66D8-4E2F-91CE-B6D5181E5AD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4" t="-1287" r="-681" b="83445"/>
          <a:stretch/>
        </p:blipFill>
        <p:spPr>
          <a:xfrm rot="20408546">
            <a:off x="263132" y="95011"/>
            <a:ext cx="1924048" cy="1343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5948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3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4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17" decel="50000" autoRev="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2" fill="hold">
                                          <p:stCondLst>
                                            <p:cond delay="648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875"/>
                            </p:stCondLst>
                            <p:childTnLst>
                              <p:par>
                                <p:cTn id="1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875"/>
                            </p:stCondLst>
                            <p:childTnLst>
                              <p:par>
                                <p:cTn id="2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75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" grpId="0"/>
      <p:bldP spid="2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D634D55-71B7-49BB-9FF7-582B31931F16}"/>
              </a:ext>
            </a:extLst>
          </p:cNvPr>
          <p:cNvCxnSpPr>
            <a:cxnSpLocks/>
            <a:stCxn id="27" idx="4"/>
            <a:endCxn id="26" idx="0"/>
          </p:cNvCxnSpPr>
          <p:nvPr/>
        </p:nvCxnSpPr>
        <p:spPr>
          <a:xfrm>
            <a:off x="878652" y="3369149"/>
            <a:ext cx="0" cy="1044555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miter lim="800000"/>
          </a:ln>
          <a:effectLst/>
        </p:spPr>
      </p:cxnSp>
      <p:pic>
        <p:nvPicPr>
          <p:cNvPr id="2" name="图片 6">
            <a:extLst>
              <a:ext uri="{FF2B5EF4-FFF2-40B4-BE49-F238E27FC236}">
                <a16:creationId xmlns:a16="http://schemas.microsoft.com/office/drawing/2014/main" id="{C8585BFE-FD15-472A-BF6B-73105D8B9A5D}"/>
              </a:ext>
            </a:extLst>
          </p:cNvPr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 rot="13341313">
            <a:off x="10332967" y="220442"/>
            <a:ext cx="1982768" cy="1023937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A14D5FB-64A8-4AC0-8D56-02DB0AE56BD6}"/>
              </a:ext>
            </a:extLst>
          </p:cNvPr>
          <p:cNvCxnSpPr>
            <a:cxnSpLocks/>
            <a:stCxn id="25" idx="4"/>
            <a:endCxn id="27" idx="0"/>
          </p:cNvCxnSpPr>
          <p:nvPr/>
        </p:nvCxnSpPr>
        <p:spPr>
          <a:xfrm>
            <a:off x="878652" y="2153428"/>
            <a:ext cx="0" cy="623584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miter lim="800000"/>
          </a:ln>
          <a:effectLst/>
        </p:spPr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D3599E20-0DCB-45B0-8EB0-A9D9BDE924FF}"/>
              </a:ext>
            </a:extLst>
          </p:cNvPr>
          <p:cNvSpPr/>
          <p:nvPr/>
        </p:nvSpPr>
        <p:spPr>
          <a:xfrm>
            <a:off x="582583" y="1562877"/>
            <a:ext cx="592137" cy="590551"/>
          </a:xfrm>
          <a:prstGeom prst="ellipse">
            <a:avLst/>
          </a:prstGeom>
          <a:solidFill>
            <a:srgbClr val="84CDD1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6224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1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B68F94E7-6E0C-4CE6-9A6A-25DBB6E09BF8}"/>
              </a:ext>
            </a:extLst>
          </p:cNvPr>
          <p:cNvSpPr/>
          <p:nvPr/>
        </p:nvSpPr>
        <p:spPr>
          <a:xfrm>
            <a:off x="582583" y="4413704"/>
            <a:ext cx="592137" cy="590551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6224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3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B464FC54-647B-4A8A-AB96-91A814EA7758}"/>
              </a:ext>
            </a:extLst>
          </p:cNvPr>
          <p:cNvSpPr/>
          <p:nvPr/>
        </p:nvSpPr>
        <p:spPr>
          <a:xfrm>
            <a:off x="582583" y="2777012"/>
            <a:ext cx="592137" cy="592137"/>
          </a:xfrm>
          <a:prstGeom prst="ellipse">
            <a:avLst/>
          </a:prstGeom>
          <a:solidFill>
            <a:srgbClr val="FF5353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6224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2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7F9E43E-6CB8-482A-A24C-42FA464714B1}"/>
              </a:ext>
            </a:extLst>
          </p:cNvPr>
          <p:cNvSpPr/>
          <p:nvPr/>
        </p:nvSpPr>
        <p:spPr>
          <a:xfrm>
            <a:off x="1336847" y="5866450"/>
            <a:ext cx="543713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vi-VN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ối hai điểm còn lại với nhau.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CFC1824-7AAF-408D-A42A-539FC0904533}"/>
              </a:ext>
            </a:extLst>
          </p:cNvPr>
          <p:cNvSpPr txBox="1"/>
          <p:nvPr/>
        </p:nvSpPr>
        <p:spPr>
          <a:xfrm>
            <a:off x="1326556" y="1372848"/>
            <a:ext cx="447389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Vẽ đoạn thẳng thứ nhất dài 6 cm.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8B3F3B1-03CB-4EF8-8597-B95B73BC06CD}"/>
              </a:ext>
            </a:extLst>
          </p:cNvPr>
          <p:cNvSpPr txBox="1"/>
          <p:nvPr/>
        </p:nvSpPr>
        <p:spPr>
          <a:xfrm>
            <a:off x="1326556" y="2448999"/>
            <a:ext cx="462516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Vẽ đoạn thẳng thứ hai có số đo 3 cm vuông góc với đoạn thẳng thứ nhất.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71D40FC-5CC6-439E-AEB5-E702DEE7C8C3}"/>
              </a:ext>
            </a:extLst>
          </p:cNvPr>
          <p:cNvGrpSpPr/>
          <p:nvPr/>
        </p:nvGrpSpPr>
        <p:grpSpPr>
          <a:xfrm>
            <a:off x="6103557" y="2187964"/>
            <a:ext cx="5774150" cy="2935161"/>
            <a:chOff x="5865064" y="2111667"/>
            <a:chExt cx="5774150" cy="293516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9396949-4F6B-46DA-A8F8-2C7F9C182177}"/>
                </a:ext>
              </a:extLst>
            </p:cNvPr>
            <p:cNvGrpSpPr/>
            <p:nvPr/>
          </p:nvGrpSpPr>
          <p:grpSpPr>
            <a:xfrm>
              <a:off x="5865064" y="2315987"/>
              <a:ext cx="5774150" cy="2374476"/>
              <a:chOff x="2686436" y="3730060"/>
              <a:chExt cx="5774150" cy="2374476"/>
            </a:xfrm>
          </p:grpSpPr>
          <p:sp>
            <p:nvSpPr>
              <p:cNvPr id="31" name="Line 5">
                <a:extLst>
                  <a:ext uri="{FF2B5EF4-FFF2-40B4-BE49-F238E27FC236}">
                    <a16:creationId xmlns:a16="http://schemas.microsoft.com/office/drawing/2014/main" id="{C5A0C0D3-EF19-4A38-949C-EE9EE8752B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13414" y="5838927"/>
                <a:ext cx="3325586" cy="0"/>
              </a:xfrm>
              <a:prstGeom prst="line">
                <a:avLst/>
              </a:prstGeom>
              <a:noFill/>
              <a:ln w="57150">
                <a:solidFill>
                  <a:srgbClr val="0000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F5E80BC5-996E-48FE-BE1E-B04406B1FAB7}"/>
                  </a:ext>
                </a:extLst>
              </p:cNvPr>
              <p:cNvCxnSpPr/>
              <p:nvPr/>
            </p:nvCxnSpPr>
            <p:spPr>
              <a:xfrm flipV="1">
                <a:off x="3924300" y="4146716"/>
                <a:ext cx="0" cy="1713983"/>
              </a:xfrm>
              <a:prstGeom prst="line">
                <a:avLst/>
              </a:prstGeom>
              <a:noFill/>
              <a:ln w="57150">
                <a:solidFill>
                  <a:srgbClr val="0000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4" name="Text Box 25">
                <a:extLst>
                  <a:ext uri="{FF2B5EF4-FFF2-40B4-BE49-F238E27FC236}">
                    <a16:creationId xmlns:a16="http://schemas.microsoft.com/office/drawing/2014/main" id="{55E31B9B-906B-4B3E-8D04-29614DA4395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686436" y="4604341"/>
                <a:ext cx="1120820" cy="646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 cm</a:t>
                </a:r>
                <a:endParaRPr lang="en-US" alt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5" name="Freeform 21">
                <a:extLst>
                  <a:ext uri="{FF2B5EF4-FFF2-40B4-BE49-F238E27FC236}">
                    <a16:creationId xmlns:a16="http://schemas.microsoft.com/office/drawing/2014/main" id="{8B0A7FF6-E4C0-4E8E-BB5A-49BFB452E7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4298" y="5581316"/>
                <a:ext cx="228600" cy="257175"/>
              </a:xfrm>
              <a:custGeom>
                <a:avLst/>
                <a:gdLst>
                  <a:gd name="T0" fmla="*/ 0 w 202"/>
                  <a:gd name="T1" fmla="*/ 0 h 192"/>
                  <a:gd name="T2" fmla="*/ 2147483646 w 202"/>
                  <a:gd name="T3" fmla="*/ 0 h 192"/>
                  <a:gd name="T4" fmla="*/ 2147483646 w 202"/>
                  <a:gd name="T5" fmla="*/ 2147483646 h 19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02" h="192">
                    <a:moveTo>
                      <a:pt x="0" y="0"/>
                    </a:moveTo>
                    <a:lnTo>
                      <a:pt x="202" y="0"/>
                    </a:lnTo>
                    <a:lnTo>
                      <a:pt x="202" y="192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F15C0D5A-2C27-4FD3-B6AA-E860372F7B4A}"/>
                  </a:ext>
                </a:extLst>
              </p:cNvPr>
              <p:cNvCxnSpPr/>
              <p:nvPr/>
            </p:nvCxnSpPr>
            <p:spPr>
              <a:xfrm flipV="1">
                <a:off x="7219409" y="4136553"/>
                <a:ext cx="0" cy="1713983"/>
              </a:xfrm>
              <a:prstGeom prst="line">
                <a:avLst/>
              </a:prstGeom>
              <a:noFill/>
              <a:ln w="57150">
                <a:solidFill>
                  <a:srgbClr val="0000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8" name="Text Box 25">
                <a:extLst>
                  <a:ext uri="{FF2B5EF4-FFF2-40B4-BE49-F238E27FC236}">
                    <a16:creationId xmlns:a16="http://schemas.microsoft.com/office/drawing/2014/main" id="{69DFB8CE-0A06-441E-904D-5C12B50EE08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339766" y="4604341"/>
                <a:ext cx="1120820" cy="646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 cm</a:t>
                </a:r>
                <a:endParaRPr lang="en-US" alt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" name="Freeform 21">
                <a:extLst>
                  <a:ext uri="{FF2B5EF4-FFF2-40B4-BE49-F238E27FC236}">
                    <a16:creationId xmlns:a16="http://schemas.microsoft.com/office/drawing/2014/main" id="{53A340BE-58F6-4625-9A3C-F4A4C9ADFC37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6977179" y="5551510"/>
                <a:ext cx="228600" cy="257175"/>
              </a:xfrm>
              <a:custGeom>
                <a:avLst/>
                <a:gdLst>
                  <a:gd name="T0" fmla="*/ 0 w 202"/>
                  <a:gd name="T1" fmla="*/ 0 h 192"/>
                  <a:gd name="T2" fmla="*/ 2147483646 w 202"/>
                  <a:gd name="T3" fmla="*/ 0 h 192"/>
                  <a:gd name="T4" fmla="*/ 2147483646 w 202"/>
                  <a:gd name="T5" fmla="*/ 2147483646 h 19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02" h="192">
                    <a:moveTo>
                      <a:pt x="0" y="0"/>
                    </a:moveTo>
                    <a:lnTo>
                      <a:pt x="202" y="0"/>
                    </a:lnTo>
                    <a:lnTo>
                      <a:pt x="202" y="192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Line 5">
                <a:extLst>
                  <a:ext uri="{FF2B5EF4-FFF2-40B4-BE49-F238E27FC236}">
                    <a16:creationId xmlns:a16="http://schemas.microsoft.com/office/drawing/2014/main" id="{1BFD494D-8460-49F0-ACFE-DF663EC0747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04709" y="4163045"/>
                <a:ext cx="3325586" cy="0"/>
              </a:xfrm>
              <a:prstGeom prst="line">
                <a:avLst/>
              </a:prstGeom>
              <a:noFill/>
              <a:ln w="57150">
                <a:solidFill>
                  <a:srgbClr val="0000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" name="Freeform 21">
                <a:extLst>
                  <a:ext uri="{FF2B5EF4-FFF2-40B4-BE49-F238E27FC236}">
                    <a16:creationId xmlns:a16="http://schemas.microsoft.com/office/drawing/2014/main" id="{2A79C878-E95E-4DFA-9AB0-A9878FD5FCEC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3946073" y="4184973"/>
                <a:ext cx="228600" cy="257175"/>
              </a:xfrm>
              <a:custGeom>
                <a:avLst/>
                <a:gdLst>
                  <a:gd name="T0" fmla="*/ 0 w 202"/>
                  <a:gd name="T1" fmla="*/ 0 h 192"/>
                  <a:gd name="T2" fmla="*/ 2147483646 w 202"/>
                  <a:gd name="T3" fmla="*/ 0 h 192"/>
                  <a:gd name="T4" fmla="*/ 2147483646 w 202"/>
                  <a:gd name="T5" fmla="*/ 2147483646 h 19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02" h="192">
                    <a:moveTo>
                      <a:pt x="0" y="0"/>
                    </a:moveTo>
                    <a:lnTo>
                      <a:pt x="202" y="0"/>
                    </a:lnTo>
                    <a:lnTo>
                      <a:pt x="202" y="192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Freeform 21">
                <a:extLst>
                  <a:ext uri="{FF2B5EF4-FFF2-40B4-BE49-F238E27FC236}">
                    <a16:creationId xmlns:a16="http://schemas.microsoft.com/office/drawing/2014/main" id="{40368551-E711-4EBA-BB49-401E5A69FEC1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6966293" y="4189383"/>
                <a:ext cx="228600" cy="257175"/>
              </a:xfrm>
              <a:custGeom>
                <a:avLst/>
                <a:gdLst>
                  <a:gd name="T0" fmla="*/ 0 w 202"/>
                  <a:gd name="T1" fmla="*/ 0 h 192"/>
                  <a:gd name="T2" fmla="*/ 2147483646 w 202"/>
                  <a:gd name="T3" fmla="*/ 0 h 192"/>
                  <a:gd name="T4" fmla="*/ 2147483646 w 202"/>
                  <a:gd name="T5" fmla="*/ 2147483646 h 19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02" h="192">
                    <a:moveTo>
                      <a:pt x="0" y="0"/>
                    </a:moveTo>
                    <a:lnTo>
                      <a:pt x="202" y="0"/>
                    </a:lnTo>
                    <a:lnTo>
                      <a:pt x="202" y="192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Text Box 8">
                <a:extLst>
                  <a:ext uri="{FF2B5EF4-FFF2-40B4-BE49-F238E27FC236}">
                    <a16:creationId xmlns:a16="http://schemas.microsoft.com/office/drawing/2014/main" id="{97518745-D943-4858-953B-231C5A6C766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65370" y="3730060"/>
                <a:ext cx="444352" cy="523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</a:p>
            </p:txBody>
          </p:sp>
          <p:sp>
            <p:nvSpPr>
              <p:cNvPr id="44" name="Text Box 33">
                <a:extLst>
                  <a:ext uri="{FF2B5EF4-FFF2-40B4-BE49-F238E27FC236}">
                    <a16:creationId xmlns:a16="http://schemas.microsoft.com/office/drawing/2014/main" id="{79BA0F97-B332-422E-95FC-C57CC46695B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74728" y="3730387"/>
                <a:ext cx="423514" cy="523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</a:p>
            </p:txBody>
          </p:sp>
          <p:sp>
            <p:nvSpPr>
              <p:cNvPr id="45" name="Text Box 8">
                <a:extLst>
                  <a:ext uri="{FF2B5EF4-FFF2-40B4-BE49-F238E27FC236}">
                    <a16:creationId xmlns:a16="http://schemas.microsoft.com/office/drawing/2014/main" id="{802E8193-062D-4E89-8B1D-7F9F4375DB0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64422" y="5581316"/>
                <a:ext cx="444352" cy="523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8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endParaRPr lang="en-US" alt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6" name="Text Box 8">
                <a:extLst>
                  <a:ext uri="{FF2B5EF4-FFF2-40B4-BE49-F238E27FC236}">
                    <a16:creationId xmlns:a16="http://schemas.microsoft.com/office/drawing/2014/main" id="{50589588-4940-4F08-9836-E9F0FDABA54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66412" y="5581316"/>
                <a:ext cx="444352" cy="523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8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endParaRPr lang="en-US" alt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7" name="Text Box 25">
              <a:extLst>
                <a:ext uri="{FF2B5EF4-FFF2-40B4-BE49-F238E27FC236}">
                  <a16:creationId xmlns:a16="http://schemas.microsoft.com/office/drawing/2014/main" id="{0A549BF2-595F-4E1B-BEFF-41DA02E86B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30317" y="4400497"/>
              <a:ext cx="112082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6 cm</a:t>
              </a:r>
              <a:endPara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Text Box 25">
              <a:extLst>
                <a:ext uri="{FF2B5EF4-FFF2-40B4-BE49-F238E27FC236}">
                  <a16:creationId xmlns:a16="http://schemas.microsoft.com/office/drawing/2014/main" id="{060D7727-0B64-4180-8027-19D6697CC8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30317" y="2111667"/>
              <a:ext cx="112082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6 cm</a:t>
              </a:r>
              <a:endPara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CC2ED744-AB82-47BA-ABF7-076514F94C28}"/>
              </a:ext>
            </a:extLst>
          </p:cNvPr>
          <p:cNvCxnSpPr>
            <a:cxnSpLocks/>
            <a:stCxn id="26" idx="4"/>
            <a:endCxn id="52" idx="0"/>
          </p:cNvCxnSpPr>
          <p:nvPr/>
        </p:nvCxnSpPr>
        <p:spPr>
          <a:xfrm flipH="1">
            <a:off x="878651" y="5004255"/>
            <a:ext cx="1" cy="856419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miter lim="800000"/>
          </a:ln>
          <a:effectLst/>
        </p:spPr>
      </p:cxnSp>
      <p:sp>
        <p:nvSpPr>
          <p:cNvPr id="52" name="Oval 51">
            <a:extLst>
              <a:ext uri="{FF2B5EF4-FFF2-40B4-BE49-F238E27FC236}">
                <a16:creationId xmlns:a16="http://schemas.microsoft.com/office/drawing/2014/main" id="{5963656D-D0F3-454E-8363-0C84481F305A}"/>
              </a:ext>
            </a:extLst>
          </p:cNvPr>
          <p:cNvSpPr/>
          <p:nvPr/>
        </p:nvSpPr>
        <p:spPr>
          <a:xfrm>
            <a:off x="582582" y="5860674"/>
            <a:ext cx="592137" cy="590551"/>
          </a:xfrm>
          <a:prstGeom prst="ellipse">
            <a:avLst/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6224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4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54" name="Text Box 38">
            <a:extLst>
              <a:ext uri="{FF2B5EF4-FFF2-40B4-BE49-F238E27FC236}">
                <a16:creationId xmlns:a16="http://schemas.microsoft.com/office/drawing/2014/main" id="{375ACF63-0ECF-46F6-B1F3-13D6C1D748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8006" y="2591981"/>
            <a:ext cx="4191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  <a:latin typeface=".VnArial" panose="020B7200000000000000" pitchFamily="34" charset="0"/>
              </a:rPr>
              <a:t>  </a:t>
            </a:r>
            <a:endParaRPr lang="en-US" altLang="en-US" sz="2000" b="1">
              <a:latin typeface="HP001 5 hàng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B97A3DE-6960-4AEC-88CE-9AB210E05B28}"/>
              </a:ext>
            </a:extLst>
          </p:cNvPr>
          <p:cNvSpPr txBox="1"/>
          <p:nvPr/>
        </p:nvSpPr>
        <p:spPr>
          <a:xfrm>
            <a:off x="1326556" y="4075015"/>
            <a:ext cx="462516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Vẽ đoạn thẳng thứ ba có số đo 3 cm vuông góc với đoạn thẳng thứ nhất.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ED005B89-D73D-4D39-A0A9-57AC1BF3878E}"/>
              </a:ext>
            </a:extLst>
          </p:cNvPr>
          <p:cNvGrpSpPr/>
          <p:nvPr/>
        </p:nvGrpSpPr>
        <p:grpSpPr>
          <a:xfrm>
            <a:off x="3720192" y="148587"/>
            <a:ext cx="4751615" cy="1230812"/>
            <a:chOff x="1373316" y="1844040"/>
            <a:chExt cx="7417868" cy="3276601"/>
          </a:xfrm>
        </p:grpSpPr>
        <p:pic>
          <p:nvPicPr>
            <p:cNvPr id="65" name="Graphic 5">
              <a:extLst>
                <a:ext uri="{FF2B5EF4-FFF2-40B4-BE49-F238E27FC236}">
                  <a16:creationId xmlns:a16="http://schemas.microsoft.com/office/drawing/2014/main" id="{67C07249-6F64-4B6B-ADBC-62AD17FC7C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373316" y="1844040"/>
              <a:ext cx="7417868" cy="3276601"/>
            </a:xfrm>
            <a:prstGeom prst="rect">
              <a:avLst/>
            </a:prstGeom>
          </p:spPr>
        </p:pic>
        <p:sp>
          <p:nvSpPr>
            <p:cNvPr id="66" name="TextBox 6">
              <a:extLst>
                <a:ext uri="{FF2B5EF4-FFF2-40B4-BE49-F238E27FC236}">
                  <a16:creationId xmlns:a16="http://schemas.microsoft.com/office/drawing/2014/main" id="{E59941F2-5075-4E6A-9881-00900CE5C875}"/>
                </a:ext>
              </a:extLst>
            </p:cNvPr>
            <p:cNvSpPr txBox="1"/>
            <p:nvPr/>
          </p:nvSpPr>
          <p:spPr>
            <a:xfrm>
              <a:off x="2289434" y="2391858"/>
              <a:ext cx="5955926" cy="189972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30000"/>
                </a:lnSpc>
              </a:pPr>
              <a:r>
                <a:rPr lang="en-US" sz="4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Vẽ hình chữ nhật</a:t>
              </a:r>
            </a:p>
          </p:txBody>
        </p:sp>
      </p:grp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054B7F1F-AF48-40D8-8468-DB39C9575D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2011" y="580464"/>
            <a:ext cx="1646863" cy="1572754"/>
          </a:xfrm>
          <a:prstGeom prst="rect">
            <a:avLst/>
          </a:prstGeom>
        </p:spPr>
      </p:pic>
      <p:pic>
        <p:nvPicPr>
          <p:cNvPr id="49" name="图片 6">
            <a:extLst>
              <a:ext uri="{FF2B5EF4-FFF2-40B4-BE49-F238E27FC236}">
                <a16:creationId xmlns:a16="http://schemas.microsoft.com/office/drawing/2014/main" id="{18BFF1CC-0358-4A04-B443-290685783224}"/>
              </a:ext>
            </a:extLst>
          </p:cNvPr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 rot="8258687" flipH="1">
            <a:off x="-112734" y="283419"/>
            <a:ext cx="1982768" cy="1023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0260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5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/>
      <p:bldP spid="30" grpId="0"/>
      <p:bldP spid="36" grpId="0"/>
      <p:bldP spid="52" grpId="0" animBg="1"/>
      <p:bldP spid="5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C6DA2D67-8333-4A2D-A4A4-A6CC1D69D1B2}"/>
              </a:ext>
            </a:extLst>
          </p:cNvPr>
          <p:cNvGrpSpPr/>
          <p:nvPr/>
        </p:nvGrpSpPr>
        <p:grpSpPr>
          <a:xfrm>
            <a:off x="387874" y="305543"/>
            <a:ext cx="11416251" cy="6246913"/>
            <a:chOff x="480280" y="611087"/>
            <a:chExt cx="11416251" cy="6246913"/>
          </a:xfrm>
        </p:grpSpPr>
        <p:pic>
          <p:nvPicPr>
            <p:cNvPr id="3" name="Picture 2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A5BCFBC9-375B-4868-8950-77730207DE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000" b="25833"/>
            <a:stretch/>
          </p:blipFill>
          <p:spPr>
            <a:xfrm>
              <a:off x="480280" y="611087"/>
              <a:ext cx="11416251" cy="6246913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13F9E8B-8AB7-4891-BD97-687240822604}"/>
                </a:ext>
              </a:extLst>
            </p:cNvPr>
            <p:cNvSpPr txBox="1"/>
            <p:nvPr/>
          </p:nvSpPr>
          <p:spPr>
            <a:xfrm>
              <a:off x="2841172" y="2765047"/>
              <a:ext cx="5519056" cy="2123658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6600" b="1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 bước vẽ hình chữ nhật:</a:t>
              </a:r>
              <a:endParaRPr lang="en-US" altLang="en-US" sz="66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93C6D6B1-7E47-4867-85E8-2D28AD807E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552038"/>
            <a:ext cx="3727642" cy="230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719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5C0CA83A-2410-49C4-95EB-0E0182A247F3}"/>
              </a:ext>
            </a:extLst>
          </p:cNvPr>
          <p:cNvGrpSpPr/>
          <p:nvPr/>
        </p:nvGrpSpPr>
        <p:grpSpPr>
          <a:xfrm>
            <a:off x="2977977" y="520614"/>
            <a:ext cx="8680622" cy="1423121"/>
            <a:chOff x="2977977" y="520614"/>
            <a:chExt cx="8680622" cy="1423121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BAE6D86C-A197-4539-9B05-607573B87600}"/>
                </a:ext>
              </a:extLst>
            </p:cNvPr>
            <p:cNvGrpSpPr/>
            <p:nvPr/>
          </p:nvGrpSpPr>
          <p:grpSpPr>
            <a:xfrm>
              <a:off x="2977977" y="520614"/>
              <a:ext cx="8680622" cy="1423121"/>
              <a:chOff x="2977977" y="520614"/>
              <a:chExt cx="8680622" cy="1423121"/>
            </a:xfrm>
          </p:grpSpPr>
          <p:sp>
            <p:nvSpPr>
              <p:cNvPr id="29" name="Arrow: Pentagon 28">
                <a:extLst>
                  <a:ext uri="{FF2B5EF4-FFF2-40B4-BE49-F238E27FC236}">
                    <a16:creationId xmlns:a16="http://schemas.microsoft.com/office/drawing/2014/main" id="{26870797-996E-42B7-9836-32C8B2CC4F0F}"/>
                  </a:ext>
                </a:extLst>
              </p:cNvPr>
              <p:cNvSpPr/>
              <p:nvPr/>
            </p:nvSpPr>
            <p:spPr>
              <a:xfrm flipH="1">
                <a:off x="2977977" y="520614"/>
                <a:ext cx="8680622" cy="1423121"/>
              </a:xfrm>
              <a:prstGeom prst="homePlate">
                <a:avLst>
                  <a:gd name="adj" fmla="val 37761"/>
                </a:avLst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Arrow: Pentagon 29">
                <a:extLst>
                  <a:ext uri="{FF2B5EF4-FFF2-40B4-BE49-F238E27FC236}">
                    <a16:creationId xmlns:a16="http://schemas.microsoft.com/office/drawing/2014/main" id="{7AE0A374-365E-4D87-B007-644673FD1681}"/>
                  </a:ext>
                </a:extLst>
              </p:cNvPr>
              <p:cNvSpPr/>
              <p:nvPr/>
            </p:nvSpPr>
            <p:spPr>
              <a:xfrm flipH="1">
                <a:off x="3161405" y="609600"/>
                <a:ext cx="8356493" cy="1244143"/>
              </a:xfrm>
              <a:prstGeom prst="homePlate">
                <a:avLst>
                  <a:gd name="adj" fmla="val 37761"/>
                </a:avLst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TextBox 9">
              <a:extLst>
                <a:ext uri="{FF2B5EF4-FFF2-40B4-BE49-F238E27FC236}">
                  <a16:creationId xmlns:a16="http://schemas.microsoft.com/office/drawing/2014/main" id="{8686F1AB-3B7A-4736-8862-CCFC62742A95}"/>
                </a:ext>
              </a:extLst>
            </p:cNvPr>
            <p:cNvSpPr txBox="1"/>
            <p:nvPr/>
          </p:nvSpPr>
          <p:spPr>
            <a:xfrm>
              <a:off x="3613083" y="712186"/>
              <a:ext cx="7904816" cy="98488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Vẽ cạnh chiều dài (hoặc cạnh chiều rộng) thứ nhất của hình chữ nhật theo số đo của đề bài.</a:t>
              </a:r>
              <a:endPara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5BD915C-8C1E-4EFD-94B0-9EBB0384D0EA}"/>
              </a:ext>
            </a:extLst>
          </p:cNvPr>
          <p:cNvGrpSpPr/>
          <p:nvPr/>
        </p:nvGrpSpPr>
        <p:grpSpPr>
          <a:xfrm>
            <a:off x="233149" y="491996"/>
            <a:ext cx="3810968" cy="1451739"/>
            <a:chOff x="-228600" y="330485"/>
            <a:chExt cx="4316848" cy="1183067"/>
          </a:xfrm>
          <a:solidFill>
            <a:srgbClr val="C00000"/>
          </a:solidFill>
        </p:grpSpPr>
        <p:pic>
          <p:nvPicPr>
            <p:cNvPr id="4" name="Graphic 20">
              <a:extLst>
                <a:ext uri="{FF2B5EF4-FFF2-40B4-BE49-F238E27FC236}">
                  <a16:creationId xmlns:a16="http://schemas.microsoft.com/office/drawing/2014/main" id="{153DD887-1220-4F0E-BA1A-570EB6F416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23077"/>
            <a:stretch>
              <a:fillRect/>
            </a:stretch>
          </p:blipFill>
          <p:spPr>
            <a:xfrm>
              <a:off x="-228600" y="330485"/>
              <a:ext cx="3316963" cy="118306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" name="TextBox 21">
              <a:extLst>
                <a:ext uri="{FF2B5EF4-FFF2-40B4-BE49-F238E27FC236}">
                  <a16:creationId xmlns:a16="http://schemas.microsoft.com/office/drawing/2014/main" id="{13057D06-C369-4707-9D0F-007FA7FCC7D9}"/>
                </a:ext>
              </a:extLst>
            </p:cNvPr>
            <p:cNvSpPr txBox="1"/>
            <p:nvPr/>
          </p:nvSpPr>
          <p:spPr>
            <a:xfrm>
              <a:off x="362716" y="636692"/>
              <a:ext cx="1926555" cy="677108"/>
            </a:xfrm>
            <a:prstGeom prst="rect">
              <a:avLst/>
            </a:prstGeom>
            <a:grpFill/>
          </p:spPr>
          <p:txBody>
            <a:bodyPr wrap="non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4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 1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43AE9F1-475D-46A8-BCAA-6E214547501C}"/>
              </a:ext>
            </a:extLst>
          </p:cNvPr>
          <p:cNvGrpSpPr/>
          <p:nvPr/>
        </p:nvGrpSpPr>
        <p:grpSpPr>
          <a:xfrm>
            <a:off x="3161407" y="2087170"/>
            <a:ext cx="8797444" cy="1451738"/>
            <a:chOff x="2971801" y="403524"/>
            <a:chExt cx="9601109" cy="96424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21477C1-5ECC-4CAB-A6CE-68694E20E0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-3225"/>
            <a:stretch>
              <a:fillRect/>
            </a:stretch>
          </p:blipFill>
          <p:spPr>
            <a:xfrm>
              <a:off x="2971801" y="403524"/>
              <a:ext cx="9601109" cy="96424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98ED3F4-6DBD-4282-A55C-C0E6B46A3D59}"/>
                </a:ext>
              </a:extLst>
            </p:cNvPr>
            <p:cNvSpPr txBox="1"/>
            <p:nvPr/>
          </p:nvSpPr>
          <p:spPr>
            <a:xfrm>
              <a:off x="3535131" y="558565"/>
              <a:ext cx="8626937" cy="65415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32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Vẽ cạnh góc vuông thứ nhất của hình chữ nhật, lấy số đo theo đề bài.</a:t>
              </a:r>
              <a:endPara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7F9683A-305B-433B-B5DB-B53057104EE7}"/>
              </a:ext>
            </a:extLst>
          </p:cNvPr>
          <p:cNvGrpSpPr/>
          <p:nvPr/>
        </p:nvGrpSpPr>
        <p:grpSpPr>
          <a:xfrm>
            <a:off x="233149" y="2087170"/>
            <a:ext cx="2928257" cy="1451739"/>
            <a:chOff x="-228600" y="330485"/>
            <a:chExt cx="3316963" cy="1183067"/>
          </a:xfrm>
        </p:grpSpPr>
        <p:pic>
          <p:nvPicPr>
            <p:cNvPr id="12" name="Graphic 20">
              <a:extLst>
                <a:ext uri="{FF2B5EF4-FFF2-40B4-BE49-F238E27FC236}">
                  <a16:creationId xmlns:a16="http://schemas.microsoft.com/office/drawing/2014/main" id="{28D3FA1F-0538-4503-9052-1CEF1E143E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23077"/>
            <a:stretch>
              <a:fillRect/>
            </a:stretch>
          </p:blipFill>
          <p:spPr>
            <a:xfrm>
              <a:off x="-228600" y="330485"/>
              <a:ext cx="3316963" cy="118306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TextBox 21">
              <a:extLst>
                <a:ext uri="{FF2B5EF4-FFF2-40B4-BE49-F238E27FC236}">
                  <a16:creationId xmlns:a16="http://schemas.microsoft.com/office/drawing/2014/main" id="{9E740A09-94FA-4797-9131-12885A944709}"/>
                </a:ext>
              </a:extLst>
            </p:cNvPr>
            <p:cNvSpPr txBox="1"/>
            <p:nvPr/>
          </p:nvSpPr>
          <p:spPr>
            <a:xfrm>
              <a:off x="362716" y="636692"/>
              <a:ext cx="1926554" cy="55179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4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 2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ECE111E0-8C91-4D5A-80C5-DA99A12BD316}"/>
              </a:ext>
            </a:extLst>
          </p:cNvPr>
          <p:cNvGrpSpPr/>
          <p:nvPr/>
        </p:nvGrpSpPr>
        <p:grpSpPr>
          <a:xfrm>
            <a:off x="3042317" y="3709844"/>
            <a:ext cx="8680622" cy="1423121"/>
            <a:chOff x="3042317" y="3709844"/>
            <a:chExt cx="8680622" cy="1423121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A8FFCED0-1932-46AE-979C-D7624776C2C0}"/>
                </a:ext>
              </a:extLst>
            </p:cNvPr>
            <p:cNvGrpSpPr/>
            <p:nvPr/>
          </p:nvGrpSpPr>
          <p:grpSpPr>
            <a:xfrm>
              <a:off x="3042317" y="3709844"/>
              <a:ext cx="8680622" cy="1423121"/>
              <a:chOff x="2977977" y="520614"/>
              <a:chExt cx="8680622" cy="1423121"/>
            </a:xfrm>
          </p:grpSpPr>
          <p:sp>
            <p:nvSpPr>
              <p:cNvPr id="33" name="Arrow: Pentagon 32">
                <a:extLst>
                  <a:ext uri="{FF2B5EF4-FFF2-40B4-BE49-F238E27FC236}">
                    <a16:creationId xmlns:a16="http://schemas.microsoft.com/office/drawing/2014/main" id="{E7FD13E4-F30A-437F-9320-A35788BFF93B}"/>
                  </a:ext>
                </a:extLst>
              </p:cNvPr>
              <p:cNvSpPr/>
              <p:nvPr/>
            </p:nvSpPr>
            <p:spPr>
              <a:xfrm flipH="1">
                <a:off x="2977977" y="520614"/>
                <a:ext cx="8680622" cy="1423121"/>
              </a:xfrm>
              <a:prstGeom prst="homePlate">
                <a:avLst>
                  <a:gd name="adj" fmla="val 37761"/>
                </a:avLst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Arrow: Pentagon 33">
                <a:extLst>
                  <a:ext uri="{FF2B5EF4-FFF2-40B4-BE49-F238E27FC236}">
                    <a16:creationId xmlns:a16="http://schemas.microsoft.com/office/drawing/2014/main" id="{12F90765-2E0A-4982-8034-C3A9D4A1B79C}"/>
                  </a:ext>
                </a:extLst>
              </p:cNvPr>
              <p:cNvSpPr/>
              <p:nvPr/>
            </p:nvSpPr>
            <p:spPr>
              <a:xfrm flipH="1">
                <a:off x="3161405" y="609600"/>
                <a:ext cx="8356493" cy="1244143"/>
              </a:xfrm>
              <a:prstGeom prst="homePlate">
                <a:avLst>
                  <a:gd name="adj" fmla="val 37761"/>
                </a:avLst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TextBox 9">
              <a:extLst>
                <a:ext uri="{FF2B5EF4-FFF2-40B4-BE49-F238E27FC236}">
                  <a16:creationId xmlns:a16="http://schemas.microsoft.com/office/drawing/2014/main" id="{1C8C819B-DAE0-4851-A409-3261820B7A3D}"/>
                </a:ext>
              </a:extLst>
            </p:cNvPr>
            <p:cNvSpPr txBox="1"/>
            <p:nvPr/>
          </p:nvSpPr>
          <p:spPr>
            <a:xfrm>
              <a:off x="3677583" y="3914653"/>
              <a:ext cx="7904816" cy="98488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Vẽ cạnh góc vuông thứ hai của hình chữ nhật, lấy số đo theo đề bài.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9E4C87F-EAE1-4143-ABCE-697FD3BA4C73}"/>
              </a:ext>
            </a:extLst>
          </p:cNvPr>
          <p:cNvGrpSpPr/>
          <p:nvPr/>
        </p:nvGrpSpPr>
        <p:grpSpPr>
          <a:xfrm>
            <a:off x="233149" y="3681227"/>
            <a:ext cx="2928257" cy="1451739"/>
            <a:chOff x="-228600" y="330485"/>
            <a:chExt cx="3316963" cy="1183067"/>
          </a:xfrm>
        </p:grpSpPr>
        <p:pic>
          <p:nvPicPr>
            <p:cNvPr id="18" name="Graphic 20">
              <a:extLst>
                <a:ext uri="{FF2B5EF4-FFF2-40B4-BE49-F238E27FC236}">
                  <a16:creationId xmlns:a16="http://schemas.microsoft.com/office/drawing/2014/main" id="{8502745A-E61E-4CBE-80FA-27153E945F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l="23077"/>
            <a:stretch>
              <a:fillRect/>
            </a:stretch>
          </p:blipFill>
          <p:spPr>
            <a:xfrm>
              <a:off x="-228600" y="330485"/>
              <a:ext cx="3316963" cy="118306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TextBox 21">
              <a:extLst>
                <a:ext uri="{FF2B5EF4-FFF2-40B4-BE49-F238E27FC236}">
                  <a16:creationId xmlns:a16="http://schemas.microsoft.com/office/drawing/2014/main" id="{023B4941-FD85-444F-AFD3-648E4D1FA79B}"/>
                </a:ext>
              </a:extLst>
            </p:cNvPr>
            <p:cNvSpPr txBox="1"/>
            <p:nvPr/>
          </p:nvSpPr>
          <p:spPr>
            <a:xfrm>
              <a:off x="362716" y="636692"/>
              <a:ext cx="1926554" cy="55179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4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 3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1950572-E8B3-424E-9AC7-E07188573B91}"/>
              </a:ext>
            </a:extLst>
          </p:cNvPr>
          <p:cNvGrpSpPr/>
          <p:nvPr/>
        </p:nvGrpSpPr>
        <p:grpSpPr>
          <a:xfrm>
            <a:off x="3042317" y="5303900"/>
            <a:ext cx="8680622" cy="1423121"/>
            <a:chOff x="3042317" y="5303900"/>
            <a:chExt cx="8680622" cy="1423121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088D6F47-1EC0-4D0A-B4F4-38B146F491DA}"/>
                </a:ext>
              </a:extLst>
            </p:cNvPr>
            <p:cNvGrpSpPr/>
            <p:nvPr/>
          </p:nvGrpSpPr>
          <p:grpSpPr>
            <a:xfrm>
              <a:off x="3042317" y="5303900"/>
              <a:ext cx="8680622" cy="1423121"/>
              <a:chOff x="2977977" y="520614"/>
              <a:chExt cx="8680622" cy="1423121"/>
            </a:xfrm>
            <a:solidFill>
              <a:srgbClr val="0070C0"/>
            </a:solidFill>
          </p:grpSpPr>
          <p:sp>
            <p:nvSpPr>
              <p:cNvPr id="36" name="Arrow: Pentagon 35">
                <a:extLst>
                  <a:ext uri="{FF2B5EF4-FFF2-40B4-BE49-F238E27FC236}">
                    <a16:creationId xmlns:a16="http://schemas.microsoft.com/office/drawing/2014/main" id="{68B17134-FE4B-4FA0-B567-B3AB26DFCD7F}"/>
                  </a:ext>
                </a:extLst>
              </p:cNvPr>
              <p:cNvSpPr/>
              <p:nvPr/>
            </p:nvSpPr>
            <p:spPr>
              <a:xfrm flipH="1">
                <a:off x="2977977" y="520614"/>
                <a:ext cx="8680622" cy="1423121"/>
              </a:xfrm>
              <a:prstGeom prst="homePlate">
                <a:avLst>
                  <a:gd name="adj" fmla="val 37761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Arrow: Pentagon 36">
                <a:extLst>
                  <a:ext uri="{FF2B5EF4-FFF2-40B4-BE49-F238E27FC236}">
                    <a16:creationId xmlns:a16="http://schemas.microsoft.com/office/drawing/2014/main" id="{D5C293C9-5798-4E67-A3DF-16FCDEB591DF}"/>
                  </a:ext>
                </a:extLst>
              </p:cNvPr>
              <p:cNvSpPr/>
              <p:nvPr/>
            </p:nvSpPr>
            <p:spPr>
              <a:xfrm flipH="1">
                <a:off x="3161405" y="609600"/>
                <a:ext cx="8356493" cy="1244143"/>
              </a:xfrm>
              <a:prstGeom prst="homePlate">
                <a:avLst>
                  <a:gd name="adj" fmla="val 37761"/>
                </a:avLst>
              </a:prstGeom>
              <a:grp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2" name="TextBox 9">
              <a:extLst>
                <a:ext uri="{FF2B5EF4-FFF2-40B4-BE49-F238E27FC236}">
                  <a16:creationId xmlns:a16="http://schemas.microsoft.com/office/drawing/2014/main" id="{67968E25-FF29-4EEE-A310-626E7102ACC6}"/>
                </a:ext>
              </a:extLst>
            </p:cNvPr>
            <p:cNvSpPr txBox="1"/>
            <p:nvPr/>
          </p:nvSpPr>
          <p:spPr>
            <a:xfrm>
              <a:off x="3677583" y="5541367"/>
              <a:ext cx="7904816" cy="98488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en-US" sz="32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Nối hai đầu còn lại của hai cạnh góc vuông vừa vẽ ta được hình chữ nhật.</a:t>
              </a:r>
              <a:endPara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10E2FDF-DEC6-4AEA-9F0F-2C31179788D2}"/>
              </a:ext>
            </a:extLst>
          </p:cNvPr>
          <p:cNvGrpSpPr/>
          <p:nvPr/>
        </p:nvGrpSpPr>
        <p:grpSpPr>
          <a:xfrm>
            <a:off x="233149" y="5275283"/>
            <a:ext cx="2928257" cy="1451739"/>
            <a:chOff x="-228600" y="330485"/>
            <a:chExt cx="3316963" cy="1183067"/>
          </a:xfrm>
        </p:grpSpPr>
        <p:pic>
          <p:nvPicPr>
            <p:cNvPr id="24" name="Graphic 20">
              <a:extLst>
                <a:ext uri="{FF2B5EF4-FFF2-40B4-BE49-F238E27FC236}">
                  <a16:creationId xmlns:a16="http://schemas.microsoft.com/office/drawing/2014/main" id="{A8CDDA7C-FEAB-4BBE-AAF6-26A1848DE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 l="23077"/>
            <a:stretch>
              <a:fillRect/>
            </a:stretch>
          </p:blipFill>
          <p:spPr>
            <a:xfrm>
              <a:off x="-228600" y="330485"/>
              <a:ext cx="3316963" cy="118306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TextBox 21">
              <a:extLst>
                <a:ext uri="{FF2B5EF4-FFF2-40B4-BE49-F238E27FC236}">
                  <a16:creationId xmlns:a16="http://schemas.microsoft.com/office/drawing/2014/main" id="{AEDB01EA-8684-455E-8CAF-3FB67D11F39D}"/>
                </a:ext>
              </a:extLst>
            </p:cNvPr>
            <p:cNvSpPr txBox="1"/>
            <p:nvPr/>
          </p:nvSpPr>
          <p:spPr>
            <a:xfrm>
              <a:off x="362716" y="636692"/>
              <a:ext cx="1926554" cy="55179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4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910839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5BA2C98-57F6-473B-AB45-F0F1D0922E98}"/>
              </a:ext>
            </a:extLst>
          </p:cNvPr>
          <p:cNvGrpSpPr/>
          <p:nvPr/>
        </p:nvGrpSpPr>
        <p:grpSpPr>
          <a:xfrm>
            <a:off x="3891712" y="18662"/>
            <a:ext cx="5300968" cy="2230016"/>
            <a:chOff x="3891712" y="18662"/>
            <a:chExt cx="5300968" cy="2230016"/>
          </a:xfrm>
        </p:grpSpPr>
        <p:pic>
          <p:nvPicPr>
            <p:cNvPr id="3" name="Picture 2" descr="A picture containing spectacles, light&#10;&#10;Description automatically generated">
              <a:extLst>
                <a:ext uri="{FF2B5EF4-FFF2-40B4-BE49-F238E27FC236}">
                  <a16:creationId xmlns:a16="http://schemas.microsoft.com/office/drawing/2014/main" id="{4B931A74-C752-4C0B-A0F1-3BA7AA90F9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04" b="53869"/>
            <a:stretch/>
          </p:blipFill>
          <p:spPr>
            <a:xfrm>
              <a:off x="3891712" y="18662"/>
              <a:ext cx="5300968" cy="223001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69F2863-C9BB-4696-9AD4-AE2E5DE3157D}"/>
                </a:ext>
              </a:extLst>
            </p:cNvPr>
            <p:cNvSpPr txBox="1"/>
            <p:nvPr/>
          </p:nvSpPr>
          <p:spPr>
            <a:xfrm>
              <a:off x="4478170" y="861822"/>
              <a:ext cx="4128053" cy="707886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r>
                <a:rPr lang="en-US" sz="4000" b="1">
                  <a:solidFill>
                    <a:srgbClr val="2983B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tập thực hành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1B1C1C4-D1CC-4DC8-97DB-F6668B028D1A}"/>
              </a:ext>
            </a:extLst>
          </p:cNvPr>
          <p:cNvGrpSpPr/>
          <p:nvPr/>
        </p:nvGrpSpPr>
        <p:grpSpPr>
          <a:xfrm>
            <a:off x="164933" y="2113783"/>
            <a:ext cx="4627237" cy="3910600"/>
            <a:chOff x="-263692" y="2304893"/>
            <a:chExt cx="4627237" cy="3910600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90865152-5211-4D45-A63C-3612FE0F64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566487">
              <a:off x="-263692" y="2304893"/>
              <a:ext cx="4627237" cy="3910600"/>
            </a:xfrm>
            <a:prstGeom prst="rect">
              <a:avLst/>
            </a:prstGeom>
          </p:spPr>
        </p:pic>
        <p:sp>
          <p:nvSpPr>
            <p:cNvPr id="7" name="Text Box 4">
              <a:extLst>
                <a:ext uri="{FF2B5EF4-FFF2-40B4-BE49-F238E27FC236}">
                  <a16:creationId xmlns:a16="http://schemas.microsoft.com/office/drawing/2014/main" id="{DB01257E-6E8D-40BC-AAEE-DF98798834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0912" y="2820639"/>
              <a:ext cx="1181734" cy="52322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800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8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</a:p>
          </p:txBody>
        </p:sp>
        <p:sp>
          <p:nvSpPr>
            <p:cNvPr id="8" name="Text Box 5">
              <a:extLst>
                <a:ext uri="{FF2B5EF4-FFF2-40B4-BE49-F238E27FC236}">
                  <a16:creationId xmlns:a16="http://schemas.microsoft.com/office/drawing/2014/main" id="{0D0F7B88-DEAB-4DAC-AED4-F4F9ACBDB2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6171" y="3429000"/>
              <a:ext cx="3248024" cy="2062103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/>
            <a:p>
              <a:pPr algn="just">
                <a:defRPr/>
              </a:pPr>
              <a:r>
                <a:rPr lang="en-US" sz="3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	Hãy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vẽ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nhật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highlight>
                    <a:srgbClr val="FFFF00"/>
                  </a:highlight>
                  <a:latin typeface="Times New Roman" panose="02020603050405020304" pitchFamily="18" charset="0"/>
                  <a:cs typeface="Times New Roman" panose="02020603050405020304" pitchFamily="18" charset="0"/>
                </a:rPr>
                <a:t>chiều</a:t>
              </a:r>
              <a:r>
                <a:rPr lang="en-US" sz="3200" b="1" dirty="0">
                  <a:highlight>
                    <a:srgbClr val="FFFF00"/>
                  </a:highligh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err="1">
                  <a:highlight>
                    <a:srgbClr val="FFFF00"/>
                  </a:highlight>
                  <a:latin typeface="Times New Roman" panose="02020603050405020304" pitchFamily="18" charset="0"/>
                  <a:cs typeface="Times New Roman" panose="02020603050405020304" pitchFamily="18" charset="0"/>
                </a:rPr>
                <a:t>dài</a:t>
              </a:r>
              <a:r>
                <a:rPr lang="en-US" sz="3200" b="1">
                  <a:highlight>
                    <a:srgbClr val="FFFF00"/>
                  </a:highlight>
                  <a:latin typeface="Times New Roman" panose="02020603050405020304" pitchFamily="18" charset="0"/>
                  <a:cs typeface="Times New Roman" panose="02020603050405020304" pitchFamily="18" charset="0"/>
                </a:rPr>
                <a:t> 5 cm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>
                  <a:highlight>
                    <a:srgbClr val="00FF00"/>
                  </a:highlight>
                  <a:latin typeface="Times New Roman" panose="02020603050405020304" pitchFamily="18" charset="0"/>
                  <a:cs typeface="Times New Roman" panose="02020603050405020304" pitchFamily="18" charset="0"/>
                </a:rPr>
                <a:t>chiều</a:t>
              </a:r>
              <a:r>
                <a:rPr lang="en-US" sz="3200" b="1" dirty="0">
                  <a:highlight>
                    <a:srgbClr val="00FF00"/>
                  </a:highligh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highlight>
                    <a:srgbClr val="00FF00"/>
                  </a:highlight>
                  <a:latin typeface="Times New Roman" panose="02020603050405020304" pitchFamily="18" charset="0"/>
                  <a:cs typeface="Times New Roman" panose="02020603050405020304" pitchFamily="18" charset="0"/>
                </a:rPr>
                <a:t>rộng</a:t>
              </a:r>
              <a:r>
                <a:rPr lang="en-US" sz="3200" b="1" dirty="0">
                  <a:highlight>
                    <a:srgbClr val="00FF00"/>
                  </a:highlight>
                  <a:latin typeface="Times New Roman" panose="02020603050405020304" pitchFamily="18" charset="0"/>
                  <a:cs typeface="Times New Roman" panose="02020603050405020304" pitchFamily="18" charset="0"/>
                </a:rPr>
                <a:t> 3 cm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577F186E-EDE9-4183-BF5C-8A8651B4A1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411" y="-249709"/>
            <a:ext cx="2444845" cy="244484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65ED4B51-C100-4857-93BE-3601784DFD47}"/>
              </a:ext>
            </a:extLst>
          </p:cNvPr>
          <p:cNvGrpSpPr/>
          <p:nvPr/>
        </p:nvGrpSpPr>
        <p:grpSpPr>
          <a:xfrm>
            <a:off x="5835432" y="1760744"/>
            <a:ext cx="5541582" cy="2935161"/>
            <a:chOff x="5865064" y="2111667"/>
            <a:chExt cx="5541582" cy="2935161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6B892D8-718A-4590-8411-77C173982080}"/>
                </a:ext>
              </a:extLst>
            </p:cNvPr>
            <p:cNvGrpSpPr/>
            <p:nvPr/>
          </p:nvGrpSpPr>
          <p:grpSpPr>
            <a:xfrm>
              <a:off x="5865064" y="2315987"/>
              <a:ext cx="5541582" cy="2374476"/>
              <a:chOff x="2686436" y="3730060"/>
              <a:chExt cx="5541582" cy="2374476"/>
            </a:xfrm>
          </p:grpSpPr>
          <p:sp>
            <p:nvSpPr>
              <p:cNvPr id="16" name="Line 5">
                <a:extLst>
                  <a:ext uri="{FF2B5EF4-FFF2-40B4-BE49-F238E27FC236}">
                    <a16:creationId xmlns:a16="http://schemas.microsoft.com/office/drawing/2014/main" id="{668D3B00-2E9E-40AB-95EC-9ABCC979DB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13414" y="5838926"/>
                <a:ext cx="3052877" cy="11609"/>
              </a:xfrm>
              <a:prstGeom prst="line">
                <a:avLst/>
              </a:prstGeom>
              <a:noFill/>
              <a:ln w="57150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EE9F9AA1-4733-4083-B781-319633A33F70}"/>
                  </a:ext>
                </a:extLst>
              </p:cNvPr>
              <p:cNvCxnSpPr/>
              <p:nvPr/>
            </p:nvCxnSpPr>
            <p:spPr>
              <a:xfrm flipV="1">
                <a:off x="3924300" y="4146716"/>
                <a:ext cx="0" cy="1713983"/>
              </a:xfrm>
              <a:prstGeom prst="line">
                <a:avLst/>
              </a:prstGeom>
              <a:noFill/>
              <a:ln w="57150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8" name="Text Box 25">
                <a:extLst>
                  <a:ext uri="{FF2B5EF4-FFF2-40B4-BE49-F238E27FC236}">
                    <a16:creationId xmlns:a16="http://schemas.microsoft.com/office/drawing/2014/main" id="{127BE48E-2585-4DF2-808E-335936811DF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686436" y="4604341"/>
                <a:ext cx="1120820" cy="646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 cm</a:t>
                </a:r>
                <a:endParaRPr lang="en-US" alt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" name="Freeform 21">
                <a:extLst>
                  <a:ext uri="{FF2B5EF4-FFF2-40B4-BE49-F238E27FC236}">
                    <a16:creationId xmlns:a16="http://schemas.microsoft.com/office/drawing/2014/main" id="{E7D3A000-8FD3-4082-B808-B4A193C8AD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4298" y="5581316"/>
                <a:ext cx="228600" cy="257175"/>
              </a:xfrm>
              <a:custGeom>
                <a:avLst/>
                <a:gdLst>
                  <a:gd name="T0" fmla="*/ 0 w 202"/>
                  <a:gd name="T1" fmla="*/ 0 h 192"/>
                  <a:gd name="T2" fmla="*/ 2147483646 w 202"/>
                  <a:gd name="T3" fmla="*/ 0 h 192"/>
                  <a:gd name="T4" fmla="*/ 2147483646 w 202"/>
                  <a:gd name="T5" fmla="*/ 2147483646 h 19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02" h="192">
                    <a:moveTo>
                      <a:pt x="0" y="0"/>
                    </a:moveTo>
                    <a:lnTo>
                      <a:pt x="202" y="0"/>
                    </a:lnTo>
                    <a:lnTo>
                      <a:pt x="202" y="192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525A3AC3-A456-421C-8897-B3BF24A0D9E4}"/>
                  </a:ext>
                </a:extLst>
              </p:cNvPr>
              <p:cNvCxnSpPr/>
              <p:nvPr/>
            </p:nvCxnSpPr>
            <p:spPr>
              <a:xfrm flipV="1">
                <a:off x="6966291" y="4162128"/>
                <a:ext cx="0" cy="1713983"/>
              </a:xfrm>
              <a:prstGeom prst="line">
                <a:avLst/>
              </a:prstGeom>
              <a:noFill/>
              <a:ln w="57150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21" name="Text Box 25">
                <a:extLst>
                  <a:ext uri="{FF2B5EF4-FFF2-40B4-BE49-F238E27FC236}">
                    <a16:creationId xmlns:a16="http://schemas.microsoft.com/office/drawing/2014/main" id="{F3B544B8-008F-4EBD-821A-E023846E8AA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107198" y="4604341"/>
                <a:ext cx="1120820" cy="646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 cm</a:t>
                </a:r>
                <a:endParaRPr lang="en-US" alt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3B099586-5DFF-41EE-BFE8-3366D8B947D6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6707298" y="5557395"/>
                <a:ext cx="228600" cy="257175"/>
              </a:xfrm>
              <a:custGeom>
                <a:avLst/>
                <a:gdLst>
                  <a:gd name="T0" fmla="*/ 0 w 202"/>
                  <a:gd name="T1" fmla="*/ 0 h 192"/>
                  <a:gd name="T2" fmla="*/ 2147483646 w 202"/>
                  <a:gd name="T3" fmla="*/ 0 h 192"/>
                  <a:gd name="T4" fmla="*/ 2147483646 w 202"/>
                  <a:gd name="T5" fmla="*/ 2147483646 h 19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02" h="192">
                    <a:moveTo>
                      <a:pt x="0" y="0"/>
                    </a:moveTo>
                    <a:lnTo>
                      <a:pt x="202" y="0"/>
                    </a:lnTo>
                    <a:lnTo>
                      <a:pt x="202" y="192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Line 5">
                <a:extLst>
                  <a:ext uri="{FF2B5EF4-FFF2-40B4-BE49-F238E27FC236}">
                    <a16:creationId xmlns:a16="http://schemas.microsoft.com/office/drawing/2014/main" id="{40DD6E16-2545-440B-A07B-7BFD19EDDF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04709" y="4163045"/>
                <a:ext cx="3072467" cy="21928"/>
              </a:xfrm>
              <a:prstGeom prst="line">
                <a:avLst/>
              </a:prstGeom>
              <a:noFill/>
              <a:ln w="57150">
                <a:solidFill>
                  <a:srgbClr val="00B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" name="Freeform 21">
                <a:extLst>
                  <a:ext uri="{FF2B5EF4-FFF2-40B4-BE49-F238E27FC236}">
                    <a16:creationId xmlns:a16="http://schemas.microsoft.com/office/drawing/2014/main" id="{ABB09711-0A4D-4AA4-B46B-5FD2C0060F0C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3946073" y="4184973"/>
                <a:ext cx="228600" cy="257175"/>
              </a:xfrm>
              <a:custGeom>
                <a:avLst/>
                <a:gdLst>
                  <a:gd name="T0" fmla="*/ 0 w 202"/>
                  <a:gd name="T1" fmla="*/ 0 h 192"/>
                  <a:gd name="T2" fmla="*/ 2147483646 w 202"/>
                  <a:gd name="T3" fmla="*/ 0 h 192"/>
                  <a:gd name="T4" fmla="*/ 2147483646 w 202"/>
                  <a:gd name="T5" fmla="*/ 2147483646 h 19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02" h="192">
                    <a:moveTo>
                      <a:pt x="0" y="0"/>
                    </a:moveTo>
                    <a:lnTo>
                      <a:pt x="202" y="0"/>
                    </a:lnTo>
                    <a:lnTo>
                      <a:pt x="202" y="192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21">
                <a:extLst>
                  <a:ext uri="{FF2B5EF4-FFF2-40B4-BE49-F238E27FC236}">
                    <a16:creationId xmlns:a16="http://schemas.microsoft.com/office/drawing/2014/main" id="{C4B676AF-2601-42CA-B838-C9CE4E92DACE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6707298" y="4209329"/>
                <a:ext cx="228600" cy="257175"/>
              </a:xfrm>
              <a:custGeom>
                <a:avLst/>
                <a:gdLst>
                  <a:gd name="T0" fmla="*/ 0 w 202"/>
                  <a:gd name="T1" fmla="*/ 0 h 192"/>
                  <a:gd name="T2" fmla="*/ 2147483646 w 202"/>
                  <a:gd name="T3" fmla="*/ 0 h 192"/>
                  <a:gd name="T4" fmla="*/ 2147483646 w 202"/>
                  <a:gd name="T5" fmla="*/ 2147483646 h 19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02" h="192">
                    <a:moveTo>
                      <a:pt x="0" y="0"/>
                    </a:moveTo>
                    <a:lnTo>
                      <a:pt x="202" y="0"/>
                    </a:lnTo>
                    <a:lnTo>
                      <a:pt x="202" y="192"/>
                    </a:ln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Text Box 8">
                <a:extLst>
                  <a:ext uri="{FF2B5EF4-FFF2-40B4-BE49-F238E27FC236}">
                    <a16:creationId xmlns:a16="http://schemas.microsoft.com/office/drawing/2014/main" id="{2E5E50D6-A1CE-4C3B-A734-033A0A8AA5D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65370" y="3730060"/>
                <a:ext cx="522900" cy="523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8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endParaRPr lang="en-US" alt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7" name="Text Box 33">
                <a:extLst>
                  <a:ext uri="{FF2B5EF4-FFF2-40B4-BE49-F238E27FC236}">
                    <a16:creationId xmlns:a16="http://schemas.microsoft.com/office/drawing/2014/main" id="{D8710761-6C51-40F9-AA03-46757905EE5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135928" y="3735532"/>
                <a:ext cx="444352" cy="523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8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endParaRPr lang="en-US" alt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" name="Text Box 8">
                <a:extLst>
                  <a:ext uri="{FF2B5EF4-FFF2-40B4-BE49-F238E27FC236}">
                    <a16:creationId xmlns:a16="http://schemas.microsoft.com/office/drawing/2014/main" id="{AD8F3131-8975-4714-B826-DA5C49FB092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64422" y="5581316"/>
                <a:ext cx="463588" cy="523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8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</a:t>
                </a:r>
                <a:endParaRPr lang="en-US" alt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" name="Text Box 8">
                <a:extLst>
                  <a:ext uri="{FF2B5EF4-FFF2-40B4-BE49-F238E27FC236}">
                    <a16:creationId xmlns:a16="http://schemas.microsoft.com/office/drawing/2014/main" id="{C3C49C06-7F87-42A5-92C0-8AA67E530D9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107198" y="5581316"/>
                <a:ext cx="404278" cy="523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8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endParaRPr lang="en-US" alt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4" name="Text Box 25">
              <a:extLst>
                <a:ext uri="{FF2B5EF4-FFF2-40B4-BE49-F238E27FC236}">
                  <a16:creationId xmlns:a16="http://schemas.microsoft.com/office/drawing/2014/main" id="{6C029B26-E1F8-4D8C-971F-D319E7891B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30317" y="4400497"/>
              <a:ext cx="112082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5 cm</a:t>
              </a:r>
              <a:endPara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Text Box 25">
              <a:extLst>
                <a:ext uri="{FF2B5EF4-FFF2-40B4-BE49-F238E27FC236}">
                  <a16:creationId xmlns:a16="http://schemas.microsoft.com/office/drawing/2014/main" id="{D52AD679-D650-4AAE-A5E9-8C6BBF703C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30317" y="2111667"/>
              <a:ext cx="112082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5 cm</a:t>
              </a:r>
              <a:endPara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1" name="Text Box 125">
            <a:extLst>
              <a:ext uri="{FF2B5EF4-FFF2-40B4-BE49-F238E27FC236}">
                <a16:creationId xmlns:a16="http://schemas.microsoft.com/office/drawing/2014/main" id="{3A976378-F887-4B38-8BCE-12E337A816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0804" y="4599517"/>
            <a:ext cx="5902829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- Ta có thể đặt tên hình chữ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nhật </a:t>
            </a:r>
            <a:r>
              <a:rPr lang="en-US" alt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MNPQ</a:t>
            </a: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- Hình chữ nhật </a:t>
            </a:r>
            <a:r>
              <a:rPr lang="en-US" alt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MNPQ</a:t>
            </a: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có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cm,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cm.</a:t>
            </a:r>
          </a:p>
        </p:txBody>
      </p:sp>
    </p:spTree>
    <p:extLst>
      <p:ext uri="{BB962C8B-B14F-4D97-AF65-F5344CB8AC3E}">
        <p14:creationId xmlns:p14="http://schemas.microsoft.com/office/powerpoint/2010/main" val="2149997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id="{2910F406-2FEA-4CE4-B7F7-1DD4F1564C1D}"/>
              </a:ext>
            </a:extLst>
          </p:cNvPr>
          <p:cNvGrpSpPr/>
          <p:nvPr/>
        </p:nvGrpSpPr>
        <p:grpSpPr>
          <a:xfrm>
            <a:off x="1879424" y="346120"/>
            <a:ext cx="8433151" cy="277792"/>
            <a:chOff x="1879425" y="1042608"/>
            <a:chExt cx="8433151" cy="277792"/>
          </a:xfrm>
        </p:grpSpPr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E936329B-4A50-4D90-AB45-D2A3DD0453F0}"/>
                </a:ext>
              </a:extLst>
            </p:cNvPr>
            <p:cNvSpPr/>
            <p:nvPr/>
          </p:nvSpPr>
          <p:spPr>
            <a:xfrm>
              <a:off x="1879425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90B238E3-33A6-4844-A454-07CCABFA9658}"/>
                </a:ext>
              </a:extLst>
            </p:cNvPr>
            <p:cNvSpPr/>
            <p:nvPr/>
          </p:nvSpPr>
          <p:spPr>
            <a:xfrm>
              <a:off x="2559038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54E4B841-5F58-42F7-9198-F77F292DA538}"/>
                </a:ext>
              </a:extLst>
            </p:cNvPr>
            <p:cNvSpPr/>
            <p:nvPr/>
          </p:nvSpPr>
          <p:spPr>
            <a:xfrm>
              <a:off x="3238651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2C442706-1E51-41C0-A0FF-E65EC8A50D5F}"/>
                </a:ext>
              </a:extLst>
            </p:cNvPr>
            <p:cNvSpPr/>
            <p:nvPr/>
          </p:nvSpPr>
          <p:spPr>
            <a:xfrm>
              <a:off x="3918264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E8FC7980-A6E1-482C-A6D1-5A0937092D15}"/>
                </a:ext>
              </a:extLst>
            </p:cNvPr>
            <p:cNvSpPr/>
            <p:nvPr/>
          </p:nvSpPr>
          <p:spPr>
            <a:xfrm>
              <a:off x="4597877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24" name="椭圆 23">
              <a:extLst>
                <a:ext uri="{FF2B5EF4-FFF2-40B4-BE49-F238E27FC236}">
                  <a16:creationId xmlns:a16="http://schemas.microsoft.com/office/drawing/2014/main" id="{F415EDC5-8BA5-4823-9D99-19A4EB8843AF}"/>
                </a:ext>
              </a:extLst>
            </p:cNvPr>
            <p:cNvSpPr/>
            <p:nvPr/>
          </p:nvSpPr>
          <p:spPr>
            <a:xfrm>
              <a:off x="5277490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25" name="椭圆 24">
              <a:extLst>
                <a:ext uri="{FF2B5EF4-FFF2-40B4-BE49-F238E27FC236}">
                  <a16:creationId xmlns:a16="http://schemas.microsoft.com/office/drawing/2014/main" id="{DAF3A529-75DF-4145-9C1D-39034E770E4A}"/>
                </a:ext>
              </a:extLst>
            </p:cNvPr>
            <p:cNvSpPr/>
            <p:nvPr/>
          </p:nvSpPr>
          <p:spPr>
            <a:xfrm>
              <a:off x="5957103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26" name="椭圆 25">
              <a:extLst>
                <a:ext uri="{FF2B5EF4-FFF2-40B4-BE49-F238E27FC236}">
                  <a16:creationId xmlns:a16="http://schemas.microsoft.com/office/drawing/2014/main" id="{214FF73A-ABDD-42DB-BEBB-A9BE54B3B491}"/>
                </a:ext>
              </a:extLst>
            </p:cNvPr>
            <p:cNvSpPr/>
            <p:nvPr/>
          </p:nvSpPr>
          <p:spPr>
            <a:xfrm>
              <a:off x="6636716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27" name="椭圆 26">
              <a:extLst>
                <a:ext uri="{FF2B5EF4-FFF2-40B4-BE49-F238E27FC236}">
                  <a16:creationId xmlns:a16="http://schemas.microsoft.com/office/drawing/2014/main" id="{3DEE03CC-3F34-49E8-BDAA-ACD89F6C472F}"/>
                </a:ext>
              </a:extLst>
            </p:cNvPr>
            <p:cNvSpPr/>
            <p:nvPr/>
          </p:nvSpPr>
          <p:spPr>
            <a:xfrm>
              <a:off x="7316329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28" name="椭圆 27">
              <a:extLst>
                <a:ext uri="{FF2B5EF4-FFF2-40B4-BE49-F238E27FC236}">
                  <a16:creationId xmlns:a16="http://schemas.microsoft.com/office/drawing/2014/main" id="{69032060-FB4F-47B8-BA4A-F65B96F25075}"/>
                </a:ext>
              </a:extLst>
            </p:cNvPr>
            <p:cNvSpPr/>
            <p:nvPr/>
          </p:nvSpPr>
          <p:spPr>
            <a:xfrm>
              <a:off x="7995942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29" name="椭圆 28">
              <a:extLst>
                <a:ext uri="{FF2B5EF4-FFF2-40B4-BE49-F238E27FC236}">
                  <a16:creationId xmlns:a16="http://schemas.microsoft.com/office/drawing/2014/main" id="{14F838FF-3ED7-495A-BE23-A39F25FDDD2D}"/>
                </a:ext>
              </a:extLst>
            </p:cNvPr>
            <p:cNvSpPr/>
            <p:nvPr/>
          </p:nvSpPr>
          <p:spPr>
            <a:xfrm>
              <a:off x="8675555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30" name="椭圆 29">
              <a:extLst>
                <a:ext uri="{FF2B5EF4-FFF2-40B4-BE49-F238E27FC236}">
                  <a16:creationId xmlns:a16="http://schemas.microsoft.com/office/drawing/2014/main" id="{36C31CD1-159A-491A-A17B-F795AB9E2C22}"/>
                </a:ext>
              </a:extLst>
            </p:cNvPr>
            <p:cNvSpPr/>
            <p:nvPr/>
          </p:nvSpPr>
          <p:spPr>
            <a:xfrm>
              <a:off x="9355168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31" name="椭圆 30">
              <a:extLst>
                <a:ext uri="{FF2B5EF4-FFF2-40B4-BE49-F238E27FC236}">
                  <a16:creationId xmlns:a16="http://schemas.microsoft.com/office/drawing/2014/main" id="{925B9DE1-AC04-4AD3-AAEB-435E0E3A5A5D}"/>
                </a:ext>
              </a:extLst>
            </p:cNvPr>
            <p:cNvSpPr/>
            <p:nvPr/>
          </p:nvSpPr>
          <p:spPr>
            <a:xfrm>
              <a:off x="10034784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19CA846-3F3C-45E1-9B76-F114A66BBC0E}"/>
              </a:ext>
            </a:extLst>
          </p:cNvPr>
          <p:cNvGrpSpPr/>
          <p:nvPr/>
        </p:nvGrpSpPr>
        <p:grpSpPr>
          <a:xfrm>
            <a:off x="1080326" y="1251662"/>
            <a:ext cx="3235214" cy="1378228"/>
            <a:chOff x="3006540" y="739296"/>
            <a:chExt cx="3228354" cy="1378228"/>
          </a:xfrm>
        </p:grpSpPr>
        <p:sp>
          <p:nvSpPr>
            <p:cNvPr id="2" name="矩形: 圆角 1">
              <a:extLst>
                <a:ext uri="{FF2B5EF4-FFF2-40B4-BE49-F238E27FC236}">
                  <a16:creationId xmlns:a16="http://schemas.microsoft.com/office/drawing/2014/main" id="{84AD1FF0-8944-4EED-B589-0B483EA949B2}"/>
                </a:ext>
              </a:extLst>
            </p:cNvPr>
            <p:cNvSpPr/>
            <p:nvPr/>
          </p:nvSpPr>
          <p:spPr>
            <a:xfrm>
              <a:off x="3006540" y="794085"/>
              <a:ext cx="2839089" cy="1323439"/>
            </a:xfrm>
            <a:prstGeom prst="roundRect">
              <a:avLst>
                <a:gd name="adj" fmla="val 31373"/>
              </a:avLst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35" name="TextBox 15">
              <a:extLst>
                <a:ext uri="{FF2B5EF4-FFF2-40B4-BE49-F238E27FC236}">
                  <a16:creationId xmlns:a16="http://schemas.microsoft.com/office/drawing/2014/main" id="{C1E0915F-20A1-4D92-B4DE-9CD004C33A59}"/>
                </a:ext>
              </a:extLst>
            </p:cNvPr>
            <p:cNvSpPr txBox="1"/>
            <p:nvPr/>
          </p:nvSpPr>
          <p:spPr>
            <a:xfrm>
              <a:off x="3110291" y="739296"/>
              <a:ext cx="312460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69850" h="69850" prst="divot"/>
              </a:sp3d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8000" b="1">
                  <a:ln w="12700">
                    <a:solidFill>
                      <a:schemeClr val="bg1"/>
                    </a:solidFill>
                    <a:prstDash val="solid"/>
                  </a:ln>
                  <a:gradFill flip="none" rotWithShape="1">
                    <a:gsLst>
                      <a:gs pos="75000">
                        <a:srgbClr val="0070C0"/>
                      </a:gs>
                      <a:gs pos="53000">
                        <a:srgbClr val="39B1E8"/>
                      </a:gs>
                      <a:gs pos="17000">
                        <a:schemeClr val="accent5">
                          <a:lumMod val="20000"/>
                          <a:lumOff val="80000"/>
                        </a:schemeClr>
                      </a:gs>
                    </a:gsLst>
                    <a:lin ang="5400000" scaled="1"/>
                    <a:tileRect/>
                  </a:gradFill>
                  <a:effectLst>
                    <a:outerShdw blurRad="38100" dist="38100" dir="2700000" algn="tl">
                      <a:schemeClr val="bg1"/>
                    </a:outerShdw>
                  </a:effectLst>
                  <a:latin typeface="UTM Gradoo" panose="02040603050506020204" pitchFamily="18" charset="0"/>
                </a:rPr>
                <a:t>Toán</a:t>
              </a:r>
            </a:p>
          </p:txBody>
        </p:sp>
      </p:grpSp>
      <p:grpSp>
        <p:nvGrpSpPr>
          <p:cNvPr id="38" name="组合 6">
            <a:extLst>
              <a:ext uri="{FF2B5EF4-FFF2-40B4-BE49-F238E27FC236}">
                <a16:creationId xmlns:a16="http://schemas.microsoft.com/office/drawing/2014/main" id="{651E1C03-9524-4A72-8491-97ABC2E42E5D}"/>
              </a:ext>
            </a:extLst>
          </p:cNvPr>
          <p:cNvGrpSpPr/>
          <p:nvPr/>
        </p:nvGrpSpPr>
        <p:grpSpPr>
          <a:xfrm rot="20874962" flipH="1">
            <a:off x="5317744" y="803730"/>
            <a:ext cx="6792472" cy="4997347"/>
            <a:chOff x="6470650" y="1849438"/>
            <a:chExt cx="1797049" cy="1528763"/>
          </a:xfrm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E3AA2D9B-68C7-42E9-968C-E67F0A3F4AD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70650" y="1849438"/>
              <a:ext cx="1797049" cy="1528763"/>
            </a:xfrm>
            <a:custGeom>
              <a:avLst/>
              <a:gdLst>
                <a:gd name="T0" fmla="*/ 421 w 422"/>
                <a:gd name="T1" fmla="*/ 65 h 358"/>
                <a:gd name="T2" fmla="*/ 419 w 422"/>
                <a:gd name="T3" fmla="*/ 134 h 358"/>
                <a:gd name="T4" fmla="*/ 403 w 422"/>
                <a:gd name="T5" fmla="*/ 164 h 358"/>
                <a:gd name="T6" fmla="*/ 354 w 422"/>
                <a:gd name="T7" fmla="*/ 193 h 358"/>
                <a:gd name="T8" fmla="*/ 299 w 422"/>
                <a:gd name="T9" fmla="*/ 220 h 358"/>
                <a:gd name="T10" fmla="*/ 181 w 422"/>
                <a:gd name="T11" fmla="*/ 268 h 358"/>
                <a:gd name="T12" fmla="*/ 295 w 422"/>
                <a:gd name="T13" fmla="*/ 327 h 358"/>
                <a:gd name="T14" fmla="*/ 297 w 422"/>
                <a:gd name="T15" fmla="*/ 334 h 358"/>
                <a:gd name="T16" fmla="*/ 136 w 422"/>
                <a:gd name="T17" fmla="*/ 287 h 358"/>
                <a:gd name="T18" fmla="*/ 28 w 422"/>
                <a:gd name="T19" fmla="*/ 254 h 358"/>
                <a:gd name="T20" fmla="*/ 3 w 422"/>
                <a:gd name="T21" fmla="*/ 137 h 358"/>
                <a:gd name="T22" fmla="*/ 24 w 422"/>
                <a:gd name="T23" fmla="*/ 45 h 358"/>
                <a:gd name="T24" fmla="*/ 106 w 422"/>
                <a:gd name="T25" fmla="*/ 15 h 358"/>
                <a:gd name="T26" fmla="*/ 248 w 422"/>
                <a:gd name="T27" fmla="*/ 6 h 358"/>
                <a:gd name="T28" fmla="*/ 326 w 422"/>
                <a:gd name="T29" fmla="*/ 3 h 358"/>
                <a:gd name="T30" fmla="*/ 381 w 422"/>
                <a:gd name="T31" fmla="*/ 5 h 358"/>
                <a:gd name="T32" fmla="*/ 421 w 422"/>
                <a:gd name="T33" fmla="*/ 65 h 358"/>
                <a:gd name="T34" fmla="*/ 410 w 422"/>
                <a:gd name="T35" fmla="*/ 139 h 358"/>
                <a:gd name="T36" fmla="*/ 413 w 422"/>
                <a:gd name="T37" fmla="*/ 73 h 358"/>
                <a:gd name="T38" fmla="*/ 366 w 422"/>
                <a:gd name="T39" fmla="*/ 11 h 358"/>
                <a:gd name="T40" fmla="*/ 240 w 422"/>
                <a:gd name="T41" fmla="*/ 14 h 358"/>
                <a:gd name="T42" fmla="*/ 111 w 422"/>
                <a:gd name="T43" fmla="*/ 23 h 358"/>
                <a:gd name="T44" fmla="*/ 42 w 422"/>
                <a:gd name="T45" fmla="*/ 38 h 358"/>
                <a:gd name="T46" fmla="*/ 13 w 422"/>
                <a:gd name="T47" fmla="*/ 94 h 358"/>
                <a:gd name="T48" fmla="*/ 17 w 422"/>
                <a:gd name="T49" fmla="*/ 219 h 358"/>
                <a:gd name="T50" fmla="*/ 137 w 422"/>
                <a:gd name="T51" fmla="*/ 281 h 358"/>
                <a:gd name="T52" fmla="*/ 139 w 422"/>
                <a:gd name="T53" fmla="*/ 284 h 358"/>
                <a:gd name="T54" fmla="*/ 279 w 422"/>
                <a:gd name="T55" fmla="*/ 333 h 358"/>
                <a:gd name="T56" fmla="*/ 172 w 422"/>
                <a:gd name="T57" fmla="*/ 268 h 358"/>
                <a:gd name="T58" fmla="*/ 172 w 422"/>
                <a:gd name="T59" fmla="*/ 267 h 358"/>
                <a:gd name="T60" fmla="*/ 175 w 422"/>
                <a:gd name="T61" fmla="*/ 262 h 358"/>
                <a:gd name="T62" fmla="*/ 303 w 422"/>
                <a:gd name="T63" fmla="*/ 209 h 358"/>
                <a:gd name="T64" fmla="*/ 361 w 422"/>
                <a:gd name="T65" fmla="*/ 180 h 358"/>
                <a:gd name="T66" fmla="*/ 410 w 422"/>
                <a:gd name="T67" fmla="*/ 139 h 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22" h="358">
                  <a:moveTo>
                    <a:pt x="421" y="65"/>
                  </a:moveTo>
                  <a:cubicBezTo>
                    <a:pt x="422" y="87"/>
                    <a:pt x="422" y="112"/>
                    <a:pt x="419" y="134"/>
                  </a:cubicBezTo>
                  <a:cubicBezTo>
                    <a:pt x="417" y="146"/>
                    <a:pt x="413" y="156"/>
                    <a:pt x="403" y="164"/>
                  </a:cubicBezTo>
                  <a:cubicBezTo>
                    <a:pt x="389" y="176"/>
                    <a:pt x="371" y="184"/>
                    <a:pt x="354" y="193"/>
                  </a:cubicBezTo>
                  <a:cubicBezTo>
                    <a:pt x="336" y="202"/>
                    <a:pt x="318" y="211"/>
                    <a:pt x="299" y="220"/>
                  </a:cubicBezTo>
                  <a:cubicBezTo>
                    <a:pt x="260" y="238"/>
                    <a:pt x="221" y="254"/>
                    <a:pt x="181" y="268"/>
                  </a:cubicBezTo>
                  <a:cubicBezTo>
                    <a:pt x="194" y="310"/>
                    <a:pt x="257" y="323"/>
                    <a:pt x="295" y="327"/>
                  </a:cubicBezTo>
                  <a:cubicBezTo>
                    <a:pt x="298" y="328"/>
                    <a:pt x="300" y="333"/>
                    <a:pt x="297" y="334"/>
                  </a:cubicBezTo>
                  <a:cubicBezTo>
                    <a:pt x="247" y="358"/>
                    <a:pt x="162" y="338"/>
                    <a:pt x="136" y="287"/>
                  </a:cubicBezTo>
                  <a:cubicBezTo>
                    <a:pt x="98" y="289"/>
                    <a:pt x="55" y="284"/>
                    <a:pt x="28" y="254"/>
                  </a:cubicBezTo>
                  <a:cubicBezTo>
                    <a:pt x="0" y="223"/>
                    <a:pt x="3" y="176"/>
                    <a:pt x="3" y="137"/>
                  </a:cubicBezTo>
                  <a:cubicBezTo>
                    <a:pt x="3" y="106"/>
                    <a:pt x="4" y="70"/>
                    <a:pt x="24" y="45"/>
                  </a:cubicBezTo>
                  <a:cubicBezTo>
                    <a:pt x="44" y="19"/>
                    <a:pt x="76" y="18"/>
                    <a:pt x="106" y="15"/>
                  </a:cubicBezTo>
                  <a:cubicBezTo>
                    <a:pt x="154" y="11"/>
                    <a:pt x="201" y="8"/>
                    <a:pt x="248" y="6"/>
                  </a:cubicBezTo>
                  <a:cubicBezTo>
                    <a:pt x="274" y="5"/>
                    <a:pt x="300" y="4"/>
                    <a:pt x="326" y="3"/>
                  </a:cubicBezTo>
                  <a:cubicBezTo>
                    <a:pt x="344" y="3"/>
                    <a:pt x="364" y="0"/>
                    <a:pt x="381" y="5"/>
                  </a:cubicBezTo>
                  <a:cubicBezTo>
                    <a:pt x="409" y="12"/>
                    <a:pt x="420" y="38"/>
                    <a:pt x="421" y="65"/>
                  </a:cubicBezTo>
                  <a:moveTo>
                    <a:pt x="410" y="139"/>
                  </a:moveTo>
                  <a:cubicBezTo>
                    <a:pt x="416" y="120"/>
                    <a:pt x="413" y="93"/>
                    <a:pt x="413" y="73"/>
                  </a:cubicBezTo>
                  <a:cubicBezTo>
                    <a:pt x="413" y="41"/>
                    <a:pt x="402" y="13"/>
                    <a:pt x="366" y="11"/>
                  </a:cubicBezTo>
                  <a:cubicBezTo>
                    <a:pt x="325" y="8"/>
                    <a:pt x="281" y="12"/>
                    <a:pt x="240" y="14"/>
                  </a:cubicBezTo>
                  <a:cubicBezTo>
                    <a:pt x="197" y="16"/>
                    <a:pt x="154" y="19"/>
                    <a:pt x="111" y="23"/>
                  </a:cubicBezTo>
                  <a:cubicBezTo>
                    <a:pt x="88" y="25"/>
                    <a:pt x="62" y="24"/>
                    <a:pt x="42" y="38"/>
                  </a:cubicBezTo>
                  <a:cubicBezTo>
                    <a:pt x="24" y="50"/>
                    <a:pt x="16" y="72"/>
                    <a:pt x="13" y="94"/>
                  </a:cubicBezTo>
                  <a:cubicBezTo>
                    <a:pt x="7" y="131"/>
                    <a:pt x="6" y="183"/>
                    <a:pt x="17" y="219"/>
                  </a:cubicBezTo>
                  <a:cubicBezTo>
                    <a:pt x="33" y="272"/>
                    <a:pt x="89" y="282"/>
                    <a:pt x="137" y="281"/>
                  </a:cubicBezTo>
                  <a:cubicBezTo>
                    <a:pt x="138" y="281"/>
                    <a:pt x="139" y="282"/>
                    <a:pt x="139" y="284"/>
                  </a:cubicBezTo>
                  <a:cubicBezTo>
                    <a:pt x="165" y="325"/>
                    <a:pt x="231" y="347"/>
                    <a:pt x="279" y="333"/>
                  </a:cubicBezTo>
                  <a:cubicBezTo>
                    <a:pt x="238" y="327"/>
                    <a:pt x="184" y="311"/>
                    <a:pt x="172" y="268"/>
                  </a:cubicBezTo>
                  <a:cubicBezTo>
                    <a:pt x="172" y="268"/>
                    <a:pt x="172" y="268"/>
                    <a:pt x="172" y="267"/>
                  </a:cubicBezTo>
                  <a:cubicBezTo>
                    <a:pt x="172" y="265"/>
                    <a:pt x="172" y="263"/>
                    <a:pt x="175" y="262"/>
                  </a:cubicBezTo>
                  <a:cubicBezTo>
                    <a:pt x="218" y="246"/>
                    <a:pt x="261" y="229"/>
                    <a:pt x="303" y="209"/>
                  </a:cubicBezTo>
                  <a:cubicBezTo>
                    <a:pt x="322" y="200"/>
                    <a:pt x="342" y="190"/>
                    <a:pt x="361" y="180"/>
                  </a:cubicBezTo>
                  <a:cubicBezTo>
                    <a:pt x="380" y="170"/>
                    <a:pt x="404" y="161"/>
                    <a:pt x="410" y="139"/>
                  </a:cubicBezTo>
                </a:path>
              </a:pathLst>
            </a:custGeom>
            <a:solidFill>
              <a:srgbClr val="3C3C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A143203B-F70E-4BA4-B790-4F5AF656F6FE}"/>
                </a:ext>
              </a:extLst>
            </p:cNvPr>
            <p:cNvSpPr/>
            <p:nvPr/>
          </p:nvSpPr>
          <p:spPr bwMode="auto">
            <a:xfrm>
              <a:off x="6496050" y="1882776"/>
              <a:ext cx="1746249" cy="1447800"/>
            </a:xfrm>
            <a:custGeom>
              <a:avLst/>
              <a:gdLst>
                <a:gd name="T0" fmla="*/ 407 w 410"/>
                <a:gd name="T1" fmla="*/ 65 h 339"/>
                <a:gd name="T2" fmla="*/ 404 w 410"/>
                <a:gd name="T3" fmla="*/ 131 h 339"/>
                <a:gd name="T4" fmla="*/ 355 w 410"/>
                <a:gd name="T5" fmla="*/ 172 h 339"/>
                <a:gd name="T6" fmla="*/ 297 w 410"/>
                <a:gd name="T7" fmla="*/ 201 h 339"/>
                <a:gd name="T8" fmla="*/ 169 w 410"/>
                <a:gd name="T9" fmla="*/ 254 h 339"/>
                <a:gd name="T10" fmla="*/ 166 w 410"/>
                <a:gd name="T11" fmla="*/ 259 h 339"/>
                <a:gd name="T12" fmla="*/ 166 w 410"/>
                <a:gd name="T13" fmla="*/ 260 h 339"/>
                <a:gd name="T14" fmla="*/ 273 w 410"/>
                <a:gd name="T15" fmla="*/ 325 h 339"/>
                <a:gd name="T16" fmla="*/ 133 w 410"/>
                <a:gd name="T17" fmla="*/ 276 h 339"/>
                <a:gd name="T18" fmla="*/ 131 w 410"/>
                <a:gd name="T19" fmla="*/ 273 h 339"/>
                <a:gd name="T20" fmla="*/ 11 w 410"/>
                <a:gd name="T21" fmla="*/ 211 h 339"/>
                <a:gd name="T22" fmla="*/ 7 w 410"/>
                <a:gd name="T23" fmla="*/ 86 h 339"/>
                <a:gd name="T24" fmla="*/ 36 w 410"/>
                <a:gd name="T25" fmla="*/ 30 h 339"/>
                <a:gd name="T26" fmla="*/ 105 w 410"/>
                <a:gd name="T27" fmla="*/ 15 h 339"/>
                <a:gd name="T28" fmla="*/ 234 w 410"/>
                <a:gd name="T29" fmla="*/ 6 h 339"/>
                <a:gd name="T30" fmla="*/ 360 w 410"/>
                <a:gd name="T31" fmla="*/ 3 h 339"/>
                <a:gd name="T32" fmla="*/ 407 w 410"/>
                <a:gd name="T33" fmla="*/ 65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10" h="339">
                  <a:moveTo>
                    <a:pt x="407" y="65"/>
                  </a:moveTo>
                  <a:cubicBezTo>
                    <a:pt x="407" y="85"/>
                    <a:pt x="410" y="112"/>
                    <a:pt x="404" y="131"/>
                  </a:cubicBezTo>
                  <a:cubicBezTo>
                    <a:pt x="398" y="153"/>
                    <a:pt x="374" y="162"/>
                    <a:pt x="355" y="172"/>
                  </a:cubicBezTo>
                  <a:cubicBezTo>
                    <a:pt x="336" y="182"/>
                    <a:pt x="316" y="192"/>
                    <a:pt x="297" y="201"/>
                  </a:cubicBezTo>
                  <a:cubicBezTo>
                    <a:pt x="255" y="221"/>
                    <a:pt x="212" y="238"/>
                    <a:pt x="169" y="254"/>
                  </a:cubicBezTo>
                  <a:cubicBezTo>
                    <a:pt x="166" y="255"/>
                    <a:pt x="166" y="257"/>
                    <a:pt x="166" y="259"/>
                  </a:cubicBezTo>
                  <a:cubicBezTo>
                    <a:pt x="166" y="260"/>
                    <a:pt x="166" y="260"/>
                    <a:pt x="166" y="260"/>
                  </a:cubicBezTo>
                  <a:cubicBezTo>
                    <a:pt x="178" y="303"/>
                    <a:pt x="232" y="319"/>
                    <a:pt x="273" y="325"/>
                  </a:cubicBezTo>
                  <a:cubicBezTo>
                    <a:pt x="225" y="339"/>
                    <a:pt x="159" y="317"/>
                    <a:pt x="133" y="276"/>
                  </a:cubicBezTo>
                  <a:cubicBezTo>
                    <a:pt x="133" y="274"/>
                    <a:pt x="132" y="273"/>
                    <a:pt x="131" y="273"/>
                  </a:cubicBezTo>
                  <a:cubicBezTo>
                    <a:pt x="83" y="274"/>
                    <a:pt x="27" y="264"/>
                    <a:pt x="11" y="211"/>
                  </a:cubicBezTo>
                  <a:cubicBezTo>
                    <a:pt x="0" y="175"/>
                    <a:pt x="1" y="123"/>
                    <a:pt x="7" y="86"/>
                  </a:cubicBezTo>
                  <a:cubicBezTo>
                    <a:pt x="10" y="64"/>
                    <a:pt x="18" y="42"/>
                    <a:pt x="36" y="30"/>
                  </a:cubicBezTo>
                  <a:cubicBezTo>
                    <a:pt x="56" y="16"/>
                    <a:pt x="82" y="17"/>
                    <a:pt x="105" y="15"/>
                  </a:cubicBezTo>
                  <a:cubicBezTo>
                    <a:pt x="148" y="11"/>
                    <a:pt x="191" y="8"/>
                    <a:pt x="234" y="6"/>
                  </a:cubicBezTo>
                  <a:cubicBezTo>
                    <a:pt x="275" y="4"/>
                    <a:pt x="319" y="0"/>
                    <a:pt x="360" y="3"/>
                  </a:cubicBezTo>
                  <a:cubicBezTo>
                    <a:pt x="396" y="5"/>
                    <a:pt x="407" y="33"/>
                    <a:pt x="407" y="6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1" name="Freeform 10">
              <a:extLst>
                <a:ext uri="{FF2B5EF4-FFF2-40B4-BE49-F238E27FC236}">
                  <a16:creationId xmlns:a16="http://schemas.microsoft.com/office/drawing/2014/main" id="{192151EA-2660-46D7-A20A-71FD487E60E4}"/>
                </a:ext>
              </a:extLst>
            </p:cNvPr>
            <p:cNvSpPr/>
            <p:nvPr/>
          </p:nvSpPr>
          <p:spPr bwMode="auto">
            <a:xfrm>
              <a:off x="7058025" y="3027363"/>
              <a:ext cx="600075" cy="260350"/>
            </a:xfrm>
            <a:custGeom>
              <a:avLst/>
              <a:gdLst>
                <a:gd name="T0" fmla="*/ 4 w 141"/>
                <a:gd name="T1" fmla="*/ 0 h 61"/>
                <a:gd name="T2" fmla="*/ 0 w 141"/>
                <a:gd name="T3" fmla="*/ 4 h 61"/>
                <a:gd name="T4" fmla="*/ 1 w 141"/>
                <a:gd name="T5" fmla="*/ 6 h 61"/>
                <a:gd name="T6" fmla="*/ 1 w 141"/>
                <a:gd name="T7" fmla="*/ 7 h 61"/>
                <a:gd name="T8" fmla="*/ 1 w 141"/>
                <a:gd name="T9" fmla="*/ 8 h 61"/>
                <a:gd name="T10" fmla="*/ 2 w 141"/>
                <a:gd name="T11" fmla="*/ 8 h 61"/>
                <a:gd name="T12" fmla="*/ 63 w 141"/>
                <a:gd name="T13" fmla="*/ 53 h 61"/>
                <a:gd name="T14" fmla="*/ 102 w 141"/>
                <a:gd name="T15" fmla="*/ 61 h 61"/>
                <a:gd name="T16" fmla="*/ 110 w 141"/>
                <a:gd name="T17" fmla="*/ 61 h 61"/>
                <a:gd name="T18" fmla="*/ 110 w 141"/>
                <a:gd name="T19" fmla="*/ 61 h 61"/>
                <a:gd name="T20" fmla="*/ 110 w 141"/>
                <a:gd name="T21" fmla="*/ 61 h 61"/>
                <a:gd name="T22" fmla="*/ 110 w 141"/>
                <a:gd name="T23" fmla="*/ 61 h 61"/>
                <a:gd name="T24" fmla="*/ 140 w 141"/>
                <a:gd name="T25" fmla="*/ 57 h 61"/>
                <a:gd name="T26" fmla="*/ 141 w 141"/>
                <a:gd name="T27" fmla="*/ 57 h 61"/>
                <a:gd name="T28" fmla="*/ 110 w 141"/>
                <a:gd name="T29" fmla="*/ 51 h 61"/>
                <a:gd name="T30" fmla="*/ 6 w 141"/>
                <a:gd name="T31" fmla="*/ 2 h 61"/>
                <a:gd name="T32" fmla="*/ 4 w 141"/>
                <a:gd name="T33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1" h="61">
                  <a:moveTo>
                    <a:pt x="4" y="0"/>
                  </a:moveTo>
                  <a:cubicBezTo>
                    <a:pt x="2" y="0"/>
                    <a:pt x="0" y="2"/>
                    <a:pt x="0" y="4"/>
                  </a:cubicBezTo>
                  <a:cubicBezTo>
                    <a:pt x="0" y="5"/>
                    <a:pt x="1" y="5"/>
                    <a:pt x="1" y="6"/>
                  </a:cubicBezTo>
                  <a:cubicBezTo>
                    <a:pt x="1" y="6"/>
                    <a:pt x="1" y="7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2" y="8"/>
                  </a:cubicBezTo>
                  <a:cubicBezTo>
                    <a:pt x="14" y="28"/>
                    <a:pt x="37" y="44"/>
                    <a:pt x="63" y="53"/>
                  </a:cubicBezTo>
                  <a:cubicBezTo>
                    <a:pt x="75" y="56"/>
                    <a:pt x="89" y="59"/>
                    <a:pt x="102" y="61"/>
                  </a:cubicBezTo>
                  <a:cubicBezTo>
                    <a:pt x="105" y="61"/>
                    <a:pt x="108" y="61"/>
                    <a:pt x="110" y="61"/>
                  </a:cubicBezTo>
                  <a:cubicBezTo>
                    <a:pt x="110" y="61"/>
                    <a:pt x="110" y="61"/>
                    <a:pt x="110" y="61"/>
                  </a:cubicBezTo>
                  <a:cubicBezTo>
                    <a:pt x="110" y="61"/>
                    <a:pt x="110" y="61"/>
                    <a:pt x="110" y="61"/>
                  </a:cubicBezTo>
                  <a:cubicBezTo>
                    <a:pt x="110" y="61"/>
                    <a:pt x="110" y="61"/>
                    <a:pt x="110" y="61"/>
                  </a:cubicBezTo>
                  <a:cubicBezTo>
                    <a:pt x="121" y="61"/>
                    <a:pt x="131" y="60"/>
                    <a:pt x="140" y="57"/>
                  </a:cubicBezTo>
                  <a:cubicBezTo>
                    <a:pt x="141" y="57"/>
                    <a:pt x="141" y="57"/>
                    <a:pt x="141" y="57"/>
                  </a:cubicBezTo>
                  <a:cubicBezTo>
                    <a:pt x="131" y="55"/>
                    <a:pt x="120" y="53"/>
                    <a:pt x="110" y="51"/>
                  </a:cubicBezTo>
                  <a:cubicBezTo>
                    <a:pt x="71" y="48"/>
                    <a:pt x="26" y="34"/>
                    <a:pt x="6" y="2"/>
                  </a:cubicBezTo>
                  <a:cubicBezTo>
                    <a:pt x="6" y="0"/>
                    <a:pt x="5" y="0"/>
                    <a:pt x="4" y="0"/>
                  </a:cubicBezTo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2" name="Freeform 13">
              <a:extLst>
                <a:ext uri="{FF2B5EF4-FFF2-40B4-BE49-F238E27FC236}">
                  <a16:creationId xmlns:a16="http://schemas.microsoft.com/office/drawing/2014/main" id="{71808E30-005C-4AB4-9E1C-8F5A0D1B20BF}"/>
                </a:ext>
              </a:extLst>
            </p:cNvPr>
            <p:cNvSpPr/>
            <p:nvPr/>
          </p:nvSpPr>
          <p:spPr bwMode="auto">
            <a:xfrm>
              <a:off x="6508750" y="1892301"/>
              <a:ext cx="1677987" cy="1157288"/>
            </a:xfrm>
            <a:custGeom>
              <a:avLst/>
              <a:gdLst>
                <a:gd name="T0" fmla="*/ 328 w 394"/>
                <a:gd name="T1" fmla="*/ 0 h 271"/>
                <a:gd name="T2" fmla="*/ 328 w 394"/>
                <a:gd name="T3" fmla="*/ 0 h 271"/>
                <a:gd name="T4" fmla="*/ 246 w 394"/>
                <a:gd name="T5" fmla="*/ 3 h 271"/>
                <a:gd name="T6" fmla="*/ 246 w 394"/>
                <a:gd name="T7" fmla="*/ 3 h 271"/>
                <a:gd name="T8" fmla="*/ 245 w 394"/>
                <a:gd name="T9" fmla="*/ 3 h 271"/>
                <a:gd name="T10" fmla="*/ 245 w 394"/>
                <a:gd name="T11" fmla="*/ 4 h 271"/>
                <a:gd name="T12" fmla="*/ 245 w 394"/>
                <a:gd name="T13" fmla="*/ 4 h 271"/>
                <a:gd name="T14" fmla="*/ 243 w 394"/>
                <a:gd name="T15" fmla="*/ 4 h 271"/>
                <a:gd name="T16" fmla="*/ 243 w 394"/>
                <a:gd name="T17" fmla="*/ 4 h 271"/>
                <a:gd name="T18" fmla="*/ 242 w 394"/>
                <a:gd name="T19" fmla="*/ 4 h 271"/>
                <a:gd name="T20" fmla="*/ 240 w 394"/>
                <a:gd name="T21" fmla="*/ 4 h 271"/>
                <a:gd name="T22" fmla="*/ 239 w 394"/>
                <a:gd name="T23" fmla="*/ 4 h 271"/>
                <a:gd name="T24" fmla="*/ 239 w 394"/>
                <a:gd name="T25" fmla="*/ 4 h 271"/>
                <a:gd name="T26" fmla="*/ 238 w 394"/>
                <a:gd name="T27" fmla="*/ 4 h 271"/>
                <a:gd name="T28" fmla="*/ 236 w 394"/>
                <a:gd name="T29" fmla="*/ 4 h 271"/>
                <a:gd name="T30" fmla="*/ 235 w 394"/>
                <a:gd name="T31" fmla="*/ 4 h 271"/>
                <a:gd name="T32" fmla="*/ 234 w 394"/>
                <a:gd name="T33" fmla="*/ 4 h 271"/>
                <a:gd name="T34" fmla="*/ 233 w 394"/>
                <a:gd name="T35" fmla="*/ 4 h 271"/>
                <a:gd name="T36" fmla="*/ 231 w 394"/>
                <a:gd name="T37" fmla="*/ 4 h 271"/>
                <a:gd name="T38" fmla="*/ 231 w 394"/>
                <a:gd name="T39" fmla="*/ 4 h 271"/>
                <a:gd name="T40" fmla="*/ 102 w 394"/>
                <a:gd name="T41" fmla="*/ 13 h 271"/>
                <a:gd name="T42" fmla="*/ 72 w 394"/>
                <a:gd name="T43" fmla="*/ 15 h 271"/>
                <a:gd name="T44" fmla="*/ 25 w 394"/>
                <a:gd name="T45" fmla="*/ 42 h 271"/>
                <a:gd name="T46" fmla="*/ 1 w 394"/>
                <a:gd name="T47" fmla="*/ 124 h 271"/>
                <a:gd name="T48" fmla="*/ 0 w 394"/>
                <a:gd name="T49" fmla="*/ 141 h 271"/>
                <a:gd name="T50" fmla="*/ 8 w 394"/>
                <a:gd name="T51" fmla="*/ 209 h 271"/>
                <a:gd name="T52" fmla="*/ 8 w 394"/>
                <a:gd name="T53" fmla="*/ 210 h 271"/>
                <a:gd name="T54" fmla="*/ 8 w 394"/>
                <a:gd name="T55" fmla="*/ 210 h 271"/>
                <a:gd name="T56" fmla="*/ 9 w 394"/>
                <a:gd name="T57" fmla="*/ 210 h 271"/>
                <a:gd name="T58" fmla="*/ 9 w 394"/>
                <a:gd name="T59" fmla="*/ 211 h 271"/>
                <a:gd name="T60" fmla="*/ 62 w 394"/>
                <a:gd name="T61" fmla="*/ 262 h 271"/>
                <a:gd name="T62" fmla="*/ 123 w 394"/>
                <a:gd name="T63" fmla="*/ 271 h 271"/>
                <a:gd name="T64" fmla="*/ 123 w 394"/>
                <a:gd name="T65" fmla="*/ 271 h 271"/>
                <a:gd name="T66" fmla="*/ 123 w 394"/>
                <a:gd name="T67" fmla="*/ 271 h 271"/>
                <a:gd name="T68" fmla="*/ 123 w 394"/>
                <a:gd name="T69" fmla="*/ 271 h 271"/>
                <a:gd name="T70" fmla="*/ 125 w 394"/>
                <a:gd name="T71" fmla="*/ 271 h 271"/>
                <a:gd name="T72" fmla="*/ 127 w 394"/>
                <a:gd name="T73" fmla="*/ 271 h 271"/>
                <a:gd name="T74" fmla="*/ 127 w 394"/>
                <a:gd name="T75" fmla="*/ 265 h 271"/>
                <a:gd name="T76" fmla="*/ 63 w 394"/>
                <a:gd name="T77" fmla="*/ 245 h 271"/>
                <a:gd name="T78" fmla="*/ 30 w 394"/>
                <a:gd name="T79" fmla="*/ 184 h 271"/>
                <a:gd name="T80" fmla="*/ 34 w 394"/>
                <a:gd name="T81" fmla="*/ 102 h 271"/>
                <a:gd name="T82" fmla="*/ 73 w 394"/>
                <a:gd name="T83" fmla="*/ 44 h 271"/>
                <a:gd name="T84" fmla="*/ 143 w 394"/>
                <a:gd name="T85" fmla="*/ 33 h 271"/>
                <a:gd name="T86" fmla="*/ 222 w 394"/>
                <a:gd name="T87" fmla="*/ 25 h 271"/>
                <a:gd name="T88" fmla="*/ 328 w 394"/>
                <a:gd name="T89" fmla="*/ 18 h 271"/>
                <a:gd name="T90" fmla="*/ 385 w 394"/>
                <a:gd name="T91" fmla="*/ 23 h 271"/>
                <a:gd name="T92" fmla="*/ 387 w 394"/>
                <a:gd name="T93" fmla="*/ 24 h 271"/>
                <a:gd name="T94" fmla="*/ 394 w 394"/>
                <a:gd name="T95" fmla="*/ 21 h 271"/>
                <a:gd name="T96" fmla="*/ 357 w 394"/>
                <a:gd name="T97" fmla="*/ 1 h 271"/>
                <a:gd name="T98" fmla="*/ 357 w 394"/>
                <a:gd name="T99" fmla="*/ 1 h 271"/>
                <a:gd name="T100" fmla="*/ 357 w 394"/>
                <a:gd name="T101" fmla="*/ 1 h 271"/>
                <a:gd name="T102" fmla="*/ 356 w 394"/>
                <a:gd name="T103" fmla="*/ 1 h 271"/>
                <a:gd name="T104" fmla="*/ 356 w 394"/>
                <a:gd name="T105" fmla="*/ 1 h 271"/>
                <a:gd name="T106" fmla="*/ 328 w 394"/>
                <a:gd name="T107" fmla="*/ 0 h 271"/>
                <a:gd name="T108" fmla="*/ 328 w 394"/>
                <a:gd name="T109" fmla="*/ 0 h 271"/>
                <a:gd name="T110" fmla="*/ 328 w 394"/>
                <a:gd name="T111" fmla="*/ 0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94" h="271">
                  <a:moveTo>
                    <a:pt x="328" y="0"/>
                  </a:moveTo>
                  <a:cubicBezTo>
                    <a:pt x="328" y="0"/>
                    <a:pt x="328" y="0"/>
                    <a:pt x="328" y="0"/>
                  </a:cubicBezTo>
                  <a:cubicBezTo>
                    <a:pt x="301" y="0"/>
                    <a:pt x="273" y="2"/>
                    <a:pt x="246" y="3"/>
                  </a:cubicBezTo>
                  <a:cubicBezTo>
                    <a:pt x="246" y="3"/>
                    <a:pt x="246" y="3"/>
                    <a:pt x="246" y="3"/>
                  </a:cubicBezTo>
                  <a:cubicBezTo>
                    <a:pt x="246" y="3"/>
                    <a:pt x="245" y="3"/>
                    <a:pt x="245" y="3"/>
                  </a:cubicBezTo>
                  <a:cubicBezTo>
                    <a:pt x="245" y="4"/>
                    <a:pt x="245" y="4"/>
                    <a:pt x="245" y="4"/>
                  </a:cubicBezTo>
                  <a:cubicBezTo>
                    <a:pt x="245" y="4"/>
                    <a:pt x="245" y="4"/>
                    <a:pt x="245" y="4"/>
                  </a:cubicBezTo>
                  <a:cubicBezTo>
                    <a:pt x="244" y="4"/>
                    <a:pt x="244" y="4"/>
                    <a:pt x="243" y="4"/>
                  </a:cubicBezTo>
                  <a:cubicBezTo>
                    <a:pt x="243" y="4"/>
                    <a:pt x="243" y="4"/>
                    <a:pt x="243" y="4"/>
                  </a:cubicBezTo>
                  <a:cubicBezTo>
                    <a:pt x="243" y="4"/>
                    <a:pt x="242" y="4"/>
                    <a:pt x="242" y="4"/>
                  </a:cubicBezTo>
                  <a:cubicBezTo>
                    <a:pt x="241" y="4"/>
                    <a:pt x="240" y="4"/>
                    <a:pt x="240" y="4"/>
                  </a:cubicBezTo>
                  <a:cubicBezTo>
                    <a:pt x="239" y="4"/>
                    <a:pt x="239" y="4"/>
                    <a:pt x="239" y="4"/>
                  </a:cubicBezTo>
                  <a:cubicBezTo>
                    <a:pt x="239" y="4"/>
                    <a:pt x="239" y="4"/>
                    <a:pt x="239" y="4"/>
                  </a:cubicBezTo>
                  <a:cubicBezTo>
                    <a:pt x="239" y="4"/>
                    <a:pt x="239" y="4"/>
                    <a:pt x="238" y="4"/>
                  </a:cubicBezTo>
                  <a:cubicBezTo>
                    <a:pt x="238" y="4"/>
                    <a:pt x="237" y="4"/>
                    <a:pt x="236" y="4"/>
                  </a:cubicBezTo>
                  <a:cubicBezTo>
                    <a:pt x="236" y="4"/>
                    <a:pt x="235" y="4"/>
                    <a:pt x="235" y="4"/>
                  </a:cubicBezTo>
                  <a:cubicBezTo>
                    <a:pt x="234" y="4"/>
                    <a:pt x="234" y="4"/>
                    <a:pt x="234" y="4"/>
                  </a:cubicBezTo>
                  <a:cubicBezTo>
                    <a:pt x="234" y="4"/>
                    <a:pt x="234" y="4"/>
                    <a:pt x="233" y="4"/>
                  </a:cubicBezTo>
                  <a:cubicBezTo>
                    <a:pt x="233" y="4"/>
                    <a:pt x="232" y="4"/>
                    <a:pt x="231" y="4"/>
                  </a:cubicBezTo>
                  <a:cubicBezTo>
                    <a:pt x="231" y="4"/>
                    <a:pt x="231" y="4"/>
                    <a:pt x="231" y="4"/>
                  </a:cubicBezTo>
                  <a:cubicBezTo>
                    <a:pt x="188" y="6"/>
                    <a:pt x="145" y="9"/>
                    <a:pt x="102" y="13"/>
                  </a:cubicBezTo>
                  <a:cubicBezTo>
                    <a:pt x="92" y="14"/>
                    <a:pt x="82" y="14"/>
                    <a:pt x="72" y="15"/>
                  </a:cubicBezTo>
                  <a:cubicBezTo>
                    <a:pt x="54" y="20"/>
                    <a:pt x="36" y="28"/>
                    <a:pt x="25" y="42"/>
                  </a:cubicBezTo>
                  <a:cubicBezTo>
                    <a:pt x="7" y="64"/>
                    <a:pt x="5" y="97"/>
                    <a:pt x="1" y="124"/>
                  </a:cubicBezTo>
                  <a:cubicBezTo>
                    <a:pt x="1" y="129"/>
                    <a:pt x="0" y="135"/>
                    <a:pt x="0" y="141"/>
                  </a:cubicBezTo>
                  <a:cubicBezTo>
                    <a:pt x="0" y="165"/>
                    <a:pt x="2" y="190"/>
                    <a:pt x="8" y="209"/>
                  </a:cubicBezTo>
                  <a:cubicBezTo>
                    <a:pt x="8" y="210"/>
                    <a:pt x="8" y="210"/>
                    <a:pt x="8" y="210"/>
                  </a:cubicBezTo>
                  <a:cubicBezTo>
                    <a:pt x="8" y="210"/>
                    <a:pt x="8" y="210"/>
                    <a:pt x="8" y="210"/>
                  </a:cubicBezTo>
                  <a:cubicBezTo>
                    <a:pt x="8" y="210"/>
                    <a:pt x="8" y="210"/>
                    <a:pt x="9" y="210"/>
                  </a:cubicBezTo>
                  <a:cubicBezTo>
                    <a:pt x="9" y="210"/>
                    <a:pt x="9" y="211"/>
                    <a:pt x="9" y="211"/>
                  </a:cubicBezTo>
                  <a:cubicBezTo>
                    <a:pt x="18" y="234"/>
                    <a:pt x="38" y="252"/>
                    <a:pt x="62" y="262"/>
                  </a:cubicBezTo>
                  <a:cubicBezTo>
                    <a:pt x="81" y="269"/>
                    <a:pt x="102" y="271"/>
                    <a:pt x="123" y="271"/>
                  </a:cubicBezTo>
                  <a:cubicBezTo>
                    <a:pt x="123" y="271"/>
                    <a:pt x="123" y="271"/>
                    <a:pt x="123" y="271"/>
                  </a:cubicBezTo>
                  <a:cubicBezTo>
                    <a:pt x="123" y="271"/>
                    <a:pt x="123" y="271"/>
                    <a:pt x="123" y="271"/>
                  </a:cubicBezTo>
                  <a:cubicBezTo>
                    <a:pt x="123" y="271"/>
                    <a:pt x="123" y="271"/>
                    <a:pt x="123" y="271"/>
                  </a:cubicBezTo>
                  <a:cubicBezTo>
                    <a:pt x="123" y="271"/>
                    <a:pt x="124" y="271"/>
                    <a:pt x="125" y="271"/>
                  </a:cubicBezTo>
                  <a:cubicBezTo>
                    <a:pt x="126" y="271"/>
                    <a:pt x="126" y="271"/>
                    <a:pt x="127" y="271"/>
                  </a:cubicBezTo>
                  <a:cubicBezTo>
                    <a:pt x="130" y="270"/>
                    <a:pt x="129" y="266"/>
                    <a:pt x="127" y="265"/>
                  </a:cubicBezTo>
                  <a:cubicBezTo>
                    <a:pt x="106" y="257"/>
                    <a:pt x="83" y="258"/>
                    <a:pt x="63" y="245"/>
                  </a:cubicBezTo>
                  <a:cubicBezTo>
                    <a:pt x="43" y="232"/>
                    <a:pt x="34" y="207"/>
                    <a:pt x="30" y="184"/>
                  </a:cubicBezTo>
                  <a:cubicBezTo>
                    <a:pt x="24" y="157"/>
                    <a:pt x="29" y="129"/>
                    <a:pt x="34" y="102"/>
                  </a:cubicBezTo>
                  <a:cubicBezTo>
                    <a:pt x="38" y="75"/>
                    <a:pt x="44" y="53"/>
                    <a:pt x="73" y="44"/>
                  </a:cubicBezTo>
                  <a:cubicBezTo>
                    <a:pt x="96" y="37"/>
                    <a:pt x="120" y="36"/>
                    <a:pt x="143" y="33"/>
                  </a:cubicBezTo>
                  <a:cubicBezTo>
                    <a:pt x="169" y="30"/>
                    <a:pt x="196" y="27"/>
                    <a:pt x="222" y="25"/>
                  </a:cubicBezTo>
                  <a:cubicBezTo>
                    <a:pt x="256" y="23"/>
                    <a:pt x="292" y="18"/>
                    <a:pt x="328" y="18"/>
                  </a:cubicBezTo>
                  <a:cubicBezTo>
                    <a:pt x="347" y="18"/>
                    <a:pt x="366" y="20"/>
                    <a:pt x="385" y="23"/>
                  </a:cubicBezTo>
                  <a:cubicBezTo>
                    <a:pt x="386" y="24"/>
                    <a:pt x="386" y="24"/>
                    <a:pt x="387" y="24"/>
                  </a:cubicBezTo>
                  <a:cubicBezTo>
                    <a:pt x="390" y="24"/>
                    <a:pt x="393" y="23"/>
                    <a:pt x="394" y="21"/>
                  </a:cubicBezTo>
                  <a:cubicBezTo>
                    <a:pt x="387" y="10"/>
                    <a:pt x="376" y="2"/>
                    <a:pt x="357" y="1"/>
                  </a:cubicBezTo>
                  <a:cubicBezTo>
                    <a:pt x="357" y="1"/>
                    <a:pt x="357" y="1"/>
                    <a:pt x="357" y="1"/>
                  </a:cubicBezTo>
                  <a:cubicBezTo>
                    <a:pt x="357" y="1"/>
                    <a:pt x="357" y="1"/>
                    <a:pt x="357" y="1"/>
                  </a:cubicBezTo>
                  <a:cubicBezTo>
                    <a:pt x="356" y="1"/>
                    <a:pt x="356" y="1"/>
                    <a:pt x="356" y="1"/>
                  </a:cubicBezTo>
                  <a:cubicBezTo>
                    <a:pt x="356" y="1"/>
                    <a:pt x="356" y="1"/>
                    <a:pt x="356" y="1"/>
                  </a:cubicBezTo>
                  <a:cubicBezTo>
                    <a:pt x="347" y="0"/>
                    <a:pt x="337" y="0"/>
                    <a:pt x="328" y="0"/>
                  </a:cubicBezTo>
                  <a:cubicBezTo>
                    <a:pt x="328" y="0"/>
                    <a:pt x="328" y="0"/>
                    <a:pt x="328" y="0"/>
                  </a:cubicBezTo>
                  <a:cubicBezTo>
                    <a:pt x="328" y="0"/>
                    <a:pt x="328" y="0"/>
                    <a:pt x="328" y="0"/>
                  </a:cubicBezTo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565A7691-53C6-44E6-9B75-1913523DF5B5}"/>
              </a:ext>
            </a:extLst>
          </p:cNvPr>
          <p:cNvSpPr txBox="1"/>
          <p:nvPr/>
        </p:nvSpPr>
        <p:spPr>
          <a:xfrm>
            <a:off x="5337618" y="1913381"/>
            <a:ext cx="6675871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6000" b="1" spc="300">
                <a:ln w="12700">
                  <a:solidFill>
                    <a:srgbClr val="FFC000"/>
                  </a:solidFill>
                </a:ln>
                <a:gradFill flip="none" rotWithShape="1">
                  <a:gsLst>
                    <a:gs pos="24000">
                      <a:srgbClr val="F4EB3A"/>
                    </a:gs>
                    <a:gs pos="74000">
                      <a:srgbClr val="FF9409">
                        <a:shade val="67500"/>
                        <a:satMod val="115000"/>
                      </a:srgbClr>
                    </a:gs>
                    <a:gs pos="50000">
                      <a:srgbClr val="FFB953"/>
                    </a:gs>
                  </a:gsLst>
                  <a:lin ang="5400000" scaled="1"/>
                  <a:tileRect/>
                </a:gradFill>
                <a:effectLst>
                  <a:outerShdw blurRad="38100" dist="50800" dir="2640000" algn="tl">
                    <a:srgbClr val="F4D964">
                      <a:alpha val="52000"/>
                    </a:srgbClr>
                  </a:outerShdw>
                </a:effectLst>
                <a:latin typeface="UTM Guanine" panose="02040603050506020204" pitchFamily="18" charset="0"/>
                <a:ea typeface="华康POP2体W9" panose="040B0909000000000000" pitchFamily="81" charset="-122"/>
                <a:cs typeface="Times New Roman" panose="02020603050405020304" pitchFamily="18" charset="0"/>
              </a:rPr>
              <a:t>Thực hành vẽ </a:t>
            </a:r>
          </a:p>
          <a:p>
            <a:pPr algn="ctr"/>
            <a:r>
              <a:rPr lang="en-US" sz="6000" b="1" spc="300">
                <a:ln w="12700">
                  <a:solidFill>
                    <a:srgbClr val="FFC000"/>
                  </a:solidFill>
                </a:ln>
                <a:gradFill flip="none" rotWithShape="1">
                  <a:gsLst>
                    <a:gs pos="24000">
                      <a:srgbClr val="F4EB3A"/>
                    </a:gs>
                    <a:gs pos="74000">
                      <a:srgbClr val="FF9409">
                        <a:shade val="67500"/>
                        <a:satMod val="115000"/>
                      </a:srgbClr>
                    </a:gs>
                    <a:gs pos="50000">
                      <a:srgbClr val="FFB953"/>
                    </a:gs>
                  </a:gsLst>
                  <a:lin ang="5400000" scaled="1"/>
                  <a:tileRect/>
                </a:gradFill>
                <a:effectLst>
                  <a:outerShdw blurRad="38100" dist="50800" dir="2640000" algn="tl">
                    <a:srgbClr val="F4D964">
                      <a:alpha val="52000"/>
                    </a:srgbClr>
                  </a:outerShdw>
                </a:effectLst>
                <a:latin typeface="UTM Guanine" panose="02040603050506020204" pitchFamily="18" charset="0"/>
                <a:ea typeface="华康POP2体W9" panose="040B0909000000000000" pitchFamily="81" charset="-122"/>
                <a:cs typeface="Times New Roman" panose="02020603050405020304" pitchFamily="18" charset="0"/>
              </a:rPr>
              <a:t>hình vuông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C5B76EA-14E5-40C0-8043-2F047683D2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99" y="3379456"/>
            <a:ext cx="6858508" cy="34785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5DF333-367A-49FA-9411-3B733652BC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70776" y="4021899"/>
            <a:ext cx="3280074" cy="2813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172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8585BFE-FD15-472A-BF6B-73105D8B9A5D}"/>
              </a:ext>
            </a:extLst>
          </p:cNvPr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 rot="492970">
            <a:off x="182732" y="380660"/>
            <a:ext cx="1982768" cy="1023937"/>
          </a:xfrm>
          <a:prstGeom prst="rect">
            <a:avLst/>
          </a:prstGeom>
        </p:spPr>
      </p:pic>
      <p:grpSp>
        <p:nvGrpSpPr>
          <p:cNvPr id="3" name="组合 7">
            <a:extLst>
              <a:ext uri="{FF2B5EF4-FFF2-40B4-BE49-F238E27FC236}">
                <a16:creationId xmlns:a16="http://schemas.microsoft.com/office/drawing/2014/main" id="{B99E2BC0-7C42-49FB-9A30-3ECBB0E788BB}"/>
              </a:ext>
            </a:extLst>
          </p:cNvPr>
          <p:cNvGrpSpPr/>
          <p:nvPr/>
        </p:nvGrpSpPr>
        <p:grpSpPr>
          <a:xfrm>
            <a:off x="855246" y="311245"/>
            <a:ext cx="1133991" cy="830998"/>
            <a:chOff x="1341549" y="876732"/>
            <a:chExt cx="1067973" cy="828690"/>
          </a:xfrm>
        </p:grpSpPr>
        <p:sp>
          <p:nvSpPr>
            <p:cNvPr id="5" name="椭圆 8">
              <a:extLst>
                <a:ext uri="{FF2B5EF4-FFF2-40B4-BE49-F238E27FC236}">
                  <a16:creationId xmlns:a16="http://schemas.microsoft.com/office/drawing/2014/main" id="{236A6299-3689-49B2-8292-AB3646ED7995}"/>
                </a:ext>
              </a:extLst>
            </p:cNvPr>
            <p:cNvSpPr/>
            <p:nvPr/>
          </p:nvSpPr>
          <p:spPr>
            <a:xfrm>
              <a:off x="1341549" y="971997"/>
              <a:ext cx="733425" cy="733425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 w="38100"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700">
                <a:latin typeface="字体视界-单纯体" panose="02010601030101010101" pitchFamily="2" charset="-122"/>
                <a:ea typeface="字体视界-单纯体" panose="02010601030101010101" pitchFamily="2" charset="-122"/>
              </a:endParaRPr>
            </a:p>
          </p:txBody>
        </p:sp>
        <p:sp>
          <p:nvSpPr>
            <p:cNvPr id="6" name="TextBox 18">
              <a:extLst>
                <a:ext uri="{FF2B5EF4-FFF2-40B4-BE49-F238E27FC236}">
                  <a16:creationId xmlns:a16="http://schemas.microsoft.com/office/drawing/2014/main" id="{E653A082-0F93-4EAF-8419-A443C3983338}"/>
                </a:ext>
              </a:extLst>
            </p:cNvPr>
            <p:cNvSpPr txBox="1"/>
            <p:nvPr/>
          </p:nvSpPr>
          <p:spPr>
            <a:xfrm flipH="1">
              <a:off x="1482394" y="876732"/>
              <a:ext cx="927128" cy="828690"/>
            </a:xfrm>
            <a:prstGeom prst="rect">
              <a:avLst/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4800" b="1">
                  <a:solidFill>
                    <a:schemeClr val="bg1"/>
                  </a:solidFill>
                  <a:latin typeface="Times New Roman" panose="02020603050405020304" pitchFamily="18" charset="0"/>
                  <a:ea typeface="字体视界-单纯体" panose="02010601030101010101" pitchFamily="2" charset="-122"/>
                  <a:cs typeface="Times New Roman" panose="02020603050405020304" pitchFamily="18" charset="0"/>
                </a:rPr>
                <a:t>2</a:t>
              </a:r>
              <a:endParaRPr lang="zh-CN" alt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字体视界-单纯体" panose="02010601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TextBox 19">
            <a:extLst>
              <a:ext uri="{FF2B5EF4-FFF2-40B4-BE49-F238E27FC236}">
                <a16:creationId xmlns:a16="http://schemas.microsoft.com/office/drawing/2014/main" id="{F54E81CC-4629-40C6-BAA0-82DE57A0910F}"/>
              </a:ext>
            </a:extLst>
          </p:cNvPr>
          <p:cNvSpPr txBox="1"/>
          <p:nvPr/>
        </p:nvSpPr>
        <p:spPr>
          <a:xfrm>
            <a:off x="2138789" y="406775"/>
            <a:ext cx="3436624" cy="713260"/>
          </a:xfrm>
          <a:prstGeom prst="rect">
            <a:avLst/>
          </a:prstGeom>
          <a:noFill/>
        </p:spPr>
        <p:txBody>
          <a:bodyPr wrap="square" lIns="96762" tIns="48381" rIns="96762" bIns="48381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hình vuông</a:t>
            </a:r>
            <a:endParaRPr lang="zh-CN" altLang="en-US" sz="3600" b="1" spc="317" dirty="0">
              <a:solidFill>
                <a:schemeClr val="accent5">
                  <a:lumMod val="50000"/>
                </a:schemeClr>
              </a:solidFill>
              <a:latin typeface="字体视界-单纯体" panose="02010601030101010101" pitchFamily="2" charset="-122"/>
              <a:ea typeface="字体视界-单纯体" panose="02010601030101010101" pitchFamily="2" charset="-122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C81050D-5EC1-4813-96A4-EBE14A29F5E3}"/>
              </a:ext>
            </a:extLst>
          </p:cNvPr>
          <p:cNvGrpSpPr/>
          <p:nvPr/>
        </p:nvGrpSpPr>
        <p:grpSpPr>
          <a:xfrm>
            <a:off x="4073563" y="-357166"/>
            <a:ext cx="7856174" cy="4986316"/>
            <a:chOff x="3722916" y="982646"/>
            <a:chExt cx="7856174" cy="4986316"/>
          </a:xfrm>
        </p:grpSpPr>
        <p:pic>
          <p:nvPicPr>
            <p:cNvPr id="47" name="Picture 46" descr="Shape, arrow&#10;&#10;Description automatically generated">
              <a:extLst>
                <a:ext uri="{FF2B5EF4-FFF2-40B4-BE49-F238E27FC236}">
                  <a16:creationId xmlns:a16="http://schemas.microsoft.com/office/drawing/2014/main" id="{534224EB-378B-41C6-A882-95420AD8A5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803"/>
            <a:stretch/>
          </p:blipFill>
          <p:spPr>
            <a:xfrm>
              <a:off x="3722916" y="982646"/>
              <a:ext cx="7856174" cy="4986316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39EC5BC7-8D3A-471A-B9C9-EB5650064FDA}"/>
                </a:ext>
              </a:extLst>
            </p:cNvPr>
            <p:cNvSpPr txBox="1"/>
            <p:nvPr/>
          </p:nvSpPr>
          <p:spPr>
            <a:xfrm>
              <a:off x="4862130" y="2066696"/>
              <a:ext cx="5974426" cy="3690241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>
                <a:lnSpc>
                  <a:spcPct val="150000"/>
                </a:lnSpc>
              </a:pPr>
              <a:r>
                <a:rPr lang="en-US" altLang="en-US" sz="4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	Tìm điểm giống và khác nhau giữa </a:t>
              </a:r>
              <a:r>
                <a:rPr lang="en-US" altLang="en-US" sz="4000" b="1">
                  <a:solidFill>
                    <a:srgbClr val="B41D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chữ nhật </a:t>
              </a:r>
              <a:r>
                <a:rPr lang="en-US" altLang="en-US" sz="4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 </a:t>
              </a:r>
              <a:r>
                <a:rPr lang="en-US" altLang="en-US" sz="4000" b="1">
                  <a:solidFill>
                    <a:srgbClr val="EAB2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vuông</a:t>
              </a:r>
              <a:r>
                <a:rPr lang="vi-VN" altLang="en-US" sz="4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altLang="en-US" sz="40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ct val="150000"/>
                </a:lnSpc>
              </a:pPr>
              <a:endParaRPr lang="en-US" sz="4000">
                <a:solidFill>
                  <a:srgbClr val="00B050"/>
                </a:solidFill>
              </a:endParaRPr>
            </a:p>
          </p:txBody>
        </p:sp>
      </p:grpSp>
      <p:pic>
        <p:nvPicPr>
          <p:cNvPr id="53" name="Picture 52">
            <a:extLst>
              <a:ext uri="{FF2B5EF4-FFF2-40B4-BE49-F238E27FC236}">
                <a16:creationId xmlns:a16="http://schemas.microsoft.com/office/drawing/2014/main" id="{697E2266-B0D2-4D39-A387-551D8083A3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31516" y="3756724"/>
            <a:ext cx="4569488" cy="282673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4FC06B35-E1C2-42B4-BE1B-C2B33E5E12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0513" y="1839601"/>
            <a:ext cx="3586175" cy="46116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02417F0-E2A9-4E23-8FCB-C636C2AE9C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22490" y="3756724"/>
            <a:ext cx="3280074" cy="270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3408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4F38F4FF-F0E7-4686-93E7-956B1572A7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6688483" y="314325"/>
            <a:ext cx="5101076" cy="2164047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E44B9A08-464F-4AE4-8C6F-F8A55BE8218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629266" y="314325"/>
            <a:ext cx="5101076" cy="2164047"/>
          </a:xfrm>
          <a:prstGeom prst="rect">
            <a:avLst/>
          </a:prstGeom>
        </p:spPr>
      </p:pic>
      <p:sp>
        <p:nvSpPr>
          <p:cNvPr id="8" name="TextBox 13">
            <a:extLst>
              <a:ext uri="{FF2B5EF4-FFF2-40B4-BE49-F238E27FC236}">
                <a16:creationId xmlns:a16="http://schemas.microsoft.com/office/drawing/2014/main" id="{1E5522EA-9C63-463D-B9EE-C7FD48CB8E26}"/>
              </a:ext>
            </a:extLst>
          </p:cNvPr>
          <p:cNvSpPr txBox="1"/>
          <p:nvPr/>
        </p:nvSpPr>
        <p:spPr>
          <a:xfrm>
            <a:off x="7337449" y="1396348"/>
            <a:ext cx="3803143" cy="445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  <a:spcBef>
                <a:spcPct val="0"/>
              </a:spcBef>
            </a:pPr>
            <a:r>
              <a:rPr lang="en-US" sz="4400" b="1">
                <a:solidFill>
                  <a:schemeClr val="accent1">
                    <a:lumMod val="50000"/>
                  </a:schemeClr>
                </a:solidFill>
                <a:latin typeface="UVN Huong Que Nang" panose="020E0804040705030404" pitchFamily="34" charset="0"/>
                <a:cs typeface="Times New Roman" panose="02020603050405020304" pitchFamily="18" charset="0"/>
              </a:rPr>
              <a:t>KHÁC NHAU</a:t>
            </a:r>
            <a:endParaRPr lang="en-US" sz="4400" b="1" dirty="0">
              <a:solidFill>
                <a:schemeClr val="accent1">
                  <a:lumMod val="50000"/>
                </a:schemeClr>
              </a:solidFill>
              <a:latin typeface="UVN Huong Que Nang" panose="020E08040407050304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15">
            <a:extLst>
              <a:ext uri="{FF2B5EF4-FFF2-40B4-BE49-F238E27FC236}">
                <a16:creationId xmlns:a16="http://schemas.microsoft.com/office/drawing/2014/main" id="{01E44FDF-B0E9-4130-9269-6CC23C54F249}"/>
              </a:ext>
            </a:extLst>
          </p:cNvPr>
          <p:cNvSpPr txBox="1"/>
          <p:nvPr/>
        </p:nvSpPr>
        <p:spPr>
          <a:xfrm>
            <a:off x="1278232" y="1396348"/>
            <a:ext cx="3803143" cy="445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  <a:spcBef>
                <a:spcPct val="0"/>
              </a:spcBef>
            </a:pPr>
            <a:r>
              <a:rPr lang="en-US" sz="4400" b="1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20000"/>
                    <a:lumOff val="80000"/>
                  </a:schemeClr>
                </a:solidFill>
                <a:latin typeface="UVN Huong Que Nang" panose="020E0804040705030404" pitchFamily="34" charset="0"/>
                <a:cs typeface="Times New Roman" panose="02020603050405020304" pitchFamily="18" charset="0"/>
              </a:rPr>
              <a:t>GIỐNG NHAU</a:t>
            </a:r>
            <a:endParaRPr lang="en-US" sz="4400" b="1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chemeClr val="accent2">
                  <a:lumMod val="20000"/>
                  <a:lumOff val="80000"/>
                </a:schemeClr>
              </a:solidFill>
              <a:latin typeface="UVN Huong Que Nang" panose="020E08040407050304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3AE9926-ED1C-4499-ADEA-881F0F278A84}"/>
              </a:ext>
            </a:extLst>
          </p:cNvPr>
          <p:cNvGrpSpPr/>
          <p:nvPr/>
        </p:nvGrpSpPr>
        <p:grpSpPr>
          <a:xfrm>
            <a:off x="321695" y="2462550"/>
            <a:ext cx="5408646" cy="3484959"/>
            <a:chOff x="321695" y="2462550"/>
            <a:chExt cx="5408646" cy="3484959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C1359CC-0C01-47D5-B063-EC26110D19C5}"/>
                </a:ext>
              </a:extLst>
            </p:cNvPr>
            <p:cNvGrpSpPr/>
            <p:nvPr/>
          </p:nvGrpSpPr>
          <p:grpSpPr>
            <a:xfrm>
              <a:off x="629265" y="2575248"/>
              <a:ext cx="5101076" cy="3372261"/>
              <a:chOff x="0" y="0"/>
              <a:chExt cx="4751019" cy="2887975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5" name="Freeform 4">
                <a:extLst>
                  <a:ext uri="{FF2B5EF4-FFF2-40B4-BE49-F238E27FC236}">
                    <a16:creationId xmlns:a16="http://schemas.microsoft.com/office/drawing/2014/main" id="{BEAC6AE6-4AF7-4C00-8457-9307156FCDEE}"/>
                  </a:ext>
                </a:extLst>
              </p:cNvPr>
              <p:cNvSpPr/>
              <p:nvPr/>
            </p:nvSpPr>
            <p:spPr>
              <a:xfrm>
                <a:off x="0" y="0"/>
                <a:ext cx="4751019" cy="2887975"/>
              </a:xfrm>
              <a:custGeom>
                <a:avLst/>
                <a:gdLst/>
                <a:ahLst/>
                <a:cxnLst/>
                <a:rect l="l" t="t" r="r" b="b"/>
                <a:pathLst>
                  <a:path w="4751019" h="2887975">
                    <a:moveTo>
                      <a:pt x="4626559" y="2887975"/>
                    </a:moveTo>
                    <a:lnTo>
                      <a:pt x="124460" y="2887975"/>
                    </a:lnTo>
                    <a:cubicBezTo>
                      <a:pt x="55880" y="2887975"/>
                      <a:pt x="0" y="2832095"/>
                      <a:pt x="0" y="2763515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626559" y="0"/>
                    </a:lnTo>
                    <a:cubicBezTo>
                      <a:pt x="4695139" y="0"/>
                      <a:pt x="4751019" y="55880"/>
                      <a:pt x="4751019" y="124460"/>
                    </a:cubicBezTo>
                    <a:lnTo>
                      <a:pt x="4751019" y="2763515"/>
                    </a:lnTo>
                    <a:cubicBezTo>
                      <a:pt x="4751019" y="2832095"/>
                      <a:pt x="4695139" y="2887975"/>
                      <a:pt x="4626559" y="2887975"/>
                    </a:cubicBezTo>
                    <a:close/>
                  </a:path>
                </a:pathLst>
              </a:custGeom>
              <a:grpFill/>
              <a:ln w="38100">
                <a:prstDash val="lgDash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" name="Rectangle 8">
              <a:extLst>
                <a:ext uri="{FF2B5EF4-FFF2-40B4-BE49-F238E27FC236}">
                  <a16:creationId xmlns:a16="http://schemas.microsoft.com/office/drawing/2014/main" id="{F77FD0BF-C42E-4D19-95F7-49EE3E283A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2101" y="2923942"/>
              <a:ext cx="4955404" cy="2219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457200" indent="-457200" algn="just" eaLnBrk="1" hangingPunct="1">
                <a:lnSpc>
                  <a:spcPct val="150000"/>
                </a:lnSpc>
                <a:buFont typeface="Wingdings" panose="05000000000000000000" pitchFamily="2" charset="2"/>
                <a:buChar char="q"/>
              </a:pPr>
              <a:r>
                <a:rPr lang="en-US" altLang="en-US" sz="3200" b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Hai </a:t>
              </a:r>
              <a:r>
                <a:rPr lang="en-US" altLang="en-US" sz="3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cặp</a:t>
              </a:r>
              <a:r>
                <a:rPr lang="en-US" altLang="en-US" sz="3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cạnh</a:t>
              </a:r>
              <a:r>
                <a:rPr lang="en-US" altLang="en-US" sz="3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đối</a:t>
              </a:r>
              <a:r>
                <a:rPr lang="en-US" altLang="en-US" sz="3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diện</a:t>
              </a:r>
              <a:r>
                <a:rPr lang="en-US" altLang="en-US" sz="3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>
                  <a:solidFill>
                    <a:schemeClr val="accent2">
                      <a:lumMod val="75000"/>
                    </a:schemeClr>
                  </a:solidFill>
                  <a:highlight>
                    <a:srgbClr val="00FFFF"/>
                  </a:highlight>
                  <a:latin typeface="Times New Roman" panose="02020603050405020304" pitchFamily="18" charset="0"/>
                  <a:cs typeface="Times New Roman" panose="02020603050405020304" pitchFamily="18" charset="0"/>
                </a:rPr>
                <a:t>song </a:t>
              </a:r>
              <a:r>
                <a:rPr lang="en-US" altLang="en-US" sz="3200" b="1" dirty="0" err="1">
                  <a:solidFill>
                    <a:schemeClr val="accent2">
                      <a:lumMod val="75000"/>
                    </a:schemeClr>
                  </a:solidFill>
                  <a:highlight>
                    <a:srgbClr val="00FFFF"/>
                  </a:highlight>
                  <a:latin typeface="Times New Roman" panose="02020603050405020304" pitchFamily="18" charset="0"/>
                  <a:cs typeface="Times New Roman" panose="02020603050405020304" pitchFamily="18" charset="0"/>
                </a:rPr>
                <a:t>song</a:t>
              </a:r>
              <a:r>
                <a:rPr lang="en-US" altLang="en-US" sz="3200" b="1" dirty="0">
                  <a:solidFill>
                    <a:schemeClr val="accent2">
                      <a:lumMod val="75000"/>
                    </a:schemeClr>
                  </a:solidFill>
                  <a:highlight>
                    <a:srgbClr val="00FFFF"/>
                  </a:highligh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altLang="en-US" sz="3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accent2">
                      <a:lumMod val="75000"/>
                    </a:schemeClr>
                  </a:solidFill>
                  <a:highlight>
                    <a:srgbClr val="00FFFF"/>
                  </a:highlight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altLang="en-US" sz="3200" b="1" dirty="0">
                  <a:solidFill>
                    <a:schemeClr val="accent2">
                      <a:lumMod val="75000"/>
                    </a:schemeClr>
                  </a:solidFill>
                  <a:highlight>
                    <a:srgbClr val="00FFFF"/>
                  </a:highligh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accent2">
                      <a:lumMod val="75000"/>
                    </a:schemeClr>
                  </a:solidFill>
                  <a:highlight>
                    <a:srgbClr val="00FFFF"/>
                  </a:highlight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altLang="en-US" sz="3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457200" indent="-457200" algn="just" eaLnBrk="1" hangingPunct="1">
                <a:lnSpc>
                  <a:spcPct val="150000"/>
                </a:lnSpc>
                <a:buFont typeface="Wingdings" panose="05000000000000000000" pitchFamily="2" charset="2"/>
                <a:buChar char="q"/>
              </a:pPr>
              <a:r>
                <a:rPr lang="en-US" altLang="en-US" sz="3200" b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 </a:t>
              </a:r>
              <a:r>
                <a:rPr lang="en-US" altLang="en-US" sz="3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 </a:t>
              </a:r>
              <a:r>
                <a:rPr lang="en-US" altLang="en-US" sz="3200" b="1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altLang="en-US" sz="3200" b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vuông.</a:t>
              </a:r>
              <a:endParaRPr lang="en-US" alt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339EC6AB-969B-423D-8C87-20E34415EC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321695" y="2462550"/>
              <a:ext cx="1227187" cy="445571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F0F31C1-440A-44E5-8504-875FF5BCCB46}"/>
              </a:ext>
            </a:extLst>
          </p:cNvPr>
          <p:cNvGrpSpPr/>
          <p:nvPr/>
        </p:nvGrpSpPr>
        <p:grpSpPr>
          <a:xfrm>
            <a:off x="6461661" y="2575248"/>
            <a:ext cx="5483224" cy="3579140"/>
            <a:chOff x="6461661" y="2575248"/>
            <a:chExt cx="5483224" cy="3579140"/>
          </a:xfrm>
        </p:grpSpPr>
        <p:grpSp>
          <p:nvGrpSpPr>
            <p:cNvPr id="6" name="Group 9">
              <a:extLst>
                <a:ext uri="{FF2B5EF4-FFF2-40B4-BE49-F238E27FC236}">
                  <a16:creationId xmlns:a16="http://schemas.microsoft.com/office/drawing/2014/main" id="{0371A3C4-C2B9-4A8F-AF1C-58F8C3AA0174}"/>
                </a:ext>
              </a:extLst>
            </p:cNvPr>
            <p:cNvGrpSpPr/>
            <p:nvPr/>
          </p:nvGrpSpPr>
          <p:grpSpPr>
            <a:xfrm>
              <a:off x="6461661" y="2575248"/>
              <a:ext cx="5101076" cy="3372261"/>
              <a:chOff x="0" y="0"/>
              <a:chExt cx="4751019" cy="2887975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7" name="Freeform 10">
                <a:extLst>
                  <a:ext uri="{FF2B5EF4-FFF2-40B4-BE49-F238E27FC236}">
                    <a16:creationId xmlns:a16="http://schemas.microsoft.com/office/drawing/2014/main" id="{1442F60E-C16C-46B1-A5BD-FC420B987DE7}"/>
                  </a:ext>
                </a:extLst>
              </p:cNvPr>
              <p:cNvSpPr/>
              <p:nvPr/>
            </p:nvSpPr>
            <p:spPr>
              <a:xfrm>
                <a:off x="0" y="0"/>
                <a:ext cx="4751019" cy="2887975"/>
              </a:xfrm>
              <a:custGeom>
                <a:avLst/>
                <a:gdLst/>
                <a:ahLst/>
                <a:cxnLst/>
                <a:rect l="l" t="t" r="r" b="b"/>
                <a:pathLst>
                  <a:path w="4751019" h="2887975">
                    <a:moveTo>
                      <a:pt x="4626559" y="2887975"/>
                    </a:moveTo>
                    <a:lnTo>
                      <a:pt x="124460" y="2887975"/>
                    </a:lnTo>
                    <a:cubicBezTo>
                      <a:pt x="55880" y="2887975"/>
                      <a:pt x="0" y="2832095"/>
                      <a:pt x="0" y="2763515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626559" y="0"/>
                    </a:lnTo>
                    <a:cubicBezTo>
                      <a:pt x="4695139" y="0"/>
                      <a:pt x="4751019" y="55880"/>
                      <a:pt x="4751019" y="124460"/>
                    </a:cubicBezTo>
                    <a:lnTo>
                      <a:pt x="4751019" y="2763515"/>
                    </a:lnTo>
                    <a:cubicBezTo>
                      <a:pt x="4751019" y="2832095"/>
                      <a:pt x="4695139" y="2887975"/>
                      <a:pt x="4626559" y="2887975"/>
                    </a:cubicBezTo>
                    <a:close/>
                  </a:path>
                </a:pathLst>
              </a:custGeom>
              <a:grpFill/>
              <a:ln w="38100">
                <a:solidFill>
                  <a:schemeClr val="accent1">
                    <a:lumMod val="50000"/>
                  </a:schemeClr>
                </a:solidFill>
                <a:prstDash val="lgDash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1" name="Text Box 14">
              <a:extLst>
                <a:ext uri="{FF2B5EF4-FFF2-40B4-BE49-F238E27FC236}">
                  <a16:creationId xmlns:a16="http://schemas.microsoft.com/office/drawing/2014/main" id="{7B03EDAD-57B9-4C6A-8229-7C1DABD470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54967" y="2782127"/>
              <a:ext cx="5101076" cy="29585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457200" indent="-457200" eaLnBrk="1" hangingPunct="1">
                <a:lnSpc>
                  <a:spcPct val="150000"/>
                </a:lnSpc>
                <a:buFont typeface="Wingdings" panose="05000000000000000000" pitchFamily="2" charset="2"/>
                <a:buChar char="q"/>
              </a:pPr>
              <a:r>
                <a:rPr lang="en-US" altLang="en-US" sz="3200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</a:t>
              </a:r>
              <a:r>
                <a:rPr lang="en-US" altLang="en-US" sz="32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altLang="en-US" sz="32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nhật</a:t>
              </a:r>
              <a:r>
                <a:rPr lang="en-US" altLang="en-US" sz="32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altLang="en-US" sz="3200" b="1" dirty="0" err="1">
                  <a:solidFill>
                    <a:srgbClr val="1C518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altLang="en-US" sz="3200" b="1" dirty="0">
                  <a:solidFill>
                    <a:srgbClr val="1C518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1C518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cặp</a:t>
              </a:r>
              <a:r>
                <a:rPr lang="en-US" altLang="en-US" sz="3200" b="1" dirty="0">
                  <a:solidFill>
                    <a:srgbClr val="1C518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1C518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cạnh</a:t>
              </a:r>
              <a:r>
                <a:rPr lang="en-US" altLang="en-US" sz="3200" b="1" dirty="0">
                  <a:solidFill>
                    <a:srgbClr val="1C518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1C518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đối</a:t>
              </a:r>
              <a:r>
                <a:rPr lang="en-US" altLang="en-US" sz="3200" b="1" dirty="0">
                  <a:solidFill>
                    <a:srgbClr val="1C518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1C518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diện</a:t>
              </a:r>
              <a:r>
                <a:rPr lang="en-US" altLang="en-US" sz="3200" b="1" dirty="0">
                  <a:solidFill>
                    <a:srgbClr val="1C518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1C518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altLang="en-US" sz="3200" b="1" dirty="0">
                  <a:solidFill>
                    <a:srgbClr val="1C518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1C518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altLang="en-US" sz="3200" b="1" dirty="0">
                  <a:solidFill>
                    <a:srgbClr val="1C518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vi-VN" altLang="en-US" sz="3200" b="1" dirty="0">
                <a:solidFill>
                  <a:srgbClr val="1C518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457200" indent="-457200" eaLnBrk="1" hangingPunct="1">
                <a:lnSpc>
                  <a:spcPct val="150000"/>
                </a:lnSpc>
                <a:buFont typeface="Wingdings" panose="05000000000000000000" pitchFamily="2" charset="2"/>
                <a:buChar char="q"/>
              </a:pPr>
              <a:r>
                <a:rPr lang="en-US" altLang="en-US" sz="3200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</a:t>
              </a:r>
              <a:r>
                <a:rPr lang="en-US" altLang="en-US" sz="32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vuông</a:t>
              </a:r>
              <a:r>
                <a:rPr lang="en-US" altLang="en-US" sz="32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altLang="en-US" sz="3200" b="1" dirty="0" err="1">
                  <a:solidFill>
                    <a:srgbClr val="1C518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</a:t>
              </a:r>
              <a:r>
                <a:rPr lang="en-US" altLang="en-US" sz="3200" b="1" dirty="0">
                  <a:solidFill>
                    <a:srgbClr val="1C518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4 </a:t>
              </a:r>
              <a:r>
                <a:rPr lang="en-US" altLang="en-US" sz="3200" b="1" dirty="0" err="1">
                  <a:solidFill>
                    <a:srgbClr val="1C518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cạnh</a:t>
              </a:r>
              <a:r>
                <a:rPr lang="en-US" altLang="en-US" sz="3200" b="1" dirty="0">
                  <a:solidFill>
                    <a:srgbClr val="1C518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1C518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altLang="en-US" sz="3200" b="1" dirty="0">
                  <a:solidFill>
                    <a:srgbClr val="1C518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err="1">
                  <a:solidFill>
                    <a:srgbClr val="1C518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altLang="en-US" sz="3200" b="1">
                  <a:solidFill>
                    <a:srgbClr val="1C518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altLang="en-US" sz="3200" b="1" dirty="0">
                <a:solidFill>
                  <a:srgbClr val="1C518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2D801AE2-D045-4F60-916B-9C914C4C8E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0497603" y="5668414"/>
              <a:ext cx="1447282" cy="4859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776146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650"/>
                            </p:stCondLst>
                            <p:childTnLst>
                              <p:par>
                                <p:cTn id="2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Picture 207">
            <a:extLst>
              <a:ext uri="{FF2B5EF4-FFF2-40B4-BE49-F238E27FC236}">
                <a16:creationId xmlns:a16="http://schemas.microsoft.com/office/drawing/2014/main" id="{DD364171-BD61-4976-96FD-5989EF8BD1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06" t="60218" r="-4177" b="9578"/>
          <a:stretch/>
        </p:blipFill>
        <p:spPr>
          <a:xfrm rot="5400000" flipH="1">
            <a:off x="2326476" y="4804601"/>
            <a:ext cx="1507760" cy="657157"/>
          </a:xfrm>
          <a:prstGeom prst="rect">
            <a:avLst/>
          </a:prstGeom>
        </p:spPr>
      </p:pic>
      <p:pic>
        <p:nvPicPr>
          <p:cNvPr id="206" name="Picture 205" descr="A picture containing text, measuring stick&#10;&#10;Description automatically generated">
            <a:extLst>
              <a:ext uri="{FF2B5EF4-FFF2-40B4-BE49-F238E27FC236}">
                <a16:creationId xmlns:a16="http://schemas.microsoft.com/office/drawing/2014/main" id="{5D3B0F4F-4D00-4ACE-8FCD-66A00DBD74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3" t="12914" b="71068"/>
          <a:stretch/>
        </p:blipFill>
        <p:spPr>
          <a:xfrm rot="5400000" flipH="1" flipV="1">
            <a:off x="-609047" y="2569251"/>
            <a:ext cx="6227263" cy="1088758"/>
          </a:xfrm>
          <a:prstGeom prst="rect">
            <a:avLst/>
          </a:prstGeom>
        </p:spPr>
      </p:pic>
      <p:pic>
        <p:nvPicPr>
          <p:cNvPr id="207" name="Picture 206" descr="A picture containing text, measuring stick&#10;&#10;Description automatically generated">
            <a:extLst>
              <a:ext uri="{FF2B5EF4-FFF2-40B4-BE49-F238E27FC236}">
                <a16:creationId xmlns:a16="http://schemas.microsoft.com/office/drawing/2014/main" id="{F63151DD-9A3D-4B3C-A025-B257EF3CCC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3" t="12914" b="71068"/>
          <a:stretch/>
        </p:blipFill>
        <p:spPr>
          <a:xfrm rot="10800000" flipH="1" flipV="1">
            <a:off x="1748222" y="3609768"/>
            <a:ext cx="7210722" cy="108875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33A6E88-B5D1-4114-96D0-FF5A7B29B1CF}"/>
              </a:ext>
            </a:extLst>
          </p:cNvPr>
          <p:cNvGrpSpPr/>
          <p:nvPr/>
        </p:nvGrpSpPr>
        <p:grpSpPr>
          <a:xfrm>
            <a:off x="419756" y="476250"/>
            <a:ext cx="5483813" cy="3857625"/>
            <a:chOff x="419756" y="476250"/>
            <a:chExt cx="5483813" cy="3857625"/>
          </a:xfrm>
        </p:grpSpPr>
        <p:pic>
          <p:nvPicPr>
            <p:cNvPr id="2" name="Graphic 1">
              <a:extLst>
                <a:ext uri="{FF2B5EF4-FFF2-40B4-BE49-F238E27FC236}">
                  <a16:creationId xmlns:a16="http://schemas.microsoft.com/office/drawing/2014/main" id="{F6067424-56A4-4317-9579-1EE454541E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419756" y="476250"/>
              <a:ext cx="5483813" cy="3857625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71737DD-C19D-4C5D-BB74-4CBC35E905FE}"/>
                </a:ext>
              </a:extLst>
            </p:cNvPr>
            <p:cNvSpPr txBox="1"/>
            <p:nvPr/>
          </p:nvSpPr>
          <p:spPr>
            <a:xfrm>
              <a:off x="815811" y="809625"/>
              <a:ext cx="4691701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Hình vuông là hình chữ nhật đặc biệt. Vậy cách vẽ hình vuông cũng tương tự cách vẽ hình chữ nhật.</a:t>
              </a:r>
            </a:p>
          </p:txBody>
        </p: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9B0718C-B6A2-49DB-9DA4-9D8F9EAA04C8}"/>
              </a:ext>
            </a:extLst>
          </p:cNvPr>
          <p:cNvCxnSpPr>
            <a:cxnSpLocks/>
            <a:stCxn id="9" idx="4"/>
            <a:endCxn id="8" idx="0"/>
          </p:cNvCxnSpPr>
          <p:nvPr/>
        </p:nvCxnSpPr>
        <p:spPr>
          <a:xfrm>
            <a:off x="6595694" y="2892553"/>
            <a:ext cx="0" cy="1044555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miter lim="800000"/>
          </a:ln>
          <a:effectLst/>
        </p:spPr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EC8D575-FA0A-4555-AEFE-8A77BC834BD8}"/>
              </a:ext>
            </a:extLst>
          </p:cNvPr>
          <p:cNvCxnSpPr>
            <a:cxnSpLocks/>
            <a:stCxn id="7" idx="4"/>
            <a:endCxn id="9" idx="0"/>
          </p:cNvCxnSpPr>
          <p:nvPr/>
        </p:nvCxnSpPr>
        <p:spPr>
          <a:xfrm>
            <a:off x="6595694" y="1676832"/>
            <a:ext cx="0" cy="623584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miter lim="800000"/>
          </a:ln>
          <a:effectLst/>
        </p:spPr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E9A1F6E3-77D0-4670-80C0-0219FEDFD1FB}"/>
              </a:ext>
            </a:extLst>
          </p:cNvPr>
          <p:cNvSpPr/>
          <p:nvPr/>
        </p:nvSpPr>
        <p:spPr>
          <a:xfrm>
            <a:off x="6299625" y="1086281"/>
            <a:ext cx="592137" cy="590551"/>
          </a:xfrm>
          <a:prstGeom prst="ellipse">
            <a:avLst/>
          </a:prstGeom>
          <a:solidFill>
            <a:srgbClr val="84CDD1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6224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1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0F50886-440E-417B-94F9-12CDD7B083C8}"/>
              </a:ext>
            </a:extLst>
          </p:cNvPr>
          <p:cNvSpPr/>
          <p:nvPr/>
        </p:nvSpPr>
        <p:spPr>
          <a:xfrm>
            <a:off x="6299625" y="3937108"/>
            <a:ext cx="592137" cy="590551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6224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3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3BFFDFC-3A5F-4A50-8B10-8F2B8EFC4151}"/>
              </a:ext>
            </a:extLst>
          </p:cNvPr>
          <p:cNvSpPr/>
          <p:nvPr/>
        </p:nvSpPr>
        <p:spPr>
          <a:xfrm>
            <a:off x="6299625" y="2300416"/>
            <a:ext cx="592137" cy="592137"/>
          </a:xfrm>
          <a:prstGeom prst="ellipse">
            <a:avLst/>
          </a:prstGeom>
          <a:solidFill>
            <a:srgbClr val="FF5353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6224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2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64D8B6A-ADDB-49DF-8D1D-802B322AE32F}"/>
              </a:ext>
            </a:extLst>
          </p:cNvPr>
          <p:cNvSpPr/>
          <p:nvPr/>
        </p:nvSpPr>
        <p:spPr>
          <a:xfrm>
            <a:off x="7053889" y="5389854"/>
            <a:ext cx="543713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vi-VN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ối hai điểm còn lại với nhau.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2F8B14-4A71-4DDF-946F-7C531C582A05}"/>
              </a:ext>
            </a:extLst>
          </p:cNvPr>
          <p:cNvSpPr txBox="1"/>
          <p:nvPr/>
        </p:nvSpPr>
        <p:spPr>
          <a:xfrm>
            <a:off x="7043598" y="896252"/>
            <a:ext cx="447389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Vẽ đoạn thẳng thứ nhất dài 5 cm.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127DFB-64CD-4284-BB3A-77C15AE65648}"/>
              </a:ext>
            </a:extLst>
          </p:cNvPr>
          <p:cNvSpPr txBox="1"/>
          <p:nvPr/>
        </p:nvSpPr>
        <p:spPr>
          <a:xfrm>
            <a:off x="7043598" y="1972403"/>
            <a:ext cx="462516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Vẽ đoạn thẳng thứ hai có số đo 5 cm vuông góc với đoạn thẳng thứ nhất.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D01B702-B06A-49AD-83CF-8D3E57632D17}"/>
              </a:ext>
            </a:extLst>
          </p:cNvPr>
          <p:cNvCxnSpPr>
            <a:cxnSpLocks/>
            <a:stCxn id="8" idx="4"/>
            <a:endCxn id="14" idx="0"/>
          </p:cNvCxnSpPr>
          <p:nvPr/>
        </p:nvCxnSpPr>
        <p:spPr>
          <a:xfrm flipH="1">
            <a:off x="6595693" y="4527659"/>
            <a:ext cx="1" cy="856419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miter lim="800000"/>
          </a:ln>
          <a:effectLst/>
        </p:spPr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CDE8E17A-FDD3-4054-8B85-C5BE6411565D}"/>
              </a:ext>
            </a:extLst>
          </p:cNvPr>
          <p:cNvSpPr/>
          <p:nvPr/>
        </p:nvSpPr>
        <p:spPr>
          <a:xfrm>
            <a:off x="6299624" y="5384078"/>
            <a:ext cx="592137" cy="590551"/>
          </a:xfrm>
          <a:prstGeom prst="ellipse">
            <a:avLst/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6224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4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C18CAA4-4031-4E77-BEC9-8424A9A0347D}"/>
              </a:ext>
            </a:extLst>
          </p:cNvPr>
          <p:cNvSpPr txBox="1"/>
          <p:nvPr/>
        </p:nvSpPr>
        <p:spPr>
          <a:xfrm>
            <a:off x="7043598" y="3598419"/>
            <a:ext cx="462516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Vẽ đoạn thẳng thứ ba có số đo 5 cm vuông góc với đoạn thẳng thứ nhất.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9" name="Line 239">
            <a:extLst>
              <a:ext uri="{FF2B5EF4-FFF2-40B4-BE49-F238E27FC236}">
                <a16:creationId xmlns:a16="http://schemas.microsoft.com/office/drawing/2014/main" id="{63E6E3E5-981D-4413-B004-F50FF7D95F6D}"/>
              </a:ext>
            </a:extLst>
          </p:cNvPr>
          <p:cNvSpPr>
            <a:spLocks noChangeShapeType="1"/>
          </p:cNvSpPr>
          <p:nvPr/>
        </p:nvSpPr>
        <p:spPr bwMode="auto">
          <a:xfrm>
            <a:off x="2134899" y="5916249"/>
            <a:ext cx="2378075" cy="0"/>
          </a:xfrm>
          <a:prstGeom prst="line">
            <a:avLst/>
          </a:prstGeom>
          <a:noFill/>
          <a:ln w="38100">
            <a:solidFill>
              <a:srgbClr val="FF634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0" name="Line 240">
            <a:extLst>
              <a:ext uri="{FF2B5EF4-FFF2-40B4-BE49-F238E27FC236}">
                <a16:creationId xmlns:a16="http://schemas.microsoft.com/office/drawing/2014/main" id="{F5934C87-85F1-4618-BF94-6D53F38A517A}"/>
              </a:ext>
            </a:extLst>
          </p:cNvPr>
          <p:cNvSpPr>
            <a:spLocks noChangeShapeType="1"/>
          </p:cNvSpPr>
          <p:nvPr/>
        </p:nvSpPr>
        <p:spPr bwMode="auto">
          <a:xfrm>
            <a:off x="2148754" y="3795349"/>
            <a:ext cx="0" cy="2117725"/>
          </a:xfrm>
          <a:prstGeom prst="line">
            <a:avLst/>
          </a:prstGeom>
          <a:noFill/>
          <a:ln w="38100">
            <a:solidFill>
              <a:srgbClr val="FF634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1" name="Text Box 241">
            <a:extLst>
              <a:ext uri="{FF2B5EF4-FFF2-40B4-BE49-F238E27FC236}">
                <a16:creationId xmlns:a16="http://schemas.microsoft.com/office/drawing/2014/main" id="{18160874-E6FA-4E8A-9CE2-E088F89494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2332" y="4715482"/>
            <a:ext cx="91242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endParaRPr lang="en-US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2" name="Line 242">
            <a:extLst>
              <a:ext uri="{FF2B5EF4-FFF2-40B4-BE49-F238E27FC236}">
                <a16:creationId xmlns:a16="http://schemas.microsoft.com/office/drawing/2014/main" id="{ECBB1D3C-84E6-492D-BD80-546FA7CA43D5}"/>
              </a:ext>
            </a:extLst>
          </p:cNvPr>
          <p:cNvSpPr>
            <a:spLocks noChangeShapeType="1"/>
          </p:cNvSpPr>
          <p:nvPr/>
        </p:nvSpPr>
        <p:spPr bwMode="auto">
          <a:xfrm>
            <a:off x="4503547" y="3779475"/>
            <a:ext cx="0" cy="2133599"/>
          </a:xfrm>
          <a:prstGeom prst="line">
            <a:avLst/>
          </a:prstGeom>
          <a:noFill/>
          <a:ln w="38100">
            <a:solidFill>
              <a:srgbClr val="FF634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" name="Line 243">
            <a:extLst>
              <a:ext uri="{FF2B5EF4-FFF2-40B4-BE49-F238E27FC236}">
                <a16:creationId xmlns:a16="http://schemas.microsoft.com/office/drawing/2014/main" id="{12F2CAD7-1486-4780-8658-97C4003AD002}"/>
              </a:ext>
            </a:extLst>
          </p:cNvPr>
          <p:cNvSpPr>
            <a:spLocks noChangeShapeType="1"/>
          </p:cNvSpPr>
          <p:nvPr/>
        </p:nvSpPr>
        <p:spPr bwMode="auto">
          <a:xfrm>
            <a:off x="2134899" y="3798622"/>
            <a:ext cx="2378075" cy="0"/>
          </a:xfrm>
          <a:prstGeom prst="line">
            <a:avLst/>
          </a:prstGeom>
          <a:noFill/>
          <a:ln w="38100">
            <a:solidFill>
              <a:srgbClr val="FF634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" name="Rectangle 244">
            <a:extLst>
              <a:ext uri="{FF2B5EF4-FFF2-40B4-BE49-F238E27FC236}">
                <a16:creationId xmlns:a16="http://schemas.microsoft.com/office/drawing/2014/main" id="{6B260423-0F9A-4C6B-A896-A3AB95047B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6624" y="4557349"/>
            <a:ext cx="91242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</a:p>
        </p:txBody>
      </p:sp>
      <p:sp>
        <p:nvSpPr>
          <p:cNvPr id="136" name="Rectangle 246">
            <a:extLst>
              <a:ext uri="{FF2B5EF4-FFF2-40B4-BE49-F238E27FC236}">
                <a16:creationId xmlns:a16="http://schemas.microsoft.com/office/drawing/2014/main" id="{01FC5319-9010-44A2-BD4F-3FB7AB6AC4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3251" y="5907947"/>
            <a:ext cx="91242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cm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0" name="Text Box 404">
            <a:extLst>
              <a:ext uri="{FF2B5EF4-FFF2-40B4-BE49-F238E27FC236}">
                <a16:creationId xmlns:a16="http://schemas.microsoft.com/office/drawing/2014/main" id="{60F05DF7-A45E-4B7F-A874-7DB4715284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9474" y="3487374"/>
            <a:ext cx="381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1" name="Text Box 405">
            <a:extLst>
              <a:ext uri="{FF2B5EF4-FFF2-40B4-BE49-F238E27FC236}">
                <a16:creationId xmlns:a16="http://schemas.microsoft.com/office/drawing/2014/main" id="{7B258BFB-BF12-4DEF-A6E0-50DA11B80D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2822" y="3449622"/>
            <a:ext cx="381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2" name="Text Box 406">
            <a:extLst>
              <a:ext uri="{FF2B5EF4-FFF2-40B4-BE49-F238E27FC236}">
                <a16:creationId xmlns:a16="http://schemas.microsoft.com/office/drawing/2014/main" id="{E086B9EC-B289-437D-A041-6F0AC3CA3E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0274" y="5722574"/>
            <a:ext cx="381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3" name="Text Box 407">
            <a:extLst>
              <a:ext uri="{FF2B5EF4-FFF2-40B4-BE49-F238E27FC236}">
                <a16:creationId xmlns:a16="http://schemas.microsoft.com/office/drawing/2014/main" id="{4D7034D8-9044-4516-88AD-67C7B9F6A8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348" y="5709700"/>
            <a:ext cx="381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5" name="Rectangle 245">
            <a:extLst>
              <a:ext uri="{FF2B5EF4-FFF2-40B4-BE49-F238E27FC236}">
                <a16:creationId xmlns:a16="http://schemas.microsoft.com/office/drawing/2014/main" id="{422EF0B6-46ED-4A42-9392-39B2DE1D75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3250" y="3335335"/>
            <a:ext cx="91242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</a:p>
        </p:txBody>
      </p:sp>
      <p:pic>
        <p:nvPicPr>
          <p:cNvPr id="209" name="Picture 208">
            <a:extLst>
              <a:ext uri="{FF2B5EF4-FFF2-40B4-BE49-F238E27FC236}">
                <a16:creationId xmlns:a16="http://schemas.microsoft.com/office/drawing/2014/main" id="{C4D26253-3927-4297-9C7B-1CA5012065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06" t="60218" r="-4177" b="9578"/>
          <a:stretch/>
        </p:blipFill>
        <p:spPr>
          <a:xfrm rot="16200000">
            <a:off x="2958791" y="4429285"/>
            <a:ext cx="1931386" cy="1018047"/>
          </a:xfrm>
          <a:prstGeom prst="rect">
            <a:avLst/>
          </a:prstGeom>
        </p:spPr>
      </p:pic>
      <p:pic>
        <p:nvPicPr>
          <p:cNvPr id="205" name="Picture 204" descr="A picture containing text, measuring stick&#10;&#10;Description automatically generated">
            <a:extLst>
              <a:ext uri="{FF2B5EF4-FFF2-40B4-BE49-F238E27FC236}">
                <a16:creationId xmlns:a16="http://schemas.microsoft.com/office/drawing/2014/main" id="{445C9AC7-223F-403E-B200-8DE05F8458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3" t="12914" b="71068"/>
          <a:stretch/>
        </p:blipFill>
        <p:spPr>
          <a:xfrm rot="10800000" flipH="1" flipV="1">
            <a:off x="1774334" y="5729735"/>
            <a:ext cx="7293120" cy="1088758"/>
          </a:xfrm>
          <a:prstGeom prst="rect">
            <a:avLst/>
          </a:prstGeom>
        </p:spPr>
      </p:pic>
      <p:pic>
        <p:nvPicPr>
          <p:cNvPr id="204" name="Picture 203" descr="A picture containing text, measuring stick&#10;&#10;Description automatically generated">
            <a:extLst>
              <a:ext uri="{FF2B5EF4-FFF2-40B4-BE49-F238E27FC236}">
                <a16:creationId xmlns:a16="http://schemas.microsoft.com/office/drawing/2014/main" id="{561E91BD-2583-4868-AF0B-54C50F591F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3" t="12914" b="71068"/>
          <a:stretch/>
        </p:blipFill>
        <p:spPr>
          <a:xfrm rot="5400000" flipH="1" flipV="1">
            <a:off x="1651723" y="2485190"/>
            <a:ext cx="6427123" cy="1088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9063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7" presetClass="entr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9" dur="7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750"/>
                            </p:stCondLst>
                            <p:childTnLst>
                              <p:par>
                                <p:cTn id="81" presetID="31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750"/>
                            </p:stCondLst>
                            <p:childTnLst>
                              <p:par>
                                <p:cTn id="8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250"/>
                            </p:stCondLst>
                            <p:childTnLst>
                              <p:par>
                                <p:cTn id="9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4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750"/>
                            </p:stCondLst>
                            <p:childTnLst>
                              <p:par>
                                <p:cTn id="9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0.00116 L -0.11042 -0.00371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21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750"/>
                            </p:stCondLst>
                            <p:childTnLst>
                              <p:par>
                                <p:cTn id="99" presetID="7" presetClass="entr" presetSubtype="4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1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1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6750"/>
                            </p:stCondLst>
                            <p:childTnLst>
                              <p:par>
                                <p:cTn id="104" presetID="4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5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7250"/>
                            </p:stCondLst>
                            <p:childTnLst>
                              <p:par>
                                <p:cTn id="10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0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7750"/>
                            </p:stCondLst>
                            <p:childTnLst>
                              <p:par>
                                <p:cTn id="11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8750"/>
                            </p:stCondLst>
                            <p:childTnLst>
                              <p:par>
                                <p:cTn id="11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1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9250"/>
                            </p:stCondLst>
                            <p:childTnLst>
                              <p:par>
                                <p:cTn id="12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5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9750"/>
                            </p:stCondLst>
                            <p:childTnLst>
                              <p:par>
                                <p:cTn id="12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7037E-7 L 0.09362 0.00347 " pathEditMode="relative" rAng="0" ptsTypes="AA">
                                      <p:cBhvr>
                                        <p:cTn id="128" dur="2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74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1750"/>
                            </p:stCondLst>
                            <p:childTnLst>
                              <p:par>
                                <p:cTn id="130" presetID="7" presetClass="entr" presetSubtype="4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1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1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2750"/>
                            </p:stCondLst>
                            <p:childTnLst>
                              <p:par>
                                <p:cTn id="135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6" dur="50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3250"/>
                            </p:stCondLst>
                            <p:childTnLst>
                              <p:par>
                                <p:cTn id="140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3750"/>
                            </p:stCondLst>
                            <p:childTnLst>
                              <p:par>
                                <p:cTn id="14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8"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4750"/>
                            </p:stCondLst>
                            <p:childTnLst>
                              <p:par>
                                <p:cTn id="15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3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5250"/>
                            </p:stCondLst>
                            <p:childTnLst>
                              <p:par>
                                <p:cTn id="155" presetID="7" presetClass="entr" presetSubtype="4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1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1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6250"/>
                            </p:stCondLst>
                            <p:childTnLst>
                              <p:par>
                                <p:cTn id="160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6750"/>
                            </p:stCondLst>
                            <p:childTnLst>
                              <p:par>
                                <p:cTn id="16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7750"/>
                            </p:stCondLst>
                            <p:childTnLst>
                              <p:par>
                                <p:cTn id="17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3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8250"/>
                            </p:stCondLst>
                            <p:childTnLst>
                              <p:par>
                                <p:cTn id="17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7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8750"/>
                            </p:stCondLst>
                            <p:childTnLst>
                              <p:par>
                                <p:cTn id="17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1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9250"/>
                            </p:stCondLst>
                            <p:childTnLst>
                              <p:par>
                                <p:cTn id="18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5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9750"/>
                            </p:stCondLst>
                            <p:childTnLst>
                              <p:par>
                                <p:cTn id="18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9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/>
      <p:bldP spid="11" grpId="0"/>
      <p:bldP spid="12" grpId="0"/>
      <p:bldP spid="14" grpId="0" animBg="1"/>
      <p:bldP spid="15" grpId="0"/>
      <p:bldP spid="200" grpId="0"/>
      <p:bldP spid="201" grpId="0"/>
      <p:bldP spid="202" grpId="0"/>
      <p:bldP spid="203" grpId="0"/>
      <p:bldP spid="13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C6DA2D67-8333-4A2D-A4A4-A6CC1D69D1B2}"/>
              </a:ext>
            </a:extLst>
          </p:cNvPr>
          <p:cNvGrpSpPr/>
          <p:nvPr/>
        </p:nvGrpSpPr>
        <p:grpSpPr>
          <a:xfrm>
            <a:off x="387874" y="305543"/>
            <a:ext cx="11416251" cy="6246913"/>
            <a:chOff x="480280" y="611087"/>
            <a:chExt cx="11416251" cy="6246913"/>
          </a:xfrm>
        </p:grpSpPr>
        <p:pic>
          <p:nvPicPr>
            <p:cNvPr id="3" name="Picture 2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A5BCFBC9-375B-4868-8950-77730207DE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000" b="25833"/>
            <a:stretch/>
          </p:blipFill>
          <p:spPr>
            <a:xfrm>
              <a:off x="480280" y="611087"/>
              <a:ext cx="11416251" cy="6246913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13F9E8B-8AB7-4891-BD97-687240822604}"/>
                </a:ext>
              </a:extLst>
            </p:cNvPr>
            <p:cNvSpPr txBox="1"/>
            <p:nvPr/>
          </p:nvSpPr>
          <p:spPr>
            <a:xfrm>
              <a:off x="3118634" y="2460639"/>
              <a:ext cx="5198051" cy="2308324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7200" b="1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 bước vẽ hình vuông:</a:t>
              </a:r>
              <a:endParaRPr lang="en-US" altLang="en-US" sz="72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93C6D6B1-7E47-4867-85E8-2D28AD807E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831771"/>
            <a:ext cx="3527718" cy="3026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0691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5C0CA83A-2410-49C4-95EB-0E0182A247F3}"/>
              </a:ext>
            </a:extLst>
          </p:cNvPr>
          <p:cNvGrpSpPr/>
          <p:nvPr/>
        </p:nvGrpSpPr>
        <p:grpSpPr>
          <a:xfrm>
            <a:off x="2977977" y="520614"/>
            <a:ext cx="8680622" cy="1423121"/>
            <a:chOff x="2977977" y="520614"/>
            <a:chExt cx="8680622" cy="1423121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BAE6D86C-A197-4539-9B05-607573B87600}"/>
                </a:ext>
              </a:extLst>
            </p:cNvPr>
            <p:cNvGrpSpPr/>
            <p:nvPr/>
          </p:nvGrpSpPr>
          <p:grpSpPr>
            <a:xfrm>
              <a:off x="2977977" y="520614"/>
              <a:ext cx="8680622" cy="1423121"/>
              <a:chOff x="2977977" y="520614"/>
              <a:chExt cx="8680622" cy="1423121"/>
            </a:xfrm>
          </p:grpSpPr>
          <p:sp>
            <p:nvSpPr>
              <p:cNvPr id="29" name="Arrow: Pentagon 28">
                <a:extLst>
                  <a:ext uri="{FF2B5EF4-FFF2-40B4-BE49-F238E27FC236}">
                    <a16:creationId xmlns:a16="http://schemas.microsoft.com/office/drawing/2014/main" id="{26870797-996E-42B7-9836-32C8B2CC4F0F}"/>
                  </a:ext>
                </a:extLst>
              </p:cNvPr>
              <p:cNvSpPr/>
              <p:nvPr/>
            </p:nvSpPr>
            <p:spPr>
              <a:xfrm flipH="1">
                <a:off x="2977977" y="520614"/>
                <a:ext cx="8680622" cy="1423121"/>
              </a:xfrm>
              <a:prstGeom prst="homePlate">
                <a:avLst>
                  <a:gd name="adj" fmla="val 37761"/>
                </a:avLst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Arrow: Pentagon 29">
                <a:extLst>
                  <a:ext uri="{FF2B5EF4-FFF2-40B4-BE49-F238E27FC236}">
                    <a16:creationId xmlns:a16="http://schemas.microsoft.com/office/drawing/2014/main" id="{7AE0A374-365E-4D87-B007-644673FD1681}"/>
                  </a:ext>
                </a:extLst>
              </p:cNvPr>
              <p:cNvSpPr/>
              <p:nvPr/>
            </p:nvSpPr>
            <p:spPr>
              <a:xfrm flipH="1">
                <a:off x="3161405" y="609600"/>
                <a:ext cx="8356493" cy="1244143"/>
              </a:xfrm>
              <a:prstGeom prst="homePlate">
                <a:avLst>
                  <a:gd name="adj" fmla="val 37761"/>
                </a:avLst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TextBox 9">
              <a:extLst>
                <a:ext uri="{FF2B5EF4-FFF2-40B4-BE49-F238E27FC236}">
                  <a16:creationId xmlns:a16="http://schemas.microsoft.com/office/drawing/2014/main" id="{8686F1AB-3B7A-4736-8862-CCFC62742A95}"/>
                </a:ext>
              </a:extLst>
            </p:cNvPr>
            <p:cNvSpPr txBox="1"/>
            <p:nvPr/>
          </p:nvSpPr>
          <p:spPr>
            <a:xfrm>
              <a:off x="3613083" y="712186"/>
              <a:ext cx="7904816" cy="98488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Vẽ cạnh thứ nhất của hình vuông theo số đo của đề bài.</a:t>
              </a:r>
              <a:endPara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5BD915C-8C1E-4EFD-94B0-9EBB0384D0EA}"/>
              </a:ext>
            </a:extLst>
          </p:cNvPr>
          <p:cNvGrpSpPr/>
          <p:nvPr/>
        </p:nvGrpSpPr>
        <p:grpSpPr>
          <a:xfrm>
            <a:off x="233149" y="491996"/>
            <a:ext cx="3810968" cy="1451739"/>
            <a:chOff x="-228600" y="330485"/>
            <a:chExt cx="4316848" cy="1183067"/>
          </a:xfrm>
          <a:solidFill>
            <a:srgbClr val="C00000"/>
          </a:solidFill>
        </p:grpSpPr>
        <p:pic>
          <p:nvPicPr>
            <p:cNvPr id="4" name="Graphic 20">
              <a:extLst>
                <a:ext uri="{FF2B5EF4-FFF2-40B4-BE49-F238E27FC236}">
                  <a16:creationId xmlns:a16="http://schemas.microsoft.com/office/drawing/2014/main" id="{153DD887-1220-4F0E-BA1A-570EB6F416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23077"/>
            <a:stretch>
              <a:fillRect/>
            </a:stretch>
          </p:blipFill>
          <p:spPr>
            <a:xfrm>
              <a:off x="-228600" y="330485"/>
              <a:ext cx="3316963" cy="118306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" name="TextBox 21">
              <a:extLst>
                <a:ext uri="{FF2B5EF4-FFF2-40B4-BE49-F238E27FC236}">
                  <a16:creationId xmlns:a16="http://schemas.microsoft.com/office/drawing/2014/main" id="{13057D06-C369-4707-9D0F-007FA7FCC7D9}"/>
                </a:ext>
              </a:extLst>
            </p:cNvPr>
            <p:cNvSpPr txBox="1"/>
            <p:nvPr/>
          </p:nvSpPr>
          <p:spPr>
            <a:xfrm>
              <a:off x="362716" y="636692"/>
              <a:ext cx="1926555" cy="677108"/>
            </a:xfrm>
            <a:prstGeom prst="rect">
              <a:avLst/>
            </a:prstGeom>
            <a:grpFill/>
          </p:spPr>
          <p:txBody>
            <a:bodyPr wrap="non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4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 1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43AE9F1-475D-46A8-BCAA-6E214547501C}"/>
              </a:ext>
            </a:extLst>
          </p:cNvPr>
          <p:cNvGrpSpPr/>
          <p:nvPr/>
        </p:nvGrpSpPr>
        <p:grpSpPr>
          <a:xfrm>
            <a:off x="3161407" y="2087170"/>
            <a:ext cx="8797444" cy="1451738"/>
            <a:chOff x="2971801" y="403524"/>
            <a:chExt cx="9601109" cy="96424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21477C1-5ECC-4CAB-A6CE-68694E20E0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-3225"/>
            <a:stretch>
              <a:fillRect/>
            </a:stretch>
          </p:blipFill>
          <p:spPr>
            <a:xfrm>
              <a:off x="2971801" y="403524"/>
              <a:ext cx="9601109" cy="96424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98ED3F4-6DBD-4282-A55C-C0E6B46A3D59}"/>
                </a:ext>
              </a:extLst>
            </p:cNvPr>
            <p:cNvSpPr txBox="1"/>
            <p:nvPr/>
          </p:nvSpPr>
          <p:spPr>
            <a:xfrm>
              <a:off x="3535131" y="558565"/>
              <a:ext cx="8626937" cy="65415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32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Vẽ cạnh góc vuông thứ nhất của hình vuông, lấy số đo theo đề bài.</a:t>
              </a:r>
              <a:endPara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7F9683A-305B-433B-B5DB-B53057104EE7}"/>
              </a:ext>
            </a:extLst>
          </p:cNvPr>
          <p:cNvGrpSpPr/>
          <p:nvPr/>
        </p:nvGrpSpPr>
        <p:grpSpPr>
          <a:xfrm>
            <a:off x="233149" y="2087170"/>
            <a:ext cx="2928257" cy="1451739"/>
            <a:chOff x="-228600" y="330485"/>
            <a:chExt cx="3316963" cy="1183067"/>
          </a:xfrm>
        </p:grpSpPr>
        <p:pic>
          <p:nvPicPr>
            <p:cNvPr id="12" name="Graphic 20">
              <a:extLst>
                <a:ext uri="{FF2B5EF4-FFF2-40B4-BE49-F238E27FC236}">
                  <a16:creationId xmlns:a16="http://schemas.microsoft.com/office/drawing/2014/main" id="{28D3FA1F-0538-4503-9052-1CEF1E143E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23077"/>
            <a:stretch>
              <a:fillRect/>
            </a:stretch>
          </p:blipFill>
          <p:spPr>
            <a:xfrm>
              <a:off x="-228600" y="330485"/>
              <a:ext cx="3316963" cy="118306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TextBox 21">
              <a:extLst>
                <a:ext uri="{FF2B5EF4-FFF2-40B4-BE49-F238E27FC236}">
                  <a16:creationId xmlns:a16="http://schemas.microsoft.com/office/drawing/2014/main" id="{9E740A09-94FA-4797-9131-12885A944709}"/>
                </a:ext>
              </a:extLst>
            </p:cNvPr>
            <p:cNvSpPr txBox="1"/>
            <p:nvPr/>
          </p:nvSpPr>
          <p:spPr>
            <a:xfrm>
              <a:off x="362716" y="636692"/>
              <a:ext cx="1926554" cy="55179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4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 2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ECE111E0-8C91-4D5A-80C5-DA99A12BD316}"/>
              </a:ext>
            </a:extLst>
          </p:cNvPr>
          <p:cNvGrpSpPr/>
          <p:nvPr/>
        </p:nvGrpSpPr>
        <p:grpSpPr>
          <a:xfrm>
            <a:off x="3042317" y="3709844"/>
            <a:ext cx="8680622" cy="1423121"/>
            <a:chOff x="3042317" y="3709844"/>
            <a:chExt cx="8680622" cy="1423121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A8FFCED0-1932-46AE-979C-D7624776C2C0}"/>
                </a:ext>
              </a:extLst>
            </p:cNvPr>
            <p:cNvGrpSpPr/>
            <p:nvPr/>
          </p:nvGrpSpPr>
          <p:grpSpPr>
            <a:xfrm>
              <a:off x="3042317" y="3709844"/>
              <a:ext cx="8680622" cy="1423121"/>
              <a:chOff x="2977977" y="520614"/>
              <a:chExt cx="8680622" cy="1423121"/>
            </a:xfrm>
          </p:grpSpPr>
          <p:sp>
            <p:nvSpPr>
              <p:cNvPr id="33" name="Arrow: Pentagon 32">
                <a:extLst>
                  <a:ext uri="{FF2B5EF4-FFF2-40B4-BE49-F238E27FC236}">
                    <a16:creationId xmlns:a16="http://schemas.microsoft.com/office/drawing/2014/main" id="{E7FD13E4-F30A-437F-9320-A35788BFF93B}"/>
                  </a:ext>
                </a:extLst>
              </p:cNvPr>
              <p:cNvSpPr/>
              <p:nvPr/>
            </p:nvSpPr>
            <p:spPr>
              <a:xfrm flipH="1">
                <a:off x="2977977" y="520614"/>
                <a:ext cx="8680622" cy="1423121"/>
              </a:xfrm>
              <a:prstGeom prst="homePlate">
                <a:avLst>
                  <a:gd name="adj" fmla="val 37761"/>
                </a:avLst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Arrow: Pentagon 33">
                <a:extLst>
                  <a:ext uri="{FF2B5EF4-FFF2-40B4-BE49-F238E27FC236}">
                    <a16:creationId xmlns:a16="http://schemas.microsoft.com/office/drawing/2014/main" id="{12F90765-2E0A-4982-8034-C3A9D4A1B79C}"/>
                  </a:ext>
                </a:extLst>
              </p:cNvPr>
              <p:cNvSpPr/>
              <p:nvPr/>
            </p:nvSpPr>
            <p:spPr>
              <a:xfrm flipH="1">
                <a:off x="3161405" y="609600"/>
                <a:ext cx="8356493" cy="1244143"/>
              </a:xfrm>
              <a:prstGeom prst="homePlate">
                <a:avLst>
                  <a:gd name="adj" fmla="val 37761"/>
                </a:avLst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TextBox 9">
              <a:extLst>
                <a:ext uri="{FF2B5EF4-FFF2-40B4-BE49-F238E27FC236}">
                  <a16:creationId xmlns:a16="http://schemas.microsoft.com/office/drawing/2014/main" id="{1C8C819B-DAE0-4851-A409-3261820B7A3D}"/>
                </a:ext>
              </a:extLst>
            </p:cNvPr>
            <p:cNvSpPr txBox="1"/>
            <p:nvPr/>
          </p:nvSpPr>
          <p:spPr>
            <a:xfrm>
              <a:off x="3677583" y="3914653"/>
              <a:ext cx="7904816" cy="98488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Vẽ cạnh góc vuông thứ hai của hình vuông, lấy số đo theo đề bài.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9E4C87F-EAE1-4143-ABCE-697FD3BA4C73}"/>
              </a:ext>
            </a:extLst>
          </p:cNvPr>
          <p:cNvGrpSpPr/>
          <p:nvPr/>
        </p:nvGrpSpPr>
        <p:grpSpPr>
          <a:xfrm>
            <a:off x="233149" y="3681227"/>
            <a:ext cx="2928257" cy="1451739"/>
            <a:chOff x="-228600" y="330485"/>
            <a:chExt cx="3316963" cy="1183067"/>
          </a:xfrm>
        </p:grpSpPr>
        <p:pic>
          <p:nvPicPr>
            <p:cNvPr id="18" name="Graphic 20">
              <a:extLst>
                <a:ext uri="{FF2B5EF4-FFF2-40B4-BE49-F238E27FC236}">
                  <a16:creationId xmlns:a16="http://schemas.microsoft.com/office/drawing/2014/main" id="{8502745A-E61E-4CBE-80FA-27153E945F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l="23077"/>
            <a:stretch>
              <a:fillRect/>
            </a:stretch>
          </p:blipFill>
          <p:spPr>
            <a:xfrm>
              <a:off x="-228600" y="330485"/>
              <a:ext cx="3316963" cy="118306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TextBox 21">
              <a:extLst>
                <a:ext uri="{FF2B5EF4-FFF2-40B4-BE49-F238E27FC236}">
                  <a16:creationId xmlns:a16="http://schemas.microsoft.com/office/drawing/2014/main" id="{023B4941-FD85-444F-AFD3-648E4D1FA79B}"/>
                </a:ext>
              </a:extLst>
            </p:cNvPr>
            <p:cNvSpPr txBox="1"/>
            <p:nvPr/>
          </p:nvSpPr>
          <p:spPr>
            <a:xfrm>
              <a:off x="362716" y="636692"/>
              <a:ext cx="1926554" cy="55179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4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 3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1950572-E8B3-424E-9AC7-E07188573B91}"/>
              </a:ext>
            </a:extLst>
          </p:cNvPr>
          <p:cNvGrpSpPr/>
          <p:nvPr/>
        </p:nvGrpSpPr>
        <p:grpSpPr>
          <a:xfrm>
            <a:off x="3042317" y="5303900"/>
            <a:ext cx="8680622" cy="1423121"/>
            <a:chOff x="3042317" y="5303900"/>
            <a:chExt cx="8680622" cy="1423121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088D6F47-1EC0-4D0A-B4F4-38B146F491DA}"/>
                </a:ext>
              </a:extLst>
            </p:cNvPr>
            <p:cNvGrpSpPr/>
            <p:nvPr/>
          </p:nvGrpSpPr>
          <p:grpSpPr>
            <a:xfrm>
              <a:off x="3042317" y="5303900"/>
              <a:ext cx="8680622" cy="1423121"/>
              <a:chOff x="2977977" y="520614"/>
              <a:chExt cx="8680622" cy="1423121"/>
            </a:xfrm>
            <a:solidFill>
              <a:srgbClr val="0070C0"/>
            </a:solidFill>
          </p:grpSpPr>
          <p:sp>
            <p:nvSpPr>
              <p:cNvPr id="36" name="Arrow: Pentagon 35">
                <a:extLst>
                  <a:ext uri="{FF2B5EF4-FFF2-40B4-BE49-F238E27FC236}">
                    <a16:creationId xmlns:a16="http://schemas.microsoft.com/office/drawing/2014/main" id="{68B17134-FE4B-4FA0-B567-B3AB26DFCD7F}"/>
                  </a:ext>
                </a:extLst>
              </p:cNvPr>
              <p:cNvSpPr/>
              <p:nvPr/>
            </p:nvSpPr>
            <p:spPr>
              <a:xfrm flipH="1">
                <a:off x="2977977" y="520614"/>
                <a:ext cx="8680622" cy="1423121"/>
              </a:xfrm>
              <a:prstGeom prst="homePlate">
                <a:avLst>
                  <a:gd name="adj" fmla="val 37761"/>
                </a:avLst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Arrow: Pentagon 36">
                <a:extLst>
                  <a:ext uri="{FF2B5EF4-FFF2-40B4-BE49-F238E27FC236}">
                    <a16:creationId xmlns:a16="http://schemas.microsoft.com/office/drawing/2014/main" id="{D5C293C9-5798-4E67-A3DF-16FCDEB591DF}"/>
                  </a:ext>
                </a:extLst>
              </p:cNvPr>
              <p:cNvSpPr/>
              <p:nvPr/>
            </p:nvSpPr>
            <p:spPr>
              <a:xfrm flipH="1">
                <a:off x="3161405" y="609600"/>
                <a:ext cx="8356493" cy="1244143"/>
              </a:xfrm>
              <a:prstGeom prst="homePlate">
                <a:avLst>
                  <a:gd name="adj" fmla="val 37761"/>
                </a:avLst>
              </a:prstGeom>
              <a:grp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2" name="TextBox 9">
              <a:extLst>
                <a:ext uri="{FF2B5EF4-FFF2-40B4-BE49-F238E27FC236}">
                  <a16:creationId xmlns:a16="http://schemas.microsoft.com/office/drawing/2014/main" id="{67968E25-FF29-4EEE-A310-626E7102ACC6}"/>
                </a:ext>
              </a:extLst>
            </p:cNvPr>
            <p:cNvSpPr txBox="1"/>
            <p:nvPr/>
          </p:nvSpPr>
          <p:spPr>
            <a:xfrm>
              <a:off x="3677583" y="5541367"/>
              <a:ext cx="7904816" cy="98488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en-US" sz="32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Nối hai đầu còn lại của hai cạnh góc vuông vừa vẽ ta được hình vuông.</a:t>
              </a:r>
              <a:endPara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10E2FDF-DEC6-4AEA-9F0F-2C31179788D2}"/>
              </a:ext>
            </a:extLst>
          </p:cNvPr>
          <p:cNvGrpSpPr/>
          <p:nvPr/>
        </p:nvGrpSpPr>
        <p:grpSpPr>
          <a:xfrm>
            <a:off x="233149" y="5275283"/>
            <a:ext cx="2928257" cy="1451739"/>
            <a:chOff x="-228600" y="330485"/>
            <a:chExt cx="3316963" cy="1183067"/>
          </a:xfrm>
        </p:grpSpPr>
        <p:pic>
          <p:nvPicPr>
            <p:cNvPr id="24" name="Graphic 20">
              <a:extLst>
                <a:ext uri="{FF2B5EF4-FFF2-40B4-BE49-F238E27FC236}">
                  <a16:creationId xmlns:a16="http://schemas.microsoft.com/office/drawing/2014/main" id="{A8CDDA7C-FEAB-4BBE-AAF6-26A1848DE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 l="23077"/>
            <a:stretch>
              <a:fillRect/>
            </a:stretch>
          </p:blipFill>
          <p:spPr>
            <a:xfrm>
              <a:off x="-228600" y="330485"/>
              <a:ext cx="3316963" cy="118306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TextBox 21">
              <a:extLst>
                <a:ext uri="{FF2B5EF4-FFF2-40B4-BE49-F238E27FC236}">
                  <a16:creationId xmlns:a16="http://schemas.microsoft.com/office/drawing/2014/main" id="{AEDB01EA-8684-455E-8CAF-3FB67D11F39D}"/>
                </a:ext>
              </a:extLst>
            </p:cNvPr>
            <p:cNvSpPr txBox="1"/>
            <p:nvPr/>
          </p:nvSpPr>
          <p:spPr>
            <a:xfrm>
              <a:off x="362716" y="636692"/>
              <a:ext cx="1926554" cy="55179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4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800636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id="{2910F406-2FEA-4CE4-B7F7-1DD4F1564C1D}"/>
              </a:ext>
            </a:extLst>
          </p:cNvPr>
          <p:cNvGrpSpPr/>
          <p:nvPr/>
        </p:nvGrpSpPr>
        <p:grpSpPr>
          <a:xfrm>
            <a:off x="1879424" y="346120"/>
            <a:ext cx="8433151" cy="277792"/>
            <a:chOff x="1879425" y="1042608"/>
            <a:chExt cx="8433151" cy="277792"/>
          </a:xfrm>
        </p:grpSpPr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E936329B-4A50-4D90-AB45-D2A3DD0453F0}"/>
                </a:ext>
              </a:extLst>
            </p:cNvPr>
            <p:cNvSpPr/>
            <p:nvPr/>
          </p:nvSpPr>
          <p:spPr>
            <a:xfrm>
              <a:off x="1879425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90B238E3-33A6-4844-A454-07CCABFA9658}"/>
                </a:ext>
              </a:extLst>
            </p:cNvPr>
            <p:cNvSpPr/>
            <p:nvPr/>
          </p:nvSpPr>
          <p:spPr>
            <a:xfrm>
              <a:off x="2559038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54E4B841-5F58-42F7-9198-F77F292DA538}"/>
                </a:ext>
              </a:extLst>
            </p:cNvPr>
            <p:cNvSpPr/>
            <p:nvPr/>
          </p:nvSpPr>
          <p:spPr>
            <a:xfrm>
              <a:off x="3238651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2C442706-1E51-41C0-A0FF-E65EC8A50D5F}"/>
                </a:ext>
              </a:extLst>
            </p:cNvPr>
            <p:cNvSpPr/>
            <p:nvPr/>
          </p:nvSpPr>
          <p:spPr>
            <a:xfrm>
              <a:off x="3918264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E8FC7980-A6E1-482C-A6D1-5A0937092D15}"/>
                </a:ext>
              </a:extLst>
            </p:cNvPr>
            <p:cNvSpPr/>
            <p:nvPr/>
          </p:nvSpPr>
          <p:spPr>
            <a:xfrm>
              <a:off x="4597877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24" name="椭圆 23">
              <a:extLst>
                <a:ext uri="{FF2B5EF4-FFF2-40B4-BE49-F238E27FC236}">
                  <a16:creationId xmlns:a16="http://schemas.microsoft.com/office/drawing/2014/main" id="{F415EDC5-8BA5-4823-9D99-19A4EB8843AF}"/>
                </a:ext>
              </a:extLst>
            </p:cNvPr>
            <p:cNvSpPr/>
            <p:nvPr/>
          </p:nvSpPr>
          <p:spPr>
            <a:xfrm>
              <a:off x="5277490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25" name="椭圆 24">
              <a:extLst>
                <a:ext uri="{FF2B5EF4-FFF2-40B4-BE49-F238E27FC236}">
                  <a16:creationId xmlns:a16="http://schemas.microsoft.com/office/drawing/2014/main" id="{DAF3A529-75DF-4145-9C1D-39034E770E4A}"/>
                </a:ext>
              </a:extLst>
            </p:cNvPr>
            <p:cNvSpPr/>
            <p:nvPr/>
          </p:nvSpPr>
          <p:spPr>
            <a:xfrm>
              <a:off x="5957103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26" name="椭圆 25">
              <a:extLst>
                <a:ext uri="{FF2B5EF4-FFF2-40B4-BE49-F238E27FC236}">
                  <a16:creationId xmlns:a16="http://schemas.microsoft.com/office/drawing/2014/main" id="{214FF73A-ABDD-42DB-BEBB-A9BE54B3B491}"/>
                </a:ext>
              </a:extLst>
            </p:cNvPr>
            <p:cNvSpPr/>
            <p:nvPr/>
          </p:nvSpPr>
          <p:spPr>
            <a:xfrm>
              <a:off x="6636716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27" name="椭圆 26">
              <a:extLst>
                <a:ext uri="{FF2B5EF4-FFF2-40B4-BE49-F238E27FC236}">
                  <a16:creationId xmlns:a16="http://schemas.microsoft.com/office/drawing/2014/main" id="{3DEE03CC-3F34-49E8-BDAA-ACD89F6C472F}"/>
                </a:ext>
              </a:extLst>
            </p:cNvPr>
            <p:cNvSpPr/>
            <p:nvPr/>
          </p:nvSpPr>
          <p:spPr>
            <a:xfrm>
              <a:off x="7316329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28" name="椭圆 27">
              <a:extLst>
                <a:ext uri="{FF2B5EF4-FFF2-40B4-BE49-F238E27FC236}">
                  <a16:creationId xmlns:a16="http://schemas.microsoft.com/office/drawing/2014/main" id="{69032060-FB4F-47B8-BA4A-F65B96F25075}"/>
                </a:ext>
              </a:extLst>
            </p:cNvPr>
            <p:cNvSpPr/>
            <p:nvPr/>
          </p:nvSpPr>
          <p:spPr>
            <a:xfrm>
              <a:off x="7995942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29" name="椭圆 28">
              <a:extLst>
                <a:ext uri="{FF2B5EF4-FFF2-40B4-BE49-F238E27FC236}">
                  <a16:creationId xmlns:a16="http://schemas.microsoft.com/office/drawing/2014/main" id="{14F838FF-3ED7-495A-BE23-A39F25FDDD2D}"/>
                </a:ext>
              </a:extLst>
            </p:cNvPr>
            <p:cNvSpPr/>
            <p:nvPr/>
          </p:nvSpPr>
          <p:spPr>
            <a:xfrm>
              <a:off x="8675555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30" name="椭圆 29">
              <a:extLst>
                <a:ext uri="{FF2B5EF4-FFF2-40B4-BE49-F238E27FC236}">
                  <a16:creationId xmlns:a16="http://schemas.microsoft.com/office/drawing/2014/main" id="{36C31CD1-159A-491A-A17B-F795AB9E2C22}"/>
                </a:ext>
              </a:extLst>
            </p:cNvPr>
            <p:cNvSpPr/>
            <p:nvPr/>
          </p:nvSpPr>
          <p:spPr>
            <a:xfrm>
              <a:off x="9355168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31" name="椭圆 30">
              <a:extLst>
                <a:ext uri="{FF2B5EF4-FFF2-40B4-BE49-F238E27FC236}">
                  <a16:creationId xmlns:a16="http://schemas.microsoft.com/office/drawing/2014/main" id="{925B9DE1-AC04-4AD3-AAEB-435E0E3A5A5D}"/>
                </a:ext>
              </a:extLst>
            </p:cNvPr>
            <p:cNvSpPr/>
            <p:nvPr/>
          </p:nvSpPr>
          <p:spPr>
            <a:xfrm>
              <a:off x="10034784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19CA846-3F3C-45E1-9B76-F114A66BBC0E}"/>
              </a:ext>
            </a:extLst>
          </p:cNvPr>
          <p:cNvGrpSpPr/>
          <p:nvPr/>
        </p:nvGrpSpPr>
        <p:grpSpPr>
          <a:xfrm>
            <a:off x="117586" y="93322"/>
            <a:ext cx="3228354" cy="1378228"/>
            <a:chOff x="3006540" y="739296"/>
            <a:chExt cx="3228354" cy="1378228"/>
          </a:xfrm>
        </p:grpSpPr>
        <p:sp>
          <p:nvSpPr>
            <p:cNvPr id="2" name="矩形: 圆角 1">
              <a:extLst>
                <a:ext uri="{FF2B5EF4-FFF2-40B4-BE49-F238E27FC236}">
                  <a16:creationId xmlns:a16="http://schemas.microsoft.com/office/drawing/2014/main" id="{84AD1FF0-8944-4EED-B589-0B483EA949B2}"/>
                </a:ext>
              </a:extLst>
            </p:cNvPr>
            <p:cNvSpPr/>
            <p:nvPr/>
          </p:nvSpPr>
          <p:spPr>
            <a:xfrm>
              <a:off x="3006540" y="794085"/>
              <a:ext cx="2839089" cy="1323439"/>
            </a:xfrm>
            <a:prstGeom prst="roundRect">
              <a:avLst>
                <a:gd name="adj" fmla="val 31373"/>
              </a:avLst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35" name="TextBox 15">
              <a:extLst>
                <a:ext uri="{FF2B5EF4-FFF2-40B4-BE49-F238E27FC236}">
                  <a16:creationId xmlns:a16="http://schemas.microsoft.com/office/drawing/2014/main" id="{C1E0915F-20A1-4D92-B4DE-9CD004C33A59}"/>
                </a:ext>
              </a:extLst>
            </p:cNvPr>
            <p:cNvSpPr txBox="1"/>
            <p:nvPr/>
          </p:nvSpPr>
          <p:spPr>
            <a:xfrm>
              <a:off x="3110291" y="739296"/>
              <a:ext cx="312460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69850" h="69850" prst="divot"/>
              </a:sp3d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8000" b="1">
                  <a:ln w="12700">
                    <a:solidFill>
                      <a:schemeClr val="bg1"/>
                    </a:solidFill>
                    <a:prstDash val="solid"/>
                  </a:ln>
                  <a:gradFill flip="none" rotWithShape="1">
                    <a:gsLst>
                      <a:gs pos="75000">
                        <a:srgbClr val="0070C0"/>
                      </a:gs>
                      <a:gs pos="53000">
                        <a:srgbClr val="39B1E8"/>
                      </a:gs>
                      <a:gs pos="17000">
                        <a:schemeClr val="accent5">
                          <a:lumMod val="20000"/>
                          <a:lumOff val="80000"/>
                        </a:schemeClr>
                      </a:gs>
                    </a:gsLst>
                    <a:lin ang="5400000" scaled="1"/>
                    <a:tileRect/>
                  </a:gradFill>
                  <a:effectLst>
                    <a:outerShdw blurRad="38100" dist="38100" dir="2700000" algn="tl">
                      <a:schemeClr val="bg1"/>
                    </a:outerShdw>
                  </a:effectLst>
                  <a:latin typeface="UTM Gradoo" panose="02040603050506020204" pitchFamily="18" charset="0"/>
                </a:rPr>
                <a:t>Toán</a:t>
              </a:r>
            </a:p>
          </p:txBody>
        </p:sp>
      </p:grpSp>
      <p:grpSp>
        <p:nvGrpSpPr>
          <p:cNvPr id="38" name="组合 6">
            <a:extLst>
              <a:ext uri="{FF2B5EF4-FFF2-40B4-BE49-F238E27FC236}">
                <a16:creationId xmlns:a16="http://schemas.microsoft.com/office/drawing/2014/main" id="{651E1C03-9524-4A72-8491-97ABC2E42E5D}"/>
              </a:ext>
            </a:extLst>
          </p:cNvPr>
          <p:cNvGrpSpPr/>
          <p:nvPr/>
        </p:nvGrpSpPr>
        <p:grpSpPr>
          <a:xfrm rot="20874962" flipH="1">
            <a:off x="5418213" y="793096"/>
            <a:ext cx="6792472" cy="5957192"/>
            <a:chOff x="6470650" y="1849438"/>
            <a:chExt cx="1797049" cy="1528763"/>
          </a:xfrm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E3AA2D9B-68C7-42E9-968C-E67F0A3F4AD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70650" y="1849438"/>
              <a:ext cx="1797049" cy="1528763"/>
            </a:xfrm>
            <a:custGeom>
              <a:avLst/>
              <a:gdLst>
                <a:gd name="T0" fmla="*/ 421 w 422"/>
                <a:gd name="T1" fmla="*/ 65 h 358"/>
                <a:gd name="T2" fmla="*/ 419 w 422"/>
                <a:gd name="T3" fmla="*/ 134 h 358"/>
                <a:gd name="T4" fmla="*/ 403 w 422"/>
                <a:gd name="T5" fmla="*/ 164 h 358"/>
                <a:gd name="T6" fmla="*/ 354 w 422"/>
                <a:gd name="T7" fmla="*/ 193 h 358"/>
                <a:gd name="T8" fmla="*/ 299 w 422"/>
                <a:gd name="T9" fmla="*/ 220 h 358"/>
                <a:gd name="T10" fmla="*/ 181 w 422"/>
                <a:gd name="T11" fmla="*/ 268 h 358"/>
                <a:gd name="T12" fmla="*/ 295 w 422"/>
                <a:gd name="T13" fmla="*/ 327 h 358"/>
                <a:gd name="T14" fmla="*/ 297 w 422"/>
                <a:gd name="T15" fmla="*/ 334 h 358"/>
                <a:gd name="T16" fmla="*/ 136 w 422"/>
                <a:gd name="T17" fmla="*/ 287 h 358"/>
                <a:gd name="T18" fmla="*/ 28 w 422"/>
                <a:gd name="T19" fmla="*/ 254 h 358"/>
                <a:gd name="T20" fmla="*/ 3 w 422"/>
                <a:gd name="T21" fmla="*/ 137 h 358"/>
                <a:gd name="T22" fmla="*/ 24 w 422"/>
                <a:gd name="T23" fmla="*/ 45 h 358"/>
                <a:gd name="T24" fmla="*/ 106 w 422"/>
                <a:gd name="T25" fmla="*/ 15 h 358"/>
                <a:gd name="T26" fmla="*/ 248 w 422"/>
                <a:gd name="T27" fmla="*/ 6 h 358"/>
                <a:gd name="T28" fmla="*/ 326 w 422"/>
                <a:gd name="T29" fmla="*/ 3 h 358"/>
                <a:gd name="T30" fmla="*/ 381 w 422"/>
                <a:gd name="T31" fmla="*/ 5 h 358"/>
                <a:gd name="T32" fmla="*/ 421 w 422"/>
                <a:gd name="T33" fmla="*/ 65 h 358"/>
                <a:gd name="T34" fmla="*/ 410 w 422"/>
                <a:gd name="T35" fmla="*/ 139 h 358"/>
                <a:gd name="T36" fmla="*/ 413 w 422"/>
                <a:gd name="T37" fmla="*/ 73 h 358"/>
                <a:gd name="T38" fmla="*/ 366 w 422"/>
                <a:gd name="T39" fmla="*/ 11 h 358"/>
                <a:gd name="T40" fmla="*/ 240 w 422"/>
                <a:gd name="T41" fmla="*/ 14 h 358"/>
                <a:gd name="T42" fmla="*/ 111 w 422"/>
                <a:gd name="T43" fmla="*/ 23 h 358"/>
                <a:gd name="T44" fmla="*/ 42 w 422"/>
                <a:gd name="T45" fmla="*/ 38 h 358"/>
                <a:gd name="T46" fmla="*/ 13 w 422"/>
                <a:gd name="T47" fmla="*/ 94 h 358"/>
                <a:gd name="T48" fmla="*/ 17 w 422"/>
                <a:gd name="T49" fmla="*/ 219 h 358"/>
                <a:gd name="T50" fmla="*/ 137 w 422"/>
                <a:gd name="T51" fmla="*/ 281 h 358"/>
                <a:gd name="T52" fmla="*/ 139 w 422"/>
                <a:gd name="T53" fmla="*/ 284 h 358"/>
                <a:gd name="T54" fmla="*/ 279 w 422"/>
                <a:gd name="T55" fmla="*/ 333 h 358"/>
                <a:gd name="T56" fmla="*/ 172 w 422"/>
                <a:gd name="T57" fmla="*/ 268 h 358"/>
                <a:gd name="T58" fmla="*/ 172 w 422"/>
                <a:gd name="T59" fmla="*/ 267 h 358"/>
                <a:gd name="T60" fmla="*/ 175 w 422"/>
                <a:gd name="T61" fmla="*/ 262 h 358"/>
                <a:gd name="T62" fmla="*/ 303 w 422"/>
                <a:gd name="T63" fmla="*/ 209 h 358"/>
                <a:gd name="T64" fmla="*/ 361 w 422"/>
                <a:gd name="T65" fmla="*/ 180 h 358"/>
                <a:gd name="T66" fmla="*/ 410 w 422"/>
                <a:gd name="T67" fmla="*/ 139 h 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22" h="358">
                  <a:moveTo>
                    <a:pt x="421" y="65"/>
                  </a:moveTo>
                  <a:cubicBezTo>
                    <a:pt x="422" y="87"/>
                    <a:pt x="422" y="112"/>
                    <a:pt x="419" y="134"/>
                  </a:cubicBezTo>
                  <a:cubicBezTo>
                    <a:pt x="417" y="146"/>
                    <a:pt x="413" y="156"/>
                    <a:pt x="403" y="164"/>
                  </a:cubicBezTo>
                  <a:cubicBezTo>
                    <a:pt x="389" y="176"/>
                    <a:pt x="371" y="184"/>
                    <a:pt x="354" y="193"/>
                  </a:cubicBezTo>
                  <a:cubicBezTo>
                    <a:pt x="336" y="202"/>
                    <a:pt x="318" y="211"/>
                    <a:pt x="299" y="220"/>
                  </a:cubicBezTo>
                  <a:cubicBezTo>
                    <a:pt x="260" y="238"/>
                    <a:pt x="221" y="254"/>
                    <a:pt x="181" y="268"/>
                  </a:cubicBezTo>
                  <a:cubicBezTo>
                    <a:pt x="194" y="310"/>
                    <a:pt x="257" y="323"/>
                    <a:pt x="295" y="327"/>
                  </a:cubicBezTo>
                  <a:cubicBezTo>
                    <a:pt x="298" y="328"/>
                    <a:pt x="300" y="333"/>
                    <a:pt x="297" y="334"/>
                  </a:cubicBezTo>
                  <a:cubicBezTo>
                    <a:pt x="247" y="358"/>
                    <a:pt x="162" y="338"/>
                    <a:pt x="136" y="287"/>
                  </a:cubicBezTo>
                  <a:cubicBezTo>
                    <a:pt x="98" y="289"/>
                    <a:pt x="55" y="284"/>
                    <a:pt x="28" y="254"/>
                  </a:cubicBezTo>
                  <a:cubicBezTo>
                    <a:pt x="0" y="223"/>
                    <a:pt x="3" y="176"/>
                    <a:pt x="3" y="137"/>
                  </a:cubicBezTo>
                  <a:cubicBezTo>
                    <a:pt x="3" y="106"/>
                    <a:pt x="4" y="70"/>
                    <a:pt x="24" y="45"/>
                  </a:cubicBezTo>
                  <a:cubicBezTo>
                    <a:pt x="44" y="19"/>
                    <a:pt x="76" y="18"/>
                    <a:pt x="106" y="15"/>
                  </a:cubicBezTo>
                  <a:cubicBezTo>
                    <a:pt x="154" y="11"/>
                    <a:pt x="201" y="8"/>
                    <a:pt x="248" y="6"/>
                  </a:cubicBezTo>
                  <a:cubicBezTo>
                    <a:pt x="274" y="5"/>
                    <a:pt x="300" y="4"/>
                    <a:pt x="326" y="3"/>
                  </a:cubicBezTo>
                  <a:cubicBezTo>
                    <a:pt x="344" y="3"/>
                    <a:pt x="364" y="0"/>
                    <a:pt x="381" y="5"/>
                  </a:cubicBezTo>
                  <a:cubicBezTo>
                    <a:pt x="409" y="12"/>
                    <a:pt x="420" y="38"/>
                    <a:pt x="421" y="65"/>
                  </a:cubicBezTo>
                  <a:moveTo>
                    <a:pt x="410" y="139"/>
                  </a:moveTo>
                  <a:cubicBezTo>
                    <a:pt x="416" y="120"/>
                    <a:pt x="413" y="93"/>
                    <a:pt x="413" y="73"/>
                  </a:cubicBezTo>
                  <a:cubicBezTo>
                    <a:pt x="413" y="41"/>
                    <a:pt x="402" y="13"/>
                    <a:pt x="366" y="11"/>
                  </a:cubicBezTo>
                  <a:cubicBezTo>
                    <a:pt x="325" y="8"/>
                    <a:pt x="281" y="12"/>
                    <a:pt x="240" y="14"/>
                  </a:cubicBezTo>
                  <a:cubicBezTo>
                    <a:pt x="197" y="16"/>
                    <a:pt x="154" y="19"/>
                    <a:pt x="111" y="23"/>
                  </a:cubicBezTo>
                  <a:cubicBezTo>
                    <a:pt x="88" y="25"/>
                    <a:pt x="62" y="24"/>
                    <a:pt x="42" y="38"/>
                  </a:cubicBezTo>
                  <a:cubicBezTo>
                    <a:pt x="24" y="50"/>
                    <a:pt x="16" y="72"/>
                    <a:pt x="13" y="94"/>
                  </a:cubicBezTo>
                  <a:cubicBezTo>
                    <a:pt x="7" y="131"/>
                    <a:pt x="6" y="183"/>
                    <a:pt x="17" y="219"/>
                  </a:cubicBezTo>
                  <a:cubicBezTo>
                    <a:pt x="33" y="272"/>
                    <a:pt x="89" y="282"/>
                    <a:pt x="137" y="281"/>
                  </a:cubicBezTo>
                  <a:cubicBezTo>
                    <a:pt x="138" y="281"/>
                    <a:pt x="139" y="282"/>
                    <a:pt x="139" y="284"/>
                  </a:cubicBezTo>
                  <a:cubicBezTo>
                    <a:pt x="165" y="325"/>
                    <a:pt x="231" y="347"/>
                    <a:pt x="279" y="333"/>
                  </a:cubicBezTo>
                  <a:cubicBezTo>
                    <a:pt x="238" y="327"/>
                    <a:pt x="184" y="311"/>
                    <a:pt x="172" y="268"/>
                  </a:cubicBezTo>
                  <a:cubicBezTo>
                    <a:pt x="172" y="268"/>
                    <a:pt x="172" y="268"/>
                    <a:pt x="172" y="267"/>
                  </a:cubicBezTo>
                  <a:cubicBezTo>
                    <a:pt x="172" y="265"/>
                    <a:pt x="172" y="263"/>
                    <a:pt x="175" y="262"/>
                  </a:cubicBezTo>
                  <a:cubicBezTo>
                    <a:pt x="218" y="246"/>
                    <a:pt x="261" y="229"/>
                    <a:pt x="303" y="209"/>
                  </a:cubicBezTo>
                  <a:cubicBezTo>
                    <a:pt x="322" y="200"/>
                    <a:pt x="342" y="190"/>
                    <a:pt x="361" y="180"/>
                  </a:cubicBezTo>
                  <a:cubicBezTo>
                    <a:pt x="380" y="170"/>
                    <a:pt x="404" y="161"/>
                    <a:pt x="410" y="139"/>
                  </a:cubicBezTo>
                </a:path>
              </a:pathLst>
            </a:custGeom>
            <a:solidFill>
              <a:srgbClr val="3C3C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A143203B-F70E-4BA4-B790-4F5AF656F6FE}"/>
                </a:ext>
              </a:extLst>
            </p:cNvPr>
            <p:cNvSpPr/>
            <p:nvPr/>
          </p:nvSpPr>
          <p:spPr bwMode="auto">
            <a:xfrm>
              <a:off x="6496050" y="1882776"/>
              <a:ext cx="1746249" cy="1447800"/>
            </a:xfrm>
            <a:custGeom>
              <a:avLst/>
              <a:gdLst>
                <a:gd name="T0" fmla="*/ 407 w 410"/>
                <a:gd name="T1" fmla="*/ 65 h 339"/>
                <a:gd name="T2" fmla="*/ 404 w 410"/>
                <a:gd name="T3" fmla="*/ 131 h 339"/>
                <a:gd name="T4" fmla="*/ 355 w 410"/>
                <a:gd name="T5" fmla="*/ 172 h 339"/>
                <a:gd name="T6" fmla="*/ 297 w 410"/>
                <a:gd name="T7" fmla="*/ 201 h 339"/>
                <a:gd name="T8" fmla="*/ 169 w 410"/>
                <a:gd name="T9" fmla="*/ 254 h 339"/>
                <a:gd name="T10" fmla="*/ 166 w 410"/>
                <a:gd name="T11" fmla="*/ 259 h 339"/>
                <a:gd name="T12" fmla="*/ 166 w 410"/>
                <a:gd name="T13" fmla="*/ 260 h 339"/>
                <a:gd name="T14" fmla="*/ 273 w 410"/>
                <a:gd name="T15" fmla="*/ 325 h 339"/>
                <a:gd name="T16" fmla="*/ 133 w 410"/>
                <a:gd name="T17" fmla="*/ 276 h 339"/>
                <a:gd name="T18" fmla="*/ 131 w 410"/>
                <a:gd name="T19" fmla="*/ 273 h 339"/>
                <a:gd name="T20" fmla="*/ 11 w 410"/>
                <a:gd name="T21" fmla="*/ 211 h 339"/>
                <a:gd name="T22" fmla="*/ 7 w 410"/>
                <a:gd name="T23" fmla="*/ 86 h 339"/>
                <a:gd name="T24" fmla="*/ 36 w 410"/>
                <a:gd name="T25" fmla="*/ 30 h 339"/>
                <a:gd name="T26" fmla="*/ 105 w 410"/>
                <a:gd name="T27" fmla="*/ 15 h 339"/>
                <a:gd name="T28" fmla="*/ 234 w 410"/>
                <a:gd name="T29" fmla="*/ 6 h 339"/>
                <a:gd name="T30" fmla="*/ 360 w 410"/>
                <a:gd name="T31" fmla="*/ 3 h 339"/>
                <a:gd name="T32" fmla="*/ 407 w 410"/>
                <a:gd name="T33" fmla="*/ 65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10" h="339">
                  <a:moveTo>
                    <a:pt x="407" y="65"/>
                  </a:moveTo>
                  <a:cubicBezTo>
                    <a:pt x="407" y="85"/>
                    <a:pt x="410" y="112"/>
                    <a:pt x="404" y="131"/>
                  </a:cubicBezTo>
                  <a:cubicBezTo>
                    <a:pt x="398" y="153"/>
                    <a:pt x="374" y="162"/>
                    <a:pt x="355" y="172"/>
                  </a:cubicBezTo>
                  <a:cubicBezTo>
                    <a:pt x="336" y="182"/>
                    <a:pt x="316" y="192"/>
                    <a:pt x="297" y="201"/>
                  </a:cubicBezTo>
                  <a:cubicBezTo>
                    <a:pt x="255" y="221"/>
                    <a:pt x="212" y="238"/>
                    <a:pt x="169" y="254"/>
                  </a:cubicBezTo>
                  <a:cubicBezTo>
                    <a:pt x="166" y="255"/>
                    <a:pt x="166" y="257"/>
                    <a:pt x="166" y="259"/>
                  </a:cubicBezTo>
                  <a:cubicBezTo>
                    <a:pt x="166" y="260"/>
                    <a:pt x="166" y="260"/>
                    <a:pt x="166" y="260"/>
                  </a:cubicBezTo>
                  <a:cubicBezTo>
                    <a:pt x="178" y="303"/>
                    <a:pt x="232" y="319"/>
                    <a:pt x="273" y="325"/>
                  </a:cubicBezTo>
                  <a:cubicBezTo>
                    <a:pt x="225" y="339"/>
                    <a:pt x="159" y="317"/>
                    <a:pt x="133" y="276"/>
                  </a:cubicBezTo>
                  <a:cubicBezTo>
                    <a:pt x="133" y="274"/>
                    <a:pt x="132" y="273"/>
                    <a:pt x="131" y="273"/>
                  </a:cubicBezTo>
                  <a:cubicBezTo>
                    <a:pt x="83" y="274"/>
                    <a:pt x="27" y="264"/>
                    <a:pt x="11" y="211"/>
                  </a:cubicBezTo>
                  <a:cubicBezTo>
                    <a:pt x="0" y="175"/>
                    <a:pt x="1" y="123"/>
                    <a:pt x="7" y="86"/>
                  </a:cubicBezTo>
                  <a:cubicBezTo>
                    <a:pt x="10" y="64"/>
                    <a:pt x="18" y="42"/>
                    <a:pt x="36" y="30"/>
                  </a:cubicBezTo>
                  <a:cubicBezTo>
                    <a:pt x="56" y="16"/>
                    <a:pt x="82" y="17"/>
                    <a:pt x="105" y="15"/>
                  </a:cubicBezTo>
                  <a:cubicBezTo>
                    <a:pt x="148" y="11"/>
                    <a:pt x="191" y="8"/>
                    <a:pt x="234" y="6"/>
                  </a:cubicBezTo>
                  <a:cubicBezTo>
                    <a:pt x="275" y="4"/>
                    <a:pt x="319" y="0"/>
                    <a:pt x="360" y="3"/>
                  </a:cubicBezTo>
                  <a:cubicBezTo>
                    <a:pt x="396" y="5"/>
                    <a:pt x="407" y="33"/>
                    <a:pt x="407" y="6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1" name="Freeform 10">
              <a:extLst>
                <a:ext uri="{FF2B5EF4-FFF2-40B4-BE49-F238E27FC236}">
                  <a16:creationId xmlns:a16="http://schemas.microsoft.com/office/drawing/2014/main" id="{192151EA-2660-46D7-A20A-71FD487E60E4}"/>
                </a:ext>
              </a:extLst>
            </p:cNvPr>
            <p:cNvSpPr/>
            <p:nvPr/>
          </p:nvSpPr>
          <p:spPr bwMode="auto">
            <a:xfrm>
              <a:off x="7058025" y="3027363"/>
              <a:ext cx="600075" cy="260350"/>
            </a:xfrm>
            <a:custGeom>
              <a:avLst/>
              <a:gdLst>
                <a:gd name="T0" fmla="*/ 4 w 141"/>
                <a:gd name="T1" fmla="*/ 0 h 61"/>
                <a:gd name="T2" fmla="*/ 0 w 141"/>
                <a:gd name="T3" fmla="*/ 4 h 61"/>
                <a:gd name="T4" fmla="*/ 1 w 141"/>
                <a:gd name="T5" fmla="*/ 6 h 61"/>
                <a:gd name="T6" fmla="*/ 1 w 141"/>
                <a:gd name="T7" fmla="*/ 7 h 61"/>
                <a:gd name="T8" fmla="*/ 1 w 141"/>
                <a:gd name="T9" fmla="*/ 8 h 61"/>
                <a:gd name="T10" fmla="*/ 2 w 141"/>
                <a:gd name="T11" fmla="*/ 8 h 61"/>
                <a:gd name="T12" fmla="*/ 63 w 141"/>
                <a:gd name="T13" fmla="*/ 53 h 61"/>
                <a:gd name="T14" fmla="*/ 102 w 141"/>
                <a:gd name="T15" fmla="*/ 61 h 61"/>
                <a:gd name="T16" fmla="*/ 110 w 141"/>
                <a:gd name="T17" fmla="*/ 61 h 61"/>
                <a:gd name="T18" fmla="*/ 110 w 141"/>
                <a:gd name="T19" fmla="*/ 61 h 61"/>
                <a:gd name="T20" fmla="*/ 110 w 141"/>
                <a:gd name="T21" fmla="*/ 61 h 61"/>
                <a:gd name="T22" fmla="*/ 110 w 141"/>
                <a:gd name="T23" fmla="*/ 61 h 61"/>
                <a:gd name="T24" fmla="*/ 140 w 141"/>
                <a:gd name="T25" fmla="*/ 57 h 61"/>
                <a:gd name="T26" fmla="*/ 141 w 141"/>
                <a:gd name="T27" fmla="*/ 57 h 61"/>
                <a:gd name="T28" fmla="*/ 110 w 141"/>
                <a:gd name="T29" fmla="*/ 51 h 61"/>
                <a:gd name="T30" fmla="*/ 6 w 141"/>
                <a:gd name="T31" fmla="*/ 2 h 61"/>
                <a:gd name="T32" fmla="*/ 4 w 141"/>
                <a:gd name="T33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1" h="61">
                  <a:moveTo>
                    <a:pt x="4" y="0"/>
                  </a:moveTo>
                  <a:cubicBezTo>
                    <a:pt x="2" y="0"/>
                    <a:pt x="0" y="2"/>
                    <a:pt x="0" y="4"/>
                  </a:cubicBezTo>
                  <a:cubicBezTo>
                    <a:pt x="0" y="5"/>
                    <a:pt x="1" y="5"/>
                    <a:pt x="1" y="6"/>
                  </a:cubicBezTo>
                  <a:cubicBezTo>
                    <a:pt x="1" y="6"/>
                    <a:pt x="1" y="7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2" y="8"/>
                  </a:cubicBezTo>
                  <a:cubicBezTo>
                    <a:pt x="14" y="28"/>
                    <a:pt x="37" y="44"/>
                    <a:pt x="63" y="53"/>
                  </a:cubicBezTo>
                  <a:cubicBezTo>
                    <a:pt x="75" y="56"/>
                    <a:pt x="89" y="59"/>
                    <a:pt x="102" y="61"/>
                  </a:cubicBezTo>
                  <a:cubicBezTo>
                    <a:pt x="105" y="61"/>
                    <a:pt x="108" y="61"/>
                    <a:pt x="110" y="61"/>
                  </a:cubicBezTo>
                  <a:cubicBezTo>
                    <a:pt x="110" y="61"/>
                    <a:pt x="110" y="61"/>
                    <a:pt x="110" y="61"/>
                  </a:cubicBezTo>
                  <a:cubicBezTo>
                    <a:pt x="110" y="61"/>
                    <a:pt x="110" y="61"/>
                    <a:pt x="110" y="61"/>
                  </a:cubicBezTo>
                  <a:cubicBezTo>
                    <a:pt x="110" y="61"/>
                    <a:pt x="110" y="61"/>
                    <a:pt x="110" y="61"/>
                  </a:cubicBezTo>
                  <a:cubicBezTo>
                    <a:pt x="121" y="61"/>
                    <a:pt x="131" y="60"/>
                    <a:pt x="140" y="57"/>
                  </a:cubicBezTo>
                  <a:cubicBezTo>
                    <a:pt x="141" y="57"/>
                    <a:pt x="141" y="57"/>
                    <a:pt x="141" y="57"/>
                  </a:cubicBezTo>
                  <a:cubicBezTo>
                    <a:pt x="131" y="55"/>
                    <a:pt x="120" y="53"/>
                    <a:pt x="110" y="51"/>
                  </a:cubicBezTo>
                  <a:cubicBezTo>
                    <a:pt x="71" y="48"/>
                    <a:pt x="26" y="34"/>
                    <a:pt x="6" y="2"/>
                  </a:cubicBezTo>
                  <a:cubicBezTo>
                    <a:pt x="6" y="0"/>
                    <a:pt x="5" y="0"/>
                    <a:pt x="4" y="0"/>
                  </a:cubicBezTo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2" name="Freeform 13">
              <a:extLst>
                <a:ext uri="{FF2B5EF4-FFF2-40B4-BE49-F238E27FC236}">
                  <a16:creationId xmlns:a16="http://schemas.microsoft.com/office/drawing/2014/main" id="{71808E30-005C-4AB4-9E1C-8F5A0D1B20BF}"/>
                </a:ext>
              </a:extLst>
            </p:cNvPr>
            <p:cNvSpPr/>
            <p:nvPr/>
          </p:nvSpPr>
          <p:spPr bwMode="auto">
            <a:xfrm>
              <a:off x="6508750" y="1892301"/>
              <a:ext cx="1677987" cy="1157288"/>
            </a:xfrm>
            <a:custGeom>
              <a:avLst/>
              <a:gdLst>
                <a:gd name="T0" fmla="*/ 328 w 394"/>
                <a:gd name="T1" fmla="*/ 0 h 271"/>
                <a:gd name="T2" fmla="*/ 328 w 394"/>
                <a:gd name="T3" fmla="*/ 0 h 271"/>
                <a:gd name="T4" fmla="*/ 246 w 394"/>
                <a:gd name="T5" fmla="*/ 3 h 271"/>
                <a:gd name="T6" fmla="*/ 246 w 394"/>
                <a:gd name="T7" fmla="*/ 3 h 271"/>
                <a:gd name="T8" fmla="*/ 245 w 394"/>
                <a:gd name="T9" fmla="*/ 3 h 271"/>
                <a:gd name="T10" fmla="*/ 245 w 394"/>
                <a:gd name="T11" fmla="*/ 4 h 271"/>
                <a:gd name="T12" fmla="*/ 245 w 394"/>
                <a:gd name="T13" fmla="*/ 4 h 271"/>
                <a:gd name="T14" fmla="*/ 243 w 394"/>
                <a:gd name="T15" fmla="*/ 4 h 271"/>
                <a:gd name="T16" fmla="*/ 243 w 394"/>
                <a:gd name="T17" fmla="*/ 4 h 271"/>
                <a:gd name="T18" fmla="*/ 242 w 394"/>
                <a:gd name="T19" fmla="*/ 4 h 271"/>
                <a:gd name="T20" fmla="*/ 240 w 394"/>
                <a:gd name="T21" fmla="*/ 4 h 271"/>
                <a:gd name="T22" fmla="*/ 239 w 394"/>
                <a:gd name="T23" fmla="*/ 4 h 271"/>
                <a:gd name="T24" fmla="*/ 239 w 394"/>
                <a:gd name="T25" fmla="*/ 4 h 271"/>
                <a:gd name="T26" fmla="*/ 238 w 394"/>
                <a:gd name="T27" fmla="*/ 4 h 271"/>
                <a:gd name="T28" fmla="*/ 236 w 394"/>
                <a:gd name="T29" fmla="*/ 4 h 271"/>
                <a:gd name="T30" fmla="*/ 235 w 394"/>
                <a:gd name="T31" fmla="*/ 4 h 271"/>
                <a:gd name="T32" fmla="*/ 234 w 394"/>
                <a:gd name="T33" fmla="*/ 4 h 271"/>
                <a:gd name="T34" fmla="*/ 233 w 394"/>
                <a:gd name="T35" fmla="*/ 4 h 271"/>
                <a:gd name="T36" fmla="*/ 231 w 394"/>
                <a:gd name="T37" fmla="*/ 4 h 271"/>
                <a:gd name="T38" fmla="*/ 231 w 394"/>
                <a:gd name="T39" fmla="*/ 4 h 271"/>
                <a:gd name="T40" fmla="*/ 102 w 394"/>
                <a:gd name="T41" fmla="*/ 13 h 271"/>
                <a:gd name="T42" fmla="*/ 72 w 394"/>
                <a:gd name="T43" fmla="*/ 15 h 271"/>
                <a:gd name="T44" fmla="*/ 25 w 394"/>
                <a:gd name="T45" fmla="*/ 42 h 271"/>
                <a:gd name="T46" fmla="*/ 1 w 394"/>
                <a:gd name="T47" fmla="*/ 124 h 271"/>
                <a:gd name="T48" fmla="*/ 0 w 394"/>
                <a:gd name="T49" fmla="*/ 141 h 271"/>
                <a:gd name="T50" fmla="*/ 8 w 394"/>
                <a:gd name="T51" fmla="*/ 209 h 271"/>
                <a:gd name="T52" fmla="*/ 8 w 394"/>
                <a:gd name="T53" fmla="*/ 210 h 271"/>
                <a:gd name="T54" fmla="*/ 8 w 394"/>
                <a:gd name="T55" fmla="*/ 210 h 271"/>
                <a:gd name="T56" fmla="*/ 9 w 394"/>
                <a:gd name="T57" fmla="*/ 210 h 271"/>
                <a:gd name="T58" fmla="*/ 9 w 394"/>
                <a:gd name="T59" fmla="*/ 211 h 271"/>
                <a:gd name="T60" fmla="*/ 62 w 394"/>
                <a:gd name="T61" fmla="*/ 262 h 271"/>
                <a:gd name="T62" fmla="*/ 123 w 394"/>
                <a:gd name="T63" fmla="*/ 271 h 271"/>
                <a:gd name="T64" fmla="*/ 123 w 394"/>
                <a:gd name="T65" fmla="*/ 271 h 271"/>
                <a:gd name="T66" fmla="*/ 123 w 394"/>
                <a:gd name="T67" fmla="*/ 271 h 271"/>
                <a:gd name="T68" fmla="*/ 123 w 394"/>
                <a:gd name="T69" fmla="*/ 271 h 271"/>
                <a:gd name="T70" fmla="*/ 125 w 394"/>
                <a:gd name="T71" fmla="*/ 271 h 271"/>
                <a:gd name="T72" fmla="*/ 127 w 394"/>
                <a:gd name="T73" fmla="*/ 271 h 271"/>
                <a:gd name="T74" fmla="*/ 127 w 394"/>
                <a:gd name="T75" fmla="*/ 265 h 271"/>
                <a:gd name="T76" fmla="*/ 63 w 394"/>
                <a:gd name="T77" fmla="*/ 245 h 271"/>
                <a:gd name="T78" fmla="*/ 30 w 394"/>
                <a:gd name="T79" fmla="*/ 184 h 271"/>
                <a:gd name="T80" fmla="*/ 34 w 394"/>
                <a:gd name="T81" fmla="*/ 102 h 271"/>
                <a:gd name="T82" fmla="*/ 73 w 394"/>
                <a:gd name="T83" fmla="*/ 44 h 271"/>
                <a:gd name="T84" fmla="*/ 143 w 394"/>
                <a:gd name="T85" fmla="*/ 33 h 271"/>
                <a:gd name="T86" fmla="*/ 222 w 394"/>
                <a:gd name="T87" fmla="*/ 25 h 271"/>
                <a:gd name="T88" fmla="*/ 328 w 394"/>
                <a:gd name="T89" fmla="*/ 18 h 271"/>
                <a:gd name="T90" fmla="*/ 385 w 394"/>
                <a:gd name="T91" fmla="*/ 23 h 271"/>
                <a:gd name="T92" fmla="*/ 387 w 394"/>
                <a:gd name="T93" fmla="*/ 24 h 271"/>
                <a:gd name="T94" fmla="*/ 394 w 394"/>
                <a:gd name="T95" fmla="*/ 21 h 271"/>
                <a:gd name="T96" fmla="*/ 357 w 394"/>
                <a:gd name="T97" fmla="*/ 1 h 271"/>
                <a:gd name="T98" fmla="*/ 357 w 394"/>
                <a:gd name="T99" fmla="*/ 1 h 271"/>
                <a:gd name="T100" fmla="*/ 357 w 394"/>
                <a:gd name="T101" fmla="*/ 1 h 271"/>
                <a:gd name="T102" fmla="*/ 356 w 394"/>
                <a:gd name="T103" fmla="*/ 1 h 271"/>
                <a:gd name="T104" fmla="*/ 356 w 394"/>
                <a:gd name="T105" fmla="*/ 1 h 271"/>
                <a:gd name="T106" fmla="*/ 328 w 394"/>
                <a:gd name="T107" fmla="*/ 0 h 271"/>
                <a:gd name="T108" fmla="*/ 328 w 394"/>
                <a:gd name="T109" fmla="*/ 0 h 271"/>
                <a:gd name="T110" fmla="*/ 328 w 394"/>
                <a:gd name="T111" fmla="*/ 0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94" h="271">
                  <a:moveTo>
                    <a:pt x="328" y="0"/>
                  </a:moveTo>
                  <a:cubicBezTo>
                    <a:pt x="328" y="0"/>
                    <a:pt x="328" y="0"/>
                    <a:pt x="328" y="0"/>
                  </a:cubicBezTo>
                  <a:cubicBezTo>
                    <a:pt x="301" y="0"/>
                    <a:pt x="273" y="2"/>
                    <a:pt x="246" y="3"/>
                  </a:cubicBezTo>
                  <a:cubicBezTo>
                    <a:pt x="246" y="3"/>
                    <a:pt x="246" y="3"/>
                    <a:pt x="246" y="3"/>
                  </a:cubicBezTo>
                  <a:cubicBezTo>
                    <a:pt x="246" y="3"/>
                    <a:pt x="245" y="3"/>
                    <a:pt x="245" y="3"/>
                  </a:cubicBezTo>
                  <a:cubicBezTo>
                    <a:pt x="245" y="4"/>
                    <a:pt x="245" y="4"/>
                    <a:pt x="245" y="4"/>
                  </a:cubicBezTo>
                  <a:cubicBezTo>
                    <a:pt x="245" y="4"/>
                    <a:pt x="245" y="4"/>
                    <a:pt x="245" y="4"/>
                  </a:cubicBezTo>
                  <a:cubicBezTo>
                    <a:pt x="244" y="4"/>
                    <a:pt x="244" y="4"/>
                    <a:pt x="243" y="4"/>
                  </a:cubicBezTo>
                  <a:cubicBezTo>
                    <a:pt x="243" y="4"/>
                    <a:pt x="243" y="4"/>
                    <a:pt x="243" y="4"/>
                  </a:cubicBezTo>
                  <a:cubicBezTo>
                    <a:pt x="243" y="4"/>
                    <a:pt x="242" y="4"/>
                    <a:pt x="242" y="4"/>
                  </a:cubicBezTo>
                  <a:cubicBezTo>
                    <a:pt x="241" y="4"/>
                    <a:pt x="240" y="4"/>
                    <a:pt x="240" y="4"/>
                  </a:cubicBezTo>
                  <a:cubicBezTo>
                    <a:pt x="239" y="4"/>
                    <a:pt x="239" y="4"/>
                    <a:pt x="239" y="4"/>
                  </a:cubicBezTo>
                  <a:cubicBezTo>
                    <a:pt x="239" y="4"/>
                    <a:pt x="239" y="4"/>
                    <a:pt x="239" y="4"/>
                  </a:cubicBezTo>
                  <a:cubicBezTo>
                    <a:pt x="239" y="4"/>
                    <a:pt x="239" y="4"/>
                    <a:pt x="238" y="4"/>
                  </a:cubicBezTo>
                  <a:cubicBezTo>
                    <a:pt x="238" y="4"/>
                    <a:pt x="237" y="4"/>
                    <a:pt x="236" y="4"/>
                  </a:cubicBezTo>
                  <a:cubicBezTo>
                    <a:pt x="236" y="4"/>
                    <a:pt x="235" y="4"/>
                    <a:pt x="235" y="4"/>
                  </a:cubicBezTo>
                  <a:cubicBezTo>
                    <a:pt x="234" y="4"/>
                    <a:pt x="234" y="4"/>
                    <a:pt x="234" y="4"/>
                  </a:cubicBezTo>
                  <a:cubicBezTo>
                    <a:pt x="234" y="4"/>
                    <a:pt x="234" y="4"/>
                    <a:pt x="233" y="4"/>
                  </a:cubicBezTo>
                  <a:cubicBezTo>
                    <a:pt x="233" y="4"/>
                    <a:pt x="232" y="4"/>
                    <a:pt x="231" y="4"/>
                  </a:cubicBezTo>
                  <a:cubicBezTo>
                    <a:pt x="231" y="4"/>
                    <a:pt x="231" y="4"/>
                    <a:pt x="231" y="4"/>
                  </a:cubicBezTo>
                  <a:cubicBezTo>
                    <a:pt x="188" y="6"/>
                    <a:pt x="145" y="9"/>
                    <a:pt x="102" y="13"/>
                  </a:cubicBezTo>
                  <a:cubicBezTo>
                    <a:pt x="92" y="14"/>
                    <a:pt x="82" y="14"/>
                    <a:pt x="72" y="15"/>
                  </a:cubicBezTo>
                  <a:cubicBezTo>
                    <a:pt x="54" y="20"/>
                    <a:pt x="36" y="28"/>
                    <a:pt x="25" y="42"/>
                  </a:cubicBezTo>
                  <a:cubicBezTo>
                    <a:pt x="7" y="64"/>
                    <a:pt x="5" y="97"/>
                    <a:pt x="1" y="124"/>
                  </a:cubicBezTo>
                  <a:cubicBezTo>
                    <a:pt x="1" y="129"/>
                    <a:pt x="0" y="135"/>
                    <a:pt x="0" y="141"/>
                  </a:cubicBezTo>
                  <a:cubicBezTo>
                    <a:pt x="0" y="165"/>
                    <a:pt x="2" y="190"/>
                    <a:pt x="8" y="209"/>
                  </a:cubicBezTo>
                  <a:cubicBezTo>
                    <a:pt x="8" y="210"/>
                    <a:pt x="8" y="210"/>
                    <a:pt x="8" y="210"/>
                  </a:cubicBezTo>
                  <a:cubicBezTo>
                    <a:pt x="8" y="210"/>
                    <a:pt x="8" y="210"/>
                    <a:pt x="8" y="210"/>
                  </a:cubicBezTo>
                  <a:cubicBezTo>
                    <a:pt x="8" y="210"/>
                    <a:pt x="8" y="210"/>
                    <a:pt x="9" y="210"/>
                  </a:cubicBezTo>
                  <a:cubicBezTo>
                    <a:pt x="9" y="210"/>
                    <a:pt x="9" y="211"/>
                    <a:pt x="9" y="211"/>
                  </a:cubicBezTo>
                  <a:cubicBezTo>
                    <a:pt x="18" y="234"/>
                    <a:pt x="38" y="252"/>
                    <a:pt x="62" y="262"/>
                  </a:cubicBezTo>
                  <a:cubicBezTo>
                    <a:pt x="81" y="269"/>
                    <a:pt x="102" y="271"/>
                    <a:pt x="123" y="271"/>
                  </a:cubicBezTo>
                  <a:cubicBezTo>
                    <a:pt x="123" y="271"/>
                    <a:pt x="123" y="271"/>
                    <a:pt x="123" y="271"/>
                  </a:cubicBezTo>
                  <a:cubicBezTo>
                    <a:pt x="123" y="271"/>
                    <a:pt x="123" y="271"/>
                    <a:pt x="123" y="271"/>
                  </a:cubicBezTo>
                  <a:cubicBezTo>
                    <a:pt x="123" y="271"/>
                    <a:pt x="123" y="271"/>
                    <a:pt x="123" y="271"/>
                  </a:cubicBezTo>
                  <a:cubicBezTo>
                    <a:pt x="123" y="271"/>
                    <a:pt x="124" y="271"/>
                    <a:pt x="125" y="271"/>
                  </a:cubicBezTo>
                  <a:cubicBezTo>
                    <a:pt x="126" y="271"/>
                    <a:pt x="126" y="271"/>
                    <a:pt x="127" y="271"/>
                  </a:cubicBezTo>
                  <a:cubicBezTo>
                    <a:pt x="130" y="270"/>
                    <a:pt x="129" y="266"/>
                    <a:pt x="127" y="265"/>
                  </a:cubicBezTo>
                  <a:cubicBezTo>
                    <a:pt x="106" y="257"/>
                    <a:pt x="83" y="258"/>
                    <a:pt x="63" y="245"/>
                  </a:cubicBezTo>
                  <a:cubicBezTo>
                    <a:pt x="43" y="232"/>
                    <a:pt x="34" y="207"/>
                    <a:pt x="30" y="184"/>
                  </a:cubicBezTo>
                  <a:cubicBezTo>
                    <a:pt x="24" y="157"/>
                    <a:pt x="29" y="129"/>
                    <a:pt x="34" y="102"/>
                  </a:cubicBezTo>
                  <a:cubicBezTo>
                    <a:pt x="38" y="75"/>
                    <a:pt x="44" y="53"/>
                    <a:pt x="73" y="44"/>
                  </a:cubicBezTo>
                  <a:cubicBezTo>
                    <a:pt x="96" y="37"/>
                    <a:pt x="120" y="36"/>
                    <a:pt x="143" y="33"/>
                  </a:cubicBezTo>
                  <a:cubicBezTo>
                    <a:pt x="169" y="30"/>
                    <a:pt x="196" y="27"/>
                    <a:pt x="222" y="25"/>
                  </a:cubicBezTo>
                  <a:cubicBezTo>
                    <a:pt x="256" y="23"/>
                    <a:pt x="292" y="18"/>
                    <a:pt x="328" y="18"/>
                  </a:cubicBezTo>
                  <a:cubicBezTo>
                    <a:pt x="347" y="18"/>
                    <a:pt x="366" y="20"/>
                    <a:pt x="385" y="23"/>
                  </a:cubicBezTo>
                  <a:cubicBezTo>
                    <a:pt x="386" y="24"/>
                    <a:pt x="386" y="24"/>
                    <a:pt x="387" y="24"/>
                  </a:cubicBezTo>
                  <a:cubicBezTo>
                    <a:pt x="390" y="24"/>
                    <a:pt x="393" y="23"/>
                    <a:pt x="394" y="21"/>
                  </a:cubicBezTo>
                  <a:cubicBezTo>
                    <a:pt x="387" y="10"/>
                    <a:pt x="376" y="2"/>
                    <a:pt x="357" y="1"/>
                  </a:cubicBezTo>
                  <a:cubicBezTo>
                    <a:pt x="357" y="1"/>
                    <a:pt x="357" y="1"/>
                    <a:pt x="357" y="1"/>
                  </a:cubicBezTo>
                  <a:cubicBezTo>
                    <a:pt x="357" y="1"/>
                    <a:pt x="357" y="1"/>
                    <a:pt x="357" y="1"/>
                  </a:cubicBezTo>
                  <a:cubicBezTo>
                    <a:pt x="356" y="1"/>
                    <a:pt x="356" y="1"/>
                    <a:pt x="356" y="1"/>
                  </a:cubicBezTo>
                  <a:cubicBezTo>
                    <a:pt x="356" y="1"/>
                    <a:pt x="356" y="1"/>
                    <a:pt x="356" y="1"/>
                  </a:cubicBezTo>
                  <a:cubicBezTo>
                    <a:pt x="347" y="0"/>
                    <a:pt x="337" y="0"/>
                    <a:pt x="328" y="0"/>
                  </a:cubicBezTo>
                  <a:cubicBezTo>
                    <a:pt x="328" y="0"/>
                    <a:pt x="328" y="0"/>
                    <a:pt x="328" y="0"/>
                  </a:cubicBezTo>
                  <a:cubicBezTo>
                    <a:pt x="328" y="0"/>
                    <a:pt x="328" y="0"/>
                    <a:pt x="328" y="0"/>
                  </a:cubicBezTo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565A7691-53C6-44E6-9B75-1913523DF5B5}"/>
              </a:ext>
            </a:extLst>
          </p:cNvPr>
          <p:cNvSpPr txBox="1"/>
          <p:nvPr/>
        </p:nvSpPr>
        <p:spPr>
          <a:xfrm>
            <a:off x="4945600" y="1471550"/>
            <a:ext cx="7541716" cy="286232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6000" b="1" spc="300">
                <a:ln w="12700">
                  <a:solidFill>
                    <a:srgbClr val="FFC000"/>
                  </a:solidFill>
                </a:ln>
                <a:gradFill flip="none" rotWithShape="1">
                  <a:gsLst>
                    <a:gs pos="24000">
                      <a:srgbClr val="F4EB3A"/>
                    </a:gs>
                    <a:gs pos="74000">
                      <a:srgbClr val="FF9409">
                        <a:shade val="67500"/>
                        <a:satMod val="115000"/>
                      </a:srgbClr>
                    </a:gs>
                    <a:gs pos="50000">
                      <a:srgbClr val="FFB953"/>
                    </a:gs>
                  </a:gsLst>
                  <a:lin ang="5400000" scaled="1"/>
                  <a:tileRect/>
                </a:gradFill>
                <a:effectLst>
                  <a:outerShdw blurRad="38100" dist="50800" dir="2640000" algn="tl">
                    <a:srgbClr val="F4D964">
                      <a:alpha val="52000"/>
                    </a:srgbClr>
                  </a:outerShdw>
                </a:effectLst>
                <a:latin typeface="UTM Guanine" panose="02040603050506020204" pitchFamily="18" charset="0"/>
                <a:ea typeface="华康POP2体W9" panose="040B0909000000000000" pitchFamily="81" charset="-122"/>
                <a:cs typeface="Times New Roman" panose="02020603050405020304" pitchFamily="18" charset="0"/>
              </a:rPr>
              <a:t>Thực hành vẽ </a:t>
            </a:r>
          </a:p>
          <a:p>
            <a:pPr algn="ctr"/>
            <a:r>
              <a:rPr lang="en-US" sz="6000" b="1" spc="300">
                <a:ln w="12700">
                  <a:solidFill>
                    <a:srgbClr val="FFC000"/>
                  </a:solidFill>
                </a:ln>
                <a:gradFill flip="none" rotWithShape="1">
                  <a:gsLst>
                    <a:gs pos="24000">
                      <a:srgbClr val="F4EB3A"/>
                    </a:gs>
                    <a:gs pos="74000">
                      <a:srgbClr val="FF9409">
                        <a:shade val="67500"/>
                        <a:satMod val="115000"/>
                      </a:srgbClr>
                    </a:gs>
                    <a:gs pos="50000">
                      <a:srgbClr val="FFB953"/>
                    </a:gs>
                  </a:gsLst>
                  <a:lin ang="5400000" scaled="1"/>
                  <a:tileRect/>
                </a:gradFill>
                <a:effectLst>
                  <a:outerShdw blurRad="38100" dist="50800" dir="2640000" algn="tl">
                    <a:srgbClr val="F4D964">
                      <a:alpha val="52000"/>
                    </a:srgbClr>
                  </a:outerShdw>
                </a:effectLst>
                <a:latin typeface="UTM Guanine" panose="02040603050506020204" pitchFamily="18" charset="0"/>
                <a:ea typeface="华康POP2体W9" panose="040B0909000000000000" pitchFamily="81" charset="-122"/>
                <a:cs typeface="Times New Roman" panose="02020603050405020304" pitchFamily="18" charset="0"/>
              </a:rPr>
              <a:t>hình chữ nhật, hình vuông</a:t>
            </a:r>
          </a:p>
        </p:txBody>
      </p:sp>
      <p:pic>
        <p:nvPicPr>
          <p:cNvPr id="15" name="Picture 14" descr="A picture containing diagram&#10;&#10;Description automatically generated">
            <a:extLst>
              <a:ext uri="{FF2B5EF4-FFF2-40B4-BE49-F238E27FC236}">
                <a16:creationId xmlns:a16="http://schemas.microsoft.com/office/drawing/2014/main" id="{BC5B76EA-14E5-40C0-8043-2F047683D23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04" b="90000" l="420" r="97901">
                        <a14:foregroundMark x1="46275" y1="10278" x2="44596" y2="19815"/>
                        <a14:foregroundMark x1="44806" y1="5000" x2="50892" y2="7778"/>
                        <a14:foregroundMark x1="77020" y1="5648" x2="85310" y2="8981"/>
                        <a14:foregroundMark x1="85310" y1="8981" x2="85310" y2="8981"/>
                        <a14:foregroundMark x1="87408" y1="16481" x2="89822" y2="24537"/>
                        <a14:foregroundMark x1="89822" y1="24537" x2="89822" y2="24907"/>
                        <a14:foregroundMark x1="94648" y1="31574" x2="94648" y2="31574"/>
                        <a14:foregroundMark x1="74711" y1="3796" x2="81112" y2="4537"/>
                        <a14:foregroundMark x1="75341" y1="7870" x2="80273" y2="8889"/>
                        <a14:foregroundMark x1="80273" y1="7870" x2="78069" y2="10000"/>
                        <a14:foregroundMark x1="62959" y1="4074" x2="63379" y2="11111"/>
                        <a14:foregroundMark x1="60860" y1="4537" x2="58447" y2="10741"/>
                        <a14:foregroundMark x1="92865" y1="54444" x2="96642" y2="56667"/>
                        <a14:foregroundMark x1="93179" y1="51204" x2="93179" y2="51204"/>
                        <a14:foregroundMark x1="91605" y1="50093" x2="91605" y2="50093"/>
                        <a14:foregroundMark x1="86674" y1="47778" x2="93179" y2="51204"/>
                        <a14:foregroundMark x1="81007" y1="47778" x2="90136" y2="50093"/>
                        <a14:foregroundMark x1="90136" y1="50093" x2="90136" y2="50093"/>
                        <a14:foregroundMark x1="75026" y1="54444" x2="72193" y2="62685"/>
                        <a14:foregroundMark x1="98216" y1="78889" x2="98216" y2="78889"/>
                        <a14:foregroundMark x1="90136" y1="48889" x2="92340" y2="50463"/>
                        <a14:foregroundMark x1="82371" y1="48056" x2="86569" y2="48704"/>
                        <a14:foregroundMark x1="82371" y1="47407" x2="86569" y2="48519"/>
                        <a14:foregroundMark x1="81637" y1="47593" x2="87618" y2="48333"/>
                        <a14:foregroundMark x1="74711" y1="48981" x2="81532" y2="48889"/>
                        <a14:foregroundMark x1="81532" y1="48241" x2="77230" y2="48333"/>
                        <a14:foregroundMark x1="80588" y1="47778" x2="72928" y2="49444"/>
                        <a14:foregroundMark x1="72928" y1="49444" x2="72718" y2="49630"/>
                        <a14:foregroundMark x1="80588" y1="47130" x2="80588" y2="47130"/>
                        <a14:foregroundMark x1="79119" y1="47593" x2="79119" y2="47593"/>
                        <a14:foregroundMark x1="78804" y1="47593" x2="78804" y2="47593"/>
                        <a14:foregroundMark x1="78069" y1="47593" x2="78069" y2="47593"/>
                        <a14:foregroundMark x1="77545" y1="47870" x2="77545" y2="47870"/>
                        <a14:foregroundMark x1="75761" y1="48056" x2="75761" y2="48056"/>
                        <a14:foregroundMark x1="77230" y1="48519" x2="77230" y2="48519"/>
                        <a14:foregroundMark x1="77230" y1="48056" x2="77230" y2="48056"/>
                        <a14:foregroundMark x1="11542" y1="74537" x2="6506" y2="81111"/>
                        <a14:foregroundMark x1="6506" y1="81111" x2="5037" y2="86296"/>
                        <a14:foregroundMark x1="1679" y1="88889" x2="1679" y2="88889"/>
                        <a14:foregroundMark x1="2518" y1="88241" x2="5037" y2="83796"/>
                        <a14:foregroundMark x1="16894" y1="65370" x2="16894" y2="65370"/>
                        <a14:foregroundMark x1="64953" y1="84259" x2="78174" y2="84167"/>
                        <a14:foregroundMark x1="78174" y1="84167" x2="79748" y2="84259"/>
                        <a14:foregroundMark x1="71039" y1="88519" x2="83631" y2="84537"/>
                        <a14:foregroundMark x1="68730" y1="69352" x2="78594" y2="81667"/>
                        <a14:foregroundMark x1="75341" y1="73148" x2="75341" y2="73148"/>
                        <a14:foregroundMark x1="73977" y1="75000" x2="79853" y2="74259"/>
                        <a14:foregroundMark x1="74292" y1="62685" x2="73557" y2="72685"/>
                        <a14:foregroundMark x1="76495" y1="63426" x2="76495" y2="63426"/>
                        <a14:foregroundMark x1="76285" y1="62222" x2="78489" y2="65648"/>
                        <a14:foregroundMark x1="35677" y1="24722" x2="39035" y2="32037"/>
                        <a14:foregroundMark x1="1784" y1="88704" x2="1784" y2="88704"/>
                        <a14:foregroundMark x1="2204" y1="88519" x2="420" y2="8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0113" y="1105919"/>
            <a:ext cx="5767704" cy="6277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7120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307BD92-69FA-43C3-BCC9-D8712DA809AF}"/>
              </a:ext>
            </a:extLst>
          </p:cNvPr>
          <p:cNvSpPr txBox="1"/>
          <p:nvPr/>
        </p:nvSpPr>
        <p:spPr>
          <a:xfrm>
            <a:off x="457200" y="478971"/>
            <a:ext cx="236314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 ý</a:t>
            </a: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3D75ED8F-2563-4447-B65B-87EB5D0C85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3058" y="492433"/>
            <a:ext cx="8262258" cy="156966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	Để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ê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B4168314-A397-4270-B33F-1CED465C95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820" y="1393142"/>
            <a:ext cx="9055381" cy="4973713"/>
          </a:xfrm>
          <a:prstGeom prst="rect">
            <a:avLst/>
          </a:prstGeom>
        </p:spPr>
      </p:pic>
      <p:sp>
        <p:nvSpPr>
          <p:cNvPr id="9" name="Text Box 3">
            <a:extLst>
              <a:ext uri="{FF2B5EF4-FFF2-40B4-BE49-F238E27FC236}">
                <a16:creationId xmlns:a16="http://schemas.microsoft.com/office/drawing/2014/main" id="{B79844D2-16D8-4E0D-B510-DD78B5E7C0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199" y="2683093"/>
            <a:ext cx="8382001" cy="3246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ê ke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4237FDEE-83FF-4ED3-864A-DBB2341EC6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9" y="5075766"/>
            <a:ext cx="1822568" cy="1740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8660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25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25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25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5BA2C98-57F6-473B-AB45-F0F1D0922E98}"/>
              </a:ext>
            </a:extLst>
          </p:cNvPr>
          <p:cNvGrpSpPr/>
          <p:nvPr/>
        </p:nvGrpSpPr>
        <p:grpSpPr>
          <a:xfrm>
            <a:off x="3896182" y="25772"/>
            <a:ext cx="5300968" cy="2230016"/>
            <a:chOff x="3891712" y="18662"/>
            <a:chExt cx="5300968" cy="2230016"/>
          </a:xfrm>
        </p:grpSpPr>
        <p:pic>
          <p:nvPicPr>
            <p:cNvPr id="3" name="Picture 2" descr="A picture containing spectacles, light&#10;&#10;Description automatically generated">
              <a:extLst>
                <a:ext uri="{FF2B5EF4-FFF2-40B4-BE49-F238E27FC236}">
                  <a16:creationId xmlns:a16="http://schemas.microsoft.com/office/drawing/2014/main" id="{4B931A74-C752-4C0B-A0F1-3BA7AA90F9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04" b="53869"/>
            <a:stretch/>
          </p:blipFill>
          <p:spPr>
            <a:xfrm>
              <a:off x="3891712" y="18662"/>
              <a:ext cx="5300968" cy="223001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69F2863-C9BB-4696-9AD4-AE2E5DE3157D}"/>
                </a:ext>
              </a:extLst>
            </p:cNvPr>
            <p:cNvSpPr txBox="1"/>
            <p:nvPr/>
          </p:nvSpPr>
          <p:spPr>
            <a:xfrm>
              <a:off x="4478170" y="861822"/>
              <a:ext cx="4128053" cy="707886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r>
                <a:rPr lang="en-US" sz="4000" b="1">
                  <a:solidFill>
                    <a:srgbClr val="2983B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tập thực hành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577F186E-EDE9-4183-BF5C-8A8651B4A1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411" y="-249709"/>
            <a:ext cx="2444845" cy="2444845"/>
          </a:xfrm>
          <a:prstGeom prst="rect">
            <a:avLst/>
          </a:prstGeom>
        </p:spPr>
      </p:pic>
      <p:sp>
        <p:nvSpPr>
          <p:cNvPr id="31" name="Text Box 125">
            <a:extLst>
              <a:ext uri="{FF2B5EF4-FFF2-40B4-BE49-F238E27FC236}">
                <a16:creationId xmlns:a16="http://schemas.microsoft.com/office/drawing/2014/main" id="{3A976378-F887-4B38-8BCE-12E337A816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5872" y="4651880"/>
            <a:ext cx="4529776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- Ta có thể đặt tên hình vuông 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MNPQ</a:t>
            </a: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- Hình vuông 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MNPQ</a:t>
            </a: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cạnh 4 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cm.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88294F3-7E57-4274-BB35-71A2F0CF8894}"/>
              </a:ext>
            </a:extLst>
          </p:cNvPr>
          <p:cNvGrpSpPr/>
          <p:nvPr/>
        </p:nvGrpSpPr>
        <p:grpSpPr>
          <a:xfrm>
            <a:off x="314158" y="2298162"/>
            <a:ext cx="5071791" cy="3467182"/>
            <a:chOff x="-160708" y="2186216"/>
            <a:chExt cx="5071791" cy="3467182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16EF15E5-409B-4B7B-8DE4-C9CD84A85F45}"/>
                </a:ext>
              </a:extLst>
            </p:cNvPr>
            <p:cNvGrpSpPr/>
            <p:nvPr/>
          </p:nvGrpSpPr>
          <p:grpSpPr>
            <a:xfrm>
              <a:off x="-160708" y="2186216"/>
              <a:ext cx="5071791" cy="3467182"/>
              <a:chOff x="-160708" y="2186216"/>
              <a:chExt cx="5071791" cy="3467182"/>
            </a:xfrm>
          </p:grpSpPr>
          <p:pic>
            <p:nvPicPr>
              <p:cNvPr id="30" name="Graphic 29">
                <a:extLst>
                  <a:ext uri="{FF2B5EF4-FFF2-40B4-BE49-F238E27FC236}">
                    <a16:creationId xmlns:a16="http://schemas.microsoft.com/office/drawing/2014/main" id="{D027E765-D95A-4183-8E6C-4F71FB2501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 rot="21212582">
                <a:off x="-160708" y="2186216"/>
                <a:ext cx="5071791" cy="3467182"/>
              </a:xfrm>
              <a:prstGeom prst="rect">
                <a:avLst/>
              </a:prstGeom>
            </p:spPr>
          </p:pic>
          <p:sp>
            <p:nvSpPr>
              <p:cNvPr id="32" name="Text Box 4">
                <a:extLst>
                  <a:ext uri="{FF2B5EF4-FFF2-40B4-BE49-F238E27FC236}">
                    <a16:creationId xmlns:a16="http://schemas.microsoft.com/office/drawing/2014/main" id="{F87B9BE8-D6DD-42C1-9B13-56F6A62DFB9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09145" y="2893906"/>
                <a:ext cx="1181734" cy="52322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2800" b="1" u="sng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2800" b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</a:p>
            </p:txBody>
          </p:sp>
        </p:grpSp>
        <p:sp>
          <p:nvSpPr>
            <p:cNvPr id="33" name="Text Box 5">
              <a:extLst>
                <a:ext uri="{FF2B5EF4-FFF2-40B4-BE49-F238E27FC236}">
                  <a16:creationId xmlns:a16="http://schemas.microsoft.com/office/drawing/2014/main" id="{8BF22A80-F7BA-4F09-90B2-C98B11EF92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0141" y="3488521"/>
              <a:ext cx="3820024" cy="107721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/>
            <a:p>
              <a:pPr algn="just">
                <a:defRPr/>
              </a:pPr>
              <a:r>
                <a:rPr lang="en-US" sz="3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Hãy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vẽ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vuông có </a:t>
              </a:r>
              <a:r>
                <a:rPr lang="en-US" sz="3200" b="1">
                  <a:highlight>
                    <a:srgbClr val="FFFF00"/>
                  </a:highlight>
                  <a:latin typeface="Times New Roman" panose="02020603050405020304" pitchFamily="18" charset="0"/>
                  <a:cs typeface="Times New Roman" panose="02020603050405020304" pitchFamily="18" charset="0"/>
                </a:rPr>
                <a:t>cạnh là 4 cm.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008089F-8545-40EB-B778-2FDCCF3AF992}"/>
              </a:ext>
            </a:extLst>
          </p:cNvPr>
          <p:cNvGrpSpPr/>
          <p:nvPr/>
        </p:nvGrpSpPr>
        <p:grpSpPr>
          <a:xfrm>
            <a:off x="6439552" y="1686984"/>
            <a:ext cx="4112744" cy="2926227"/>
            <a:chOff x="5835432" y="1987222"/>
            <a:chExt cx="4112744" cy="2926227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65ED4B51-C100-4857-93BE-3601784DFD47}"/>
                </a:ext>
              </a:extLst>
            </p:cNvPr>
            <p:cNvGrpSpPr/>
            <p:nvPr/>
          </p:nvGrpSpPr>
          <p:grpSpPr>
            <a:xfrm>
              <a:off x="5835432" y="1987222"/>
              <a:ext cx="4112744" cy="2926227"/>
              <a:chOff x="5865064" y="2137470"/>
              <a:chExt cx="4112744" cy="2926227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E6B892D8-718A-4590-8411-77C173982080}"/>
                  </a:ext>
                </a:extLst>
              </p:cNvPr>
              <p:cNvGrpSpPr/>
              <p:nvPr/>
            </p:nvGrpSpPr>
            <p:grpSpPr>
              <a:xfrm>
                <a:off x="5865064" y="2315987"/>
                <a:ext cx="4112744" cy="2374476"/>
                <a:chOff x="2686436" y="3730060"/>
                <a:chExt cx="4112744" cy="2374476"/>
              </a:xfrm>
            </p:grpSpPr>
            <p:sp>
              <p:nvSpPr>
                <p:cNvPr id="16" name="Line 5">
                  <a:extLst>
                    <a:ext uri="{FF2B5EF4-FFF2-40B4-BE49-F238E27FC236}">
                      <a16:creationId xmlns:a16="http://schemas.microsoft.com/office/drawing/2014/main" id="{668D3B00-2E9E-40AB-95EC-9ABCC979DB9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913414" y="5829402"/>
                  <a:ext cx="1769439" cy="6602"/>
                </a:xfrm>
                <a:prstGeom prst="line">
                  <a:avLst/>
                </a:prstGeom>
                <a:noFill/>
                <a:ln w="57150">
                  <a:solidFill>
                    <a:srgbClr val="00B05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cxnSp>
              <p:nvCxnSpPr>
                <p:cNvPr id="17" name="Straight Connector 16">
                  <a:extLst>
                    <a:ext uri="{FF2B5EF4-FFF2-40B4-BE49-F238E27FC236}">
                      <a16:creationId xmlns:a16="http://schemas.microsoft.com/office/drawing/2014/main" id="{EE9F9AA1-4733-4083-B781-319633A33F70}"/>
                    </a:ext>
                  </a:extLst>
                </p:cNvPr>
                <p:cNvCxnSpPr/>
                <p:nvPr/>
              </p:nvCxnSpPr>
              <p:spPr>
                <a:xfrm flipV="1">
                  <a:off x="3924300" y="4146716"/>
                  <a:ext cx="0" cy="1713983"/>
                </a:xfrm>
                <a:prstGeom prst="line">
                  <a:avLst/>
                </a:prstGeom>
                <a:noFill/>
                <a:ln w="57150">
                  <a:solidFill>
                    <a:srgbClr val="00B05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18" name="Text Box 25">
                  <a:extLst>
                    <a:ext uri="{FF2B5EF4-FFF2-40B4-BE49-F238E27FC236}">
                      <a16:creationId xmlns:a16="http://schemas.microsoft.com/office/drawing/2014/main" id="{127BE48E-2585-4DF2-808E-335936811DF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686436" y="4604341"/>
                  <a:ext cx="1016625" cy="58477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b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4 cm</a:t>
                  </a:r>
                  <a:endParaRPr lang="en-US" alt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9" name="Freeform 21">
                  <a:extLst>
                    <a:ext uri="{FF2B5EF4-FFF2-40B4-BE49-F238E27FC236}">
                      <a16:creationId xmlns:a16="http://schemas.microsoft.com/office/drawing/2014/main" id="{E7D3A000-8FD3-4082-B808-B4A193C8ADC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44298" y="5581316"/>
                  <a:ext cx="228600" cy="257175"/>
                </a:xfrm>
                <a:custGeom>
                  <a:avLst/>
                  <a:gdLst>
                    <a:gd name="T0" fmla="*/ 0 w 202"/>
                    <a:gd name="T1" fmla="*/ 0 h 192"/>
                    <a:gd name="T2" fmla="*/ 2147483646 w 202"/>
                    <a:gd name="T3" fmla="*/ 0 h 192"/>
                    <a:gd name="T4" fmla="*/ 2147483646 w 202"/>
                    <a:gd name="T5" fmla="*/ 2147483646 h 19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02" h="192">
                      <a:moveTo>
                        <a:pt x="0" y="0"/>
                      </a:moveTo>
                      <a:lnTo>
                        <a:pt x="202" y="0"/>
                      </a:lnTo>
                      <a:lnTo>
                        <a:pt x="202" y="192"/>
                      </a:ln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cxnSp>
              <p:nvCxnSpPr>
                <p:cNvPr id="20" name="Straight Connector 19">
                  <a:extLst>
                    <a:ext uri="{FF2B5EF4-FFF2-40B4-BE49-F238E27FC236}">
                      <a16:creationId xmlns:a16="http://schemas.microsoft.com/office/drawing/2014/main" id="{525A3AC3-A456-421C-8897-B3BF24A0D9E4}"/>
                    </a:ext>
                  </a:extLst>
                </p:cNvPr>
                <p:cNvCxnSpPr/>
                <p:nvPr/>
              </p:nvCxnSpPr>
              <p:spPr>
                <a:xfrm flipV="1">
                  <a:off x="5660243" y="4146716"/>
                  <a:ext cx="0" cy="1713983"/>
                </a:xfrm>
                <a:prstGeom prst="line">
                  <a:avLst/>
                </a:prstGeom>
                <a:noFill/>
                <a:ln w="57150">
                  <a:solidFill>
                    <a:srgbClr val="00B05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21" name="Text Box 25">
                  <a:extLst>
                    <a:ext uri="{FF2B5EF4-FFF2-40B4-BE49-F238E27FC236}">
                      <a16:creationId xmlns:a16="http://schemas.microsoft.com/office/drawing/2014/main" id="{F3B544B8-008F-4EBD-821A-E023846E8AA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782555" y="4584638"/>
                  <a:ext cx="1016625" cy="58477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b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4 cm</a:t>
                  </a:r>
                  <a:endParaRPr lang="en-US" alt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3B099586-5DFF-41EE-BFE8-3366D8B947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5408725" y="5551533"/>
                  <a:ext cx="228600" cy="257175"/>
                </a:xfrm>
                <a:custGeom>
                  <a:avLst/>
                  <a:gdLst>
                    <a:gd name="T0" fmla="*/ 0 w 202"/>
                    <a:gd name="T1" fmla="*/ 0 h 192"/>
                    <a:gd name="T2" fmla="*/ 2147483646 w 202"/>
                    <a:gd name="T3" fmla="*/ 0 h 192"/>
                    <a:gd name="T4" fmla="*/ 2147483646 w 202"/>
                    <a:gd name="T5" fmla="*/ 2147483646 h 19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02" h="192">
                      <a:moveTo>
                        <a:pt x="0" y="0"/>
                      </a:moveTo>
                      <a:lnTo>
                        <a:pt x="202" y="0"/>
                      </a:lnTo>
                      <a:lnTo>
                        <a:pt x="202" y="192"/>
                      </a:ln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" name="Freeform 21">
                  <a:extLst>
                    <a:ext uri="{FF2B5EF4-FFF2-40B4-BE49-F238E27FC236}">
                      <a16:creationId xmlns:a16="http://schemas.microsoft.com/office/drawing/2014/main" id="{ABB09711-0A4D-4AA4-B46B-5FD2C0060F0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3946073" y="4184973"/>
                  <a:ext cx="228600" cy="257175"/>
                </a:xfrm>
                <a:custGeom>
                  <a:avLst/>
                  <a:gdLst>
                    <a:gd name="T0" fmla="*/ 0 w 202"/>
                    <a:gd name="T1" fmla="*/ 0 h 192"/>
                    <a:gd name="T2" fmla="*/ 2147483646 w 202"/>
                    <a:gd name="T3" fmla="*/ 0 h 192"/>
                    <a:gd name="T4" fmla="*/ 2147483646 w 202"/>
                    <a:gd name="T5" fmla="*/ 2147483646 h 19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02" h="192">
                      <a:moveTo>
                        <a:pt x="0" y="0"/>
                      </a:moveTo>
                      <a:lnTo>
                        <a:pt x="202" y="0"/>
                      </a:lnTo>
                      <a:lnTo>
                        <a:pt x="202" y="192"/>
                      </a:ln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" name="Freeform 21">
                  <a:extLst>
                    <a:ext uri="{FF2B5EF4-FFF2-40B4-BE49-F238E27FC236}">
                      <a16:creationId xmlns:a16="http://schemas.microsoft.com/office/drawing/2014/main" id="{C4B676AF-2601-42CA-B838-C9CE4E92DAC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 flipV="1">
                  <a:off x="5399985" y="4203287"/>
                  <a:ext cx="228600" cy="257175"/>
                </a:xfrm>
                <a:custGeom>
                  <a:avLst/>
                  <a:gdLst>
                    <a:gd name="T0" fmla="*/ 0 w 202"/>
                    <a:gd name="T1" fmla="*/ 0 h 192"/>
                    <a:gd name="T2" fmla="*/ 2147483646 w 202"/>
                    <a:gd name="T3" fmla="*/ 0 h 192"/>
                    <a:gd name="T4" fmla="*/ 2147483646 w 202"/>
                    <a:gd name="T5" fmla="*/ 2147483646 h 19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02" h="192">
                      <a:moveTo>
                        <a:pt x="0" y="0"/>
                      </a:moveTo>
                      <a:lnTo>
                        <a:pt x="202" y="0"/>
                      </a:lnTo>
                      <a:lnTo>
                        <a:pt x="202" y="192"/>
                      </a:ln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" name="Text Box 8">
                  <a:extLst>
                    <a:ext uri="{FF2B5EF4-FFF2-40B4-BE49-F238E27FC236}">
                      <a16:creationId xmlns:a16="http://schemas.microsoft.com/office/drawing/2014/main" id="{2E5E50D6-A1CE-4C3B-A734-033A0A8AA5D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365370" y="3730060"/>
                  <a:ext cx="522900" cy="523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2800" b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</a:t>
                  </a:r>
                  <a:endParaRPr lang="en-US" alt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7" name="Text Box 33">
                  <a:extLst>
                    <a:ext uri="{FF2B5EF4-FFF2-40B4-BE49-F238E27FC236}">
                      <a16:creationId xmlns:a16="http://schemas.microsoft.com/office/drawing/2014/main" id="{D8710761-6C51-40F9-AA03-46757905EE5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740579" y="3759457"/>
                  <a:ext cx="444352" cy="523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2800" b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</a:t>
                  </a:r>
                  <a:endParaRPr lang="en-US" alt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8" name="Text Box 8">
                  <a:extLst>
                    <a:ext uri="{FF2B5EF4-FFF2-40B4-BE49-F238E27FC236}">
                      <a16:creationId xmlns:a16="http://schemas.microsoft.com/office/drawing/2014/main" id="{AD8F3131-8975-4714-B826-DA5C49FB092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364422" y="5581316"/>
                  <a:ext cx="463588" cy="523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2800" b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Q</a:t>
                  </a:r>
                  <a:endParaRPr lang="en-US" alt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9" name="Text Box 8">
                  <a:extLst>
                    <a:ext uri="{FF2B5EF4-FFF2-40B4-BE49-F238E27FC236}">
                      <a16:creationId xmlns:a16="http://schemas.microsoft.com/office/drawing/2014/main" id="{C3C49C06-7F87-42A5-92C0-8AA67E530D9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791379" y="5581316"/>
                  <a:ext cx="404278" cy="523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2800" b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</a:t>
                  </a:r>
                  <a:endParaRPr lang="en-US" alt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4" name="Text Box 25">
                <a:extLst>
                  <a:ext uri="{FF2B5EF4-FFF2-40B4-BE49-F238E27FC236}">
                    <a16:creationId xmlns:a16="http://schemas.microsoft.com/office/drawing/2014/main" id="{6C029B26-E1F8-4D8C-971F-D319E7891BE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442575" y="4478922"/>
                <a:ext cx="1016625" cy="5847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 cm</a:t>
                </a:r>
                <a:endParaRPr lang="en-US" altLang="en-US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Text Box 25">
                <a:extLst>
                  <a:ext uri="{FF2B5EF4-FFF2-40B4-BE49-F238E27FC236}">
                    <a16:creationId xmlns:a16="http://schemas.microsoft.com/office/drawing/2014/main" id="{D52AD679-D650-4AAE-A5E9-8C6BBF703CA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501445" y="2137470"/>
                <a:ext cx="1016625" cy="5847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 cm</a:t>
                </a:r>
                <a:endParaRPr lang="en-US" altLang="en-US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069C3EBB-E984-40E9-8B2E-E25996C8E6E0}"/>
                </a:ext>
              </a:extLst>
            </p:cNvPr>
            <p:cNvCxnSpPr/>
            <p:nvPr/>
          </p:nvCxnSpPr>
          <p:spPr>
            <a:xfrm rot="16200000" flipV="1">
              <a:off x="7929638" y="1747095"/>
              <a:ext cx="0" cy="1713983"/>
            </a:xfrm>
            <a:prstGeom prst="line">
              <a:avLst/>
            </a:prstGeom>
            <a:noFill/>
            <a:ln w="57150">
              <a:solidFill>
                <a:srgbClr val="00B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36" name="图片 6">
            <a:extLst>
              <a:ext uri="{FF2B5EF4-FFF2-40B4-BE49-F238E27FC236}">
                <a16:creationId xmlns:a16="http://schemas.microsoft.com/office/drawing/2014/main" id="{1A1F0F11-B81A-441D-BF75-0971BABFEE71}"/>
              </a:ext>
            </a:extLst>
          </p:cNvPr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 rot="13341313">
            <a:off x="10354497" y="201437"/>
            <a:ext cx="1982768" cy="1023937"/>
          </a:xfrm>
          <a:prstGeom prst="rect">
            <a:avLst/>
          </a:prstGeom>
        </p:spPr>
      </p:pic>
      <p:pic>
        <p:nvPicPr>
          <p:cNvPr id="37" name="Picture 36" descr="Shape&#10;&#10;Description automatically generated with medium confidence">
            <a:extLst>
              <a:ext uri="{FF2B5EF4-FFF2-40B4-BE49-F238E27FC236}">
                <a16:creationId xmlns:a16="http://schemas.microsoft.com/office/drawing/2014/main" id="{5FEAB2E6-5E38-4831-94AC-44E8F72B93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3541" y="561459"/>
            <a:ext cx="1646863" cy="1572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2377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5"/>
          <p:cNvSpPr/>
          <p:nvPr/>
        </p:nvSpPr>
        <p:spPr>
          <a:xfrm>
            <a:off x="5351221" y="1629149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246" name="Google Shape;246;p25"/>
          <p:cNvGrpSpPr/>
          <p:nvPr/>
        </p:nvGrpSpPr>
        <p:grpSpPr>
          <a:xfrm>
            <a:off x="10542626" y="1172791"/>
            <a:ext cx="685727" cy="632509"/>
            <a:chOff x="712875" y="2205450"/>
            <a:chExt cx="233675" cy="215550"/>
          </a:xfrm>
        </p:grpSpPr>
        <p:sp>
          <p:nvSpPr>
            <p:cNvPr id="247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8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9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0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1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252" name="Google Shape;252;p25"/>
          <p:cNvGrpSpPr/>
          <p:nvPr/>
        </p:nvGrpSpPr>
        <p:grpSpPr>
          <a:xfrm>
            <a:off x="9508907" y="653770"/>
            <a:ext cx="985765" cy="909171"/>
            <a:chOff x="751275" y="1814050"/>
            <a:chExt cx="233675" cy="215525"/>
          </a:xfrm>
        </p:grpSpPr>
        <p:sp>
          <p:nvSpPr>
            <p:cNvPr id="253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4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5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6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7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274" name="Google Shape;274;p25"/>
          <p:cNvSpPr/>
          <p:nvPr/>
        </p:nvSpPr>
        <p:spPr>
          <a:xfrm rot="-1140824">
            <a:off x="8153588" y="4368941"/>
            <a:ext cx="575857" cy="553611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3" name="Picture 2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99C3BAC4-6540-4204-A383-7C7CB00E64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159" y="724006"/>
            <a:ext cx="9189801" cy="6034017"/>
          </a:xfrm>
          <a:prstGeom prst="rect">
            <a:avLst/>
          </a:prstGeom>
        </p:spPr>
      </p:pic>
      <p:sp>
        <p:nvSpPr>
          <p:cNvPr id="81" name="TextBox 15">
            <a:extLst>
              <a:ext uri="{FF2B5EF4-FFF2-40B4-BE49-F238E27FC236}">
                <a16:creationId xmlns:a16="http://schemas.microsoft.com/office/drawing/2014/main" id="{D280C4F1-81AA-45BD-A043-C53F3742DFA9}"/>
              </a:ext>
            </a:extLst>
          </p:cNvPr>
          <p:cNvSpPr txBox="1"/>
          <p:nvPr/>
        </p:nvSpPr>
        <p:spPr>
          <a:xfrm>
            <a:off x="-6024" y="-6719"/>
            <a:ext cx="4025663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69850" h="69850" prst="divot"/>
            </a:sp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600" b="1">
                <a:ln w="12700">
                  <a:solidFill>
                    <a:schemeClr val="bg1"/>
                  </a:solidFill>
                  <a:prstDash val="solid"/>
                </a:ln>
                <a:gradFill flip="none" rotWithShape="1">
                  <a:gsLst>
                    <a:gs pos="75000">
                      <a:srgbClr val="0070C0"/>
                    </a:gs>
                    <a:gs pos="53000">
                      <a:srgbClr val="39B1E8"/>
                    </a:gs>
                    <a:gs pos="17000">
                      <a:schemeClr val="accent5">
                        <a:lumMod val="20000"/>
                        <a:lumOff val="80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38100" dist="38100" dir="2700000" algn="tl">
                    <a:schemeClr val="bg1"/>
                  </a:outerShdw>
                </a:effectLst>
                <a:latin typeface="UTM Gradoo" panose="02040603050506020204" pitchFamily="18" charset="0"/>
              </a:rPr>
              <a:t>Dặn dò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4B181E-E96B-44C0-874C-16A433216139}"/>
              </a:ext>
            </a:extLst>
          </p:cNvPr>
          <p:cNvSpPr txBox="1"/>
          <p:nvPr/>
        </p:nvSpPr>
        <p:spPr>
          <a:xfrm>
            <a:off x="2809895" y="1513407"/>
            <a:ext cx="536189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	Em hãy thử vẽ hình chữ nhật hoặc hình vuông trên giấy A4 nhé!</a:t>
            </a:r>
          </a:p>
        </p:txBody>
      </p:sp>
      <p:sp>
        <p:nvSpPr>
          <p:cNvPr id="220" name="Google Shape;220;p25"/>
          <p:cNvSpPr/>
          <p:nvPr/>
        </p:nvSpPr>
        <p:spPr>
          <a:xfrm rot="1722646">
            <a:off x="3072009" y="1528489"/>
            <a:ext cx="575869" cy="553623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75" name="Google Shape;220;p25">
            <a:extLst>
              <a:ext uri="{FF2B5EF4-FFF2-40B4-BE49-F238E27FC236}">
                <a16:creationId xmlns:a16="http://schemas.microsoft.com/office/drawing/2014/main" id="{4BAFDB17-C091-4EE8-AD8C-E389C3824023}"/>
              </a:ext>
            </a:extLst>
          </p:cNvPr>
          <p:cNvSpPr/>
          <p:nvPr/>
        </p:nvSpPr>
        <p:spPr>
          <a:xfrm rot="1722646">
            <a:off x="3072009" y="3933659"/>
            <a:ext cx="575869" cy="553623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CF60E8B0-C3C6-4058-8E1C-F06431D6844C}"/>
              </a:ext>
            </a:extLst>
          </p:cNvPr>
          <p:cNvSpPr txBox="1"/>
          <p:nvPr/>
        </p:nvSpPr>
        <p:spPr>
          <a:xfrm>
            <a:off x="3751039" y="3868913"/>
            <a:ext cx="48309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bài tiếp theo.</a:t>
            </a:r>
            <a:endParaRPr lang="en-US" sz="3600"/>
          </a:p>
        </p:txBody>
      </p:sp>
      <p:pic>
        <p:nvPicPr>
          <p:cNvPr id="78" name="Graphic 77">
            <a:extLst>
              <a:ext uri="{FF2B5EF4-FFF2-40B4-BE49-F238E27FC236}">
                <a16:creationId xmlns:a16="http://schemas.microsoft.com/office/drawing/2014/main" id="{44ABDD0C-835C-465F-A832-B361F64AB0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156884" y="-178720"/>
            <a:ext cx="2775931" cy="2099298"/>
          </a:xfrm>
          <a:prstGeom prst="rect">
            <a:avLst/>
          </a:prstGeom>
        </p:spPr>
      </p:pic>
      <p:sp>
        <p:nvSpPr>
          <p:cNvPr id="79" name="Google Shape;273;p25">
            <a:extLst>
              <a:ext uri="{FF2B5EF4-FFF2-40B4-BE49-F238E27FC236}">
                <a16:creationId xmlns:a16="http://schemas.microsoft.com/office/drawing/2014/main" id="{E114B201-3732-4CDF-A810-8B9D440AD003}"/>
              </a:ext>
            </a:extLst>
          </p:cNvPr>
          <p:cNvSpPr/>
          <p:nvPr/>
        </p:nvSpPr>
        <p:spPr>
          <a:xfrm rot="-1177723">
            <a:off x="10640513" y="2536692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62 -0.09884 L 0.25586 -0.01805 C 0.31875 -0.0037 0.40495 0.04792 0.49206 0.12014 C 0.59023 0.20139 0.66458 0.2831 0.71133 0.35949 L 0.9388 0.71574 " pathEditMode="relative" rAng="1500000" ptsTypes="AAAAA">
                                      <p:cBhvr>
                                        <p:cTn id="6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549" y="3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  <p:bldP spid="220" grpId="0" animBg="1"/>
      <p:bldP spid="220" grpId="1" animBg="1"/>
      <p:bldP spid="75" grpId="0" animBg="1"/>
      <p:bldP spid="75" grpId="1" animBg="1"/>
      <p:bldP spid="7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图片 184">
            <a:extLst>
              <a:ext uri="{FF2B5EF4-FFF2-40B4-BE49-F238E27FC236}">
                <a16:creationId xmlns:a16="http://schemas.microsoft.com/office/drawing/2014/main" id="{2A226BA4-1CA0-44A0-842B-51166DECF17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25" b="746"/>
          <a:stretch/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26" name="PA-悠扬婉转充满希望的钢琴节奏背景乐_1分38秒">
            <a:hlinkClick r:id="" action="ppaction://media"/>
            <a:extLst>
              <a:ext uri="{FF2B5EF4-FFF2-40B4-BE49-F238E27FC236}">
                <a16:creationId xmlns:a16="http://schemas.microsoft.com/office/drawing/2014/main" id="{C335CC39-22F9-4153-BE52-CC5E26145AC9}"/>
              </a:ext>
            </a:extLst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651497" y="717563"/>
            <a:ext cx="487363" cy="487363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5428A1E4-9C84-41CD-A57F-6EF421D20755}"/>
              </a:ext>
            </a:extLst>
          </p:cNvPr>
          <p:cNvSpPr/>
          <p:nvPr/>
        </p:nvSpPr>
        <p:spPr>
          <a:xfrm>
            <a:off x="0" y="0"/>
            <a:ext cx="12192000" cy="937549"/>
          </a:xfrm>
          <a:prstGeom prst="rect">
            <a:avLst/>
          </a:prstGeom>
          <a:solidFill>
            <a:srgbClr val="F5D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35号-经典雅黑" panose="02000000000000000000" pitchFamily="2" charset="-122"/>
              <a:ea typeface="字魂35号-经典雅黑" panose="02000000000000000000" pitchFamily="2" charset="-122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75086142-2FB5-4088-9CA1-420A83CF921E}"/>
              </a:ext>
            </a:extLst>
          </p:cNvPr>
          <p:cNvSpPr/>
          <p:nvPr/>
        </p:nvSpPr>
        <p:spPr>
          <a:xfrm>
            <a:off x="891540" y="704368"/>
            <a:ext cx="10408920" cy="5449265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35号-经典雅黑" panose="02000000000000000000" pitchFamily="2" charset="-122"/>
              <a:ea typeface="字魂35号-经典雅黑" panose="02000000000000000000" pitchFamily="2" charset="-122"/>
            </a:endParaRPr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D57976CF-7835-4F55-AE72-3C2144D17911}"/>
              </a:ext>
            </a:extLst>
          </p:cNvPr>
          <p:cNvGrpSpPr/>
          <p:nvPr/>
        </p:nvGrpSpPr>
        <p:grpSpPr>
          <a:xfrm>
            <a:off x="1879425" y="1042608"/>
            <a:ext cx="8433151" cy="277792"/>
            <a:chOff x="1879425" y="1042608"/>
            <a:chExt cx="8433151" cy="277792"/>
          </a:xfrm>
        </p:grpSpPr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1C48B106-3194-4B4D-96B9-E2D9CA647731}"/>
                </a:ext>
              </a:extLst>
            </p:cNvPr>
            <p:cNvSpPr/>
            <p:nvPr/>
          </p:nvSpPr>
          <p:spPr>
            <a:xfrm>
              <a:off x="1879425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195" name="椭圆 194">
              <a:extLst>
                <a:ext uri="{FF2B5EF4-FFF2-40B4-BE49-F238E27FC236}">
                  <a16:creationId xmlns:a16="http://schemas.microsoft.com/office/drawing/2014/main" id="{E57965CE-19AA-436B-A369-FE98B0523549}"/>
                </a:ext>
              </a:extLst>
            </p:cNvPr>
            <p:cNvSpPr/>
            <p:nvPr/>
          </p:nvSpPr>
          <p:spPr>
            <a:xfrm>
              <a:off x="2559038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196" name="椭圆 195">
              <a:extLst>
                <a:ext uri="{FF2B5EF4-FFF2-40B4-BE49-F238E27FC236}">
                  <a16:creationId xmlns:a16="http://schemas.microsoft.com/office/drawing/2014/main" id="{C9C97E4B-0B9C-4426-A06E-DF9170CFC6CB}"/>
                </a:ext>
              </a:extLst>
            </p:cNvPr>
            <p:cNvSpPr/>
            <p:nvPr/>
          </p:nvSpPr>
          <p:spPr>
            <a:xfrm>
              <a:off x="3238651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197" name="椭圆 196">
              <a:extLst>
                <a:ext uri="{FF2B5EF4-FFF2-40B4-BE49-F238E27FC236}">
                  <a16:creationId xmlns:a16="http://schemas.microsoft.com/office/drawing/2014/main" id="{275AD6AF-09B9-4C31-A524-BE6CE86BB23C}"/>
                </a:ext>
              </a:extLst>
            </p:cNvPr>
            <p:cNvSpPr/>
            <p:nvPr/>
          </p:nvSpPr>
          <p:spPr>
            <a:xfrm>
              <a:off x="3918264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198" name="椭圆 197">
              <a:extLst>
                <a:ext uri="{FF2B5EF4-FFF2-40B4-BE49-F238E27FC236}">
                  <a16:creationId xmlns:a16="http://schemas.microsoft.com/office/drawing/2014/main" id="{24DD9028-1B58-49F5-844A-DBA0C1FA6E3A}"/>
                </a:ext>
              </a:extLst>
            </p:cNvPr>
            <p:cNvSpPr/>
            <p:nvPr/>
          </p:nvSpPr>
          <p:spPr>
            <a:xfrm>
              <a:off x="4597877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199" name="椭圆 198">
              <a:extLst>
                <a:ext uri="{FF2B5EF4-FFF2-40B4-BE49-F238E27FC236}">
                  <a16:creationId xmlns:a16="http://schemas.microsoft.com/office/drawing/2014/main" id="{F38AA153-3A25-4639-976C-9FAF7ADEA4F0}"/>
                </a:ext>
              </a:extLst>
            </p:cNvPr>
            <p:cNvSpPr/>
            <p:nvPr/>
          </p:nvSpPr>
          <p:spPr>
            <a:xfrm>
              <a:off x="5277490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200" name="椭圆 199">
              <a:extLst>
                <a:ext uri="{FF2B5EF4-FFF2-40B4-BE49-F238E27FC236}">
                  <a16:creationId xmlns:a16="http://schemas.microsoft.com/office/drawing/2014/main" id="{524F0276-4952-47DF-80D1-DF70588D149A}"/>
                </a:ext>
              </a:extLst>
            </p:cNvPr>
            <p:cNvSpPr/>
            <p:nvPr/>
          </p:nvSpPr>
          <p:spPr>
            <a:xfrm>
              <a:off x="5957103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201" name="椭圆 200">
              <a:extLst>
                <a:ext uri="{FF2B5EF4-FFF2-40B4-BE49-F238E27FC236}">
                  <a16:creationId xmlns:a16="http://schemas.microsoft.com/office/drawing/2014/main" id="{E9B4BDA7-D1B4-4760-9CAA-62622A7A43E7}"/>
                </a:ext>
              </a:extLst>
            </p:cNvPr>
            <p:cNvSpPr/>
            <p:nvPr/>
          </p:nvSpPr>
          <p:spPr>
            <a:xfrm>
              <a:off x="6636716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202" name="椭圆 201">
              <a:extLst>
                <a:ext uri="{FF2B5EF4-FFF2-40B4-BE49-F238E27FC236}">
                  <a16:creationId xmlns:a16="http://schemas.microsoft.com/office/drawing/2014/main" id="{4E76B92E-5215-46E1-B799-E8C53AB7B509}"/>
                </a:ext>
              </a:extLst>
            </p:cNvPr>
            <p:cNvSpPr/>
            <p:nvPr/>
          </p:nvSpPr>
          <p:spPr>
            <a:xfrm>
              <a:off x="7316329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203" name="椭圆 202">
              <a:extLst>
                <a:ext uri="{FF2B5EF4-FFF2-40B4-BE49-F238E27FC236}">
                  <a16:creationId xmlns:a16="http://schemas.microsoft.com/office/drawing/2014/main" id="{0A8C0F18-1C6B-4EBA-9334-BFFB2299177A}"/>
                </a:ext>
              </a:extLst>
            </p:cNvPr>
            <p:cNvSpPr/>
            <p:nvPr/>
          </p:nvSpPr>
          <p:spPr>
            <a:xfrm>
              <a:off x="7995942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204" name="椭圆 203">
              <a:extLst>
                <a:ext uri="{FF2B5EF4-FFF2-40B4-BE49-F238E27FC236}">
                  <a16:creationId xmlns:a16="http://schemas.microsoft.com/office/drawing/2014/main" id="{38798051-B1F8-40E8-969C-1B09A576959A}"/>
                </a:ext>
              </a:extLst>
            </p:cNvPr>
            <p:cNvSpPr/>
            <p:nvPr/>
          </p:nvSpPr>
          <p:spPr>
            <a:xfrm>
              <a:off x="8675555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205" name="椭圆 204">
              <a:extLst>
                <a:ext uri="{FF2B5EF4-FFF2-40B4-BE49-F238E27FC236}">
                  <a16:creationId xmlns:a16="http://schemas.microsoft.com/office/drawing/2014/main" id="{E6999160-8418-4B51-B154-9BA5ED50E294}"/>
                </a:ext>
              </a:extLst>
            </p:cNvPr>
            <p:cNvSpPr/>
            <p:nvPr/>
          </p:nvSpPr>
          <p:spPr>
            <a:xfrm>
              <a:off x="9355168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206" name="椭圆 205">
              <a:extLst>
                <a:ext uri="{FF2B5EF4-FFF2-40B4-BE49-F238E27FC236}">
                  <a16:creationId xmlns:a16="http://schemas.microsoft.com/office/drawing/2014/main" id="{AEDE5E04-3FE8-427C-BBA2-4D384E2E6BF2}"/>
                </a:ext>
              </a:extLst>
            </p:cNvPr>
            <p:cNvSpPr/>
            <p:nvPr/>
          </p:nvSpPr>
          <p:spPr>
            <a:xfrm>
              <a:off x="10034784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</p:grpSp>
      <p:pic>
        <p:nvPicPr>
          <p:cNvPr id="193" name="图片 192">
            <a:extLst>
              <a:ext uri="{FF2B5EF4-FFF2-40B4-BE49-F238E27FC236}">
                <a16:creationId xmlns:a16="http://schemas.microsoft.com/office/drawing/2014/main" id="{258C4C19-6361-4CA6-AAA4-4D63D2A947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3" b="1363"/>
          <a:stretch/>
        </p:blipFill>
        <p:spPr>
          <a:xfrm>
            <a:off x="7156921" y="0"/>
            <a:ext cx="5294904" cy="6858000"/>
          </a:xfrm>
          <a:custGeom>
            <a:avLst/>
            <a:gdLst>
              <a:gd name="connsiteX0" fmla="*/ 0 w 11300460"/>
              <a:gd name="connsiteY0" fmla="*/ 0 h 6858000"/>
              <a:gd name="connsiteX1" fmla="*/ 11300460 w 11300460"/>
              <a:gd name="connsiteY1" fmla="*/ 0 h 6858000"/>
              <a:gd name="connsiteX2" fmla="*/ 11300460 w 11300460"/>
              <a:gd name="connsiteY2" fmla="*/ 6858000 h 6858000"/>
              <a:gd name="connsiteX3" fmla="*/ 0 w 1130046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00460" h="6858000">
                <a:moveTo>
                  <a:pt x="0" y="0"/>
                </a:moveTo>
                <a:lnTo>
                  <a:pt x="11300460" y="0"/>
                </a:lnTo>
                <a:lnTo>
                  <a:pt x="1130046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36" name="图片 192">
            <a:extLst>
              <a:ext uri="{FF2B5EF4-FFF2-40B4-BE49-F238E27FC236}">
                <a16:creationId xmlns:a16="http://schemas.microsoft.com/office/drawing/2014/main" id="{138C4F35-305F-4F4D-905E-D03059E682A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" t="77931" r="78620" b="1537"/>
          <a:stretch/>
        </p:blipFill>
        <p:spPr>
          <a:xfrm>
            <a:off x="897425" y="997855"/>
            <a:ext cx="2439029" cy="3120446"/>
          </a:xfrm>
          <a:custGeom>
            <a:avLst/>
            <a:gdLst>
              <a:gd name="connsiteX0" fmla="*/ 0 w 11300460"/>
              <a:gd name="connsiteY0" fmla="*/ 0 h 6858000"/>
              <a:gd name="connsiteX1" fmla="*/ 11300460 w 11300460"/>
              <a:gd name="connsiteY1" fmla="*/ 0 h 6858000"/>
              <a:gd name="connsiteX2" fmla="*/ 11300460 w 11300460"/>
              <a:gd name="connsiteY2" fmla="*/ 6858000 h 6858000"/>
              <a:gd name="connsiteX3" fmla="*/ 0 w 1130046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00460" h="6858000">
                <a:moveTo>
                  <a:pt x="0" y="0"/>
                </a:moveTo>
                <a:lnTo>
                  <a:pt x="11300460" y="0"/>
                </a:lnTo>
                <a:lnTo>
                  <a:pt x="1130046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B9E2C37E-2C57-46FF-830F-B43EEAA1EA8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78"/>
          <a:stretch/>
        </p:blipFill>
        <p:spPr>
          <a:xfrm>
            <a:off x="-299998" y="3611865"/>
            <a:ext cx="3657607" cy="335119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740985E-66D8-4E2F-91CE-B6D5181E5AD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4" t="-1287" r="-681" b="83445"/>
          <a:stretch/>
        </p:blipFill>
        <p:spPr>
          <a:xfrm rot="20408546">
            <a:off x="263132" y="95011"/>
            <a:ext cx="1924048" cy="1343301"/>
          </a:xfrm>
          <a:prstGeom prst="rect">
            <a:avLst/>
          </a:prstGeom>
        </p:spPr>
      </p:pic>
      <p:sp>
        <p:nvSpPr>
          <p:cNvPr id="29" name="TextBox 15">
            <a:extLst>
              <a:ext uri="{FF2B5EF4-FFF2-40B4-BE49-F238E27FC236}">
                <a16:creationId xmlns:a16="http://schemas.microsoft.com/office/drawing/2014/main" id="{CD2315C4-54A4-400A-9B9C-E766B800F630}"/>
              </a:ext>
            </a:extLst>
          </p:cNvPr>
          <p:cNvSpPr txBox="1"/>
          <p:nvPr/>
        </p:nvSpPr>
        <p:spPr>
          <a:xfrm>
            <a:off x="1767002" y="1488473"/>
            <a:ext cx="6776113" cy="304698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69850" h="69850" prst="divot"/>
            </a:sp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600" b="1">
                <a:ln w="12700">
                  <a:solidFill>
                    <a:schemeClr val="bg1"/>
                  </a:solidFill>
                  <a:prstDash val="solid"/>
                </a:ln>
                <a:gradFill flip="none" rotWithShape="1">
                  <a:gsLst>
                    <a:gs pos="75000">
                      <a:srgbClr val="0070C0"/>
                    </a:gs>
                    <a:gs pos="53000">
                      <a:srgbClr val="39B1E8"/>
                    </a:gs>
                    <a:gs pos="17000">
                      <a:schemeClr val="accent5">
                        <a:lumMod val="20000"/>
                        <a:lumOff val="80000"/>
                      </a:schemeClr>
                    </a:gs>
                  </a:gsLst>
                  <a:lin ang="5400000" scaled="1"/>
                  <a:tileRect/>
                </a:gra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chemeClr val="bg1"/>
                  </a:outerShdw>
                </a:effectLst>
                <a:latin typeface="UTM Gradoo" panose="02040603050506020204" pitchFamily="18" charset="0"/>
              </a:rPr>
              <a:t>Chúc các em học tốt</a:t>
            </a:r>
          </a:p>
        </p:txBody>
      </p:sp>
    </p:spTree>
    <p:extLst>
      <p:ext uri="{BB962C8B-B14F-4D97-AF65-F5344CB8AC3E}">
        <p14:creationId xmlns:p14="http://schemas.microsoft.com/office/powerpoint/2010/main" val="26713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6"/>
                </p:tgtEl>
              </p:cMediaNode>
            </p:audio>
          </p:childTnLst>
        </p:cTn>
      </p:par>
    </p:tnLst>
    <p:bldLst>
      <p:bldP spid="2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D9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6FA9C05-3D9D-42A4-BDBA-FC6ADE656D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3056" l="0" r="100000">
                        <a14:backgroundMark x1="9009" y1="24630" x2="63063" y2="4722"/>
                        <a14:backgroundMark x1="32833" y1="36204" x2="98398" y2="648"/>
                        <a14:backgroundMark x1="14314" y1="9815" x2="8809" y2="65833"/>
                        <a14:backgroundMark x1="57057" y1="71111" x2="81582" y2="60833"/>
                        <a14:backgroundMark x1="46046" y1="36852" x2="5205" y2="60648"/>
                        <a14:backgroundMark x1="4705" y1="79352" x2="32633" y2="51296"/>
                      </a14:backgroundRemoval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62469" y="914399"/>
            <a:ext cx="1945382" cy="210311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5C43486-6087-4899-9EEF-2AEBD5E3D677}"/>
              </a:ext>
            </a:extLst>
          </p:cNvPr>
          <p:cNvGrpSpPr/>
          <p:nvPr/>
        </p:nvGrpSpPr>
        <p:grpSpPr>
          <a:xfrm>
            <a:off x="9862469" y="2970406"/>
            <a:ext cx="1945382" cy="852969"/>
            <a:chOff x="9862469" y="2970406"/>
            <a:chExt cx="1945382" cy="852969"/>
          </a:xfrm>
        </p:grpSpPr>
        <p:sp>
          <p:nvSpPr>
            <p:cNvPr id="16" name="矩形: 圆角 322">
              <a:extLst>
                <a:ext uri="{FF2B5EF4-FFF2-40B4-BE49-F238E27FC236}">
                  <a16:creationId xmlns:a16="http://schemas.microsoft.com/office/drawing/2014/main" id="{4009492C-6DFE-423D-A125-058AB383D796}"/>
                </a:ext>
              </a:extLst>
            </p:cNvPr>
            <p:cNvSpPr/>
            <p:nvPr/>
          </p:nvSpPr>
          <p:spPr>
            <a:xfrm>
              <a:off x="9862469" y="3034625"/>
              <a:ext cx="1945382" cy="788750"/>
            </a:xfrm>
            <a:prstGeom prst="roundRect">
              <a:avLst>
                <a:gd name="adj" fmla="val 38260"/>
              </a:avLst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73D46C7-27BB-4006-99C8-C6F97523A82E}"/>
                </a:ext>
              </a:extLst>
            </p:cNvPr>
            <p:cNvSpPr txBox="1"/>
            <p:nvPr/>
          </p:nvSpPr>
          <p:spPr>
            <a:xfrm>
              <a:off x="10282739" y="2970406"/>
              <a:ext cx="137160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800" b="1">
                  <a:ln w="0"/>
                  <a:latin typeface="Times New Roman" panose="02020603050405020304" pitchFamily="18" charset="0"/>
                  <a:cs typeface="Times New Roman" panose="02020603050405020304" pitchFamily="18" charset="0"/>
                </a:rPr>
                <a:t>ê ke </a:t>
              </a:r>
              <a:endParaRPr lang="en-US" sz="480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8ADB653-A4BD-4033-BDDB-D02AD07AFC39}"/>
              </a:ext>
            </a:extLst>
          </p:cNvPr>
          <p:cNvGrpSpPr/>
          <p:nvPr/>
        </p:nvGrpSpPr>
        <p:grpSpPr>
          <a:xfrm>
            <a:off x="7096682" y="3017514"/>
            <a:ext cx="2612275" cy="830997"/>
            <a:chOff x="6738257" y="3009489"/>
            <a:chExt cx="2612275" cy="830997"/>
          </a:xfrm>
        </p:grpSpPr>
        <p:sp>
          <p:nvSpPr>
            <p:cNvPr id="20" name="矩形: 圆角 322">
              <a:extLst>
                <a:ext uri="{FF2B5EF4-FFF2-40B4-BE49-F238E27FC236}">
                  <a16:creationId xmlns:a16="http://schemas.microsoft.com/office/drawing/2014/main" id="{8AAB8185-1D2F-44D0-BBEB-FBE50CF50A0B}"/>
                </a:ext>
              </a:extLst>
            </p:cNvPr>
            <p:cNvSpPr/>
            <p:nvPr/>
          </p:nvSpPr>
          <p:spPr>
            <a:xfrm>
              <a:off x="6738257" y="3034625"/>
              <a:ext cx="2553268" cy="788750"/>
            </a:xfrm>
            <a:prstGeom prst="roundRect">
              <a:avLst>
                <a:gd name="adj" fmla="val 38260"/>
              </a:avLst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903E4C7-8AC4-439E-B4E8-D363CD398CF8}"/>
                </a:ext>
              </a:extLst>
            </p:cNvPr>
            <p:cNvSpPr txBox="1"/>
            <p:nvPr/>
          </p:nvSpPr>
          <p:spPr>
            <a:xfrm>
              <a:off x="6797264" y="3009489"/>
              <a:ext cx="2553268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800" b="1">
                  <a:ln w="0"/>
                  <a:latin typeface="Times New Roman" panose="02020603050405020304" pitchFamily="18" charset="0"/>
                  <a:cs typeface="Times New Roman" panose="02020603050405020304" pitchFamily="18" charset="0"/>
                </a:rPr>
                <a:t>thước kẻ</a:t>
              </a:r>
              <a:endParaRPr lang="en-US" sz="480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823D4BE-B5BD-4C6F-82E3-A0913D310304}"/>
              </a:ext>
            </a:extLst>
          </p:cNvPr>
          <p:cNvGrpSpPr/>
          <p:nvPr/>
        </p:nvGrpSpPr>
        <p:grpSpPr>
          <a:xfrm>
            <a:off x="368339" y="2110869"/>
            <a:ext cx="3096467" cy="2729006"/>
            <a:chOff x="368339" y="2110869"/>
            <a:chExt cx="3096467" cy="272900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1021FD8-C86D-49B5-8664-1ACECBDE3685}"/>
                </a:ext>
              </a:extLst>
            </p:cNvPr>
            <p:cNvSpPr/>
            <p:nvPr/>
          </p:nvSpPr>
          <p:spPr>
            <a:xfrm>
              <a:off x="384149" y="2599296"/>
              <a:ext cx="3080657" cy="1752153"/>
            </a:xfrm>
            <a:prstGeom prst="rect">
              <a:avLst/>
            </a:prstGeom>
            <a:solidFill>
              <a:srgbClr val="66CEFE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 descr="A picture containing background pattern&#10;&#10;Description automatically generated">
              <a:extLst>
                <a:ext uri="{FF2B5EF4-FFF2-40B4-BE49-F238E27FC236}">
                  <a16:creationId xmlns:a16="http://schemas.microsoft.com/office/drawing/2014/main" id="{6C67B64E-72F3-445B-A463-8629EC10F1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339" y="2110869"/>
              <a:ext cx="3041530" cy="2729006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1C75DF0-3D1E-46CC-90AD-DE5E5F799E8E}"/>
              </a:ext>
            </a:extLst>
          </p:cNvPr>
          <p:cNvGrpSpPr/>
          <p:nvPr/>
        </p:nvGrpSpPr>
        <p:grpSpPr>
          <a:xfrm>
            <a:off x="2925892" y="4478179"/>
            <a:ext cx="2003450" cy="1814175"/>
            <a:chOff x="2925892" y="4478179"/>
            <a:chExt cx="2003450" cy="1814175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EAFFA15-3ED4-42EC-AD6C-F920C686832D}"/>
                </a:ext>
              </a:extLst>
            </p:cNvPr>
            <p:cNvSpPr/>
            <p:nvPr/>
          </p:nvSpPr>
          <p:spPr>
            <a:xfrm>
              <a:off x="2983369" y="4540201"/>
              <a:ext cx="1888497" cy="1752153"/>
            </a:xfrm>
            <a:prstGeom prst="rect">
              <a:avLst/>
            </a:prstGeom>
            <a:solidFill>
              <a:srgbClr val="FF5353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30" descr="A picture containing background pattern&#10;&#10;Description automatically generated">
              <a:extLst>
                <a:ext uri="{FF2B5EF4-FFF2-40B4-BE49-F238E27FC236}">
                  <a16:creationId xmlns:a16="http://schemas.microsoft.com/office/drawing/2014/main" id="{7550D737-7B82-4D1E-BB0F-95D0C389E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5892" y="4478179"/>
              <a:ext cx="2003450" cy="1797591"/>
            </a:xfrm>
            <a:prstGeom prst="rect">
              <a:avLst/>
            </a:prstGeom>
          </p:spPr>
        </p:pic>
      </p:grpSp>
      <p:pic>
        <p:nvPicPr>
          <p:cNvPr id="7" name="Picture 6" descr="A picture containing text, measuring stick&#10;&#10;Description automatically generated">
            <a:extLst>
              <a:ext uri="{FF2B5EF4-FFF2-40B4-BE49-F238E27FC236}">
                <a16:creationId xmlns:a16="http://schemas.microsoft.com/office/drawing/2014/main" id="{4D6147E2-064C-40BF-A4BA-34145C49AD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3" t="12914" b="71068"/>
          <a:stretch/>
        </p:blipFill>
        <p:spPr>
          <a:xfrm rot="16200000" flipH="1" flipV="1">
            <a:off x="6856571" y="1440027"/>
            <a:ext cx="3075702" cy="66554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8392FAC-72DD-44CE-A073-11C1ED814EFE}"/>
              </a:ext>
            </a:extLst>
          </p:cNvPr>
          <p:cNvGrpSpPr/>
          <p:nvPr/>
        </p:nvGrpSpPr>
        <p:grpSpPr>
          <a:xfrm>
            <a:off x="1190318" y="489444"/>
            <a:ext cx="5889171" cy="2275115"/>
            <a:chOff x="1190318" y="489444"/>
            <a:chExt cx="5889171" cy="2275115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0DDBABF2-E7F0-477B-85F8-F207981CEAF5}"/>
                </a:ext>
              </a:extLst>
            </p:cNvPr>
            <p:cNvGrpSpPr/>
            <p:nvPr/>
          </p:nvGrpSpPr>
          <p:grpSpPr>
            <a:xfrm>
              <a:off x="1190318" y="489444"/>
              <a:ext cx="5889171" cy="2275115"/>
              <a:chOff x="1524456" y="751114"/>
              <a:chExt cx="5889171" cy="2275115"/>
            </a:xfrm>
          </p:grpSpPr>
          <p:sp>
            <p:nvSpPr>
              <p:cNvPr id="28" name="任意多边形: 形状 27">
                <a:extLst>
                  <a:ext uri="{FF2B5EF4-FFF2-40B4-BE49-F238E27FC236}">
                    <a16:creationId xmlns:a16="http://schemas.microsoft.com/office/drawing/2014/main" id="{E5187552-F2D8-451A-B6E8-B3A5BDBB6308}"/>
                  </a:ext>
                </a:extLst>
              </p:cNvPr>
              <p:cNvSpPr/>
              <p:nvPr/>
            </p:nvSpPr>
            <p:spPr>
              <a:xfrm>
                <a:off x="1524456" y="751114"/>
                <a:ext cx="5889171" cy="2275115"/>
              </a:xfrm>
              <a:custGeom>
                <a:avLst/>
                <a:gdLst>
                  <a:gd name="connsiteX0" fmla="*/ 274325 w 2836153"/>
                  <a:gd name="connsiteY0" fmla="*/ 0 h 1910080"/>
                  <a:gd name="connsiteX1" fmla="*/ 2561828 w 2836153"/>
                  <a:gd name="connsiteY1" fmla="*/ 0 h 1910080"/>
                  <a:gd name="connsiteX2" fmla="*/ 2836153 w 2836153"/>
                  <a:gd name="connsiteY2" fmla="*/ 274325 h 1910080"/>
                  <a:gd name="connsiteX3" fmla="*/ 2836153 w 2836153"/>
                  <a:gd name="connsiteY3" fmla="*/ 1371595 h 1910080"/>
                  <a:gd name="connsiteX4" fmla="*/ 2561828 w 2836153"/>
                  <a:gd name="connsiteY4" fmla="*/ 1645920 h 1910080"/>
                  <a:gd name="connsiteX5" fmla="*/ 2453640 w 2836153"/>
                  <a:gd name="connsiteY5" fmla="*/ 1645920 h 1910080"/>
                  <a:gd name="connsiteX6" fmla="*/ 2316480 w 2836153"/>
                  <a:gd name="connsiteY6" fmla="*/ 1910080 h 1910080"/>
                  <a:gd name="connsiteX7" fmla="*/ 2179320 w 2836153"/>
                  <a:gd name="connsiteY7" fmla="*/ 1645920 h 1910080"/>
                  <a:gd name="connsiteX8" fmla="*/ 274325 w 2836153"/>
                  <a:gd name="connsiteY8" fmla="*/ 1645920 h 1910080"/>
                  <a:gd name="connsiteX9" fmla="*/ 0 w 2836153"/>
                  <a:gd name="connsiteY9" fmla="*/ 1371595 h 1910080"/>
                  <a:gd name="connsiteX10" fmla="*/ 0 w 2836153"/>
                  <a:gd name="connsiteY10" fmla="*/ 274325 h 1910080"/>
                  <a:gd name="connsiteX11" fmla="*/ 274325 w 2836153"/>
                  <a:gd name="connsiteY11" fmla="*/ 0 h 1910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836153" h="1910080">
                    <a:moveTo>
                      <a:pt x="274325" y="0"/>
                    </a:moveTo>
                    <a:lnTo>
                      <a:pt x="2561828" y="0"/>
                    </a:lnTo>
                    <a:cubicBezTo>
                      <a:pt x="2713334" y="0"/>
                      <a:pt x="2836153" y="122819"/>
                      <a:pt x="2836153" y="274325"/>
                    </a:cubicBezTo>
                    <a:lnTo>
                      <a:pt x="2836153" y="1371595"/>
                    </a:lnTo>
                    <a:cubicBezTo>
                      <a:pt x="2836153" y="1523101"/>
                      <a:pt x="2713334" y="1645920"/>
                      <a:pt x="2561828" y="1645920"/>
                    </a:cubicBezTo>
                    <a:lnTo>
                      <a:pt x="2453640" y="1645920"/>
                    </a:lnTo>
                    <a:lnTo>
                      <a:pt x="2316480" y="1910080"/>
                    </a:lnTo>
                    <a:lnTo>
                      <a:pt x="2179320" y="1645920"/>
                    </a:lnTo>
                    <a:lnTo>
                      <a:pt x="274325" y="1645920"/>
                    </a:lnTo>
                    <a:cubicBezTo>
                      <a:pt x="122819" y="1645920"/>
                      <a:pt x="0" y="1523101"/>
                      <a:pt x="0" y="1371595"/>
                    </a:cubicBezTo>
                    <a:lnTo>
                      <a:pt x="0" y="274325"/>
                    </a:lnTo>
                    <a:cubicBezTo>
                      <a:pt x="0" y="122819"/>
                      <a:pt x="122819" y="0"/>
                      <a:pt x="274325" y="0"/>
                    </a:cubicBezTo>
                    <a:close/>
                  </a:path>
                </a:pathLst>
              </a:custGeom>
              <a:solidFill>
                <a:srgbClr val="FCF3CC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字魂35号-经典雅黑" panose="02000000000000000000" pitchFamily="2" charset="-122"/>
                  <a:ea typeface="字魂35号-经典雅黑" panose="02000000000000000000" pitchFamily="2" charset="-122"/>
                </a:endParaRP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4A3E5B10-FAB5-4944-80FD-7F923EF7EA24}"/>
                  </a:ext>
                </a:extLst>
              </p:cNvPr>
              <p:cNvSpPr/>
              <p:nvPr/>
            </p:nvSpPr>
            <p:spPr>
              <a:xfrm>
                <a:off x="1636919" y="955408"/>
                <a:ext cx="5685104" cy="156966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  <a:scene3d>
                  <a:camera prst="orthographicFront"/>
                  <a:lightRig rig="threePt" dir="t"/>
                </a:scene3d>
                <a:sp3d extrusionH="57150">
                  <a:bevelT w="38100" h="38100"/>
                </a:sp3d>
              </a:bodyPr>
              <a:lstStyle/>
              <a:p>
                <a:pPr algn="just"/>
                <a:r>
                  <a:rPr lang="en-US" sz="3200" b="1">
                    <a:ln w="0"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 Sử </a:t>
                </a:r>
                <a:r>
                  <a:rPr lang="en-US" sz="3200" b="1" dirty="0" err="1">
                    <a:ln w="0"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dụng</a:t>
                </a:r>
                <a:r>
                  <a:rPr lang="en-US" sz="3200" b="1" dirty="0">
                    <a:ln w="0"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n w="0"/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thước</a:t>
                </a:r>
                <a:r>
                  <a:rPr lang="en-US" sz="3200" b="1" dirty="0">
                    <a:ln w="0"/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n w="0"/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kẻ</a:t>
                </a:r>
                <a:r>
                  <a:rPr lang="en-US" sz="3200" b="1" dirty="0">
                    <a:ln w="0"/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n w="0"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b="1" dirty="0">
                    <a:ln w="0"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>
                    <a:ln w="0"/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ê </a:t>
                </a:r>
                <a:r>
                  <a:rPr lang="en-US" sz="3200" b="1" dirty="0" err="1">
                    <a:ln w="0"/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ke</a:t>
                </a:r>
                <a:r>
                  <a:rPr lang="en-US" sz="3200" b="1" dirty="0">
                    <a:ln w="0"/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n w="0"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để</a:t>
                </a:r>
                <a:r>
                  <a:rPr lang="en-US" sz="3200" b="1" dirty="0">
                    <a:ln w="0"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n w="0"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vẽ</a:t>
                </a:r>
                <a:r>
                  <a:rPr lang="en-US" sz="3200" b="1" dirty="0">
                    <a:ln w="0"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n w="0"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200" b="1" dirty="0">
                    <a:ln w="0"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n w="0"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200" b="1" dirty="0">
                    <a:ln w="0"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i="1" dirty="0" err="1">
                    <a:ln w="0"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200" b="1" i="1" dirty="0">
                    <a:ln w="0"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i="1" dirty="0" err="1">
                    <a:ln w="0"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chữ</a:t>
                </a:r>
                <a:r>
                  <a:rPr lang="en-US" sz="3200" b="1" i="1" dirty="0">
                    <a:ln w="0"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i="1" dirty="0" err="1">
                    <a:ln w="0"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nhật</a:t>
                </a:r>
                <a:r>
                  <a:rPr lang="en-US" sz="3200" b="1" i="1" dirty="0">
                    <a:ln w="0"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n w="0"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biết</a:t>
                </a:r>
                <a:r>
                  <a:rPr lang="en-US" sz="3200" b="1" dirty="0">
                    <a:ln w="0"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n w="0"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3200" b="1" dirty="0">
                    <a:ln w="0"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n w="0"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lang="en-US" sz="3200" b="1" dirty="0">
                    <a:ln w="0"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i="1" dirty="0" err="1">
                    <a:ln w="0"/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200" b="1" i="1" dirty="0">
                    <a:ln w="0"/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i="1" dirty="0" err="1">
                    <a:ln w="0"/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3200" b="1" i="1" dirty="0">
                    <a:ln w="0"/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n w="0"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3200" b="1" dirty="0">
                    <a:ln w="0"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n w="0"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trước</a:t>
                </a:r>
                <a:r>
                  <a:rPr lang="en-US" sz="3200" b="1" dirty="0">
                    <a:ln w="0"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3200" b="1" cap="none" spc="0" dirty="0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F385C14-6855-4DBE-8973-3A5943D5FE62}"/>
                </a:ext>
              </a:extLst>
            </p:cNvPr>
            <p:cNvSpPr/>
            <p:nvPr/>
          </p:nvSpPr>
          <p:spPr>
            <a:xfrm>
              <a:off x="3625701" y="1239335"/>
              <a:ext cx="2597731" cy="457200"/>
            </a:xfrm>
            <a:prstGeom prst="rect">
              <a:avLst/>
            </a:prstGeom>
            <a:solidFill>
              <a:schemeClr val="accent4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i="1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chữ nhật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DF5DEE7-AD14-415D-813E-A48A730BCB13}"/>
              </a:ext>
            </a:extLst>
          </p:cNvPr>
          <p:cNvGrpSpPr/>
          <p:nvPr/>
        </p:nvGrpSpPr>
        <p:grpSpPr>
          <a:xfrm>
            <a:off x="5294872" y="3856742"/>
            <a:ext cx="6246194" cy="2275115"/>
            <a:chOff x="5294872" y="3856742"/>
            <a:chExt cx="6246194" cy="2275115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47E4C1A-60BB-49E7-BDA3-5F848816CC52}"/>
                </a:ext>
              </a:extLst>
            </p:cNvPr>
            <p:cNvGrpSpPr/>
            <p:nvPr/>
          </p:nvGrpSpPr>
          <p:grpSpPr>
            <a:xfrm>
              <a:off x="5294872" y="3856742"/>
              <a:ext cx="6246194" cy="2275115"/>
              <a:chOff x="4957415" y="3536404"/>
              <a:chExt cx="6246194" cy="2275115"/>
            </a:xfrm>
          </p:grpSpPr>
          <p:sp>
            <p:nvSpPr>
              <p:cNvPr id="29" name="任意多边形: 形状 28">
                <a:extLst>
                  <a:ext uri="{FF2B5EF4-FFF2-40B4-BE49-F238E27FC236}">
                    <a16:creationId xmlns:a16="http://schemas.microsoft.com/office/drawing/2014/main" id="{6D40820B-CA4B-4B2E-850F-5EFEF9373142}"/>
                  </a:ext>
                </a:extLst>
              </p:cNvPr>
              <p:cNvSpPr/>
              <p:nvPr/>
            </p:nvSpPr>
            <p:spPr>
              <a:xfrm flipH="1" flipV="1">
                <a:off x="4957415" y="3536404"/>
                <a:ext cx="6128658" cy="2275115"/>
              </a:xfrm>
              <a:custGeom>
                <a:avLst/>
                <a:gdLst>
                  <a:gd name="connsiteX0" fmla="*/ 274325 w 2836153"/>
                  <a:gd name="connsiteY0" fmla="*/ 0 h 1910080"/>
                  <a:gd name="connsiteX1" fmla="*/ 2561828 w 2836153"/>
                  <a:gd name="connsiteY1" fmla="*/ 0 h 1910080"/>
                  <a:gd name="connsiteX2" fmla="*/ 2836153 w 2836153"/>
                  <a:gd name="connsiteY2" fmla="*/ 274325 h 1910080"/>
                  <a:gd name="connsiteX3" fmla="*/ 2836153 w 2836153"/>
                  <a:gd name="connsiteY3" fmla="*/ 1371595 h 1910080"/>
                  <a:gd name="connsiteX4" fmla="*/ 2561828 w 2836153"/>
                  <a:gd name="connsiteY4" fmla="*/ 1645920 h 1910080"/>
                  <a:gd name="connsiteX5" fmla="*/ 2453640 w 2836153"/>
                  <a:gd name="connsiteY5" fmla="*/ 1645920 h 1910080"/>
                  <a:gd name="connsiteX6" fmla="*/ 2316480 w 2836153"/>
                  <a:gd name="connsiteY6" fmla="*/ 1910080 h 1910080"/>
                  <a:gd name="connsiteX7" fmla="*/ 2179320 w 2836153"/>
                  <a:gd name="connsiteY7" fmla="*/ 1645920 h 1910080"/>
                  <a:gd name="connsiteX8" fmla="*/ 274325 w 2836153"/>
                  <a:gd name="connsiteY8" fmla="*/ 1645920 h 1910080"/>
                  <a:gd name="connsiteX9" fmla="*/ 0 w 2836153"/>
                  <a:gd name="connsiteY9" fmla="*/ 1371595 h 1910080"/>
                  <a:gd name="connsiteX10" fmla="*/ 0 w 2836153"/>
                  <a:gd name="connsiteY10" fmla="*/ 274325 h 1910080"/>
                  <a:gd name="connsiteX11" fmla="*/ 274325 w 2836153"/>
                  <a:gd name="connsiteY11" fmla="*/ 0 h 1910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836153" h="1910080">
                    <a:moveTo>
                      <a:pt x="274325" y="0"/>
                    </a:moveTo>
                    <a:lnTo>
                      <a:pt x="2561828" y="0"/>
                    </a:lnTo>
                    <a:cubicBezTo>
                      <a:pt x="2713334" y="0"/>
                      <a:pt x="2836153" y="122819"/>
                      <a:pt x="2836153" y="274325"/>
                    </a:cubicBezTo>
                    <a:lnTo>
                      <a:pt x="2836153" y="1371595"/>
                    </a:lnTo>
                    <a:cubicBezTo>
                      <a:pt x="2836153" y="1523101"/>
                      <a:pt x="2713334" y="1645920"/>
                      <a:pt x="2561828" y="1645920"/>
                    </a:cubicBezTo>
                    <a:lnTo>
                      <a:pt x="2453640" y="1645920"/>
                    </a:lnTo>
                    <a:lnTo>
                      <a:pt x="2316480" y="1910080"/>
                    </a:lnTo>
                    <a:lnTo>
                      <a:pt x="2179320" y="1645920"/>
                    </a:lnTo>
                    <a:lnTo>
                      <a:pt x="274325" y="1645920"/>
                    </a:lnTo>
                    <a:cubicBezTo>
                      <a:pt x="122819" y="1645920"/>
                      <a:pt x="0" y="1523101"/>
                      <a:pt x="0" y="1371595"/>
                    </a:cubicBezTo>
                    <a:lnTo>
                      <a:pt x="0" y="274325"/>
                    </a:lnTo>
                    <a:cubicBezTo>
                      <a:pt x="0" y="122819"/>
                      <a:pt x="122819" y="0"/>
                      <a:pt x="274325" y="0"/>
                    </a:cubicBezTo>
                    <a:close/>
                  </a:path>
                </a:pathLst>
              </a:custGeom>
              <a:solidFill>
                <a:srgbClr val="FCF3CC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字魂35号-经典雅黑" panose="02000000000000000000" pitchFamily="2" charset="-122"/>
                  <a:ea typeface="字魂35号-经典雅黑" panose="02000000000000000000" pitchFamily="2" charset="-122"/>
                </a:endParaRP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459F589-D958-4B17-AE4D-41BBDB21D1EC}"/>
                  </a:ext>
                </a:extLst>
              </p:cNvPr>
              <p:cNvSpPr/>
              <p:nvPr/>
            </p:nvSpPr>
            <p:spPr>
              <a:xfrm>
                <a:off x="5074951" y="4074655"/>
                <a:ext cx="6128658" cy="156966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  <a:scene3d>
                  <a:camera prst="orthographicFront"/>
                  <a:lightRig rig="threePt" dir="t"/>
                </a:scene3d>
                <a:sp3d extrusionH="57150">
                  <a:bevelT w="38100" h="38100"/>
                </a:sp3d>
              </a:bodyPr>
              <a:lstStyle/>
              <a:p>
                <a:r>
                  <a:rPr lang="en-US" sz="3200" b="1">
                    <a:ln w="0"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 Sử </a:t>
                </a:r>
                <a:r>
                  <a:rPr lang="en-US" sz="3200" b="1" dirty="0" err="1">
                    <a:ln w="0"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dụng</a:t>
                </a:r>
                <a:r>
                  <a:rPr lang="en-US" sz="3200" b="1" dirty="0">
                    <a:ln w="0"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n w="0"/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thước</a:t>
                </a:r>
                <a:r>
                  <a:rPr lang="en-US" sz="3200" b="1" dirty="0">
                    <a:ln w="0"/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n w="0"/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kẻ</a:t>
                </a:r>
                <a:r>
                  <a:rPr lang="en-US" sz="3200" b="1" dirty="0">
                    <a:ln w="0"/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n w="0"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b="1" dirty="0">
                    <a:ln w="0"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>
                    <a:ln w="0"/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ê </a:t>
                </a:r>
                <a:r>
                  <a:rPr lang="en-US" sz="3200" b="1" dirty="0" err="1">
                    <a:ln w="0"/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ke</a:t>
                </a:r>
                <a:r>
                  <a:rPr lang="en-US" sz="3200" b="1" dirty="0">
                    <a:ln w="0"/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n w="0"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để</a:t>
                </a:r>
                <a:r>
                  <a:rPr lang="en-US" sz="3200" b="1" dirty="0">
                    <a:ln w="0"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n w="0"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vẽ</a:t>
                </a:r>
                <a:r>
                  <a:rPr lang="en-US" sz="3200" b="1" dirty="0">
                    <a:ln w="0"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n w="0"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200" b="1" dirty="0">
                    <a:ln w="0"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n w="0"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200" b="1" dirty="0">
                    <a:ln w="0"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i="1" dirty="0" err="1">
                    <a:ln w="0"/>
                    <a:highlight>
                      <a:srgbClr val="FFFF00"/>
                    </a:highligh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200" b="1" i="1" dirty="0">
                    <a:ln w="0"/>
                    <a:highlight>
                      <a:srgbClr val="FFFF00"/>
                    </a:highligh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i="1" err="1">
                    <a:ln w="0"/>
                    <a:highlight>
                      <a:srgbClr val="FFFF00"/>
                    </a:highligh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3200" b="1" i="1">
                    <a:ln w="0"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3200" b="1">
                    <a:ln w="0"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biết </a:t>
                </a:r>
                <a:r>
                  <a:rPr lang="en-US" sz="3200" b="1" dirty="0" err="1">
                    <a:ln w="0"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3200" b="1" dirty="0">
                    <a:ln w="0"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n w="0"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lang="en-US" sz="3200" b="1" dirty="0">
                    <a:ln w="0"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i="1" dirty="0" err="1">
                    <a:ln w="0"/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200" b="1" i="1" dirty="0">
                    <a:ln w="0"/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i="1" dirty="0" err="1">
                    <a:ln w="0"/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3200" b="1" i="1" dirty="0">
                    <a:ln w="0"/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n w="0"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3200" b="1" dirty="0">
                    <a:ln w="0"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n w="0"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trước</a:t>
                </a:r>
                <a:r>
                  <a:rPr lang="en-US" sz="3200" b="1" dirty="0">
                    <a:ln w="0"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p:grp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456C13C-35C1-4357-A871-99CD3873097F}"/>
                </a:ext>
              </a:extLst>
            </p:cNvPr>
            <p:cNvSpPr/>
            <p:nvPr/>
          </p:nvSpPr>
          <p:spPr>
            <a:xfrm>
              <a:off x="7208239" y="4959077"/>
              <a:ext cx="2131585" cy="457200"/>
            </a:xfrm>
            <a:prstGeom prst="rect">
              <a:avLst/>
            </a:prstGeom>
            <a:solidFill>
              <a:srgbClr val="FF7979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i="1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vuông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461478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id="{2910F406-2FEA-4CE4-B7F7-1DD4F1564C1D}"/>
              </a:ext>
            </a:extLst>
          </p:cNvPr>
          <p:cNvGrpSpPr/>
          <p:nvPr/>
        </p:nvGrpSpPr>
        <p:grpSpPr>
          <a:xfrm>
            <a:off x="1879424" y="346120"/>
            <a:ext cx="8433151" cy="277792"/>
            <a:chOff x="1879425" y="1042608"/>
            <a:chExt cx="8433151" cy="277792"/>
          </a:xfrm>
        </p:grpSpPr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E936329B-4A50-4D90-AB45-D2A3DD0453F0}"/>
                </a:ext>
              </a:extLst>
            </p:cNvPr>
            <p:cNvSpPr/>
            <p:nvPr/>
          </p:nvSpPr>
          <p:spPr>
            <a:xfrm>
              <a:off x="1879425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90B238E3-33A6-4844-A454-07CCABFA9658}"/>
                </a:ext>
              </a:extLst>
            </p:cNvPr>
            <p:cNvSpPr/>
            <p:nvPr/>
          </p:nvSpPr>
          <p:spPr>
            <a:xfrm>
              <a:off x="2559038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54E4B841-5F58-42F7-9198-F77F292DA538}"/>
                </a:ext>
              </a:extLst>
            </p:cNvPr>
            <p:cNvSpPr/>
            <p:nvPr/>
          </p:nvSpPr>
          <p:spPr>
            <a:xfrm>
              <a:off x="3238651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2C442706-1E51-41C0-A0FF-E65EC8A50D5F}"/>
                </a:ext>
              </a:extLst>
            </p:cNvPr>
            <p:cNvSpPr/>
            <p:nvPr/>
          </p:nvSpPr>
          <p:spPr>
            <a:xfrm>
              <a:off x="3918264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E8FC7980-A6E1-482C-A6D1-5A0937092D15}"/>
                </a:ext>
              </a:extLst>
            </p:cNvPr>
            <p:cNvSpPr/>
            <p:nvPr/>
          </p:nvSpPr>
          <p:spPr>
            <a:xfrm>
              <a:off x="4597877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24" name="椭圆 23">
              <a:extLst>
                <a:ext uri="{FF2B5EF4-FFF2-40B4-BE49-F238E27FC236}">
                  <a16:creationId xmlns:a16="http://schemas.microsoft.com/office/drawing/2014/main" id="{F415EDC5-8BA5-4823-9D99-19A4EB8843AF}"/>
                </a:ext>
              </a:extLst>
            </p:cNvPr>
            <p:cNvSpPr/>
            <p:nvPr/>
          </p:nvSpPr>
          <p:spPr>
            <a:xfrm>
              <a:off x="5277490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25" name="椭圆 24">
              <a:extLst>
                <a:ext uri="{FF2B5EF4-FFF2-40B4-BE49-F238E27FC236}">
                  <a16:creationId xmlns:a16="http://schemas.microsoft.com/office/drawing/2014/main" id="{DAF3A529-75DF-4145-9C1D-39034E770E4A}"/>
                </a:ext>
              </a:extLst>
            </p:cNvPr>
            <p:cNvSpPr/>
            <p:nvPr/>
          </p:nvSpPr>
          <p:spPr>
            <a:xfrm>
              <a:off x="5957103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26" name="椭圆 25">
              <a:extLst>
                <a:ext uri="{FF2B5EF4-FFF2-40B4-BE49-F238E27FC236}">
                  <a16:creationId xmlns:a16="http://schemas.microsoft.com/office/drawing/2014/main" id="{214FF73A-ABDD-42DB-BEBB-A9BE54B3B491}"/>
                </a:ext>
              </a:extLst>
            </p:cNvPr>
            <p:cNvSpPr/>
            <p:nvPr/>
          </p:nvSpPr>
          <p:spPr>
            <a:xfrm>
              <a:off x="6636716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27" name="椭圆 26">
              <a:extLst>
                <a:ext uri="{FF2B5EF4-FFF2-40B4-BE49-F238E27FC236}">
                  <a16:creationId xmlns:a16="http://schemas.microsoft.com/office/drawing/2014/main" id="{3DEE03CC-3F34-49E8-BDAA-ACD89F6C472F}"/>
                </a:ext>
              </a:extLst>
            </p:cNvPr>
            <p:cNvSpPr/>
            <p:nvPr/>
          </p:nvSpPr>
          <p:spPr>
            <a:xfrm>
              <a:off x="7316329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28" name="椭圆 27">
              <a:extLst>
                <a:ext uri="{FF2B5EF4-FFF2-40B4-BE49-F238E27FC236}">
                  <a16:creationId xmlns:a16="http://schemas.microsoft.com/office/drawing/2014/main" id="{69032060-FB4F-47B8-BA4A-F65B96F25075}"/>
                </a:ext>
              </a:extLst>
            </p:cNvPr>
            <p:cNvSpPr/>
            <p:nvPr/>
          </p:nvSpPr>
          <p:spPr>
            <a:xfrm>
              <a:off x="7995942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29" name="椭圆 28">
              <a:extLst>
                <a:ext uri="{FF2B5EF4-FFF2-40B4-BE49-F238E27FC236}">
                  <a16:creationId xmlns:a16="http://schemas.microsoft.com/office/drawing/2014/main" id="{14F838FF-3ED7-495A-BE23-A39F25FDDD2D}"/>
                </a:ext>
              </a:extLst>
            </p:cNvPr>
            <p:cNvSpPr/>
            <p:nvPr/>
          </p:nvSpPr>
          <p:spPr>
            <a:xfrm>
              <a:off x="8675555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30" name="椭圆 29">
              <a:extLst>
                <a:ext uri="{FF2B5EF4-FFF2-40B4-BE49-F238E27FC236}">
                  <a16:creationId xmlns:a16="http://schemas.microsoft.com/office/drawing/2014/main" id="{36C31CD1-159A-491A-A17B-F795AB9E2C22}"/>
                </a:ext>
              </a:extLst>
            </p:cNvPr>
            <p:cNvSpPr/>
            <p:nvPr/>
          </p:nvSpPr>
          <p:spPr>
            <a:xfrm>
              <a:off x="9355168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31" name="椭圆 30">
              <a:extLst>
                <a:ext uri="{FF2B5EF4-FFF2-40B4-BE49-F238E27FC236}">
                  <a16:creationId xmlns:a16="http://schemas.microsoft.com/office/drawing/2014/main" id="{925B9DE1-AC04-4AD3-AAEB-435E0E3A5A5D}"/>
                </a:ext>
              </a:extLst>
            </p:cNvPr>
            <p:cNvSpPr/>
            <p:nvPr/>
          </p:nvSpPr>
          <p:spPr>
            <a:xfrm>
              <a:off x="10034784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19CA846-3F3C-45E1-9B76-F114A66BBC0E}"/>
              </a:ext>
            </a:extLst>
          </p:cNvPr>
          <p:cNvGrpSpPr/>
          <p:nvPr/>
        </p:nvGrpSpPr>
        <p:grpSpPr>
          <a:xfrm>
            <a:off x="1080326" y="1251662"/>
            <a:ext cx="3235214" cy="1378228"/>
            <a:chOff x="3006540" y="739296"/>
            <a:chExt cx="3228354" cy="1378228"/>
          </a:xfrm>
        </p:grpSpPr>
        <p:sp>
          <p:nvSpPr>
            <p:cNvPr id="2" name="矩形: 圆角 1">
              <a:extLst>
                <a:ext uri="{FF2B5EF4-FFF2-40B4-BE49-F238E27FC236}">
                  <a16:creationId xmlns:a16="http://schemas.microsoft.com/office/drawing/2014/main" id="{84AD1FF0-8944-4EED-B589-0B483EA949B2}"/>
                </a:ext>
              </a:extLst>
            </p:cNvPr>
            <p:cNvSpPr/>
            <p:nvPr/>
          </p:nvSpPr>
          <p:spPr>
            <a:xfrm>
              <a:off x="3006540" y="794085"/>
              <a:ext cx="2839089" cy="1323439"/>
            </a:xfrm>
            <a:prstGeom prst="roundRect">
              <a:avLst>
                <a:gd name="adj" fmla="val 31373"/>
              </a:avLst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35" name="TextBox 15">
              <a:extLst>
                <a:ext uri="{FF2B5EF4-FFF2-40B4-BE49-F238E27FC236}">
                  <a16:creationId xmlns:a16="http://schemas.microsoft.com/office/drawing/2014/main" id="{C1E0915F-20A1-4D92-B4DE-9CD004C33A59}"/>
                </a:ext>
              </a:extLst>
            </p:cNvPr>
            <p:cNvSpPr txBox="1"/>
            <p:nvPr/>
          </p:nvSpPr>
          <p:spPr>
            <a:xfrm>
              <a:off x="3110291" y="739296"/>
              <a:ext cx="312460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69850" h="69850" prst="divot"/>
              </a:sp3d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8000" b="1">
                  <a:ln w="12700">
                    <a:solidFill>
                      <a:schemeClr val="bg1"/>
                    </a:solidFill>
                    <a:prstDash val="solid"/>
                  </a:ln>
                  <a:gradFill flip="none" rotWithShape="1">
                    <a:gsLst>
                      <a:gs pos="75000">
                        <a:srgbClr val="0070C0"/>
                      </a:gs>
                      <a:gs pos="53000">
                        <a:srgbClr val="39B1E8"/>
                      </a:gs>
                      <a:gs pos="17000">
                        <a:schemeClr val="accent5">
                          <a:lumMod val="20000"/>
                          <a:lumOff val="80000"/>
                        </a:schemeClr>
                      </a:gs>
                    </a:gsLst>
                    <a:lin ang="5400000" scaled="1"/>
                    <a:tileRect/>
                  </a:gradFill>
                  <a:effectLst>
                    <a:outerShdw blurRad="38100" dist="38100" dir="2700000" algn="tl">
                      <a:schemeClr val="bg1"/>
                    </a:outerShdw>
                  </a:effectLst>
                  <a:latin typeface="UTM Gradoo" panose="02040603050506020204" pitchFamily="18" charset="0"/>
                </a:rPr>
                <a:t>Toán</a:t>
              </a:r>
            </a:p>
          </p:txBody>
        </p:sp>
      </p:grpSp>
      <p:grpSp>
        <p:nvGrpSpPr>
          <p:cNvPr id="38" name="组合 6">
            <a:extLst>
              <a:ext uri="{FF2B5EF4-FFF2-40B4-BE49-F238E27FC236}">
                <a16:creationId xmlns:a16="http://schemas.microsoft.com/office/drawing/2014/main" id="{651E1C03-9524-4A72-8491-97ABC2E42E5D}"/>
              </a:ext>
            </a:extLst>
          </p:cNvPr>
          <p:cNvGrpSpPr/>
          <p:nvPr/>
        </p:nvGrpSpPr>
        <p:grpSpPr>
          <a:xfrm rot="20874962" flipH="1">
            <a:off x="5107460" y="654823"/>
            <a:ext cx="6787124" cy="5119753"/>
            <a:chOff x="6470650" y="1849438"/>
            <a:chExt cx="1797049" cy="1528763"/>
          </a:xfrm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E3AA2D9B-68C7-42E9-968C-E67F0A3F4AD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70650" y="1849438"/>
              <a:ext cx="1797049" cy="1528763"/>
            </a:xfrm>
            <a:custGeom>
              <a:avLst/>
              <a:gdLst>
                <a:gd name="T0" fmla="*/ 421 w 422"/>
                <a:gd name="T1" fmla="*/ 65 h 358"/>
                <a:gd name="T2" fmla="*/ 419 w 422"/>
                <a:gd name="T3" fmla="*/ 134 h 358"/>
                <a:gd name="T4" fmla="*/ 403 w 422"/>
                <a:gd name="T5" fmla="*/ 164 h 358"/>
                <a:gd name="T6" fmla="*/ 354 w 422"/>
                <a:gd name="T7" fmla="*/ 193 h 358"/>
                <a:gd name="T8" fmla="*/ 299 w 422"/>
                <a:gd name="T9" fmla="*/ 220 h 358"/>
                <a:gd name="T10" fmla="*/ 181 w 422"/>
                <a:gd name="T11" fmla="*/ 268 h 358"/>
                <a:gd name="T12" fmla="*/ 295 w 422"/>
                <a:gd name="T13" fmla="*/ 327 h 358"/>
                <a:gd name="T14" fmla="*/ 297 w 422"/>
                <a:gd name="T15" fmla="*/ 334 h 358"/>
                <a:gd name="T16" fmla="*/ 136 w 422"/>
                <a:gd name="T17" fmla="*/ 287 h 358"/>
                <a:gd name="T18" fmla="*/ 28 w 422"/>
                <a:gd name="T19" fmla="*/ 254 h 358"/>
                <a:gd name="T20" fmla="*/ 3 w 422"/>
                <a:gd name="T21" fmla="*/ 137 h 358"/>
                <a:gd name="T22" fmla="*/ 24 w 422"/>
                <a:gd name="T23" fmla="*/ 45 h 358"/>
                <a:gd name="T24" fmla="*/ 106 w 422"/>
                <a:gd name="T25" fmla="*/ 15 h 358"/>
                <a:gd name="T26" fmla="*/ 248 w 422"/>
                <a:gd name="T27" fmla="*/ 6 h 358"/>
                <a:gd name="T28" fmla="*/ 326 w 422"/>
                <a:gd name="T29" fmla="*/ 3 h 358"/>
                <a:gd name="T30" fmla="*/ 381 w 422"/>
                <a:gd name="T31" fmla="*/ 5 h 358"/>
                <a:gd name="T32" fmla="*/ 421 w 422"/>
                <a:gd name="T33" fmla="*/ 65 h 358"/>
                <a:gd name="T34" fmla="*/ 410 w 422"/>
                <a:gd name="T35" fmla="*/ 139 h 358"/>
                <a:gd name="T36" fmla="*/ 413 w 422"/>
                <a:gd name="T37" fmla="*/ 73 h 358"/>
                <a:gd name="T38" fmla="*/ 366 w 422"/>
                <a:gd name="T39" fmla="*/ 11 h 358"/>
                <a:gd name="T40" fmla="*/ 240 w 422"/>
                <a:gd name="T41" fmla="*/ 14 h 358"/>
                <a:gd name="T42" fmla="*/ 111 w 422"/>
                <a:gd name="T43" fmla="*/ 23 h 358"/>
                <a:gd name="T44" fmla="*/ 42 w 422"/>
                <a:gd name="T45" fmla="*/ 38 h 358"/>
                <a:gd name="T46" fmla="*/ 13 w 422"/>
                <a:gd name="T47" fmla="*/ 94 h 358"/>
                <a:gd name="T48" fmla="*/ 17 w 422"/>
                <a:gd name="T49" fmla="*/ 219 h 358"/>
                <a:gd name="T50" fmla="*/ 137 w 422"/>
                <a:gd name="T51" fmla="*/ 281 h 358"/>
                <a:gd name="T52" fmla="*/ 139 w 422"/>
                <a:gd name="T53" fmla="*/ 284 h 358"/>
                <a:gd name="T54" fmla="*/ 279 w 422"/>
                <a:gd name="T55" fmla="*/ 333 h 358"/>
                <a:gd name="T56" fmla="*/ 172 w 422"/>
                <a:gd name="T57" fmla="*/ 268 h 358"/>
                <a:gd name="T58" fmla="*/ 172 w 422"/>
                <a:gd name="T59" fmla="*/ 267 h 358"/>
                <a:gd name="T60" fmla="*/ 175 w 422"/>
                <a:gd name="T61" fmla="*/ 262 h 358"/>
                <a:gd name="T62" fmla="*/ 303 w 422"/>
                <a:gd name="T63" fmla="*/ 209 h 358"/>
                <a:gd name="T64" fmla="*/ 361 w 422"/>
                <a:gd name="T65" fmla="*/ 180 h 358"/>
                <a:gd name="T66" fmla="*/ 410 w 422"/>
                <a:gd name="T67" fmla="*/ 139 h 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22" h="358">
                  <a:moveTo>
                    <a:pt x="421" y="65"/>
                  </a:moveTo>
                  <a:cubicBezTo>
                    <a:pt x="422" y="87"/>
                    <a:pt x="422" y="112"/>
                    <a:pt x="419" y="134"/>
                  </a:cubicBezTo>
                  <a:cubicBezTo>
                    <a:pt x="417" y="146"/>
                    <a:pt x="413" y="156"/>
                    <a:pt x="403" y="164"/>
                  </a:cubicBezTo>
                  <a:cubicBezTo>
                    <a:pt x="389" y="176"/>
                    <a:pt x="371" y="184"/>
                    <a:pt x="354" y="193"/>
                  </a:cubicBezTo>
                  <a:cubicBezTo>
                    <a:pt x="336" y="202"/>
                    <a:pt x="318" y="211"/>
                    <a:pt x="299" y="220"/>
                  </a:cubicBezTo>
                  <a:cubicBezTo>
                    <a:pt x="260" y="238"/>
                    <a:pt x="221" y="254"/>
                    <a:pt x="181" y="268"/>
                  </a:cubicBezTo>
                  <a:cubicBezTo>
                    <a:pt x="194" y="310"/>
                    <a:pt x="257" y="323"/>
                    <a:pt x="295" y="327"/>
                  </a:cubicBezTo>
                  <a:cubicBezTo>
                    <a:pt x="298" y="328"/>
                    <a:pt x="300" y="333"/>
                    <a:pt x="297" y="334"/>
                  </a:cubicBezTo>
                  <a:cubicBezTo>
                    <a:pt x="247" y="358"/>
                    <a:pt x="162" y="338"/>
                    <a:pt x="136" y="287"/>
                  </a:cubicBezTo>
                  <a:cubicBezTo>
                    <a:pt x="98" y="289"/>
                    <a:pt x="55" y="284"/>
                    <a:pt x="28" y="254"/>
                  </a:cubicBezTo>
                  <a:cubicBezTo>
                    <a:pt x="0" y="223"/>
                    <a:pt x="3" y="176"/>
                    <a:pt x="3" y="137"/>
                  </a:cubicBezTo>
                  <a:cubicBezTo>
                    <a:pt x="3" y="106"/>
                    <a:pt x="4" y="70"/>
                    <a:pt x="24" y="45"/>
                  </a:cubicBezTo>
                  <a:cubicBezTo>
                    <a:pt x="44" y="19"/>
                    <a:pt x="76" y="18"/>
                    <a:pt x="106" y="15"/>
                  </a:cubicBezTo>
                  <a:cubicBezTo>
                    <a:pt x="154" y="11"/>
                    <a:pt x="201" y="8"/>
                    <a:pt x="248" y="6"/>
                  </a:cubicBezTo>
                  <a:cubicBezTo>
                    <a:pt x="274" y="5"/>
                    <a:pt x="300" y="4"/>
                    <a:pt x="326" y="3"/>
                  </a:cubicBezTo>
                  <a:cubicBezTo>
                    <a:pt x="344" y="3"/>
                    <a:pt x="364" y="0"/>
                    <a:pt x="381" y="5"/>
                  </a:cubicBezTo>
                  <a:cubicBezTo>
                    <a:pt x="409" y="12"/>
                    <a:pt x="420" y="38"/>
                    <a:pt x="421" y="65"/>
                  </a:cubicBezTo>
                  <a:moveTo>
                    <a:pt x="410" y="139"/>
                  </a:moveTo>
                  <a:cubicBezTo>
                    <a:pt x="416" y="120"/>
                    <a:pt x="413" y="93"/>
                    <a:pt x="413" y="73"/>
                  </a:cubicBezTo>
                  <a:cubicBezTo>
                    <a:pt x="413" y="41"/>
                    <a:pt x="402" y="13"/>
                    <a:pt x="366" y="11"/>
                  </a:cubicBezTo>
                  <a:cubicBezTo>
                    <a:pt x="325" y="8"/>
                    <a:pt x="281" y="12"/>
                    <a:pt x="240" y="14"/>
                  </a:cubicBezTo>
                  <a:cubicBezTo>
                    <a:pt x="197" y="16"/>
                    <a:pt x="154" y="19"/>
                    <a:pt x="111" y="23"/>
                  </a:cubicBezTo>
                  <a:cubicBezTo>
                    <a:pt x="88" y="25"/>
                    <a:pt x="62" y="24"/>
                    <a:pt x="42" y="38"/>
                  </a:cubicBezTo>
                  <a:cubicBezTo>
                    <a:pt x="24" y="50"/>
                    <a:pt x="16" y="72"/>
                    <a:pt x="13" y="94"/>
                  </a:cubicBezTo>
                  <a:cubicBezTo>
                    <a:pt x="7" y="131"/>
                    <a:pt x="6" y="183"/>
                    <a:pt x="17" y="219"/>
                  </a:cubicBezTo>
                  <a:cubicBezTo>
                    <a:pt x="33" y="272"/>
                    <a:pt x="89" y="282"/>
                    <a:pt x="137" y="281"/>
                  </a:cubicBezTo>
                  <a:cubicBezTo>
                    <a:pt x="138" y="281"/>
                    <a:pt x="139" y="282"/>
                    <a:pt x="139" y="284"/>
                  </a:cubicBezTo>
                  <a:cubicBezTo>
                    <a:pt x="165" y="325"/>
                    <a:pt x="231" y="347"/>
                    <a:pt x="279" y="333"/>
                  </a:cubicBezTo>
                  <a:cubicBezTo>
                    <a:pt x="238" y="327"/>
                    <a:pt x="184" y="311"/>
                    <a:pt x="172" y="268"/>
                  </a:cubicBezTo>
                  <a:cubicBezTo>
                    <a:pt x="172" y="268"/>
                    <a:pt x="172" y="268"/>
                    <a:pt x="172" y="267"/>
                  </a:cubicBezTo>
                  <a:cubicBezTo>
                    <a:pt x="172" y="265"/>
                    <a:pt x="172" y="263"/>
                    <a:pt x="175" y="262"/>
                  </a:cubicBezTo>
                  <a:cubicBezTo>
                    <a:pt x="218" y="246"/>
                    <a:pt x="261" y="229"/>
                    <a:pt x="303" y="209"/>
                  </a:cubicBezTo>
                  <a:cubicBezTo>
                    <a:pt x="322" y="200"/>
                    <a:pt x="342" y="190"/>
                    <a:pt x="361" y="180"/>
                  </a:cubicBezTo>
                  <a:cubicBezTo>
                    <a:pt x="380" y="170"/>
                    <a:pt x="404" y="161"/>
                    <a:pt x="410" y="139"/>
                  </a:cubicBezTo>
                </a:path>
              </a:pathLst>
            </a:custGeom>
            <a:solidFill>
              <a:srgbClr val="3C3C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A143203B-F70E-4BA4-B790-4F5AF656F6FE}"/>
                </a:ext>
              </a:extLst>
            </p:cNvPr>
            <p:cNvSpPr/>
            <p:nvPr/>
          </p:nvSpPr>
          <p:spPr bwMode="auto">
            <a:xfrm>
              <a:off x="6496050" y="1882776"/>
              <a:ext cx="1746249" cy="1447800"/>
            </a:xfrm>
            <a:custGeom>
              <a:avLst/>
              <a:gdLst>
                <a:gd name="T0" fmla="*/ 407 w 410"/>
                <a:gd name="T1" fmla="*/ 65 h 339"/>
                <a:gd name="T2" fmla="*/ 404 w 410"/>
                <a:gd name="T3" fmla="*/ 131 h 339"/>
                <a:gd name="T4" fmla="*/ 355 w 410"/>
                <a:gd name="T5" fmla="*/ 172 h 339"/>
                <a:gd name="T6" fmla="*/ 297 w 410"/>
                <a:gd name="T7" fmla="*/ 201 h 339"/>
                <a:gd name="T8" fmla="*/ 169 w 410"/>
                <a:gd name="T9" fmla="*/ 254 h 339"/>
                <a:gd name="T10" fmla="*/ 166 w 410"/>
                <a:gd name="T11" fmla="*/ 259 h 339"/>
                <a:gd name="T12" fmla="*/ 166 w 410"/>
                <a:gd name="T13" fmla="*/ 260 h 339"/>
                <a:gd name="T14" fmla="*/ 273 w 410"/>
                <a:gd name="T15" fmla="*/ 325 h 339"/>
                <a:gd name="T16" fmla="*/ 133 w 410"/>
                <a:gd name="T17" fmla="*/ 276 h 339"/>
                <a:gd name="T18" fmla="*/ 131 w 410"/>
                <a:gd name="T19" fmla="*/ 273 h 339"/>
                <a:gd name="T20" fmla="*/ 11 w 410"/>
                <a:gd name="T21" fmla="*/ 211 h 339"/>
                <a:gd name="T22" fmla="*/ 7 w 410"/>
                <a:gd name="T23" fmla="*/ 86 h 339"/>
                <a:gd name="T24" fmla="*/ 36 w 410"/>
                <a:gd name="T25" fmla="*/ 30 h 339"/>
                <a:gd name="T26" fmla="*/ 105 w 410"/>
                <a:gd name="T27" fmla="*/ 15 h 339"/>
                <a:gd name="T28" fmla="*/ 234 w 410"/>
                <a:gd name="T29" fmla="*/ 6 h 339"/>
                <a:gd name="T30" fmla="*/ 360 w 410"/>
                <a:gd name="T31" fmla="*/ 3 h 339"/>
                <a:gd name="T32" fmla="*/ 407 w 410"/>
                <a:gd name="T33" fmla="*/ 65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10" h="339">
                  <a:moveTo>
                    <a:pt x="407" y="65"/>
                  </a:moveTo>
                  <a:cubicBezTo>
                    <a:pt x="407" y="85"/>
                    <a:pt x="410" y="112"/>
                    <a:pt x="404" y="131"/>
                  </a:cubicBezTo>
                  <a:cubicBezTo>
                    <a:pt x="398" y="153"/>
                    <a:pt x="374" y="162"/>
                    <a:pt x="355" y="172"/>
                  </a:cubicBezTo>
                  <a:cubicBezTo>
                    <a:pt x="336" y="182"/>
                    <a:pt x="316" y="192"/>
                    <a:pt x="297" y="201"/>
                  </a:cubicBezTo>
                  <a:cubicBezTo>
                    <a:pt x="255" y="221"/>
                    <a:pt x="212" y="238"/>
                    <a:pt x="169" y="254"/>
                  </a:cubicBezTo>
                  <a:cubicBezTo>
                    <a:pt x="166" y="255"/>
                    <a:pt x="166" y="257"/>
                    <a:pt x="166" y="259"/>
                  </a:cubicBezTo>
                  <a:cubicBezTo>
                    <a:pt x="166" y="260"/>
                    <a:pt x="166" y="260"/>
                    <a:pt x="166" y="260"/>
                  </a:cubicBezTo>
                  <a:cubicBezTo>
                    <a:pt x="178" y="303"/>
                    <a:pt x="232" y="319"/>
                    <a:pt x="273" y="325"/>
                  </a:cubicBezTo>
                  <a:cubicBezTo>
                    <a:pt x="225" y="339"/>
                    <a:pt x="159" y="317"/>
                    <a:pt x="133" y="276"/>
                  </a:cubicBezTo>
                  <a:cubicBezTo>
                    <a:pt x="133" y="274"/>
                    <a:pt x="132" y="273"/>
                    <a:pt x="131" y="273"/>
                  </a:cubicBezTo>
                  <a:cubicBezTo>
                    <a:pt x="83" y="274"/>
                    <a:pt x="27" y="264"/>
                    <a:pt x="11" y="211"/>
                  </a:cubicBezTo>
                  <a:cubicBezTo>
                    <a:pt x="0" y="175"/>
                    <a:pt x="1" y="123"/>
                    <a:pt x="7" y="86"/>
                  </a:cubicBezTo>
                  <a:cubicBezTo>
                    <a:pt x="10" y="64"/>
                    <a:pt x="18" y="42"/>
                    <a:pt x="36" y="30"/>
                  </a:cubicBezTo>
                  <a:cubicBezTo>
                    <a:pt x="56" y="16"/>
                    <a:pt x="82" y="17"/>
                    <a:pt x="105" y="15"/>
                  </a:cubicBezTo>
                  <a:cubicBezTo>
                    <a:pt x="148" y="11"/>
                    <a:pt x="191" y="8"/>
                    <a:pt x="234" y="6"/>
                  </a:cubicBezTo>
                  <a:cubicBezTo>
                    <a:pt x="275" y="4"/>
                    <a:pt x="319" y="0"/>
                    <a:pt x="360" y="3"/>
                  </a:cubicBezTo>
                  <a:cubicBezTo>
                    <a:pt x="396" y="5"/>
                    <a:pt x="407" y="33"/>
                    <a:pt x="407" y="6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1" name="Freeform 10">
              <a:extLst>
                <a:ext uri="{FF2B5EF4-FFF2-40B4-BE49-F238E27FC236}">
                  <a16:creationId xmlns:a16="http://schemas.microsoft.com/office/drawing/2014/main" id="{192151EA-2660-46D7-A20A-71FD487E60E4}"/>
                </a:ext>
              </a:extLst>
            </p:cNvPr>
            <p:cNvSpPr/>
            <p:nvPr/>
          </p:nvSpPr>
          <p:spPr bwMode="auto">
            <a:xfrm>
              <a:off x="7058025" y="3027363"/>
              <a:ext cx="600075" cy="260350"/>
            </a:xfrm>
            <a:custGeom>
              <a:avLst/>
              <a:gdLst>
                <a:gd name="T0" fmla="*/ 4 w 141"/>
                <a:gd name="T1" fmla="*/ 0 h 61"/>
                <a:gd name="T2" fmla="*/ 0 w 141"/>
                <a:gd name="T3" fmla="*/ 4 h 61"/>
                <a:gd name="T4" fmla="*/ 1 w 141"/>
                <a:gd name="T5" fmla="*/ 6 h 61"/>
                <a:gd name="T6" fmla="*/ 1 w 141"/>
                <a:gd name="T7" fmla="*/ 7 h 61"/>
                <a:gd name="T8" fmla="*/ 1 w 141"/>
                <a:gd name="T9" fmla="*/ 8 h 61"/>
                <a:gd name="T10" fmla="*/ 2 w 141"/>
                <a:gd name="T11" fmla="*/ 8 h 61"/>
                <a:gd name="T12" fmla="*/ 63 w 141"/>
                <a:gd name="T13" fmla="*/ 53 h 61"/>
                <a:gd name="T14" fmla="*/ 102 w 141"/>
                <a:gd name="T15" fmla="*/ 61 h 61"/>
                <a:gd name="T16" fmla="*/ 110 w 141"/>
                <a:gd name="T17" fmla="*/ 61 h 61"/>
                <a:gd name="T18" fmla="*/ 110 w 141"/>
                <a:gd name="T19" fmla="*/ 61 h 61"/>
                <a:gd name="T20" fmla="*/ 110 w 141"/>
                <a:gd name="T21" fmla="*/ 61 h 61"/>
                <a:gd name="T22" fmla="*/ 110 w 141"/>
                <a:gd name="T23" fmla="*/ 61 h 61"/>
                <a:gd name="T24" fmla="*/ 140 w 141"/>
                <a:gd name="T25" fmla="*/ 57 h 61"/>
                <a:gd name="T26" fmla="*/ 141 w 141"/>
                <a:gd name="T27" fmla="*/ 57 h 61"/>
                <a:gd name="T28" fmla="*/ 110 w 141"/>
                <a:gd name="T29" fmla="*/ 51 h 61"/>
                <a:gd name="T30" fmla="*/ 6 w 141"/>
                <a:gd name="T31" fmla="*/ 2 h 61"/>
                <a:gd name="T32" fmla="*/ 4 w 141"/>
                <a:gd name="T33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1" h="61">
                  <a:moveTo>
                    <a:pt x="4" y="0"/>
                  </a:moveTo>
                  <a:cubicBezTo>
                    <a:pt x="2" y="0"/>
                    <a:pt x="0" y="2"/>
                    <a:pt x="0" y="4"/>
                  </a:cubicBezTo>
                  <a:cubicBezTo>
                    <a:pt x="0" y="5"/>
                    <a:pt x="1" y="5"/>
                    <a:pt x="1" y="6"/>
                  </a:cubicBezTo>
                  <a:cubicBezTo>
                    <a:pt x="1" y="6"/>
                    <a:pt x="1" y="7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2" y="8"/>
                  </a:cubicBezTo>
                  <a:cubicBezTo>
                    <a:pt x="14" y="28"/>
                    <a:pt x="37" y="44"/>
                    <a:pt x="63" y="53"/>
                  </a:cubicBezTo>
                  <a:cubicBezTo>
                    <a:pt x="75" y="56"/>
                    <a:pt x="89" y="59"/>
                    <a:pt x="102" y="61"/>
                  </a:cubicBezTo>
                  <a:cubicBezTo>
                    <a:pt x="105" y="61"/>
                    <a:pt x="108" y="61"/>
                    <a:pt x="110" y="61"/>
                  </a:cubicBezTo>
                  <a:cubicBezTo>
                    <a:pt x="110" y="61"/>
                    <a:pt x="110" y="61"/>
                    <a:pt x="110" y="61"/>
                  </a:cubicBezTo>
                  <a:cubicBezTo>
                    <a:pt x="110" y="61"/>
                    <a:pt x="110" y="61"/>
                    <a:pt x="110" y="61"/>
                  </a:cubicBezTo>
                  <a:cubicBezTo>
                    <a:pt x="110" y="61"/>
                    <a:pt x="110" y="61"/>
                    <a:pt x="110" y="61"/>
                  </a:cubicBezTo>
                  <a:cubicBezTo>
                    <a:pt x="121" y="61"/>
                    <a:pt x="131" y="60"/>
                    <a:pt x="140" y="57"/>
                  </a:cubicBezTo>
                  <a:cubicBezTo>
                    <a:pt x="141" y="57"/>
                    <a:pt x="141" y="57"/>
                    <a:pt x="141" y="57"/>
                  </a:cubicBezTo>
                  <a:cubicBezTo>
                    <a:pt x="131" y="55"/>
                    <a:pt x="120" y="53"/>
                    <a:pt x="110" y="51"/>
                  </a:cubicBezTo>
                  <a:cubicBezTo>
                    <a:pt x="71" y="48"/>
                    <a:pt x="26" y="34"/>
                    <a:pt x="6" y="2"/>
                  </a:cubicBezTo>
                  <a:cubicBezTo>
                    <a:pt x="6" y="0"/>
                    <a:pt x="5" y="0"/>
                    <a:pt x="4" y="0"/>
                  </a:cubicBezTo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2" name="Freeform 13">
              <a:extLst>
                <a:ext uri="{FF2B5EF4-FFF2-40B4-BE49-F238E27FC236}">
                  <a16:creationId xmlns:a16="http://schemas.microsoft.com/office/drawing/2014/main" id="{71808E30-005C-4AB4-9E1C-8F5A0D1B20BF}"/>
                </a:ext>
              </a:extLst>
            </p:cNvPr>
            <p:cNvSpPr/>
            <p:nvPr/>
          </p:nvSpPr>
          <p:spPr bwMode="auto">
            <a:xfrm>
              <a:off x="6508750" y="1892301"/>
              <a:ext cx="1677987" cy="1157288"/>
            </a:xfrm>
            <a:custGeom>
              <a:avLst/>
              <a:gdLst>
                <a:gd name="T0" fmla="*/ 328 w 394"/>
                <a:gd name="T1" fmla="*/ 0 h 271"/>
                <a:gd name="T2" fmla="*/ 328 w 394"/>
                <a:gd name="T3" fmla="*/ 0 h 271"/>
                <a:gd name="T4" fmla="*/ 246 w 394"/>
                <a:gd name="T5" fmla="*/ 3 h 271"/>
                <a:gd name="T6" fmla="*/ 246 w 394"/>
                <a:gd name="T7" fmla="*/ 3 h 271"/>
                <a:gd name="T8" fmla="*/ 245 w 394"/>
                <a:gd name="T9" fmla="*/ 3 h 271"/>
                <a:gd name="T10" fmla="*/ 245 w 394"/>
                <a:gd name="T11" fmla="*/ 4 h 271"/>
                <a:gd name="T12" fmla="*/ 245 w 394"/>
                <a:gd name="T13" fmla="*/ 4 h 271"/>
                <a:gd name="T14" fmla="*/ 243 w 394"/>
                <a:gd name="T15" fmla="*/ 4 h 271"/>
                <a:gd name="T16" fmla="*/ 243 w 394"/>
                <a:gd name="T17" fmla="*/ 4 h 271"/>
                <a:gd name="T18" fmla="*/ 242 w 394"/>
                <a:gd name="T19" fmla="*/ 4 h 271"/>
                <a:gd name="T20" fmla="*/ 240 w 394"/>
                <a:gd name="T21" fmla="*/ 4 h 271"/>
                <a:gd name="T22" fmla="*/ 239 w 394"/>
                <a:gd name="T23" fmla="*/ 4 h 271"/>
                <a:gd name="T24" fmla="*/ 239 w 394"/>
                <a:gd name="T25" fmla="*/ 4 h 271"/>
                <a:gd name="T26" fmla="*/ 238 w 394"/>
                <a:gd name="T27" fmla="*/ 4 h 271"/>
                <a:gd name="T28" fmla="*/ 236 w 394"/>
                <a:gd name="T29" fmla="*/ 4 h 271"/>
                <a:gd name="T30" fmla="*/ 235 w 394"/>
                <a:gd name="T31" fmla="*/ 4 h 271"/>
                <a:gd name="T32" fmla="*/ 234 w 394"/>
                <a:gd name="T33" fmla="*/ 4 h 271"/>
                <a:gd name="T34" fmla="*/ 233 w 394"/>
                <a:gd name="T35" fmla="*/ 4 h 271"/>
                <a:gd name="T36" fmla="*/ 231 w 394"/>
                <a:gd name="T37" fmla="*/ 4 h 271"/>
                <a:gd name="T38" fmla="*/ 231 w 394"/>
                <a:gd name="T39" fmla="*/ 4 h 271"/>
                <a:gd name="T40" fmla="*/ 102 w 394"/>
                <a:gd name="T41" fmla="*/ 13 h 271"/>
                <a:gd name="T42" fmla="*/ 72 w 394"/>
                <a:gd name="T43" fmla="*/ 15 h 271"/>
                <a:gd name="T44" fmla="*/ 25 w 394"/>
                <a:gd name="T45" fmla="*/ 42 h 271"/>
                <a:gd name="T46" fmla="*/ 1 w 394"/>
                <a:gd name="T47" fmla="*/ 124 h 271"/>
                <a:gd name="T48" fmla="*/ 0 w 394"/>
                <a:gd name="T49" fmla="*/ 141 h 271"/>
                <a:gd name="T50" fmla="*/ 8 w 394"/>
                <a:gd name="T51" fmla="*/ 209 h 271"/>
                <a:gd name="T52" fmla="*/ 8 w 394"/>
                <a:gd name="T53" fmla="*/ 210 h 271"/>
                <a:gd name="T54" fmla="*/ 8 w 394"/>
                <a:gd name="T55" fmla="*/ 210 h 271"/>
                <a:gd name="T56" fmla="*/ 9 w 394"/>
                <a:gd name="T57" fmla="*/ 210 h 271"/>
                <a:gd name="T58" fmla="*/ 9 w 394"/>
                <a:gd name="T59" fmla="*/ 211 h 271"/>
                <a:gd name="T60" fmla="*/ 62 w 394"/>
                <a:gd name="T61" fmla="*/ 262 h 271"/>
                <a:gd name="T62" fmla="*/ 123 w 394"/>
                <a:gd name="T63" fmla="*/ 271 h 271"/>
                <a:gd name="T64" fmla="*/ 123 w 394"/>
                <a:gd name="T65" fmla="*/ 271 h 271"/>
                <a:gd name="T66" fmla="*/ 123 w 394"/>
                <a:gd name="T67" fmla="*/ 271 h 271"/>
                <a:gd name="T68" fmla="*/ 123 w 394"/>
                <a:gd name="T69" fmla="*/ 271 h 271"/>
                <a:gd name="T70" fmla="*/ 125 w 394"/>
                <a:gd name="T71" fmla="*/ 271 h 271"/>
                <a:gd name="T72" fmla="*/ 127 w 394"/>
                <a:gd name="T73" fmla="*/ 271 h 271"/>
                <a:gd name="T74" fmla="*/ 127 w 394"/>
                <a:gd name="T75" fmla="*/ 265 h 271"/>
                <a:gd name="T76" fmla="*/ 63 w 394"/>
                <a:gd name="T77" fmla="*/ 245 h 271"/>
                <a:gd name="T78" fmla="*/ 30 w 394"/>
                <a:gd name="T79" fmla="*/ 184 h 271"/>
                <a:gd name="T80" fmla="*/ 34 w 394"/>
                <a:gd name="T81" fmla="*/ 102 h 271"/>
                <a:gd name="T82" fmla="*/ 73 w 394"/>
                <a:gd name="T83" fmla="*/ 44 h 271"/>
                <a:gd name="T84" fmla="*/ 143 w 394"/>
                <a:gd name="T85" fmla="*/ 33 h 271"/>
                <a:gd name="T86" fmla="*/ 222 w 394"/>
                <a:gd name="T87" fmla="*/ 25 h 271"/>
                <a:gd name="T88" fmla="*/ 328 w 394"/>
                <a:gd name="T89" fmla="*/ 18 h 271"/>
                <a:gd name="T90" fmla="*/ 385 w 394"/>
                <a:gd name="T91" fmla="*/ 23 h 271"/>
                <a:gd name="T92" fmla="*/ 387 w 394"/>
                <a:gd name="T93" fmla="*/ 24 h 271"/>
                <a:gd name="T94" fmla="*/ 394 w 394"/>
                <a:gd name="T95" fmla="*/ 21 h 271"/>
                <a:gd name="T96" fmla="*/ 357 w 394"/>
                <a:gd name="T97" fmla="*/ 1 h 271"/>
                <a:gd name="T98" fmla="*/ 357 w 394"/>
                <a:gd name="T99" fmla="*/ 1 h 271"/>
                <a:gd name="T100" fmla="*/ 357 w 394"/>
                <a:gd name="T101" fmla="*/ 1 h 271"/>
                <a:gd name="T102" fmla="*/ 356 w 394"/>
                <a:gd name="T103" fmla="*/ 1 h 271"/>
                <a:gd name="T104" fmla="*/ 356 w 394"/>
                <a:gd name="T105" fmla="*/ 1 h 271"/>
                <a:gd name="T106" fmla="*/ 328 w 394"/>
                <a:gd name="T107" fmla="*/ 0 h 271"/>
                <a:gd name="T108" fmla="*/ 328 w 394"/>
                <a:gd name="T109" fmla="*/ 0 h 271"/>
                <a:gd name="T110" fmla="*/ 328 w 394"/>
                <a:gd name="T111" fmla="*/ 0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94" h="271">
                  <a:moveTo>
                    <a:pt x="328" y="0"/>
                  </a:moveTo>
                  <a:cubicBezTo>
                    <a:pt x="328" y="0"/>
                    <a:pt x="328" y="0"/>
                    <a:pt x="328" y="0"/>
                  </a:cubicBezTo>
                  <a:cubicBezTo>
                    <a:pt x="301" y="0"/>
                    <a:pt x="273" y="2"/>
                    <a:pt x="246" y="3"/>
                  </a:cubicBezTo>
                  <a:cubicBezTo>
                    <a:pt x="246" y="3"/>
                    <a:pt x="246" y="3"/>
                    <a:pt x="246" y="3"/>
                  </a:cubicBezTo>
                  <a:cubicBezTo>
                    <a:pt x="246" y="3"/>
                    <a:pt x="245" y="3"/>
                    <a:pt x="245" y="3"/>
                  </a:cubicBezTo>
                  <a:cubicBezTo>
                    <a:pt x="245" y="4"/>
                    <a:pt x="245" y="4"/>
                    <a:pt x="245" y="4"/>
                  </a:cubicBezTo>
                  <a:cubicBezTo>
                    <a:pt x="245" y="4"/>
                    <a:pt x="245" y="4"/>
                    <a:pt x="245" y="4"/>
                  </a:cubicBezTo>
                  <a:cubicBezTo>
                    <a:pt x="244" y="4"/>
                    <a:pt x="244" y="4"/>
                    <a:pt x="243" y="4"/>
                  </a:cubicBezTo>
                  <a:cubicBezTo>
                    <a:pt x="243" y="4"/>
                    <a:pt x="243" y="4"/>
                    <a:pt x="243" y="4"/>
                  </a:cubicBezTo>
                  <a:cubicBezTo>
                    <a:pt x="243" y="4"/>
                    <a:pt x="242" y="4"/>
                    <a:pt x="242" y="4"/>
                  </a:cubicBezTo>
                  <a:cubicBezTo>
                    <a:pt x="241" y="4"/>
                    <a:pt x="240" y="4"/>
                    <a:pt x="240" y="4"/>
                  </a:cubicBezTo>
                  <a:cubicBezTo>
                    <a:pt x="239" y="4"/>
                    <a:pt x="239" y="4"/>
                    <a:pt x="239" y="4"/>
                  </a:cubicBezTo>
                  <a:cubicBezTo>
                    <a:pt x="239" y="4"/>
                    <a:pt x="239" y="4"/>
                    <a:pt x="239" y="4"/>
                  </a:cubicBezTo>
                  <a:cubicBezTo>
                    <a:pt x="239" y="4"/>
                    <a:pt x="239" y="4"/>
                    <a:pt x="238" y="4"/>
                  </a:cubicBezTo>
                  <a:cubicBezTo>
                    <a:pt x="238" y="4"/>
                    <a:pt x="237" y="4"/>
                    <a:pt x="236" y="4"/>
                  </a:cubicBezTo>
                  <a:cubicBezTo>
                    <a:pt x="236" y="4"/>
                    <a:pt x="235" y="4"/>
                    <a:pt x="235" y="4"/>
                  </a:cubicBezTo>
                  <a:cubicBezTo>
                    <a:pt x="234" y="4"/>
                    <a:pt x="234" y="4"/>
                    <a:pt x="234" y="4"/>
                  </a:cubicBezTo>
                  <a:cubicBezTo>
                    <a:pt x="234" y="4"/>
                    <a:pt x="234" y="4"/>
                    <a:pt x="233" y="4"/>
                  </a:cubicBezTo>
                  <a:cubicBezTo>
                    <a:pt x="233" y="4"/>
                    <a:pt x="232" y="4"/>
                    <a:pt x="231" y="4"/>
                  </a:cubicBezTo>
                  <a:cubicBezTo>
                    <a:pt x="231" y="4"/>
                    <a:pt x="231" y="4"/>
                    <a:pt x="231" y="4"/>
                  </a:cubicBezTo>
                  <a:cubicBezTo>
                    <a:pt x="188" y="6"/>
                    <a:pt x="145" y="9"/>
                    <a:pt x="102" y="13"/>
                  </a:cubicBezTo>
                  <a:cubicBezTo>
                    <a:pt x="92" y="14"/>
                    <a:pt x="82" y="14"/>
                    <a:pt x="72" y="15"/>
                  </a:cubicBezTo>
                  <a:cubicBezTo>
                    <a:pt x="54" y="20"/>
                    <a:pt x="36" y="28"/>
                    <a:pt x="25" y="42"/>
                  </a:cubicBezTo>
                  <a:cubicBezTo>
                    <a:pt x="7" y="64"/>
                    <a:pt x="5" y="97"/>
                    <a:pt x="1" y="124"/>
                  </a:cubicBezTo>
                  <a:cubicBezTo>
                    <a:pt x="1" y="129"/>
                    <a:pt x="0" y="135"/>
                    <a:pt x="0" y="141"/>
                  </a:cubicBezTo>
                  <a:cubicBezTo>
                    <a:pt x="0" y="165"/>
                    <a:pt x="2" y="190"/>
                    <a:pt x="8" y="209"/>
                  </a:cubicBezTo>
                  <a:cubicBezTo>
                    <a:pt x="8" y="210"/>
                    <a:pt x="8" y="210"/>
                    <a:pt x="8" y="210"/>
                  </a:cubicBezTo>
                  <a:cubicBezTo>
                    <a:pt x="8" y="210"/>
                    <a:pt x="8" y="210"/>
                    <a:pt x="8" y="210"/>
                  </a:cubicBezTo>
                  <a:cubicBezTo>
                    <a:pt x="8" y="210"/>
                    <a:pt x="8" y="210"/>
                    <a:pt x="9" y="210"/>
                  </a:cubicBezTo>
                  <a:cubicBezTo>
                    <a:pt x="9" y="210"/>
                    <a:pt x="9" y="211"/>
                    <a:pt x="9" y="211"/>
                  </a:cubicBezTo>
                  <a:cubicBezTo>
                    <a:pt x="18" y="234"/>
                    <a:pt x="38" y="252"/>
                    <a:pt x="62" y="262"/>
                  </a:cubicBezTo>
                  <a:cubicBezTo>
                    <a:pt x="81" y="269"/>
                    <a:pt x="102" y="271"/>
                    <a:pt x="123" y="271"/>
                  </a:cubicBezTo>
                  <a:cubicBezTo>
                    <a:pt x="123" y="271"/>
                    <a:pt x="123" y="271"/>
                    <a:pt x="123" y="271"/>
                  </a:cubicBezTo>
                  <a:cubicBezTo>
                    <a:pt x="123" y="271"/>
                    <a:pt x="123" y="271"/>
                    <a:pt x="123" y="271"/>
                  </a:cubicBezTo>
                  <a:cubicBezTo>
                    <a:pt x="123" y="271"/>
                    <a:pt x="123" y="271"/>
                    <a:pt x="123" y="271"/>
                  </a:cubicBezTo>
                  <a:cubicBezTo>
                    <a:pt x="123" y="271"/>
                    <a:pt x="124" y="271"/>
                    <a:pt x="125" y="271"/>
                  </a:cubicBezTo>
                  <a:cubicBezTo>
                    <a:pt x="126" y="271"/>
                    <a:pt x="126" y="271"/>
                    <a:pt x="127" y="271"/>
                  </a:cubicBezTo>
                  <a:cubicBezTo>
                    <a:pt x="130" y="270"/>
                    <a:pt x="129" y="266"/>
                    <a:pt x="127" y="265"/>
                  </a:cubicBezTo>
                  <a:cubicBezTo>
                    <a:pt x="106" y="257"/>
                    <a:pt x="83" y="258"/>
                    <a:pt x="63" y="245"/>
                  </a:cubicBezTo>
                  <a:cubicBezTo>
                    <a:pt x="43" y="232"/>
                    <a:pt x="34" y="207"/>
                    <a:pt x="30" y="184"/>
                  </a:cubicBezTo>
                  <a:cubicBezTo>
                    <a:pt x="24" y="157"/>
                    <a:pt x="29" y="129"/>
                    <a:pt x="34" y="102"/>
                  </a:cubicBezTo>
                  <a:cubicBezTo>
                    <a:pt x="38" y="75"/>
                    <a:pt x="44" y="53"/>
                    <a:pt x="73" y="44"/>
                  </a:cubicBezTo>
                  <a:cubicBezTo>
                    <a:pt x="96" y="37"/>
                    <a:pt x="120" y="36"/>
                    <a:pt x="143" y="33"/>
                  </a:cubicBezTo>
                  <a:cubicBezTo>
                    <a:pt x="169" y="30"/>
                    <a:pt x="196" y="27"/>
                    <a:pt x="222" y="25"/>
                  </a:cubicBezTo>
                  <a:cubicBezTo>
                    <a:pt x="256" y="23"/>
                    <a:pt x="292" y="18"/>
                    <a:pt x="328" y="18"/>
                  </a:cubicBezTo>
                  <a:cubicBezTo>
                    <a:pt x="347" y="18"/>
                    <a:pt x="366" y="20"/>
                    <a:pt x="385" y="23"/>
                  </a:cubicBezTo>
                  <a:cubicBezTo>
                    <a:pt x="386" y="24"/>
                    <a:pt x="386" y="24"/>
                    <a:pt x="387" y="24"/>
                  </a:cubicBezTo>
                  <a:cubicBezTo>
                    <a:pt x="390" y="24"/>
                    <a:pt x="393" y="23"/>
                    <a:pt x="394" y="21"/>
                  </a:cubicBezTo>
                  <a:cubicBezTo>
                    <a:pt x="387" y="10"/>
                    <a:pt x="376" y="2"/>
                    <a:pt x="357" y="1"/>
                  </a:cubicBezTo>
                  <a:cubicBezTo>
                    <a:pt x="357" y="1"/>
                    <a:pt x="357" y="1"/>
                    <a:pt x="357" y="1"/>
                  </a:cubicBezTo>
                  <a:cubicBezTo>
                    <a:pt x="357" y="1"/>
                    <a:pt x="357" y="1"/>
                    <a:pt x="357" y="1"/>
                  </a:cubicBezTo>
                  <a:cubicBezTo>
                    <a:pt x="356" y="1"/>
                    <a:pt x="356" y="1"/>
                    <a:pt x="356" y="1"/>
                  </a:cubicBezTo>
                  <a:cubicBezTo>
                    <a:pt x="356" y="1"/>
                    <a:pt x="356" y="1"/>
                    <a:pt x="356" y="1"/>
                  </a:cubicBezTo>
                  <a:cubicBezTo>
                    <a:pt x="347" y="0"/>
                    <a:pt x="337" y="0"/>
                    <a:pt x="328" y="0"/>
                  </a:cubicBezTo>
                  <a:cubicBezTo>
                    <a:pt x="328" y="0"/>
                    <a:pt x="328" y="0"/>
                    <a:pt x="328" y="0"/>
                  </a:cubicBezTo>
                  <a:cubicBezTo>
                    <a:pt x="328" y="0"/>
                    <a:pt x="328" y="0"/>
                    <a:pt x="328" y="0"/>
                  </a:cubicBezTo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565A7691-53C6-44E6-9B75-1913523DF5B5}"/>
              </a:ext>
            </a:extLst>
          </p:cNvPr>
          <p:cNvSpPr txBox="1"/>
          <p:nvPr/>
        </p:nvSpPr>
        <p:spPr>
          <a:xfrm>
            <a:off x="5055763" y="1633093"/>
            <a:ext cx="6675871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6000" b="1" spc="300">
                <a:ln w="12700">
                  <a:solidFill>
                    <a:srgbClr val="FFC000"/>
                  </a:solidFill>
                </a:ln>
                <a:gradFill flip="none" rotWithShape="1">
                  <a:gsLst>
                    <a:gs pos="24000">
                      <a:srgbClr val="F4EB3A"/>
                    </a:gs>
                    <a:gs pos="74000">
                      <a:srgbClr val="FF9409">
                        <a:shade val="67500"/>
                        <a:satMod val="115000"/>
                      </a:srgbClr>
                    </a:gs>
                    <a:gs pos="50000">
                      <a:srgbClr val="FFB953"/>
                    </a:gs>
                  </a:gsLst>
                  <a:lin ang="5400000" scaled="1"/>
                  <a:tileRect/>
                </a:gradFill>
                <a:effectLst>
                  <a:outerShdw blurRad="38100" dist="50800" dir="2640000" algn="tl">
                    <a:srgbClr val="F4D964">
                      <a:alpha val="52000"/>
                    </a:srgbClr>
                  </a:outerShdw>
                </a:effectLst>
                <a:latin typeface="UTM Guanine" panose="02040603050506020204" pitchFamily="18" charset="0"/>
                <a:ea typeface="华康POP2体W9" panose="040B0909000000000000" pitchFamily="81" charset="-122"/>
                <a:cs typeface="Times New Roman" panose="02020603050405020304" pitchFamily="18" charset="0"/>
              </a:rPr>
              <a:t>Thực hành vẽ </a:t>
            </a:r>
          </a:p>
          <a:p>
            <a:pPr algn="ctr"/>
            <a:r>
              <a:rPr lang="en-US" sz="6000" b="1" spc="300">
                <a:ln w="12700">
                  <a:solidFill>
                    <a:srgbClr val="FFC000"/>
                  </a:solidFill>
                </a:ln>
                <a:gradFill flip="none" rotWithShape="1">
                  <a:gsLst>
                    <a:gs pos="24000">
                      <a:srgbClr val="F4EB3A"/>
                    </a:gs>
                    <a:gs pos="74000">
                      <a:srgbClr val="FF9409">
                        <a:shade val="67500"/>
                        <a:satMod val="115000"/>
                      </a:srgbClr>
                    </a:gs>
                    <a:gs pos="50000">
                      <a:srgbClr val="FFB953"/>
                    </a:gs>
                  </a:gsLst>
                  <a:lin ang="5400000" scaled="1"/>
                  <a:tileRect/>
                </a:gradFill>
                <a:effectLst>
                  <a:outerShdw blurRad="38100" dist="50800" dir="2640000" algn="tl">
                    <a:srgbClr val="F4D964">
                      <a:alpha val="52000"/>
                    </a:srgbClr>
                  </a:outerShdw>
                </a:effectLst>
                <a:latin typeface="UTM Guanine" panose="02040603050506020204" pitchFamily="18" charset="0"/>
                <a:ea typeface="华康POP2体W9" panose="040B0909000000000000" pitchFamily="81" charset="-122"/>
                <a:cs typeface="Times New Roman" panose="02020603050405020304" pitchFamily="18" charset="0"/>
              </a:rPr>
              <a:t>hình chữ nhật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C5B76EA-14E5-40C0-8043-2F047683D2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99" y="3429000"/>
            <a:ext cx="6760824" cy="34290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ED858B1-A111-4EFB-B137-2F0897BBFD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08243" y="3962028"/>
            <a:ext cx="4793130" cy="2841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573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8585BFE-FD15-472A-BF6B-73105D8B9A5D}"/>
              </a:ext>
            </a:extLst>
          </p:cNvPr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 rot="492970">
            <a:off x="182732" y="380660"/>
            <a:ext cx="1982768" cy="1023937"/>
          </a:xfrm>
          <a:prstGeom prst="rect">
            <a:avLst/>
          </a:prstGeom>
        </p:spPr>
      </p:pic>
      <p:grpSp>
        <p:nvGrpSpPr>
          <p:cNvPr id="3" name="组合 7">
            <a:extLst>
              <a:ext uri="{FF2B5EF4-FFF2-40B4-BE49-F238E27FC236}">
                <a16:creationId xmlns:a16="http://schemas.microsoft.com/office/drawing/2014/main" id="{B99E2BC0-7C42-49FB-9A30-3ECBB0E788BB}"/>
              </a:ext>
            </a:extLst>
          </p:cNvPr>
          <p:cNvGrpSpPr/>
          <p:nvPr/>
        </p:nvGrpSpPr>
        <p:grpSpPr>
          <a:xfrm>
            <a:off x="855246" y="311245"/>
            <a:ext cx="1133991" cy="830998"/>
            <a:chOff x="1341549" y="876732"/>
            <a:chExt cx="1067973" cy="828690"/>
          </a:xfrm>
        </p:grpSpPr>
        <p:sp>
          <p:nvSpPr>
            <p:cNvPr id="5" name="椭圆 8">
              <a:extLst>
                <a:ext uri="{FF2B5EF4-FFF2-40B4-BE49-F238E27FC236}">
                  <a16:creationId xmlns:a16="http://schemas.microsoft.com/office/drawing/2014/main" id="{236A6299-3689-49B2-8292-AB3646ED7995}"/>
                </a:ext>
              </a:extLst>
            </p:cNvPr>
            <p:cNvSpPr/>
            <p:nvPr/>
          </p:nvSpPr>
          <p:spPr>
            <a:xfrm>
              <a:off x="1341549" y="971997"/>
              <a:ext cx="733425" cy="733425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 w="38100"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700">
                <a:latin typeface="字体视界-单纯体" panose="02010601030101010101" pitchFamily="2" charset="-122"/>
                <a:ea typeface="字体视界-单纯体" panose="02010601030101010101" pitchFamily="2" charset="-122"/>
              </a:endParaRPr>
            </a:p>
          </p:txBody>
        </p:sp>
        <p:sp>
          <p:nvSpPr>
            <p:cNvPr id="6" name="TextBox 18">
              <a:extLst>
                <a:ext uri="{FF2B5EF4-FFF2-40B4-BE49-F238E27FC236}">
                  <a16:creationId xmlns:a16="http://schemas.microsoft.com/office/drawing/2014/main" id="{E653A082-0F93-4EAF-8419-A443C3983338}"/>
                </a:ext>
              </a:extLst>
            </p:cNvPr>
            <p:cNvSpPr txBox="1"/>
            <p:nvPr/>
          </p:nvSpPr>
          <p:spPr>
            <a:xfrm flipH="1">
              <a:off x="1482394" y="876732"/>
              <a:ext cx="927128" cy="828690"/>
            </a:xfrm>
            <a:prstGeom prst="rect">
              <a:avLst/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4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字体视界-单纯体" panose="02010601030101010101" pitchFamily="2" charset="-122"/>
                  <a:cs typeface="Times New Roman" panose="02020603050405020304" pitchFamily="18" charset="0"/>
                </a:rPr>
                <a:t>1</a:t>
              </a:r>
              <a:endParaRPr lang="zh-CN" alt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字体视界-单纯体" panose="02010601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TextBox 19">
            <a:extLst>
              <a:ext uri="{FF2B5EF4-FFF2-40B4-BE49-F238E27FC236}">
                <a16:creationId xmlns:a16="http://schemas.microsoft.com/office/drawing/2014/main" id="{F54E81CC-4629-40C6-BAA0-82DE57A0910F}"/>
              </a:ext>
            </a:extLst>
          </p:cNvPr>
          <p:cNvSpPr txBox="1"/>
          <p:nvPr/>
        </p:nvSpPr>
        <p:spPr>
          <a:xfrm>
            <a:off x="2138788" y="406775"/>
            <a:ext cx="4226740" cy="713260"/>
          </a:xfrm>
          <a:prstGeom prst="rect">
            <a:avLst/>
          </a:prstGeom>
          <a:noFill/>
        </p:spPr>
        <p:txBody>
          <a:bodyPr wrap="square" lIns="96762" tIns="48381" rIns="96762" bIns="48381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Vẽ hình chữ nhật</a:t>
            </a:r>
            <a:endParaRPr lang="zh-CN" altLang="en-US" sz="3600" b="1" spc="317" dirty="0">
              <a:solidFill>
                <a:schemeClr val="tx1">
                  <a:lumMod val="75000"/>
                  <a:lumOff val="25000"/>
                </a:schemeClr>
              </a:solidFill>
              <a:latin typeface="字体视界-单纯体" panose="02010601030101010101" pitchFamily="2" charset="-122"/>
              <a:ea typeface="字体视界-单纯体" panose="02010601030101010101" pitchFamily="2" charset="-122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C81050D-5EC1-4813-96A4-EBE14A29F5E3}"/>
              </a:ext>
            </a:extLst>
          </p:cNvPr>
          <p:cNvGrpSpPr/>
          <p:nvPr/>
        </p:nvGrpSpPr>
        <p:grpSpPr>
          <a:xfrm>
            <a:off x="2519063" y="574344"/>
            <a:ext cx="7856174" cy="4879399"/>
            <a:chOff x="3722916" y="982646"/>
            <a:chExt cx="7856174" cy="4879399"/>
          </a:xfrm>
        </p:grpSpPr>
        <p:pic>
          <p:nvPicPr>
            <p:cNvPr id="47" name="Picture 46" descr="Shape, arrow&#10;&#10;Description automatically generated">
              <a:extLst>
                <a:ext uri="{FF2B5EF4-FFF2-40B4-BE49-F238E27FC236}">
                  <a16:creationId xmlns:a16="http://schemas.microsoft.com/office/drawing/2014/main" id="{534224EB-378B-41C6-A882-95420AD8A5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803"/>
            <a:stretch/>
          </p:blipFill>
          <p:spPr>
            <a:xfrm>
              <a:off x="3722916" y="982646"/>
              <a:ext cx="7856174" cy="4879399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39EC5BC7-8D3A-471A-B9C9-EB5650064FDA}"/>
                </a:ext>
              </a:extLst>
            </p:cNvPr>
            <p:cNvSpPr txBox="1"/>
            <p:nvPr/>
          </p:nvSpPr>
          <p:spPr>
            <a:xfrm>
              <a:off x="5340650" y="2022634"/>
              <a:ext cx="5189764" cy="2763642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>
                <a:lnSpc>
                  <a:spcPct val="150000"/>
                </a:lnSpc>
              </a:pPr>
              <a:r>
                <a:rPr lang="en-US" altLang="en-US" sz="4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Vẽ hình chữ nhật có:</a:t>
              </a:r>
            </a:p>
            <a:p>
              <a:pPr marL="571500" indent="-5715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en-US" sz="4000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chiều dài 4 cm</a:t>
              </a:r>
            </a:p>
            <a:p>
              <a:pPr marL="571500" indent="-5715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en-US" sz="4000" b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chiều rộng 2 cm</a:t>
              </a:r>
              <a:endParaRPr lang="en-US" sz="4000">
                <a:solidFill>
                  <a:srgbClr val="00B050"/>
                </a:solidFill>
              </a:endParaRPr>
            </a:p>
          </p:txBody>
        </p:sp>
      </p:grpSp>
      <p:pic>
        <p:nvPicPr>
          <p:cNvPr id="53" name="Picture 52">
            <a:extLst>
              <a:ext uri="{FF2B5EF4-FFF2-40B4-BE49-F238E27FC236}">
                <a16:creationId xmlns:a16="http://schemas.microsoft.com/office/drawing/2014/main" id="{697E2266-B0D2-4D39-A387-551D8083A3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20736" y="2969653"/>
            <a:ext cx="3109001" cy="388834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4FC06B35-E1C2-42B4-BE1B-C2B33E5E12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48988" y="2415259"/>
            <a:ext cx="3666241" cy="4611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8565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510231D0-E308-4EE7-A764-777B785D0F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8" t="15162" r="7349" b="71404"/>
          <a:stretch/>
        </p:blipFill>
        <p:spPr>
          <a:xfrm>
            <a:off x="3570512" y="5555899"/>
            <a:ext cx="7620002" cy="1095272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22B71944-3F25-4880-A383-C9444F458130}"/>
              </a:ext>
            </a:extLst>
          </p:cNvPr>
          <p:cNvGrpSpPr/>
          <p:nvPr/>
        </p:nvGrpSpPr>
        <p:grpSpPr>
          <a:xfrm>
            <a:off x="347648" y="603824"/>
            <a:ext cx="11321716" cy="1012383"/>
            <a:chOff x="347648" y="603824"/>
            <a:chExt cx="11321716" cy="1012383"/>
          </a:xfrm>
        </p:grpSpPr>
        <p:sp>
          <p:nvSpPr>
            <p:cNvPr id="2" name="矩形: 圆角 1">
              <a:extLst>
                <a:ext uri="{FF2B5EF4-FFF2-40B4-BE49-F238E27FC236}">
                  <a16:creationId xmlns:a16="http://schemas.microsoft.com/office/drawing/2014/main" id="{726D52AF-6FA4-4592-806D-B8E895F06CFE}"/>
                </a:ext>
              </a:extLst>
            </p:cNvPr>
            <p:cNvSpPr/>
            <p:nvPr/>
          </p:nvSpPr>
          <p:spPr>
            <a:xfrm>
              <a:off x="664030" y="603824"/>
              <a:ext cx="11005334" cy="1012383"/>
            </a:xfrm>
            <a:prstGeom prst="roundRect">
              <a:avLst>
                <a:gd name="adj" fmla="val 31373"/>
              </a:avLst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4" name="等腰三角形 3">
              <a:extLst>
                <a:ext uri="{FF2B5EF4-FFF2-40B4-BE49-F238E27FC236}">
                  <a16:creationId xmlns:a16="http://schemas.microsoft.com/office/drawing/2014/main" id="{B7D86F26-9825-4A81-A5FE-2F98B43D768B}"/>
                </a:ext>
              </a:extLst>
            </p:cNvPr>
            <p:cNvSpPr/>
            <p:nvPr/>
          </p:nvSpPr>
          <p:spPr>
            <a:xfrm rot="14876980">
              <a:off x="459854" y="1067292"/>
              <a:ext cx="408354" cy="632765"/>
            </a:xfrm>
            <a:prstGeom prst="triangle">
              <a:avLst>
                <a:gd name="adj" fmla="val 49167"/>
              </a:avLst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226A482-80CA-4CA5-A1E4-7110AB47FEC1}"/>
                </a:ext>
              </a:extLst>
            </p:cNvPr>
            <p:cNvSpPr txBox="1"/>
            <p:nvPr/>
          </p:nvSpPr>
          <p:spPr>
            <a:xfrm>
              <a:off x="1033924" y="752489"/>
              <a:ext cx="1047205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Vẽ hình chữ nhật có </a:t>
              </a:r>
              <a:r>
                <a:rPr lang="en-US" altLang="en-US" sz="3600" b="1">
                  <a:highlight>
                    <a:srgbClr val="00FFFF"/>
                  </a:highlight>
                  <a:latin typeface="Times New Roman" panose="02020603050405020304" pitchFamily="18" charset="0"/>
                  <a:cs typeface="Times New Roman" panose="02020603050405020304" pitchFamily="18" charset="0"/>
                </a:rPr>
                <a:t>chiều dài 6 cm</a:t>
              </a:r>
              <a:r>
                <a:rPr lang="en-US" altLang="en-US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3600" b="1">
                  <a:highlight>
                    <a:srgbClr val="00FF00"/>
                  </a:highlight>
                  <a:latin typeface="Times New Roman" panose="02020603050405020304" pitchFamily="18" charset="0"/>
                  <a:cs typeface="Times New Roman" panose="02020603050405020304" pitchFamily="18" charset="0"/>
                </a:rPr>
                <a:t>chiều rộng 3 cm</a:t>
              </a:r>
              <a:endParaRPr lang="en-US" altLang="en-US" sz="3600" b="1" dirty="0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id="{EA6D45B2-4085-4DB3-B00E-7B6F1115B33F}"/>
              </a:ext>
            </a:extLst>
          </p:cNvPr>
          <p:cNvSpPr/>
          <p:nvPr/>
        </p:nvSpPr>
        <p:spPr>
          <a:xfrm>
            <a:off x="664030" y="2014860"/>
            <a:ext cx="969978" cy="869853"/>
          </a:xfrm>
          <a:prstGeom prst="ellipse">
            <a:avLst/>
          </a:prstGeom>
          <a:solidFill>
            <a:srgbClr val="84CDD1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6224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0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1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CD6BE7-2D88-4BA3-9C57-E9CFE346805E}"/>
              </a:ext>
            </a:extLst>
          </p:cNvPr>
          <p:cNvSpPr txBox="1"/>
          <p:nvPr/>
        </p:nvSpPr>
        <p:spPr>
          <a:xfrm>
            <a:off x="1731979" y="2095843"/>
            <a:ext cx="904487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Vẽ đoạn thẳng thứ nhất dài 6 cm.</a:t>
            </a:r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Line 5">
            <a:extLst>
              <a:ext uri="{FF2B5EF4-FFF2-40B4-BE49-F238E27FC236}">
                <a16:creationId xmlns:a16="http://schemas.microsoft.com/office/drawing/2014/main" id="{BFD26C43-B79F-4BD9-95CD-542C5412486E}"/>
              </a:ext>
            </a:extLst>
          </p:cNvPr>
          <p:cNvSpPr>
            <a:spLocks noChangeShapeType="1"/>
          </p:cNvSpPr>
          <p:nvPr/>
        </p:nvSpPr>
        <p:spPr bwMode="auto">
          <a:xfrm>
            <a:off x="3924299" y="5555899"/>
            <a:ext cx="3369129" cy="0"/>
          </a:xfrm>
          <a:prstGeom prst="line">
            <a:avLst/>
          </a:prstGeom>
          <a:noFill/>
          <a:ln w="28575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" name="Text Box 25">
            <a:extLst>
              <a:ext uri="{FF2B5EF4-FFF2-40B4-BE49-F238E27FC236}">
                <a16:creationId xmlns:a16="http://schemas.microsoft.com/office/drawing/2014/main" id="{D687C661-AAC7-48E6-B945-B8A7A38134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6683" y="5720790"/>
            <a:ext cx="112082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6 cm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图片 22">
            <a:extLst>
              <a:ext uri="{FF2B5EF4-FFF2-40B4-BE49-F238E27FC236}">
                <a16:creationId xmlns:a16="http://schemas.microsoft.com/office/drawing/2014/main" id="{C8737F0E-3B29-4886-B201-A1E0787945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7050" y1="27050" x2="33600" y2="28150"/>
                        <a14:foregroundMark x1="51800" y1="69000" x2="51800" y2="69000"/>
                        <a14:foregroundMark x1="51450" y1="69000" x2="50000" y2="67550"/>
                        <a14:foregroundMark x1="51100" y1="69350" x2="51100" y2="69350"/>
                        <a14:foregroundMark x1="50000" y1="71900" x2="50750" y2="69000"/>
                        <a14:backgroundMark x1="65300" y1="70800" x2="59500" y2="79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37" t="19085" r="34520" b="21115"/>
          <a:stretch/>
        </p:blipFill>
        <p:spPr>
          <a:xfrm flipH="1">
            <a:off x="3548742" y="3951513"/>
            <a:ext cx="1556658" cy="178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6741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0.27018 0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03" y="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animBg="1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22B71944-3F25-4880-A383-C9444F458130}"/>
              </a:ext>
            </a:extLst>
          </p:cNvPr>
          <p:cNvGrpSpPr/>
          <p:nvPr/>
        </p:nvGrpSpPr>
        <p:grpSpPr>
          <a:xfrm>
            <a:off x="347648" y="603824"/>
            <a:ext cx="11321716" cy="1012383"/>
            <a:chOff x="347648" y="603824"/>
            <a:chExt cx="11321716" cy="1012383"/>
          </a:xfrm>
        </p:grpSpPr>
        <p:sp>
          <p:nvSpPr>
            <p:cNvPr id="2" name="矩形: 圆角 1">
              <a:extLst>
                <a:ext uri="{FF2B5EF4-FFF2-40B4-BE49-F238E27FC236}">
                  <a16:creationId xmlns:a16="http://schemas.microsoft.com/office/drawing/2014/main" id="{726D52AF-6FA4-4592-806D-B8E895F06CFE}"/>
                </a:ext>
              </a:extLst>
            </p:cNvPr>
            <p:cNvSpPr/>
            <p:nvPr/>
          </p:nvSpPr>
          <p:spPr>
            <a:xfrm>
              <a:off x="664030" y="603824"/>
              <a:ext cx="11005334" cy="1012383"/>
            </a:xfrm>
            <a:prstGeom prst="roundRect">
              <a:avLst>
                <a:gd name="adj" fmla="val 31373"/>
              </a:avLst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4" name="等腰三角形 3">
              <a:extLst>
                <a:ext uri="{FF2B5EF4-FFF2-40B4-BE49-F238E27FC236}">
                  <a16:creationId xmlns:a16="http://schemas.microsoft.com/office/drawing/2014/main" id="{B7D86F26-9825-4A81-A5FE-2F98B43D768B}"/>
                </a:ext>
              </a:extLst>
            </p:cNvPr>
            <p:cNvSpPr/>
            <p:nvPr/>
          </p:nvSpPr>
          <p:spPr>
            <a:xfrm rot="14876980">
              <a:off x="459854" y="1067292"/>
              <a:ext cx="408354" cy="632765"/>
            </a:xfrm>
            <a:prstGeom prst="triangle">
              <a:avLst>
                <a:gd name="adj" fmla="val 49167"/>
              </a:avLst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226A482-80CA-4CA5-A1E4-7110AB47FEC1}"/>
                </a:ext>
              </a:extLst>
            </p:cNvPr>
            <p:cNvSpPr txBox="1"/>
            <p:nvPr/>
          </p:nvSpPr>
          <p:spPr>
            <a:xfrm>
              <a:off x="1033924" y="752489"/>
              <a:ext cx="1047205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Vẽ hình chữ nhật có </a:t>
              </a:r>
              <a:r>
                <a:rPr lang="en-US" altLang="en-US" sz="3600" b="1">
                  <a:highlight>
                    <a:srgbClr val="00FFFF"/>
                  </a:highlight>
                  <a:latin typeface="Times New Roman" panose="02020603050405020304" pitchFamily="18" charset="0"/>
                  <a:cs typeface="Times New Roman" panose="02020603050405020304" pitchFamily="18" charset="0"/>
                </a:rPr>
                <a:t>chiều dài 6 cm</a:t>
              </a:r>
              <a:r>
                <a:rPr lang="en-US" altLang="en-US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3600" b="1">
                  <a:highlight>
                    <a:srgbClr val="00FF00"/>
                  </a:highlight>
                  <a:latin typeface="Times New Roman" panose="02020603050405020304" pitchFamily="18" charset="0"/>
                  <a:cs typeface="Times New Roman" panose="02020603050405020304" pitchFamily="18" charset="0"/>
                </a:rPr>
                <a:t>chiều rộng 3 cm</a:t>
              </a:r>
              <a:endParaRPr lang="en-US" altLang="en-US" sz="3600" b="1" dirty="0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id="{EA6D45B2-4085-4DB3-B00E-7B6F1115B33F}"/>
              </a:ext>
            </a:extLst>
          </p:cNvPr>
          <p:cNvSpPr/>
          <p:nvPr/>
        </p:nvSpPr>
        <p:spPr>
          <a:xfrm>
            <a:off x="664030" y="2014860"/>
            <a:ext cx="969978" cy="869853"/>
          </a:xfrm>
          <a:prstGeom prst="ellipse">
            <a:avLst/>
          </a:prstGeom>
          <a:solidFill>
            <a:srgbClr val="FF5353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6224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0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2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CD6BE7-2D88-4BA3-9C57-E9CFE346805E}"/>
              </a:ext>
            </a:extLst>
          </p:cNvPr>
          <p:cNvSpPr txBox="1"/>
          <p:nvPr/>
        </p:nvSpPr>
        <p:spPr>
          <a:xfrm>
            <a:off x="1976332" y="1821957"/>
            <a:ext cx="823933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Vẽ đoạn thẳng thứ hai có số đo 3 cm vuông góc với đoạn thẳng thứ nhất.</a:t>
            </a:r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Line 5">
            <a:extLst>
              <a:ext uri="{FF2B5EF4-FFF2-40B4-BE49-F238E27FC236}">
                <a16:creationId xmlns:a16="http://schemas.microsoft.com/office/drawing/2014/main" id="{BFD26C43-B79F-4BD9-95CD-542C5412486E}"/>
              </a:ext>
            </a:extLst>
          </p:cNvPr>
          <p:cNvSpPr>
            <a:spLocks noChangeShapeType="1"/>
          </p:cNvSpPr>
          <p:nvPr/>
        </p:nvSpPr>
        <p:spPr bwMode="auto">
          <a:xfrm>
            <a:off x="3913414" y="5838927"/>
            <a:ext cx="3325586" cy="0"/>
          </a:xfrm>
          <a:prstGeom prst="line">
            <a:avLst/>
          </a:prstGeom>
          <a:noFill/>
          <a:ln w="5715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" name="Text Box 25">
            <a:extLst>
              <a:ext uri="{FF2B5EF4-FFF2-40B4-BE49-F238E27FC236}">
                <a16:creationId xmlns:a16="http://schemas.microsoft.com/office/drawing/2014/main" id="{D687C661-AAC7-48E6-B945-B8A7A38134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6683" y="5720790"/>
            <a:ext cx="112082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6 cm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E3C961F-2DEB-442D-8015-EF333AD634FE}"/>
              </a:ext>
            </a:extLst>
          </p:cNvPr>
          <p:cNvCxnSpPr/>
          <p:nvPr/>
        </p:nvCxnSpPr>
        <p:spPr>
          <a:xfrm flipV="1">
            <a:off x="3924300" y="4146716"/>
            <a:ext cx="0" cy="1713983"/>
          </a:xfrm>
          <a:prstGeom prst="line">
            <a:avLst/>
          </a:prstGeom>
          <a:noFill/>
          <a:ln w="5715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Text Box 25">
            <a:extLst>
              <a:ext uri="{FF2B5EF4-FFF2-40B4-BE49-F238E27FC236}">
                <a16:creationId xmlns:a16="http://schemas.microsoft.com/office/drawing/2014/main" id="{EDB3A5C9-3BF5-429F-9F58-AF4409888D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6436" y="4604341"/>
            <a:ext cx="112082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3 cm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19FEF51-EED1-4434-A3B2-E8540BE328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06" t="60218" r="-4177" b="-108"/>
          <a:stretch/>
        </p:blipFill>
        <p:spPr>
          <a:xfrm rot="16200000">
            <a:off x="5506513" y="-1000414"/>
            <a:ext cx="8038901" cy="5596239"/>
          </a:xfrm>
          <a:prstGeom prst="rect">
            <a:avLst/>
          </a:prstGeom>
        </p:spPr>
      </p:pic>
      <p:pic>
        <p:nvPicPr>
          <p:cNvPr id="33" name="图片 22">
            <a:extLst>
              <a:ext uri="{FF2B5EF4-FFF2-40B4-BE49-F238E27FC236}">
                <a16:creationId xmlns:a16="http://schemas.microsoft.com/office/drawing/2014/main" id="{C8737F0E-3B29-4886-B201-A1E0787945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7050" y1="27050" x2="33600" y2="28150"/>
                        <a14:foregroundMark x1="51800" y1="69000" x2="51800" y2="69000"/>
                        <a14:foregroundMark x1="51450" y1="69000" x2="50000" y2="67550"/>
                        <a14:foregroundMark x1="51100" y1="69350" x2="51100" y2="69350"/>
                        <a14:foregroundMark x1="50000" y1="71900" x2="50750" y2="69000"/>
                        <a14:backgroundMark x1="65300" y1="70800" x2="59500" y2="79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37" t="19085" r="34520" b="21115"/>
          <a:stretch/>
        </p:blipFill>
        <p:spPr>
          <a:xfrm flipH="1">
            <a:off x="3500501" y="4258698"/>
            <a:ext cx="1556658" cy="1785257"/>
          </a:xfrm>
          <a:prstGeom prst="rect">
            <a:avLst/>
          </a:prstGeom>
        </p:spPr>
      </p:pic>
      <p:sp>
        <p:nvSpPr>
          <p:cNvPr id="19" name="Freeform 21">
            <a:extLst>
              <a:ext uri="{FF2B5EF4-FFF2-40B4-BE49-F238E27FC236}">
                <a16:creationId xmlns:a16="http://schemas.microsoft.com/office/drawing/2014/main" id="{7403BB89-0796-4D42-A4F5-FDA9E227EB14}"/>
              </a:ext>
            </a:extLst>
          </p:cNvPr>
          <p:cNvSpPr>
            <a:spLocks/>
          </p:cNvSpPr>
          <p:nvPr/>
        </p:nvSpPr>
        <p:spPr bwMode="auto">
          <a:xfrm>
            <a:off x="3944298" y="5581316"/>
            <a:ext cx="228600" cy="257175"/>
          </a:xfrm>
          <a:custGeom>
            <a:avLst/>
            <a:gdLst>
              <a:gd name="T0" fmla="*/ 0 w 202"/>
              <a:gd name="T1" fmla="*/ 0 h 192"/>
              <a:gd name="T2" fmla="*/ 2147483646 w 202"/>
              <a:gd name="T3" fmla="*/ 0 h 192"/>
              <a:gd name="T4" fmla="*/ 2147483646 w 202"/>
              <a:gd name="T5" fmla="*/ 2147483646 h 19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02" h="192">
                <a:moveTo>
                  <a:pt x="0" y="0"/>
                </a:moveTo>
                <a:lnTo>
                  <a:pt x="202" y="0"/>
                </a:lnTo>
                <a:lnTo>
                  <a:pt x="202" y="192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7979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2.96296E-6 L -0.25729 0.0004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65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4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8" grpId="0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22B71944-3F25-4880-A383-C9444F458130}"/>
              </a:ext>
            </a:extLst>
          </p:cNvPr>
          <p:cNvGrpSpPr/>
          <p:nvPr/>
        </p:nvGrpSpPr>
        <p:grpSpPr>
          <a:xfrm>
            <a:off x="347648" y="603824"/>
            <a:ext cx="11321716" cy="1012383"/>
            <a:chOff x="347648" y="603824"/>
            <a:chExt cx="11321716" cy="1012383"/>
          </a:xfrm>
        </p:grpSpPr>
        <p:sp>
          <p:nvSpPr>
            <p:cNvPr id="2" name="矩形: 圆角 1">
              <a:extLst>
                <a:ext uri="{FF2B5EF4-FFF2-40B4-BE49-F238E27FC236}">
                  <a16:creationId xmlns:a16="http://schemas.microsoft.com/office/drawing/2014/main" id="{726D52AF-6FA4-4592-806D-B8E895F06CFE}"/>
                </a:ext>
              </a:extLst>
            </p:cNvPr>
            <p:cNvSpPr/>
            <p:nvPr/>
          </p:nvSpPr>
          <p:spPr>
            <a:xfrm>
              <a:off x="664030" y="603824"/>
              <a:ext cx="11005334" cy="1012383"/>
            </a:xfrm>
            <a:prstGeom prst="roundRect">
              <a:avLst>
                <a:gd name="adj" fmla="val 31373"/>
              </a:avLst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4" name="等腰三角形 3">
              <a:extLst>
                <a:ext uri="{FF2B5EF4-FFF2-40B4-BE49-F238E27FC236}">
                  <a16:creationId xmlns:a16="http://schemas.microsoft.com/office/drawing/2014/main" id="{B7D86F26-9825-4A81-A5FE-2F98B43D768B}"/>
                </a:ext>
              </a:extLst>
            </p:cNvPr>
            <p:cNvSpPr/>
            <p:nvPr/>
          </p:nvSpPr>
          <p:spPr>
            <a:xfrm rot="14876980">
              <a:off x="459854" y="1067292"/>
              <a:ext cx="408354" cy="632765"/>
            </a:xfrm>
            <a:prstGeom prst="triangle">
              <a:avLst>
                <a:gd name="adj" fmla="val 49167"/>
              </a:avLst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226A482-80CA-4CA5-A1E4-7110AB47FEC1}"/>
                </a:ext>
              </a:extLst>
            </p:cNvPr>
            <p:cNvSpPr txBox="1"/>
            <p:nvPr/>
          </p:nvSpPr>
          <p:spPr>
            <a:xfrm>
              <a:off x="1033924" y="752489"/>
              <a:ext cx="1047205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Vẽ hình chữ nhật có </a:t>
              </a:r>
              <a:r>
                <a:rPr lang="en-US" altLang="en-US" sz="3600" b="1">
                  <a:highlight>
                    <a:srgbClr val="00FFFF"/>
                  </a:highlight>
                  <a:latin typeface="Times New Roman" panose="02020603050405020304" pitchFamily="18" charset="0"/>
                  <a:cs typeface="Times New Roman" panose="02020603050405020304" pitchFamily="18" charset="0"/>
                </a:rPr>
                <a:t>chiều dài 6 cm</a:t>
              </a:r>
              <a:r>
                <a:rPr lang="en-US" altLang="en-US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3600" b="1">
                  <a:highlight>
                    <a:srgbClr val="00FF00"/>
                  </a:highlight>
                  <a:latin typeface="Times New Roman" panose="02020603050405020304" pitchFamily="18" charset="0"/>
                  <a:cs typeface="Times New Roman" panose="02020603050405020304" pitchFamily="18" charset="0"/>
                </a:rPr>
                <a:t>chiều rộng 3 cm</a:t>
              </a:r>
              <a:endParaRPr lang="en-US" altLang="en-US" sz="3600" b="1" dirty="0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id="{EA6D45B2-4085-4DB3-B00E-7B6F1115B33F}"/>
              </a:ext>
            </a:extLst>
          </p:cNvPr>
          <p:cNvSpPr/>
          <p:nvPr/>
        </p:nvSpPr>
        <p:spPr>
          <a:xfrm>
            <a:off x="664030" y="2014860"/>
            <a:ext cx="969978" cy="869853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6224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0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3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CD6BE7-2D88-4BA3-9C57-E9CFE346805E}"/>
              </a:ext>
            </a:extLst>
          </p:cNvPr>
          <p:cNvSpPr txBox="1"/>
          <p:nvPr/>
        </p:nvSpPr>
        <p:spPr>
          <a:xfrm>
            <a:off x="1976332" y="1821957"/>
            <a:ext cx="823933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Vẽ đoạn thẳng thứ ba có số đo 3 cm vuông góc với đoạn thẳng thứ nhất.</a:t>
            </a:r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Line 5">
            <a:extLst>
              <a:ext uri="{FF2B5EF4-FFF2-40B4-BE49-F238E27FC236}">
                <a16:creationId xmlns:a16="http://schemas.microsoft.com/office/drawing/2014/main" id="{BFD26C43-B79F-4BD9-95CD-542C5412486E}"/>
              </a:ext>
            </a:extLst>
          </p:cNvPr>
          <p:cNvSpPr>
            <a:spLocks noChangeShapeType="1"/>
          </p:cNvSpPr>
          <p:nvPr/>
        </p:nvSpPr>
        <p:spPr bwMode="auto">
          <a:xfrm>
            <a:off x="3913414" y="5838927"/>
            <a:ext cx="3325586" cy="0"/>
          </a:xfrm>
          <a:prstGeom prst="line">
            <a:avLst/>
          </a:prstGeom>
          <a:noFill/>
          <a:ln w="5715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" name="Text Box 25">
            <a:extLst>
              <a:ext uri="{FF2B5EF4-FFF2-40B4-BE49-F238E27FC236}">
                <a16:creationId xmlns:a16="http://schemas.microsoft.com/office/drawing/2014/main" id="{D687C661-AAC7-48E6-B945-B8A7A38134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6683" y="5720790"/>
            <a:ext cx="112082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6 cm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E3C961F-2DEB-442D-8015-EF333AD634FE}"/>
              </a:ext>
            </a:extLst>
          </p:cNvPr>
          <p:cNvCxnSpPr/>
          <p:nvPr/>
        </p:nvCxnSpPr>
        <p:spPr>
          <a:xfrm flipV="1">
            <a:off x="3924300" y="4146716"/>
            <a:ext cx="0" cy="1713983"/>
          </a:xfrm>
          <a:prstGeom prst="line">
            <a:avLst/>
          </a:prstGeom>
          <a:noFill/>
          <a:ln w="5715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Text Box 25">
            <a:extLst>
              <a:ext uri="{FF2B5EF4-FFF2-40B4-BE49-F238E27FC236}">
                <a16:creationId xmlns:a16="http://schemas.microsoft.com/office/drawing/2014/main" id="{EDB3A5C9-3BF5-429F-9F58-AF4409888D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6436" y="4604341"/>
            <a:ext cx="112082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3 cm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Freeform 21">
            <a:extLst>
              <a:ext uri="{FF2B5EF4-FFF2-40B4-BE49-F238E27FC236}">
                <a16:creationId xmlns:a16="http://schemas.microsoft.com/office/drawing/2014/main" id="{7403BB89-0796-4D42-A4F5-FDA9E227EB14}"/>
              </a:ext>
            </a:extLst>
          </p:cNvPr>
          <p:cNvSpPr>
            <a:spLocks/>
          </p:cNvSpPr>
          <p:nvPr/>
        </p:nvSpPr>
        <p:spPr bwMode="auto">
          <a:xfrm>
            <a:off x="3944298" y="5581316"/>
            <a:ext cx="228600" cy="257175"/>
          </a:xfrm>
          <a:custGeom>
            <a:avLst/>
            <a:gdLst>
              <a:gd name="T0" fmla="*/ 0 w 202"/>
              <a:gd name="T1" fmla="*/ 0 h 192"/>
              <a:gd name="T2" fmla="*/ 2147483646 w 202"/>
              <a:gd name="T3" fmla="*/ 0 h 192"/>
              <a:gd name="T4" fmla="*/ 2147483646 w 202"/>
              <a:gd name="T5" fmla="*/ 2147483646 h 19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02" h="192">
                <a:moveTo>
                  <a:pt x="0" y="0"/>
                </a:moveTo>
                <a:lnTo>
                  <a:pt x="202" y="0"/>
                </a:lnTo>
                <a:lnTo>
                  <a:pt x="202" y="192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D65DA9F-0F84-4D08-ACF7-627419C7B946}"/>
              </a:ext>
            </a:extLst>
          </p:cNvPr>
          <p:cNvCxnSpPr/>
          <p:nvPr/>
        </p:nvCxnSpPr>
        <p:spPr>
          <a:xfrm flipV="1">
            <a:off x="7219409" y="4136553"/>
            <a:ext cx="0" cy="1713983"/>
          </a:xfrm>
          <a:prstGeom prst="line">
            <a:avLst/>
          </a:prstGeom>
          <a:noFill/>
          <a:ln w="5715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Text Box 25">
            <a:extLst>
              <a:ext uri="{FF2B5EF4-FFF2-40B4-BE49-F238E27FC236}">
                <a16:creationId xmlns:a16="http://schemas.microsoft.com/office/drawing/2014/main" id="{8576C28D-9FC5-4244-A845-6D48022EEC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9766" y="4604341"/>
            <a:ext cx="112082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3 cm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Freeform 21">
            <a:extLst>
              <a:ext uri="{FF2B5EF4-FFF2-40B4-BE49-F238E27FC236}">
                <a16:creationId xmlns:a16="http://schemas.microsoft.com/office/drawing/2014/main" id="{D11CFAAC-B267-4D9E-A572-16CD7BD42ED4}"/>
              </a:ext>
            </a:extLst>
          </p:cNvPr>
          <p:cNvSpPr>
            <a:spLocks/>
          </p:cNvSpPr>
          <p:nvPr/>
        </p:nvSpPr>
        <p:spPr bwMode="auto">
          <a:xfrm flipH="1">
            <a:off x="6977179" y="5551510"/>
            <a:ext cx="228600" cy="257175"/>
          </a:xfrm>
          <a:custGeom>
            <a:avLst/>
            <a:gdLst>
              <a:gd name="T0" fmla="*/ 0 w 202"/>
              <a:gd name="T1" fmla="*/ 0 h 192"/>
              <a:gd name="T2" fmla="*/ 2147483646 w 202"/>
              <a:gd name="T3" fmla="*/ 0 h 192"/>
              <a:gd name="T4" fmla="*/ 2147483646 w 202"/>
              <a:gd name="T5" fmla="*/ 2147483646 h 19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02" h="192">
                <a:moveTo>
                  <a:pt x="0" y="0"/>
                </a:moveTo>
                <a:lnTo>
                  <a:pt x="202" y="0"/>
                </a:lnTo>
                <a:lnTo>
                  <a:pt x="202" y="192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19FEF51-EED1-4434-A3B2-E8540BE328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06" t="60218" r="-4177" b="9578"/>
          <a:stretch/>
        </p:blipFill>
        <p:spPr>
          <a:xfrm rot="5400000" flipH="1">
            <a:off x="-1606634" y="-310812"/>
            <a:ext cx="8038901" cy="4237359"/>
          </a:xfrm>
          <a:prstGeom prst="rect">
            <a:avLst/>
          </a:prstGeom>
        </p:spPr>
      </p:pic>
      <p:pic>
        <p:nvPicPr>
          <p:cNvPr id="17" name="图片 22">
            <a:extLst>
              <a:ext uri="{FF2B5EF4-FFF2-40B4-BE49-F238E27FC236}">
                <a16:creationId xmlns:a16="http://schemas.microsoft.com/office/drawing/2014/main" id="{F284B692-7FB0-4B10-86F8-19BE79EFE4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7050" y1="27050" x2="33600" y2="28150"/>
                        <a14:foregroundMark x1="51800" y1="69000" x2="51800" y2="69000"/>
                        <a14:foregroundMark x1="51450" y1="69000" x2="50000" y2="67550"/>
                        <a14:foregroundMark x1="51100" y1="69350" x2="51100" y2="69350"/>
                        <a14:foregroundMark x1="50000" y1="71900" x2="50750" y2="69000"/>
                        <a14:backgroundMark x1="65300" y1="70800" x2="59500" y2="79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37" t="19085" r="34520" b="21115"/>
          <a:stretch/>
        </p:blipFill>
        <p:spPr>
          <a:xfrm flipH="1">
            <a:off x="6854906" y="4247812"/>
            <a:ext cx="1556658" cy="178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9499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0.25 4.07407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1.66667E-6 -0.25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6" grpId="0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22B71944-3F25-4880-A383-C9444F458130}"/>
              </a:ext>
            </a:extLst>
          </p:cNvPr>
          <p:cNvGrpSpPr/>
          <p:nvPr/>
        </p:nvGrpSpPr>
        <p:grpSpPr>
          <a:xfrm>
            <a:off x="347648" y="603824"/>
            <a:ext cx="11321716" cy="1012383"/>
            <a:chOff x="347648" y="603824"/>
            <a:chExt cx="11321716" cy="1012383"/>
          </a:xfrm>
        </p:grpSpPr>
        <p:sp>
          <p:nvSpPr>
            <p:cNvPr id="2" name="矩形: 圆角 1">
              <a:extLst>
                <a:ext uri="{FF2B5EF4-FFF2-40B4-BE49-F238E27FC236}">
                  <a16:creationId xmlns:a16="http://schemas.microsoft.com/office/drawing/2014/main" id="{726D52AF-6FA4-4592-806D-B8E895F06CFE}"/>
                </a:ext>
              </a:extLst>
            </p:cNvPr>
            <p:cNvSpPr/>
            <p:nvPr/>
          </p:nvSpPr>
          <p:spPr>
            <a:xfrm>
              <a:off x="664030" y="603824"/>
              <a:ext cx="11005334" cy="1012383"/>
            </a:xfrm>
            <a:prstGeom prst="roundRect">
              <a:avLst>
                <a:gd name="adj" fmla="val 31373"/>
              </a:avLst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4" name="等腰三角形 3">
              <a:extLst>
                <a:ext uri="{FF2B5EF4-FFF2-40B4-BE49-F238E27FC236}">
                  <a16:creationId xmlns:a16="http://schemas.microsoft.com/office/drawing/2014/main" id="{B7D86F26-9825-4A81-A5FE-2F98B43D768B}"/>
                </a:ext>
              </a:extLst>
            </p:cNvPr>
            <p:cNvSpPr/>
            <p:nvPr/>
          </p:nvSpPr>
          <p:spPr>
            <a:xfrm rot="14876980">
              <a:off x="459854" y="1067292"/>
              <a:ext cx="408354" cy="632765"/>
            </a:xfrm>
            <a:prstGeom prst="triangle">
              <a:avLst>
                <a:gd name="adj" fmla="val 49167"/>
              </a:avLst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5号-经典雅黑" panose="02000000000000000000" pitchFamily="2" charset="-122"/>
                <a:ea typeface="字魂35号-经典雅黑" panose="02000000000000000000" pitchFamily="2" charset="-122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226A482-80CA-4CA5-A1E4-7110AB47FEC1}"/>
                </a:ext>
              </a:extLst>
            </p:cNvPr>
            <p:cNvSpPr txBox="1"/>
            <p:nvPr/>
          </p:nvSpPr>
          <p:spPr>
            <a:xfrm>
              <a:off x="1033924" y="752489"/>
              <a:ext cx="1047205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Vẽ hình chữ nhật có </a:t>
              </a:r>
              <a:r>
                <a:rPr lang="en-US" altLang="en-US" sz="3600" b="1">
                  <a:highlight>
                    <a:srgbClr val="00FFFF"/>
                  </a:highlight>
                  <a:latin typeface="Times New Roman" panose="02020603050405020304" pitchFamily="18" charset="0"/>
                  <a:cs typeface="Times New Roman" panose="02020603050405020304" pitchFamily="18" charset="0"/>
                </a:rPr>
                <a:t>chiều dài 6 cm</a:t>
              </a:r>
              <a:r>
                <a:rPr lang="en-US" altLang="en-US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3600" b="1">
                  <a:highlight>
                    <a:srgbClr val="00FF00"/>
                  </a:highlight>
                  <a:latin typeface="Times New Roman" panose="02020603050405020304" pitchFamily="18" charset="0"/>
                  <a:cs typeface="Times New Roman" panose="02020603050405020304" pitchFamily="18" charset="0"/>
                </a:rPr>
                <a:t>chiều rộng 3 cm</a:t>
              </a:r>
              <a:endParaRPr lang="en-US" altLang="en-US" sz="3600" b="1" dirty="0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id="{EA6D45B2-4085-4DB3-B00E-7B6F1115B33F}"/>
              </a:ext>
            </a:extLst>
          </p:cNvPr>
          <p:cNvSpPr/>
          <p:nvPr/>
        </p:nvSpPr>
        <p:spPr>
          <a:xfrm>
            <a:off x="664030" y="2014860"/>
            <a:ext cx="969978" cy="869853"/>
          </a:xfrm>
          <a:prstGeom prst="ellipse">
            <a:avLst/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6224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0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4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CD6BE7-2D88-4BA3-9C57-E9CFE346805E}"/>
              </a:ext>
            </a:extLst>
          </p:cNvPr>
          <p:cNvSpPr txBox="1"/>
          <p:nvPr/>
        </p:nvSpPr>
        <p:spPr>
          <a:xfrm>
            <a:off x="1867475" y="2095843"/>
            <a:ext cx="823933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alt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ối hai điểm còn lại với nhau.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Line 5">
            <a:extLst>
              <a:ext uri="{FF2B5EF4-FFF2-40B4-BE49-F238E27FC236}">
                <a16:creationId xmlns:a16="http://schemas.microsoft.com/office/drawing/2014/main" id="{BFD26C43-B79F-4BD9-95CD-542C5412486E}"/>
              </a:ext>
            </a:extLst>
          </p:cNvPr>
          <p:cNvSpPr>
            <a:spLocks noChangeShapeType="1"/>
          </p:cNvSpPr>
          <p:nvPr/>
        </p:nvSpPr>
        <p:spPr bwMode="auto">
          <a:xfrm>
            <a:off x="3913414" y="5838927"/>
            <a:ext cx="3325586" cy="0"/>
          </a:xfrm>
          <a:prstGeom prst="line">
            <a:avLst/>
          </a:prstGeom>
          <a:noFill/>
          <a:ln w="5715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" name="Text Box 25">
            <a:extLst>
              <a:ext uri="{FF2B5EF4-FFF2-40B4-BE49-F238E27FC236}">
                <a16:creationId xmlns:a16="http://schemas.microsoft.com/office/drawing/2014/main" id="{D687C661-AAC7-48E6-B945-B8A7A38134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6683" y="5782345"/>
            <a:ext cx="112082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6 cm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E3C961F-2DEB-442D-8015-EF333AD634FE}"/>
              </a:ext>
            </a:extLst>
          </p:cNvPr>
          <p:cNvCxnSpPr/>
          <p:nvPr/>
        </p:nvCxnSpPr>
        <p:spPr>
          <a:xfrm flipV="1">
            <a:off x="3924300" y="4146716"/>
            <a:ext cx="0" cy="1713983"/>
          </a:xfrm>
          <a:prstGeom prst="line">
            <a:avLst/>
          </a:prstGeom>
          <a:noFill/>
          <a:ln w="5715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Text Box 25">
            <a:extLst>
              <a:ext uri="{FF2B5EF4-FFF2-40B4-BE49-F238E27FC236}">
                <a16:creationId xmlns:a16="http://schemas.microsoft.com/office/drawing/2014/main" id="{EDB3A5C9-3BF5-429F-9F58-AF4409888D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6436" y="4604341"/>
            <a:ext cx="112082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3 cm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Freeform 21">
            <a:extLst>
              <a:ext uri="{FF2B5EF4-FFF2-40B4-BE49-F238E27FC236}">
                <a16:creationId xmlns:a16="http://schemas.microsoft.com/office/drawing/2014/main" id="{7403BB89-0796-4D42-A4F5-FDA9E227EB14}"/>
              </a:ext>
            </a:extLst>
          </p:cNvPr>
          <p:cNvSpPr>
            <a:spLocks/>
          </p:cNvSpPr>
          <p:nvPr/>
        </p:nvSpPr>
        <p:spPr bwMode="auto">
          <a:xfrm>
            <a:off x="3944298" y="5581316"/>
            <a:ext cx="228600" cy="257175"/>
          </a:xfrm>
          <a:custGeom>
            <a:avLst/>
            <a:gdLst>
              <a:gd name="T0" fmla="*/ 0 w 202"/>
              <a:gd name="T1" fmla="*/ 0 h 192"/>
              <a:gd name="T2" fmla="*/ 2147483646 w 202"/>
              <a:gd name="T3" fmla="*/ 0 h 192"/>
              <a:gd name="T4" fmla="*/ 2147483646 w 202"/>
              <a:gd name="T5" fmla="*/ 2147483646 h 19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02" h="192">
                <a:moveTo>
                  <a:pt x="0" y="0"/>
                </a:moveTo>
                <a:lnTo>
                  <a:pt x="202" y="0"/>
                </a:lnTo>
                <a:lnTo>
                  <a:pt x="202" y="192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D65DA9F-0F84-4D08-ACF7-627419C7B946}"/>
              </a:ext>
            </a:extLst>
          </p:cNvPr>
          <p:cNvCxnSpPr/>
          <p:nvPr/>
        </p:nvCxnSpPr>
        <p:spPr>
          <a:xfrm flipV="1">
            <a:off x="7219409" y="4136553"/>
            <a:ext cx="0" cy="1713983"/>
          </a:xfrm>
          <a:prstGeom prst="line">
            <a:avLst/>
          </a:prstGeom>
          <a:noFill/>
          <a:ln w="5715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Text Box 25">
            <a:extLst>
              <a:ext uri="{FF2B5EF4-FFF2-40B4-BE49-F238E27FC236}">
                <a16:creationId xmlns:a16="http://schemas.microsoft.com/office/drawing/2014/main" id="{8576C28D-9FC5-4244-A845-6D48022EEC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9766" y="4604341"/>
            <a:ext cx="112082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3 cm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Freeform 21">
            <a:extLst>
              <a:ext uri="{FF2B5EF4-FFF2-40B4-BE49-F238E27FC236}">
                <a16:creationId xmlns:a16="http://schemas.microsoft.com/office/drawing/2014/main" id="{D11CFAAC-B267-4D9E-A572-16CD7BD42ED4}"/>
              </a:ext>
            </a:extLst>
          </p:cNvPr>
          <p:cNvSpPr>
            <a:spLocks/>
          </p:cNvSpPr>
          <p:nvPr/>
        </p:nvSpPr>
        <p:spPr bwMode="auto">
          <a:xfrm flipH="1">
            <a:off x="6977179" y="5551510"/>
            <a:ext cx="228600" cy="257175"/>
          </a:xfrm>
          <a:custGeom>
            <a:avLst/>
            <a:gdLst>
              <a:gd name="T0" fmla="*/ 0 w 202"/>
              <a:gd name="T1" fmla="*/ 0 h 192"/>
              <a:gd name="T2" fmla="*/ 2147483646 w 202"/>
              <a:gd name="T3" fmla="*/ 0 h 192"/>
              <a:gd name="T4" fmla="*/ 2147483646 w 202"/>
              <a:gd name="T5" fmla="*/ 2147483646 h 19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02" h="192">
                <a:moveTo>
                  <a:pt x="0" y="0"/>
                </a:moveTo>
                <a:lnTo>
                  <a:pt x="202" y="0"/>
                </a:lnTo>
                <a:lnTo>
                  <a:pt x="202" y="192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9F39E34-57D4-42CB-BDED-3B97EAB26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8" t="15162" r="7349" b="71404"/>
          <a:stretch/>
        </p:blipFill>
        <p:spPr>
          <a:xfrm>
            <a:off x="3542048" y="4130984"/>
            <a:ext cx="7595435" cy="1095272"/>
          </a:xfrm>
          <a:prstGeom prst="rect">
            <a:avLst/>
          </a:prstGeom>
        </p:spPr>
      </p:pic>
      <p:sp>
        <p:nvSpPr>
          <p:cNvPr id="23" name="Text Box 25">
            <a:extLst>
              <a:ext uri="{FF2B5EF4-FFF2-40B4-BE49-F238E27FC236}">
                <a16:creationId xmlns:a16="http://schemas.microsoft.com/office/drawing/2014/main" id="{C538AFFD-F95F-499D-B12D-A2566D5499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6683" y="3493515"/>
            <a:ext cx="112082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6 cm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图片 22">
            <a:extLst>
              <a:ext uri="{FF2B5EF4-FFF2-40B4-BE49-F238E27FC236}">
                <a16:creationId xmlns:a16="http://schemas.microsoft.com/office/drawing/2014/main" id="{9AD28A34-0BD9-4FE5-97BE-ACE3A8A898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7050" y1="27050" x2="33600" y2="28150"/>
                        <a14:foregroundMark x1="51800" y1="69000" x2="51800" y2="69000"/>
                        <a14:foregroundMark x1="51450" y1="69000" x2="50000" y2="67550"/>
                        <a14:foregroundMark x1="51100" y1="69350" x2="51100" y2="69350"/>
                        <a14:foregroundMark x1="50000" y1="71900" x2="50750" y2="69000"/>
                        <a14:backgroundMark x1="65300" y1="70800" x2="59500" y2="79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37" t="19085" r="34520" b="21115"/>
          <a:stretch/>
        </p:blipFill>
        <p:spPr>
          <a:xfrm flipH="1">
            <a:off x="3507995" y="2538754"/>
            <a:ext cx="1556658" cy="1785257"/>
          </a:xfrm>
          <a:prstGeom prst="rect">
            <a:avLst/>
          </a:prstGeom>
        </p:spPr>
      </p:pic>
      <p:sp>
        <p:nvSpPr>
          <p:cNvPr id="25" name="Line 5">
            <a:extLst>
              <a:ext uri="{FF2B5EF4-FFF2-40B4-BE49-F238E27FC236}">
                <a16:creationId xmlns:a16="http://schemas.microsoft.com/office/drawing/2014/main" id="{A8341BFF-0608-4AFC-9A65-32F69BC6BF9E}"/>
              </a:ext>
            </a:extLst>
          </p:cNvPr>
          <p:cNvSpPr>
            <a:spLocks noChangeShapeType="1"/>
          </p:cNvSpPr>
          <p:nvPr/>
        </p:nvSpPr>
        <p:spPr bwMode="auto">
          <a:xfrm>
            <a:off x="3904709" y="4163045"/>
            <a:ext cx="3325586" cy="0"/>
          </a:xfrm>
          <a:prstGeom prst="line">
            <a:avLst/>
          </a:prstGeom>
          <a:noFill/>
          <a:ln w="5715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Freeform 21">
            <a:extLst>
              <a:ext uri="{FF2B5EF4-FFF2-40B4-BE49-F238E27FC236}">
                <a16:creationId xmlns:a16="http://schemas.microsoft.com/office/drawing/2014/main" id="{F68AF1EF-417B-4F6D-B579-9A1F5CA2038A}"/>
              </a:ext>
            </a:extLst>
          </p:cNvPr>
          <p:cNvSpPr>
            <a:spLocks/>
          </p:cNvSpPr>
          <p:nvPr/>
        </p:nvSpPr>
        <p:spPr bwMode="auto">
          <a:xfrm flipV="1">
            <a:off x="3946073" y="4184973"/>
            <a:ext cx="228600" cy="257175"/>
          </a:xfrm>
          <a:custGeom>
            <a:avLst/>
            <a:gdLst>
              <a:gd name="T0" fmla="*/ 0 w 202"/>
              <a:gd name="T1" fmla="*/ 0 h 192"/>
              <a:gd name="T2" fmla="*/ 2147483646 w 202"/>
              <a:gd name="T3" fmla="*/ 0 h 192"/>
              <a:gd name="T4" fmla="*/ 2147483646 w 202"/>
              <a:gd name="T5" fmla="*/ 2147483646 h 19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02" h="192">
                <a:moveTo>
                  <a:pt x="0" y="0"/>
                </a:moveTo>
                <a:lnTo>
                  <a:pt x="202" y="0"/>
                </a:lnTo>
                <a:lnTo>
                  <a:pt x="202" y="192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Freeform 21">
            <a:extLst>
              <a:ext uri="{FF2B5EF4-FFF2-40B4-BE49-F238E27FC236}">
                <a16:creationId xmlns:a16="http://schemas.microsoft.com/office/drawing/2014/main" id="{B2845F21-C38B-44D2-8BD0-94AA59518729}"/>
              </a:ext>
            </a:extLst>
          </p:cNvPr>
          <p:cNvSpPr>
            <a:spLocks/>
          </p:cNvSpPr>
          <p:nvPr/>
        </p:nvSpPr>
        <p:spPr bwMode="auto">
          <a:xfrm flipH="1" flipV="1">
            <a:off x="6966293" y="4189383"/>
            <a:ext cx="228600" cy="257175"/>
          </a:xfrm>
          <a:custGeom>
            <a:avLst/>
            <a:gdLst>
              <a:gd name="T0" fmla="*/ 0 w 202"/>
              <a:gd name="T1" fmla="*/ 0 h 192"/>
              <a:gd name="T2" fmla="*/ 2147483646 w 202"/>
              <a:gd name="T3" fmla="*/ 0 h 192"/>
              <a:gd name="T4" fmla="*/ 2147483646 w 202"/>
              <a:gd name="T5" fmla="*/ 2147483646 h 19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02" h="192">
                <a:moveTo>
                  <a:pt x="0" y="0"/>
                </a:moveTo>
                <a:lnTo>
                  <a:pt x="202" y="0"/>
                </a:lnTo>
                <a:lnTo>
                  <a:pt x="202" y="192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Text Box 8">
            <a:extLst>
              <a:ext uri="{FF2B5EF4-FFF2-40B4-BE49-F238E27FC236}">
                <a16:creationId xmlns:a16="http://schemas.microsoft.com/office/drawing/2014/main" id="{438318BC-D359-4E0A-BC83-BEEC94351E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5370" y="3730060"/>
            <a:ext cx="44435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31" name="Text Box 33">
            <a:extLst>
              <a:ext uri="{FF2B5EF4-FFF2-40B4-BE49-F238E27FC236}">
                <a16:creationId xmlns:a16="http://schemas.microsoft.com/office/drawing/2014/main" id="{D915C36E-8668-4545-BE77-41F489B2CB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4728" y="3730387"/>
            <a:ext cx="42351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32" name="Text Box 37">
            <a:extLst>
              <a:ext uri="{FF2B5EF4-FFF2-40B4-BE49-F238E27FC236}">
                <a16:creationId xmlns:a16="http://schemas.microsoft.com/office/drawing/2014/main" id="{61F6C337-CBF5-401E-81A5-F01E3ECED4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8676" y="5149799"/>
            <a:ext cx="3312144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chữ nhật </a:t>
            </a:r>
            <a:r>
              <a:rPr lang="en-US" altLang="en-US" sz="2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hình 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</a:p>
        </p:txBody>
      </p:sp>
      <p:sp>
        <p:nvSpPr>
          <p:cNvPr id="33" name="Text Box 8">
            <a:extLst>
              <a:ext uri="{FF2B5EF4-FFF2-40B4-BE49-F238E27FC236}">
                <a16:creationId xmlns:a16="http://schemas.microsoft.com/office/drawing/2014/main" id="{4828F447-201B-458B-8194-4A7479F991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4422" y="5581316"/>
            <a:ext cx="44435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 Box 8">
            <a:extLst>
              <a:ext uri="{FF2B5EF4-FFF2-40B4-BE49-F238E27FC236}">
                <a16:creationId xmlns:a16="http://schemas.microsoft.com/office/drawing/2014/main" id="{A3F56427-B9B2-40F8-A87B-CD707766A9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66412" y="5581316"/>
            <a:ext cx="44435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46835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48148E-6 L 0.27018 -1.48148E-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03" y="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23" grpId="0"/>
      <p:bldP spid="25" grpId="0" animBg="1"/>
      <p:bldP spid="26" grpId="0" animBg="1"/>
      <p:bldP spid="27" grpId="0" animBg="1"/>
      <p:bldP spid="30" grpId="0"/>
      <p:bldP spid="31" grpId="0"/>
      <p:bldP spid="32" grpId="0"/>
      <p:bldP spid="33" grpId="0"/>
      <p:bldP spid="3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2"/>
</p:tagLst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Calibri"/>
        <a:ea typeface="庞门正道标题体"/>
        <a:cs typeface=""/>
      </a:majorFont>
      <a:minorFont>
        <a:latin typeface="Calibri"/>
        <a:ea typeface="思源黑体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4511</TotalTime>
  <Words>895</Words>
  <Application>Microsoft Office PowerPoint</Application>
  <PresentationFormat>Widescreen</PresentationFormat>
  <Paragraphs>154</Paragraphs>
  <Slides>23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8" baseType="lpstr">
      <vt:lpstr>UTM Showcard</vt:lpstr>
      <vt:lpstr>Times New Roman</vt:lpstr>
      <vt:lpstr>Wingdings</vt:lpstr>
      <vt:lpstr>Arial</vt:lpstr>
      <vt:lpstr>UTM Guanine</vt:lpstr>
      <vt:lpstr>字魂35号-经典雅黑</vt:lpstr>
      <vt:lpstr>UTM Alba Matter</vt:lpstr>
      <vt:lpstr>Calibri</vt:lpstr>
      <vt:lpstr>字体视界-单纯体</vt:lpstr>
      <vt:lpstr>UTM Gradoo</vt:lpstr>
      <vt:lpstr>HP001 5 hàng</vt:lpstr>
      <vt:lpstr>.VnArial</vt:lpstr>
      <vt:lpstr>UVN Binh Duong</vt:lpstr>
      <vt:lpstr>UVN Huong Que Nang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Vẽ HCN HV</dc:title>
  <dc:subject>Toan 4</dc:subject>
  <dc:creator>KTUTS</dc:creator>
  <cp:keywords>YenVu</cp:keywords>
  <cp:lastModifiedBy>Nguyen Huu Hieu</cp:lastModifiedBy>
  <cp:revision>501</cp:revision>
  <dcterms:created xsi:type="dcterms:W3CDTF">2019-05-10T11:25:21Z</dcterms:created>
  <dcterms:modified xsi:type="dcterms:W3CDTF">2021-10-30T10:52:10Z</dcterms:modified>
</cp:coreProperties>
</file>