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339" r:id="rId2"/>
    <p:sldId id="367" r:id="rId3"/>
    <p:sldId id="337" r:id="rId4"/>
    <p:sldId id="369" r:id="rId5"/>
    <p:sldId id="368" r:id="rId6"/>
    <p:sldId id="355" r:id="rId7"/>
    <p:sldId id="351" r:id="rId8"/>
    <p:sldId id="358" r:id="rId9"/>
    <p:sldId id="366" r:id="rId10"/>
    <p:sldId id="360" r:id="rId11"/>
    <p:sldId id="362" r:id="rId12"/>
    <p:sldId id="359" r:id="rId13"/>
    <p:sldId id="363" r:id="rId14"/>
    <p:sldId id="364" r:id="rId15"/>
    <p:sldId id="365" r:id="rId16"/>
    <p:sldId id="352" r:id="rId17"/>
    <p:sldId id="353" r:id="rId18"/>
  </p:sldIdLst>
  <p:sldSz cx="9144000" cy="5143500" type="screen16x9"/>
  <p:notesSz cx="6858000" cy="9144000"/>
  <p:embeddedFontLst>
    <p:embeddedFont>
      <p:font typeface="字魂59号-创粗黑" panose="00000500000000000000" charset="-122"/>
      <p:regular r:id="rId20"/>
    </p:embeddedFont>
    <p:embeddedFont>
      <p:font typeface="Fira Sans Extra Condensed" panose="020B0604020202020204" pitchFamily="34" charset="0"/>
      <p:regular r:id="rId21"/>
      <p:bold r:id="rId22"/>
    </p:embeddedFont>
    <p:embeddedFont>
      <p:font typeface="Gloria Hallelujah" panose="020B0604020202020204" charset="0"/>
      <p:regular r:id="rId23"/>
    </p:embeddedFont>
    <p:embeddedFont>
      <p:font typeface="Raleway" panose="020B0503030101060003" pitchFamily="34" charset="0"/>
      <p:regular r:id="rId24"/>
      <p:bold r:id="rId25"/>
      <p:italic r:id="rId26"/>
      <p:boldItalic r:id="rId27"/>
    </p:embeddedFont>
    <p:embeddedFont>
      <p:font typeface="Raleway Thin" panose="020B0203030101060003" pitchFamily="34" charset="0"/>
      <p:regular r:id="rId28"/>
      <p:italic r:id="rId29"/>
    </p:embeddedFont>
    <p:embeddedFont>
      <p:font typeface="UVN Chim Bien Nhe" panose="0209050604050A0204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1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9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11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68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492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13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10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75975" y="-39140"/>
            <a:ext cx="3509452" cy="113781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 rot="10800000">
            <a:off x="7073611" y="4276678"/>
            <a:ext cx="2111739" cy="103636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 rot="10800000">
            <a:off x="-322222" y="3911478"/>
            <a:ext cx="4631379" cy="15617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 rot="10800000">
            <a:off x="7238474" y="-283427"/>
            <a:ext cx="2349802" cy="335277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016839" y="203702"/>
            <a:ext cx="1057317" cy="82381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1630759" y="4533277"/>
            <a:ext cx="215932" cy="195605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07474" y="4629032"/>
            <a:ext cx="827555" cy="1938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274842" y="539507"/>
            <a:ext cx="438380" cy="397116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8113026" y="595917"/>
            <a:ext cx="262456" cy="237752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6801862" y="268233"/>
            <a:ext cx="1038050" cy="2431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"/>
          <p:cNvSpPr/>
          <p:nvPr/>
        </p:nvSpPr>
        <p:spPr>
          <a:xfrm rot="-9900036">
            <a:off x="8356794" y="3991332"/>
            <a:ext cx="450073" cy="665412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7781718" y="4528539"/>
            <a:ext cx="330831" cy="299687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168831" y="2580725"/>
            <a:ext cx="32061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9144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5028995" y="2580725"/>
            <a:ext cx="32061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451160" y="2901368"/>
            <a:ext cx="2586138" cy="269499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1"/>
          <p:cNvSpPr/>
          <p:nvPr/>
        </p:nvSpPr>
        <p:spPr>
          <a:xfrm>
            <a:off x="6473120" y="4156765"/>
            <a:ext cx="2931030" cy="120815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1"/>
          <p:cNvSpPr/>
          <p:nvPr/>
        </p:nvSpPr>
        <p:spPr>
          <a:xfrm>
            <a:off x="-294591" y="-80130"/>
            <a:ext cx="4055287" cy="109344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1"/>
          <p:cNvSpPr/>
          <p:nvPr/>
        </p:nvSpPr>
        <p:spPr>
          <a:xfrm>
            <a:off x="5925049" y="-221800"/>
            <a:ext cx="3504060" cy="2795475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704200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704875" y="3013800"/>
            <a:ext cx="24963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3323851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3324977" y="3013800"/>
            <a:ext cx="24960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5943502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5944778" y="3013800"/>
            <a:ext cx="24939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8560376" y="4071912"/>
            <a:ext cx="215932" cy="195605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8418220" y="2480799"/>
            <a:ext cx="279618" cy="253294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420977" y="4678346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8285430" y="187427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179832" y="923857"/>
            <a:ext cx="290790" cy="263412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052118" y="235569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1"/>
          <p:cNvSpPr/>
          <p:nvPr/>
        </p:nvSpPr>
        <p:spPr>
          <a:xfrm rot="368157">
            <a:off x="8580874" y="441505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5446235" y="-106113"/>
            <a:ext cx="3782139" cy="177986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2"/>
          <p:cNvSpPr/>
          <p:nvPr/>
        </p:nvSpPr>
        <p:spPr>
          <a:xfrm rot="10800000">
            <a:off x="6095615" y="3584390"/>
            <a:ext cx="3260760" cy="1799884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390198" y="3241570"/>
            <a:ext cx="2066292" cy="207232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258336" y="-384598"/>
            <a:ext cx="3872371" cy="136826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2820300" y="759404"/>
            <a:ext cx="3503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1611274" y="1803075"/>
            <a:ext cx="218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272075" y="2274175"/>
            <a:ext cx="28671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5345648" y="1803075"/>
            <a:ext cx="218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5004852" y="2274175"/>
            <a:ext cx="28671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1611274" y="3247725"/>
            <a:ext cx="218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272069" y="3714976"/>
            <a:ext cx="2867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5345648" y="3247725"/>
            <a:ext cx="218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5004848" y="3714976"/>
            <a:ext cx="2867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127031" y="4402137"/>
            <a:ext cx="226551" cy="205211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375317" y="272405"/>
            <a:ext cx="574893" cy="13467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4951535" y="45701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7251693" y="4647997"/>
            <a:ext cx="365864" cy="331431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7733082" y="352399"/>
            <a:ext cx="324154" cy="293632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430054" y="976951"/>
            <a:ext cx="225183" cy="266962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17670" y="2640499"/>
            <a:ext cx="988852" cy="900801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ONLY_1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253589" y="-108731"/>
            <a:ext cx="3607613" cy="1169626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3"/>
          <p:cNvSpPr/>
          <p:nvPr/>
        </p:nvSpPr>
        <p:spPr>
          <a:xfrm rot="10800000">
            <a:off x="7095999" y="4300550"/>
            <a:ext cx="2170805" cy="106533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506720" y="3925144"/>
            <a:ext cx="4760920" cy="1605431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3"/>
          <p:cNvSpPr/>
          <p:nvPr/>
        </p:nvSpPr>
        <p:spPr>
          <a:xfrm rot="10800000">
            <a:off x="7265474" y="-387074"/>
            <a:ext cx="2415526" cy="3446503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3307500" y="758950"/>
            <a:ext cx="2529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713225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713225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2665080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2665100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4616934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4616850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6568789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6568749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15846" y="3590328"/>
            <a:ext cx="3937248" cy="185286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4"/>
          <p:cNvSpPr/>
          <p:nvPr/>
        </p:nvSpPr>
        <p:spPr>
          <a:xfrm>
            <a:off x="-500950" y="-338112"/>
            <a:ext cx="3394487" cy="187369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4"/>
          <p:cNvSpPr/>
          <p:nvPr/>
        </p:nvSpPr>
        <p:spPr>
          <a:xfrm>
            <a:off x="7494194" y="-264852"/>
            <a:ext cx="2151033" cy="215731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4"/>
          <p:cNvSpPr/>
          <p:nvPr/>
        </p:nvSpPr>
        <p:spPr>
          <a:xfrm>
            <a:off x="5476804" y="4242891"/>
            <a:ext cx="4031181" cy="142437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19355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782775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3799363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3388813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640520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5994850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3433985" y="148245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8550732" y="3940914"/>
            <a:ext cx="221771" cy="200883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965918" y="4533021"/>
            <a:ext cx="215935" cy="195604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3584583" y="348032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490015" y="185475"/>
            <a:ext cx="347165" cy="314462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7815634" y="527852"/>
            <a:ext cx="215932" cy="195605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7855805" y="1479192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4"/>
          <p:cNvSpPr/>
          <p:nvPr/>
        </p:nvSpPr>
        <p:spPr>
          <a:xfrm rot="-120">
            <a:off x="8278108" y="4777486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19355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782775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3799363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3388813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640520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5994850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_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6883273" y="-352473"/>
            <a:ext cx="2599602" cy="27090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448788" y="-200669"/>
            <a:ext cx="2946290" cy="121443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5"/>
          <p:cNvSpPr/>
          <p:nvPr/>
        </p:nvSpPr>
        <p:spPr>
          <a:xfrm rot="10800000">
            <a:off x="5249092" y="4177828"/>
            <a:ext cx="4076399" cy="109914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448804" y="2685945"/>
            <a:ext cx="3522302" cy="2810028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5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0213" y="2601625"/>
            <a:ext cx="1051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782775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4048018" y="2601625"/>
            <a:ext cx="1048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3388800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6652288" y="2601625"/>
            <a:ext cx="1051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5994850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3433950" y="171470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17109" y="47975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SECTION_HEADER_1_1_2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27660" y="-68768"/>
            <a:ext cx="3533063" cy="1145474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6"/>
          <p:cNvSpPr/>
          <p:nvPr/>
        </p:nvSpPr>
        <p:spPr>
          <a:xfrm rot="10800000">
            <a:off x="7069948" y="4249330"/>
            <a:ext cx="2125947" cy="104333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375576" y="3881671"/>
            <a:ext cx="4662538" cy="157227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"/>
          <p:cNvSpPr/>
          <p:nvPr/>
        </p:nvSpPr>
        <p:spPr>
          <a:xfrm rot="10800000">
            <a:off x="7235914" y="-341425"/>
            <a:ext cx="2365611" cy="3375334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6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28026" y="4106413"/>
            <a:ext cx="3465023" cy="1209053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7"/>
          <p:cNvSpPr/>
          <p:nvPr/>
        </p:nvSpPr>
        <p:spPr>
          <a:xfrm>
            <a:off x="7140208" y="-213544"/>
            <a:ext cx="2085100" cy="110124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-251977" y="-424375"/>
            <a:ext cx="4573114" cy="1659548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7213473" y="3051297"/>
            <a:ext cx="2320001" cy="2598236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1693050" y="445025"/>
            <a:ext cx="575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713225" y="1442650"/>
            <a:ext cx="77175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00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7776598" y="266617"/>
            <a:ext cx="359746" cy="325869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20521" y="343717"/>
            <a:ext cx="848082" cy="17165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6864155" y="4703248"/>
            <a:ext cx="970031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1590800" y="402690"/>
            <a:ext cx="239901" cy="217311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8163975" y="4278850"/>
            <a:ext cx="243108" cy="220216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8391886" y="405626"/>
            <a:ext cx="510489" cy="754774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896524" y="4221099"/>
            <a:ext cx="959264" cy="7018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268420" y="4295778"/>
            <a:ext cx="359744" cy="325866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5503960" y="-195863"/>
            <a:ext cx="3782139" cy="177986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8"/>
          <p:cNvSpPr/>
          <p:nvPr/>
        </p:nvSpPr>
        <p:spPr>
          <a:xfrm rot="10800000">
            <a:off x="6095615" y="3584390"/>
            <a:ext cx="3260760" cy="1799884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390198" y="3241570"/>
            <a:ext cx="2066292" cy="207232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258336" y="-384598"/>
            <a:ext cx="3872371" cy="136826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3079950" y="966254"/>
            <a:ext cx="2984100" cy="8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234375" y="3235750"/>
            <a:ext cx="2721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5390907" y="3188897"/>
            <a:ext cx="22899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sz="1000"/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127031" y="4402137"/>
            <a:ext cx="226551" cy="205211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375317" y="272405"/>
            <a:ext cx="574893" cy="13467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4951535" y="45701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7251693" y="4647997"/>
            <a:ext cx="365864" cy="331431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7733082" y="352399"/>
            <a:ext cx="324154" cy="293632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430054" y="976951"/>
            <a:ext cx="225183" cy="266962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17670" y="2640499"/>
            <a:ext cx="988852" cy="900801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6638737" y="-95375"/>
            <a:ext cx="2579952" cy="1264894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429385" y="1585074"/>
            <a:ext cx="2205408" cy="4019192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-265362" y="3987346"/>
            <a:ext cx="2499473" cy="192180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>
            <a:off x="-254591" y="-217300"/>
            <a:ext cx="1913498" cy="3721126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080884" y="2182263"/>
            <a:ext cx="2984100" cy="6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739711" y="1770750"/>
            <a:ext cx="3540300" cy="1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8329017" y="3907657"/>
            <a:ext cx="221774" cy="200886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8631239" y="386219"/>
            <a:ext cx="215933" cy="195605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6767407" y="4790731"/>
            <a:ext cx="529781" cy="1241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215563" y="428704"/>
            <a:ext cx="244639" cy="221602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436469" y="4381433"/>
            <a:ext cx="420678" cy="381051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99215" y="3419180"/>
            <a:ext cx="609603" cy="955142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 rot="-3264252">
            <a:off x="255856" y="807468"/>
            <a:ext cx="529775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821675" y="3707975"/>
            <a:ext cx="2881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5777548" y="-948481"/>
            <a:ext cx="4112727" cy="2805948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116830" y="990139"/>
            <a:ext cx="6909619" cy="3217654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3050275" y="3150850"/>
            <a:ext cx="30435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1698300" y="1796000"/>
            <a:ext cx="5747400" cy="13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23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146983" y="4620964"/>
            <a:ext cx="226551" cy="205209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364579" y="391309"/>
            <a:ext cx="434371" cy="10175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5037735" y="48022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6496818" y="4744065"/>
            <a:ext cx="228603" cy="207088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2774705" y="2649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8462420" y="504765"/>
            <a:ext cx="324157" cy="293631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415533" y="1000416"/>
            <a:ext cx="332475" cy="30116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35598" y="3964576"/>
            <a:ext cx="988874" cy="900813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SECTION_HEADER_1_1_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6935925" y="4058099"/>
            <a:ext cx="2317193" cy="1250526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5225150" y="-342765"/>
            <a:ext cx="4306686" cy="2199414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825625" y="-394841"/>
            <a:ext cx="2695508" cy="2318767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12370" y="3873180"/>
            <a:ext cx="3940563" cy="1912570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7397923" y="4623752"/>
            <a:ext cx="454166" cy="411416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04355" y="3167783"/>
            <a:ext cx="279616" cy="253294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4846575" y="208112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316584" y="466494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105449" y="286808"/>
            <a:ext cx="197770" cy="21381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6676775" y="-33387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8591019" y="2090883"/>
            <a:ext cx="221762" cy="200885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SECTION_HEADER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5726076" y="4091973"/>
            <a:ext cx="3570338" cy="115755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8"/>
          <p:cNvSpPr/>
          <p:nvPr/>
        </p:nvSpPr>
        <p:spPr>
          <a:xfrm>
            <a:off x="-59308" y="-102238"/>
            <a:ext cx="2148376" cy="105434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8"/>
          <p:cNvSpPr/>
          <p:nvPr/>
        </p:nvSpPr>
        <p:spPr>
          <a:xfrm>
            <a:off x="4901501" y="-265225"/>
            <a:ext cx="4711729" cy="1588867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8"/>
          <p:cNvSpPr/>
          <p:nvPr/>
        </p:nvSpPr>
        <p:spPr>
          <a:xfrm>
            <a:off x="-469225" y="2180388"/>
            <a:ext cx="2390568" cy="34109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3305550" y="758952"/>
            <a:ext cx="2532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8468128" y="4269006"/>
            <a:ext cx="334498" cy="303002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7309384" y="441644"/>
            <a:ext cx="215934" cy="195605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8063728" y="362773"/>
            <a:ext cx="889045" cy="2082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791192" y="4293414"/>
            <a:ext cx="244638" cy="221601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965669" y="276383"/>
            <a:ext cx="420678" cy="381051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279450" y="4731447"/>
            <a:ext cx="974747" cy="2283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88991" y="506327"/>
            <a:ext cx="510483" cy="754763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8"/>
          <p:cNvSpPr/>
          <p:nvPr/>
        </p:nvSpPr>
        <p:spPr>
          <a:xfrm rot="6293788">
            <a:off x="7197469" y="4177421"/>
            <a:ext cx="959267" cy="70180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_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252406" y="-643515"/>
            <a:ext cx="2616446" cy="2726737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7018910" y="494175"/>
            <a:ext cx="3277066" cy="135105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60451" y="4081566"/>
            <a:ext cx="4326430" cy="1166958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6300449" y="3399014"/>
            <a:ext cx="3289802" cy="2742855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288109" y="4117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SECTION_HEADER_1_1_1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252007" y="3576894"/>
            <a:ext cx="3903917" cy="183717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0"/>
          <p:cNvSpPr/>
          <p:nvPr/>
        </p:nvSpPr>
        <p:spPr>
          <a:xfrm>
            <a:off x="-534698" y="-318300"/>
            <a:ext cx="3365751" cy="1857837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0"/>
          <p:cNvSpPr/>
          <p:nvPr/>
        </p:nvSpPr>
        <p:spPr>
          <a:xfrm>
            <a:off x="7392777" y="-245660"/>
            <a:ext cx="2132823" cy="213905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0"/>
          <p:cNvSpPr/>
          <p:nvPr/>
        </p:nvSpPr>
        <p:spPr>
          <a:xfrm>
            <a:off x="5392461" y="4223933"/>
            <a:ext cx="3997055" cy="141231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2887025" y="896532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776191" y="953710"/>
            <a:ext cx="221771" cy="200883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8366841" y="366882"/>
            <a:ext cx="215935" cy="195604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991402" y="300030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7711515" y="4595570"/>
            <a:ext cx="347165" cy="314462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1517129" y="4372050"/>
            <a:ext cx="215932" cy="195605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74986" y="2434051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0"/>
          <p:cNvSpPr/>
          <p:nvPr/>
        </p:nvSpPr>
        <p:spPr>
          <a:xfrm rot="10799880">
            <a:off x="6967220" y="4433428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80B7BE-2556-4529-98A3-B424EEEDC96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2989170" y="4922716"/>
            <a:ext cx="1042635" cy="90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CCFF9-2C40-459C-8FE1-6CD0ACBA58BF}"/>
              </a:ext>
            </a:extLst>
          </p:cNvPr>
          <p:cNvSpPr txBox="1"/>
          <p:nvPr userDrawn="1"/>
        </p:nvSpPr>
        <p:spPr>
          <a:xfrm>
            <a:off x="8499984" y="483572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421F5-126C-45F9-B1CD-39D7BB4E345A}"/>
              </a:ext>
            </a:extLst>
          </p:cNvPr>
          <p:cNvSpPr txBox="1"/>
          <p:nvPr userDrawn="1"/>
        </p:nvSpPr>
        <p:spPr>
          <a:xfrm>
            <a:off x="-30702" y="3074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7" r:id="rId3"/>
    <p:sldLayoutId id="2147483659" r:id="rId4"/>
    <p:sldLayoutId id="2147483661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椭圆 31"/>
          <p:cNvSpPr/>
          <p:nvPr/>
        </p:nvSpPr>
        <p:spPr>
          <a:xfrm flipH="1">
            <a:off x="1247513" y="1622688"/>
            <a:ext cx="5670950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lt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7" name="组合 87"/>
          <p:cNvGrpSpPr/>
          <p:nvPr/>
        </p:nvGrpSpPr>
        <p:grpSpPr>
          <a:xfrm flipH="1">
            <a:off x="7008371" y="426640"/>
            <a:ext cx="1471295" cy="1772920"/>
            <a:chOff x="1289955" y="1628061"/>
            <a:chExt cx="3941631" cy="5174701"/>
          </a:xfrm>
        </p:grpSpPr>
        <p:sp>
          <p:nvSpPr>
            <p:cNvPr id="78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79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80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2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3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4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5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7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88" name="Freeform 34"/>
          <p:cNvSpPr>
            <a:spLocks noEditPoints="1"/>
          </p:cNvSpPr>
          <p:nvPr/>
        </p:nvSpPr>
        <p:spPr bwMode="auto">
          <a:xfrm rot="20640000">
            <a:off x="531793" y="1262049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9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114" y="2238978"/>
            <a:ext cx="866974" cy="797510"/>
          </a:xfrm>
          <a:prstGeom prst="rect">
            <a:avLst/>
          </a:prstGeom>
        </p:spPr>
      </p:pic>
      <p:sp>
        <p:nvSpPr>
          <p:cNvPr id="93" name="PA_库_文本框 9"/>
          <p:cNvSpPr txBox="1"/>
          <p:nvPr>
            <p:custDataLst>
              <p:tags r:id="rId1"/>
            </p:custDataLst>
          </p:nvPr>
        </p:nvSpPr>
        <p:spPr>
          <a:xfrm>
            <a:off x="2073464" y="1776330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2">
                    <a:lumMod val="50000"/>
                  </a:schemeClr>
                </a:solidFill>
                <a:latin typeface="UTM Azuki"/>
                <a:ea typeface="方正静蕾简体" panose="02000000000000000000" pitchFamily="2" charset="-122"/>
              </a:rPr>
              <a:t>TOÁN LỚP 4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UTM Azuki"/>
              <a:ea typeface="方正静蕾简体" panose="02000000000000000000" pitchFamily="2" charset="-122"/>
            </a:endParaRPr>
          </a:p>
        </p:txBody>
      </p:sp>
      <p:sp>
        <p:nvSpPr>
          <p:cNvPr id="94" name="PA_库_任意多边形 10"/>
          <p:cNvSpPr/>
          <p:nvPr>
            <p:custDataLst>
              <p:tags r:id="rId2"/>
            </p:custDataLst>
          </p:nvPr>
        </p:nvSpPr>
        <p:spPr>
          <a:xfrm>
            <a:off x="2671147" y="2637733"/>
            <a:ext cx="2914650" cy="126947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9587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88" grpId="0" animBg="1"/>
      <p:bldP spid="93" grpId="0" autoUpdateAnimBg="0"/>
      <p:bldP spid="94" grpId="0" autoUpdateAnimBg="0"/>
      <p:bldP spid="9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399" y="0"/>
            <a:ext cx="12763500" cy="5143500"/>
          </a:xfrm>
          <a:prstGeom prst="rect">
            <a:avLst/>
          </a:prstGeom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362768" y="2987641"/>
            <a:ext cx="57022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100, b = 55, c = 45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100 + 55 + 45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168276" y="1598233"/>
            <a:ext cx="6627135" cy="615553"/>
          </a:xfrm>
          <a:prstGeom prst="rect">
            <a:avLst/>
          </a:prstGeom>
          <a:solidFill>
            <a:srgbClr val="79D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39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-76201" y="1007482"/>
            <a:ext cx="90158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7, b = 12, c =20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7 + 12 + 20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957085" y="4150840"/>
            <a:ext cx="6845143" cy="615553"/>
          </a:xfrm>
          <a:prstGeom prst="rect">
            <a:avLst/>
          </a:prstGeom>
          <a:solidFill>
            <a:srgbClr val="79D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200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220100" y="520070"/>
            <a:ext cx="5943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7, b = 12, c =20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815178" y="0"/>
            <a:ext cx="6056107" cy="615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 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362768" y="2384485"/>
            <a:ext cx="5943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100, b = 55, c = 45</a:t>
            </a:r>
          </a:p>
        </p:txBody>
      </p:sp>
    </p:spTree>
    <p:extLst>
      <p:ext uri="{BB962C8B-B14F-4D97-AF65-F5344CB8AC3E}">
        <p14:creationId xmlns:p14="http://schemas.microsoft.com/office/powerpoint/2010/main" val="21026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57" y="-532398"/>
            <a:ext cx="9527457" cy="53904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20528" y="1705643"/>
            <a:ext cx="56928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b, 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+ b + c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934" y="3123824"/>
            <a:ext cx="2145077" cy="16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445" y="-414411"/>
            <a:ext cx="9527457" cy="5390484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36275" y="1185862"/>
            <a:ext cx="1351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838260" y="1981199"/>
            <a:ext cx="603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a + b + c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565615" y="2689224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009900"/>
                </a:solidFill>
                <a:cs typeface="Times New Roman" panose="02020603050405020304" pitchFamily="18" charset="0"/>
              </a:rPr>
              <a:t>a)  a = 5, b = 7, c = 10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507906" y="3843337"/>
            <a:ext cx="4448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12, b = 15, c = 9</a:t>
            </a:r>
          </a:p>
        </p:txBody>
      </p:sp>
    </p:spTree>
    <p:extLst>
      <p:ext uri="{BB962C8B-B14F-4D97-AF65-F5344CB8AC3E}">
        <p14:creationId xmlns:p14="http://schemas.microsoft.com/office/powerpoint/2010/main" val="38780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565614" y="705011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a)  a = 5, b = 7, c = 10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369656" y="253469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12, b = 15, c= 9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520" y="120236"/>
            <a:ext cx="8920480" cy="584775"/>
          </a:xfrm>
          <a:custGeom>
            <a:avLst/>
            <a:gdLst>
              <a:gd name="connsiteX0" fmla="*/ 0 w 8920480"/>
              <a:gd name="connsiteY0" fmla="*/ 0 h 584775"/>
              <a:gd name="connsiteX1" fmla="*/ 686191 w 8920480"/>
              <a:gd name="connsiteY1" fmla="*/ 0 h 584775"/>
              <a:gd name="connsiteX2" fmla="*/ 1104767 w 8920480"/>
              <a:gd name="connsiteY2" fmla="*/ 0 h 584775"/>
              <a:gd name="connsiteX3" fmla="*/ 1969368 w 8920480"/>
              <a:gd name="connsiteY3" fmla="*/ 0 h 584775"/>
              <a:gd name="connsiteX4" fmla="*/ 2477149 w 8920480"/>
              <a:gd name="connsiteY4" fmla="*/ 0 h 584775"/>
              <a:gd name="connsiteX5" fmla="*/ 2984930 w 8920480"/>
              <a:gd name="connsiteY5" fmla="*/ 0 h 584775"/>
              <a:gd name="connsiteX6" fmla="*/ 3849530 w 8920480"/>
              <a:gd name="connsiteY6" fmla="*/ 0 h 584775"/>
              <a:gd name="connsiteX7" fmla="*/ 4357311 w 8920480"/>
              <a:gd name="connsiteY7" fmla="*/ 0 h 584775"/>
              <a:gd name="connsiteX8" fmla="*/ 4865093 w 8920480"/>
              <a:gd name="connsiteY8" fmla="*/ 0 h 584775"/>
              <a:gd name="connsiteX9" fmla="*/ 5640488 w 8920480"/>
              <a:gd name="connsiteY9" fmla="*/ 0 h 584775"/>
              <a:gd name="connsiteX10" fmla="*/ 6237474 w 8920480"/>
              <a:gd name="connsiteY10" fmla="*/ 0 h 584775"/>
              <a:gd name="connsiteX11" fmla="*/ 7012870 w 8920480"/>
              <a:gd name="connsiteY11" fmla="*/ 0 h 584775"/>
              <a:gd name="connsiteX12" fmla="*/ 7520651 w 8920480"/>
              <a:gd name="connsiteY12" fmla="*/ 0 h 584775"/>
              <a:gd name="connsiteX13" fmla="*/ 7939227 w 8920480"/>
              <a:gd name="connsiteY13" fmla="*/ 0 h 584775"/>
              <a:gd name="connsiteX14" fmla="*/ 8920480 w 8920480"/>
              <a:gd name="connsiteY14" fmla="*/ 0 h 584775"/>
              <a:gd name="connsiteX15" fmla="*/ 8920480 w 8920480"/>
              <a:gd name="connsiteY15" fmla="*/ 584775 h 584775"/>
              <a:gd name="connsiteX16" fmla="*/ 8234289 w 8920480"/>
              <a:gd name="connsiteY16" fmla="*/ 584775 h 584775"/>
              <a:gd name="connsiteX17" fmla="*/ 7815713 w 8920480"/>
              <a:gd name="connsiteY17" fmla="*/ 584775 h 584775"/>
              <a:gd name="connsiteX18" fmla="*/ 7307932 w 8920480"/>
              <a:gd name="connsiteY18" fmla="*/ 584775 h 584775"/>
              <a:gd name="connsiteX19" fmla="*/ 6710946 w 8920480"/>
              <a:gd name="connsiteY19" fmla="*/ 584775 h 584775"/>
              <a:gd name="connsiteX20" fmla="*/ 5846345 w 8920480"/>
              <a:gd name="connsiteY20" fmla="*/ 584775 h 584775"/>
              <a:gd name="connsiteX21" fmla="*/ 5249359 w 8920480"/>
              <a:gd name="connsiteY21" fmla="*/ 584775 h 584775"/>
              <a:gd name="connsiteX22" fmla="*/ 4384759 w 8920480"/>
              <a:gd name="connsiteY22" fmla="*/ 584775 h 584775"/>
              <a:gd name="connsiteX23" fmla="*/ 3876978 w 8920480"/>
              <a:gd name="connsiteY23" fmla="*/ 584775 h 584775"/>
              <a:gd name="connsiteX24" fmla="*/ 3369197 w 8920480"/>
              <a:gd name="connsiteY24" fmla="*/ 584775 h 584775"/>
              <a:gd name="connsiteX25" fmla="*/ 2593801 w 8920480"/>
              <a:gd name="connsiteY25" fmla="*/ 584775 h 584775"/>
              <a:gd name="connsiteX26" fmla="*/ 2086020 w 8920480"/>
              <a:gd name="connsiteY26" fmla="*/ 584775 h 584775"/>
              <a:gd name="connsiteX27" fmla="*/ 1399829 w 8920480"/>
              <a:gd name="connsiteY27" fmla="*/ 584775 h 584775"/>
              <a:gd name="connsiteX28" fmla="*/ 0 w 8920480"/>
              <a:gd name="connsiteY28" fmla="*/ 584775 h 584775"/>
              <a:gd name="connsiteX29" fmla="*/ 0 w 8920480"/>
              <a:gd name="connsiteY2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20480" h="584775" fill="none" extrusionOk="0">
                <a:moveTo>
                  <a:pt x="0" y="0"/>
                </a:moveTo>
                <a:cubicBezTo>
                  <a:pt x="195059" y="627"/>
                  <a:pt x="523188" y="-16968"/>
                  <a:pt x="686191" y="0"/>
                </a:cubicBezTo>
                <a:cubicBezTo>
                  <a:pt x="849194" y="16968"/>
                  <a:pt x="1008537" y="-17704"/>
                  <a:pt x="1104767" y="0"/>
                </a:cubicBezTo>
                <a:cubicBezTo>
                  <a:pt x="1200997" y="17704"/>
                  <a:pt x="1586753" y="25330"/>
                  <a:pt x="1969368" y="0"/>
                </a:cubicBezTo>
                <a:cubicBezTo>
                  <a:pt x="2351983" y="-25330"/>
                  <a:pt x="2256244" y="-8546"/>
                  <a:pt x="2477149" y="0"/>
                </a:cubicBezTo>
                <a:cubicBezTo>
                  <a:pt x="2698054" y="8546"/>
                  <a:pt x="2814576" y="14467"/>
                  <a:pt x="2984930" y="0"/>
                </a:cubicBezTo>
                <a:cubicBezTo>
                  <a:pt x="3155284" y="-14467"/>
                  <a:pt x="3513315" y="-9570"/>
                  <a:pt x="3849530" y="0"/>
                </a:cubicBezTo>
                <a:cubicBezTo>
                  <a:pt x="4185745" y="9570"/>
                  <a:pt x="4233901" y="21116"/>
                  <a:pt x="4357311" y="0"/>
                </a:cubicBezTo>
                <a:cubicBezTo>
                  <a:pt x="4480721" y="-21116"/>
                  <a:pt x="4744613" y="3051"/>
                  <a:pt x="4865093" y="0"/>
                </a:cubicBezTo>
                <a:cubicBezTo>
                  <a:pt x="4985573" y="-3051"/>
                  <a:pt x="5272028" y="-28269"/>
                  <a:pt x="5640488" y="0"/>
                </a:cubicBezTo>
                <a:cubicBezTo>
                  <a:pt x="6008949" y="28269"/>
                  <a:pt x="6079492" y="7853"/>
                  <a:pt x="6237474" y="0"/>
                </a:cubicBezTo>
                <a:cubicBezTo>
                  <a:pt x="6395456" y="-7853"/>
                  <a:pt x="6821507" y="-34378"/>
                  <a:pt x="7012870" y="0"/>
                </a:cubicBezTo>
                <a:cubicBezTo>
                  <a:pt x="7204233" y="34378"/>
                  <a:pt x="7406972" y="-3677"/>
                  <a:pt x="7520651" y="0"/>
                </a:cubicBezTo>
                <a:cubicBezTo>
                  <a:pt x="7634330" y="3677"/>
                  <a:pt x="7762944" y="-11339"/>
                  <a:pt x="7939227" y="0"/>
                </a:cubicBezTo>
                <a:cubicBezTo>
                  <a:pt x="8115510" y="11339"/>
                  <a:pt x="8480740" y="20414"/>
                  <a:pt x="8920480" y="0"/>
                </a:cubicBezTo>
                <a:cubicBezTo>
                  <a:pt x="8948709" y="126423"/>
                  <a:pt x="8913068" y="325249"/>
                  <a:pt x="8920480" y="584775"/>
                </a:cubicBezTo>
                <a:cubicBezTo>
                  <a:pt x="8771889" y="574643"/>
                  <a:pt x="8441993" y="576559"/>
                  <a:pt x="8234289" y="584775"/>
                </a:cubicBezTo>
                <a:cubicBezTo>
                  <a:pt x="8026585" y="592991"/>
                  <a:pt x="7998117" y="576874"/>
                  <a:pt x="7815713" y="584775"/>
                </a:cubicBezTo>
                <a:cubicBezTo>
                  <a:pt x="7633309" y="592676"/>
                  <a:pt x="7459419" y="596962"/>
                  <a:pt x="7307932" y="584775"/>
                </a:cubicBezTo>
                <a:cubicBezTo>
                  <a:pt x="7156445" y="572588"/>
                  <a:pt x="6846915" y="610796"/>
                  <a:pt x="6710946" y="584775"/>
                </a:cubicBezTo>
                <a:cubicBezTo>
                  <a:pt x="6574977" y="558754"/>
                  <a:pt x="6205781" y="600119"/>
                  <a:pt x="5846345" y="584775"/>
                </a:cubicBezTo>
                <a:cubicBezTo>
                  <a:pt x="5486909" y="569431"/>
                  <a:pt x="5402284" y="584938"/>
                  <a:pt x="5249359" y="584775"/>
                </a:cubicBezTo>
                <a:cubicBezTo>
                  <a:pt x="5096434" y="584612"/>
                  <a:pt x="4603843" y="567537"/>
                  <a:pt x="4384759" y="584775"/>
                </a:cubicBezTo>
                <a:cubicBezTo>
                  <a:pt x="4165675" y="602013"/>
                  <a:pt x="4014744" y="569678"/>
                  <a:pt x="3876978" y="584775"/>
                </a:cubicBezTo>
                <a:cubicBezTo>
                  <a:pt x="3739212" y="599872"/>
                  <a:pt x="3606195" y="586595"/>
                  <a:pt x="3369197" y="584775"/>
                </a:cubicBezTo>
                <a:cubicBezTo>
                  <a:pt x="3132199" y="582955"/>
                  <a:pt x="2813812" y="557584"/>
                  <a:pt x="2593801" y="584775"/>
                </a:cubicBezTo>
                <a:cubicBezTo>
                  <a:pt x="2373790" y="611966"/>
                  <a:pt x="2282317" y="580130"/>
                  <a:pt x="2086020" y="584775"/>
                </a:cubicBezTo>
                <a:cubicBezTo>
                  <a:pt x="1889723" y="589420"/>
                  <a:pt x="1561744" y="601460"/>
                  <a:pt x="1399829" y="584775"/>
                </a:cubicBezTo>
                <a:cubicBezTo>
                  <a:pt x="1237914" y="568090"/>
                  <a:pt x="638799" y="608946"/>
                  <a:pt x="0" y="584775"/>
                </a:cubicBezTo>
                <a:cubicBezTo>
                  <a:pt x="-19211" y="417176"/>
                  <a:pt x="19394" y="247479"/>
                  <a:pt x="0" y="0"/>
                </a:cubicBezTo>
                <a:close/>
              </a:path>
              <a:path w="8920480" h="584775" stroke="0" extrusionOk="0">
                <a:moveTo>
                  <a:pt x="0" y="0"/>
                </a:moveTo>
                <a:cubicBezTo>
                  <a:pt x="296676" y="12712"/>
                  <a:pt x="489857" y="26066"/>
                  <a:pt x="686191" y="0"/>
                </a:cubicBezTo>
                <a:cubicBezTo>
                  <a:pt x="882525" y="-26066"/>
                  <a:pt x="968297" y="20329"/>
                  <a:pt x="1104767" y="0"/>
                </a:cubicBezTo>
                <a:cubicBezTo>
                  <a:pt x="1241237" y="-20329"/>
                  <a:pt x="1686973" y="36707"/>
                  <a:pt x="1880163" y="0"/>
                </a:cubicBezTo>
                <a:cubicBezTo>
                  <a:pt x="2073353" y="-36707"/>
                  <a:pt x="2231662" y="17797"/>
                  <a:pt x="2387944" y="0"/>
                </a:cubicBezTo>
                <a:cubicBezTo>
                  <a:pt x="2544226" y="-17797"/>
                  <a:pt x="2666063" y="14745"/>
                  <a:pt x="2806520" y="0"/>
                </a:cubicBezTo>
                <a:cubicBezTo>
                  <a:pt x="2946977" y="-14745"/>
                  <a:pt x="3247181" y="-6834"/>
                  <a:pt x="3403506" y="0"/>
                </a:cubicBezTo>
                <a:cubicBezTo>
                  <a:pt x="3559831" y="6834"/>
                  <a:pt x="3678481" y="-8581"/>
                  <a:pt x="3911287" y="0"/>
                </a:cubicBezTo>
                <a:cubicBezTo>
                  <a:pt x="4144093" y="8581"/>
                  <a:pt x="4341687" y="-14855"/>
                  <a:pt x="4597478" y="0"/>
                </a:cubicBezTo>
                <a:cubicBezTo>
                  <a:pt x="4853269" y="14855"/>
                  <a:pt x="5107504" y="-32696"/>
                  <a:pt x="5283669" y="0"/>
                </a:cubicBezTo>
                <a:cubicBezTo>
                  <a:pt x="5459834" y="32696"/>
                  <a:pt x="5547801" y="14412"/>
                  <a:pt x="5702245" y="0"/>
                </a:cubicBezTo>
                <a:cubicBezTo>
                  <a:pt x="5856689" y="-14412"/>
                  <a:pt x="5976927" y="-4364"/>
                  <a:pt x="6120822" y="0"/>
                </a:cubicBezTo>
                <a:cubicBezTo>
                  <a:pt x="6264717" y="4364"/>
                  <a:pt x="6533567" y="-16252"/>
                  <a:pt x="6807012" y="0"/>
                </a:cubicBezTo>
                <a:cubicBezTo>
                  <a:pt x="7080457" y="16252"/>
                  <a:pt x="7281387" y="-10271"/>
                  <a:pt x="7671613" y="0"/>
                </a:cubicBezTo>
                <a:cubicBezTo>
                  <a:pt x="8061839" y="10271"/>
                  <a:pt x="8617356" y="4069"/>
                  <a:pt x="8920480" y="0"/>
                </a:cubicBezTo>
                <a:cubicBezTo>
                  <a:pt x="8941195" y="195015"/>
                  <a:pt x="8942083" y="464417"/>
                  <a:pt x="8920480" y="584775"/>
                </a:cubicBezTo>
                <a:cubicBezTo>
                  <a:pt x="8669976" y="589518"/>
                  <a:pt x="8580887" y="604617"/>
                  <a:pt x="8412699" y="584775"/>
                </a:cubicBezTo>
                <a:cubicBezTo>
                  <a:pt x="8244511" y="564933"/>
                  <a:pt x="7812778" y="565917"/>
                  <a:pt x="7548098" y="584775"/>
                </a:cubicBezTo>
                <a:cubicBezTo>
                  <a:pt x="7283418" y="603633"/>
                  <a:pt x="7155295" y="603421"/>
                  <a:pt x="6951112" y="584775"/>
                </a:cubicBezTo>
                <a:cubicBezTo>
                  <a:pt x="6746929" y="566129"/>
                  <a:pt x="6681718" y="599028"/>
                  <a:pt x="6443331" y="584775"/>
                </a:cubicBezTo>
                <a:cubicBezTo>
                  <a:pt x="6204944" y="570522"/>
                  <a:pt x="6190895" y="604861"/>
                  <a:pt x="6024755" y="584775"/>
                </a:cubicBezTo>
                <a:cubicBezTo>
                  <a:pt x="5858615" y="564689"/>
                  <a:pt x="5604299" y="597396"/>
                  <a:pt x="5338564" y="584775"/>
                </a:cubicBezTo>
                <a:cubicBezTo>
                  <a:pt x="5072829" y="572154"/>
                  <a:pt x="4707576" y="607177"/>
                  <a:pt x="4473964" y="584775"/>
                </a:cubicBezTo>
                <a:cubicBezTo>
                  <a:pt x="4240352" y="562373"/>
                  <a:pt x="3967955" y="581514"/>
                  <a:pt x="3787773" y="584775"/>
                </a:cubicBezTo>
                <a:cubicBezTo>
                  <a:pt x="3607591" y="588036"/>
                  <a:pt x="3360094" y="554957"/>
                  <a:pt x="3012377" y="584775"/>
                </a:cubicBezTo>
                <a:cubicBezTo>
                  <a:pt x="2664660" y="614593"/>
                  <a:pt x="2695914" y="573117"/>
                  <a:pt x="2504596" y="584775"/>
                </a:cubicBezTo>
                <a:cubicBezTo>
                  <a:pt x="2313278" y="596433"/>
                  <a:pt x="1968450" y="556374"/>
                  <a:pt x="1818406" y="584775"/>
                </a:cubicBezTo>
                <a:cubicBezTo>
                  <a:pt x="1668362" y="613177"/>
                  <a:pt x="1509861" y="576691"/>
                  <a:pt x="1399829" y="584775"/>
                </a:cubicBezTo>
                <a:cubicBezTo>
                  <a:pt x="1289797" y="592859"/>
                  <a:pt x="1005222" y="588684"/>
                  <a:pt x="892048" y="584775"/>
                </a:cubicBezTo>
                <a:cubicBezTo>
                  <a:pt x="778874" y="580866"/>
                  <a:pt x="317924" y="565652"/>
                  <a:pt x="0" y="584775"/>
                </a:cubicBezTo>
                <a:cubicBezTo>
                  <a:pt x="-20994" y="378053"/>
                  <a:pt x="13985" y="25669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a + b + c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3520" y="1407239"/>
            <a:ext cx="8625511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5, b = 7, c = 10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5 + 7+ 10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23520" y="3181027"/>
            <a:ext cx="862551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12, b = 15, c = 9</a:t>
            </a:r>
          </a:p>
          <a:p>
            <a:pPr algn="ctr"/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12 + 15 + 9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36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50920" y="3658435"/>
            <a:ext cx="1793080" cy="13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0498" y="309520"/>
            <a:ext cx="8522272" cy="4524315"/>
          </a:xfrm>
          <a:custGeom>
            <a:avLst/>
            <a:gdLst>
              <a:gd name="connsiteX0" fmla="*/ 0 w 8522272"/>
              <a:gd name="connsiteY0" fmla="*/ 0 h 4524315"/>
              <a:gd name="connsiteX1" fmla="*/ 655559 w 8522272"/>
              <a:gd name="connsiteY1" fmla="*/ 0 h 4524315"/>
              <a:gd name="connsiteX2" fmla="*/ 1311119 w 8522272"/>
              <a:gd name="connsiteY2" fmla="*/ 0 h 4524315"/>
              <a:gd name="connsiteX3" fmla="*/ 2137124 w 8522272"/>
              <a:gd name="connsiteY3" fmla="*/ 0 h 4524315"/>
              <a:gd name="connsiteX4" fmla="*/ 2963128 w 8522272"/>
              <a:gd name="connsiteY4" fmla="*/ 0 h 4524315"/>
              <a:gd name="connsiteX5" fmla="*/ 3703911 w 8522272"/>
              <a:gd name="connsiteY5" fmla="*/ 0 h 4524315"/>
              <a:gd name="connsiteX6" fmla="*/ 4529915 w 8522272"/>
              <a:gd name="connsiteY6" fmla="*/ 0 h 4524315"/>
              <a:gd name="connsiteX7" fmla="*/ 5270697 w 8522272"/>
              <a:gd name="connsiteY7" fmla="*/ 0 h 4524315"/>
              <a:gd name="connsiteX8" fmla="*/ 6096702 w 8522272"/>
              <a:gd name="connsiteY8" fmla="*/ 0 h 4524315"/>
              <a:gd name="connsiteX9" fmla="*/ 6752262 w 8522272"/>
              <a:gd name="connsiteY9" fmla="*/ 0 h 4524315"/>
              <a:gd name="connsiteX10" fmla="*/ 7322598 w 8522272"/>
              <a:gd name="connsiteY10" fmla="*/ 0 h 4524315"/>
              <a:gd name="connsiteX11" fmla="*/ 8522272 w 8522272"/>
              <a:gd name="connsiteY11" fmla="*/ 0 h 4524315"/>
              <a:gd name="connsiteX12" fmla="*/ 8522272 w 8522272"/>
              <a:gd name="connsiteY12" fmla="*/ 510601 h 4524315"/>
              <a:gd name="connsiteX13" fmla="*/ 8522272 w 8522272"/>
              <a:gd name="connsiteY13" fmla="*/ 1066446 h 4524315"/>
              <a:gd name="connsiteX14" fmla="*/ 8522272 w 8522272"/>
              <a:gd name="connsiteY14" fmla="*/ 1712776 h 4524315"/>
              <a:gd name="connsiteX15" fmla="*/ 8522272 w 8522272"/>
              <a:gd name="connsiteY15" fmla="*/ 2313864 h 4524315"/>
              <a:gd name="connsiteX16" fmla="*/ 8522272 w 8522272"/>
              <a:gd name="connsiteY16" fmla="*/ 2960195 h 4524315"/>
              <a:gd name="connsiteX17" fmla="*/ 8522272 w 8522272"/>
              <a:gd name="connsiteY17" fmla="*/ 3651769 h 4524315"/>
              <a:gd name="connsiteX18" fmla="*/ 8522272 w 8522272"/>
              <a:gd name="connsiteY18" fmla="*/ 4524315 h 4524315"/>
              <a:gd name="connsiteX19" fmla="*/ 7781490 w 8522272"/>
              <a:gd name="connsiteY19" fmla="*/ 4524315 h 4524315"/>
              <a:gd name="connsiteX20" fmla="*/ 7040708 w 8522272"/>
              <a:gd name="connsiteY20" fmla="*/ 4524315 h 4524315"/>
              <a:gd name="connsiteX21" fmla="*/ 6555594 w 8522272"/>
              <a:gd name="connsiteY21" fmla="*/ 4524315 h 4524315"/>
              <a:gd name="connsiteX22" fmla="*/ 6070480 w 8522272"/>
              <a:gd name="connsiteY22" fmla="*/ 4524315 h 4524315"/>
              <a:gd name="connsiteX23" fmla="*/ 5585366 w 8522272"/>
              <a:gd name="connsiteY23" fmla="*/ 4524315 h 4524315"/>
              <a:gd name="connsiteX24" fmla="*/ 5185475 w 8522272"/>
              <a:gd name="connsiteY24" fmla="*/ 4524315 h 4524315"/>
              <a:gd name="connsiteX25" fmla="*/ 4785584 w 8522272"/>
              <a:gd name="connsiteY25" fmla="*/ 4524315 h 4524315"/>
              <a:gd name="connsiteX26" fmla="*/ 4130024 w 8522272"/>
              <a:gd name="connsiteY26" fmla="*/ 4524315 h 4524315"/>
              <a:gd name="connsiteX27" fmla="*/ 3559687 w 8522272"/>
              <a:gd name="connsiteY27" fmla="*/ 4524315 h 4524315"/>
              <a:gd name="connsiteX28" fmla="*/ 2989351 w 8522272"/>
              <a:gd name="connsiteY28" fmla="*/ 4524315 h 4524315"/>
              <a:gd name="connsiteX29" fmla="*/ 2163346 w 8522272"/>
              <a:gd name="connsiteY29" fmla="*/ 4524315 h 4524315"/>
              <a:gd name="connsiteX30" fmla="*/ 1763455 w 8522272"/>
              <a:gd name="connsiteY30" fmla="*/ 4524315 h 4524315"/>
              <a:gd name="connsiteX31" fmla="*/ 1107895 w 8522272"/>
              <a:gd name="connsiteY31" fmla="*/ 4524315 h 4524315"/>
              <a:gd name="connsiteX32" fmla="*/ 0 w 8522272"/>
              <a:gd name="connsiteY32" fmla="*/ 4524315 h 4524315"/>
              <a:gd name="connsiteX33" fmla="*/ 0 w 8522272"/>
              <a:gd name="connsiteY33" fmla="*/ 4013714 h 4524315"/>
              <a:gd name="connsiteX34" fmla="*/ 0 w 8522272"/>
              <a:gd name="connsiteY34" fmla="*/ 3412626 h 4524315"/>
              <a:gd name="connsiteX35" fmla="*/ 0 w 8522272"/>
              <a:gd name="connsiteY35" fmla="*/ 2675809 h 4524315"/>
              <a:gd name="connsiteX36" fmla="*/ 0 w 8522272"/>
              <a:gd name="connsiteY36" fmla="*/ 2119965 h 4524315"/>
              <a:gd name="connsiteX37" fmla="*/ 0 w 8522272"/>
              <a:gd name="connsiteY37" fmla="*/ 1428391 h 4524315"/>
              <a:gd name="connsiteX38" fmla="*/ 0 w 8522272"/>
              <a:gd name="connsiteY38" fmla="*/ 782060 h 4524315"/>
              <a:gd name="connsiteX39" fmla="*/ 0 w 8522272"/>
              <a:gd name="connsiteY39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522272" h="4524315" fill="none" extrusionOk="0">
                <a:moveTo>
                  <a:pt x="0" y="0"/>
                </a:moveTo>
                <a:cubicBezTo>
                  <a:pt x="191755" y="2195"/>
                  <a:pt x="427576" y="-16072"/>
                  <a:pt x="655559" y="0"/>
                </a:cubicBezTo>
                <a:cubicBezTo>
                  <a:pt x="883542" y="16072"/>
                  <a:pt x="1020065" y="28816"/>
                  <a:pt x="1311119" y="0"/>
                </a:cubicBezTo>
                <a:cubicBezTo>
                  <a:pt x="1602173" y="-28816"/>
                  <a:pt x="1937838" y="29776"/>
                  <a:pt x="2137124" y="0"/>
                </a:cubicBezTo>
                <a:cubicBezTo>
                  <a:pt x="2336411" y="-29776"/>
                  <a:pt x="2630702" y="31553"/>
                  <a:pt x="2963128" y="0"/>
                </a:cubicBezTo>
                <a:cubicBezTo>
                  <a:pt x="3295554" y="-31553"/>
                  <a:pt x="3347524" y="13219"/>
                  <a:pt x="3703911" y="0"/>
                </a:cubicBezTo>
                <a:cubicBezTo>
                  <a:pt x="4060298" y="-13219"/>
                  <a:pt x="4159257" y="87"/>
                  <a:pt x="4529915" y="0"/>
                </a:cubicBezTo>
                <a:cubicBezTo>
                  <a:pt x="4900573" y="-87"/>
                  <a:pt x="4927771" y="22300"/>
                  <a:pt x="5270697" y="0"/>
                </a:cubicBezTo>
                <a:cubicBezTo>
                  <a:pt x="5613623" y="-22300"/>
                  <a:pt x="5890119" y="-25269"/>
                  <a:pt x="6096702" y="0"/>
                </a:cubicBezTo>
                <a:cubicBezTo>
                  <a:pt x="6303285" y="25269"/>
                  <a:pt x="6611349" y="23283"/>
                  <a:pt x="6752262" y="0"/>
                </a:cubicBezTo>
                <a:cubicBezTo>
                  <a:pt x="6893175" y="-23283"/>
                  <a:pt x="7193685" y="-20413"/>
                  <a:pt x="7322598" y="0"/>
                </a:cubicBezTo>
                <a:cubicBezTo>
                  <a:pt x="7451511" y="20413"/>
                  <a:pt x="8024016" y="-48338"/>
                  <a:pt x="8522272" y="0"/>
                </a:cubicBezTo>
                <a:cubicBezTo>
                  <a:pt x="8512108" y="152170"/>
                  <a:pt x="8515783" y="258034"/>
                  <a:pt x="8522272" y="510601"/>
                </a:cubicBezTo>
                <a:cubicBezTo>
                  <a:pt x="8528761" y="763168"/>
                  <a:pt x="8541950" y="941871"/>
                  <a:pt x="8522272" y="1066446"/>
                </a:cubicBezTo>
                <a:cubicBezTo>
                  <a:pt x="8502594" y="1191022"/>
                  <a:pt x="8546670" y="1545410"/>
                  <a:pt x="8522272" y="1712776"/>
                </a:cubicBezTo>
                <a:cubicBezTo>
                  <a:pt x="8497875" y="1880142"/>
                  <a:pt x="8516154" y="2049508"/>
                  <a:pt x="8522272" y="2313864"/>
                </a:cubicBezTo>
                <a:cubicBezTo>
                  <a:pt x="8528390" y="2578220"/>
                  <a:pt x="8499051" y="2824858"/>
                  <a:pt x="8522272" y="2960195"/>
                </a:cubicBezTo>
                <a:cubicBezTo>
                  <a:pt x="8545493" y="3095532"/>
                  <a:pt x="8501094" y="3510923"/>
                  <a:pt x="8522272" y="3651769"/>
                </a:cubicBezTo>
                <a:cubicBezTo>
                  <a:pt x="8543450" y="3792615"/>
                  <a:pt x="8524440" y="4117156"/>
                  <a:pt x="8522272" y="4524315"/>
                </a:cubicBezTo>
                <a:cubicBezTo>
                  <a:pt x="8174243" y="4545915"/>
                  <a:pt x="8135351" y="4557006"/>
                  <a:pt x="7781490" y="4524315"/>
                </a:cubicBezTo>
                <a:cubicBezTo>
                  <a:pt x="7427629" y="4491624"/>
                  <a:pt x="7308076" y="4537157"/>
                  <a:pt x="7040708" y="4524315"/>
                </a:cubicBezTo>
                <a:cubicBezTo>
                  <a:pt x="6773340" y="4511473"/>
                  <a:pt x="6715336" y="4522518"/>
                  <a:pt x="6555594" y="4524315"/>
                </a:cubicBezTo>
                <a:cubicBezTo>
                  <a:pt x="6395852" y="4526112"/>
                  <a:pt x="6178057" y="4527848"/>
                  <a:pt x="6070480" y="4524315"/>
                </a:cubicBezTo>
                <a:cubicBezTo>
                  <a:pt x="5962903" y="4520782"/>
                  <a:pt x="5702405" y="4525642"/>
                  <a:pt x="5585366" y="4524315"/>
                </a:cubicBezTo>
                <a:cubicBezTo>
                  <a:pt x="5468327" y="4522988"/>
                  <a:pt x="5364019" y="4520262"/>
                  <a:pt x="5185475" y="4524315"/>
                </a:cubicBezTo>
                <a:cubicBezTo>
                  <a:pt x="5006931" y="4528368"/>
                  <a:pt x="4978212" y="4506597"/>
                  <a:pt x="4785584" y="4524315"/>
                </a:cubicBezTo>
                <a:cubicBezTo>
                  <a:pt x="4592956" y="4542033"/>
                  <a:pt x="4403066" y="4501482"/>
                  <a:pt x="4130024" y="4524315"/>
                </a:cubicBezTo>
                <a:cubicBezTo>
                  <a:pt x="3856982" y="4547148"/>
                  <a:pt x="3692168" y="4542388"/>
                  <a:pt x="3559687" y="4524315"/>
                </a:cubicBezTo>
                <a:cubicBezTo>
                  <a:pt x="3427206" y="4506242"/>
                  <a:pt x="3146773" y="4515490"/>
                  <a:pt x="2989351" y="4524315"/>
                </a:cubicBezTo>
                <a:cubicBezTo>
                  <a:pt x="2831929" y="4533140"/>
                  <a:pt x="2490240" y="4563349"/>
                  <a:pt x="2163346" y="4524315"/>
                </a:cubicBezTo>
                <a:cubicBezTo>
                  <a:pt x="1836452" y="4485281"/>
                  <a:pt x="1958812" y="4527567"/>
                  <a:pt x="1763455" y="4524315"/>
                </a:cubicBezTo>
                <a:cubicBezTo>
                  <a:pt x="1568098" y="4521063"/>
                  <a:pt x="1371912" y="4532181"/>
                  <a:pt x="1107895" y="4524315"/>
                </a:cubicBezTo>
                <a:cubicBezTo>
                  <a:pt x="843878" y="4516449"/>
                  <a:pt x="245614" y="4491137"/>
                  <a:pt x="0" y="4524315"/>
                </a:cubicBezTo>
                <a:cubicBezTo>
                  <a:pt x="-8553" y="4310625"/>
                  <a:pt x="3976" y="4231790"/>
                  <a:pt x="0" y="4013714"/>
                </a:cubicBezTo>
                <a:cubicBezTo>
                  <a:pt x="-3976" y="3795638"/>
                  <a:pt x="16657" y="3610023"/>
                  <a:pt x="0" y="3412626"/>
                </a:cubicBezTo>
                <a:cubicBezTo>
                  <a:pt x="-16657" y="3215229"/>
                  <a:pt x="-14428" y="2975478"/>
                  <a:pt x="0" y="2675809"/>
                </a:cubicBezTo>
                <a:cubicBezTo>
                  <a:pt x="14428" y="2376140"/>
                  <a:pt x="-25580" y="2353974"/>
                  <a:pt x="0" y="2119965"/>
                </a:cubicBezTo>
                <a:cubicBezTo>
                  <a:pt x="25580" y="1885956"/>
                  <a:pt x="32383" y="1714367"/>
                  <a:pt x="0" y="1428391"/>
                </a:cubicBezTo>
                <a:cubicBezTo>
                  <a:pt x="-32383" y="1142415"/>
                  <a:pt x="9598" y="1080034"/>
                  <a:pt x="0" y="782060"/>
                </a:cubicBezTo>
                <a:cubicBezTo>
                  <a:pt x="-9598" y="484086"/>
                  <a:pt x="10827" y="226436"/>
                  <a:pt x="0" y="0"/>
                </a:cubicBezTo>
                <a:close/>
              </a:path>
              <a:path w="8522272" h="4524315" stroke="0" extrusionOk="0">
                <a:moveTo>
                  <a:pt x="0" y="0"/>
                </a:moveTo>
                <a:cubicBezTo>
                  <a:pt x="246950" y="-13458"/>
                  <a:pt x="391356" y="-135"/>
                  <a:pt x="655559" y="0"/>
                </a:cubicBezTo>
                <a:cubicBezTo>
                  <a:pt x="919762" y="135"/>
                  <a:pt x="945548" y="5981"/>
                  <a:pt x="1055451" y="0"/>
                </a:cubicBezTo>
                <a:cubicBezTo>
                  <a:pt x="1165354" y="-5981"/>
                  <a:pt x="1443741" y="4747"/>
                  <a:pt x="1796233" y="0"/>
                </a:cubicBezTo>
                <a:cubicBezTo>
                  <a:pt x="2148725" y="-4747"/>
                  <a:pt x="2149812" y="2213"/>
                  <a:pt x="2281347" y="0"/>
                </a:cubicBezTo>
                <a:cubicBezTo>
                  <a:pt x="2412882" y="-2213"/>
                  <a:pt x="2512661" y="-13174"/>
                  <a:pt x="2681238" y="0"/>
                </a:cubicBezTo>
                <a:cubicBezTo>
                  <a:pt x="2849815" y="13174"/>
                  <a:pt x="3086765" y="-26613"/>
                  <a:pt x="3251575" y="0"/>
                </a:cubicBezTo>
                <a:cubicBezTo>
                  <a:pt x="3416385" y="26613"/>
                  <a:pt x="3499428" y="19317"/>
                  <a:pt x="3736688" y="0"/>
                </a:cubicBezTo>
                <a:cubicBezTo>
                  <a:pt x="3973948" y="-19317"/>
                  <a:pt x="4076745" y="-11202"/>
                  <a:pt x="4392248" y="0"/>
                </a:cubicBezTo>
                <a:cubicBezTo>
                  <a:pt x="4707751" y="11202"/>
                  <a:pt x="4853900" y="17160"/>
                  <a:pt x="5047807" y="0"/>
                </a:cubicBezTo>
                <a:cubicBezTo>
                  <a:pt x="5241714" y="-17160"/>
                  <a:pt x="5250055" y="5444"/>
                  <a:pt x="5447698" y="0"/>
                </a:cubicBezTo>
                <a:cubicBezTo>
                  <a:pt x="5645341" y="-5444"/>
                  <a:pt x="5748563" y="-12942"/>
                  <a:pt x="5847590" y="0"/>
                </a:cubicBezTo>
                <a:cubicBezTo>
                  <a:pt x="5946617" y="12942"/>
                  <a:pt x="6190832" y="-19552"/>
                  <a:pt x="6503149" y="0"/>
                </a:cubicBezTo>
                <a:cubicBezTo>
                  <a:pt x="6815466" y="19552"/>
                  <a:pt x="6992469" y="38702"/>
                  <a:pt x="7329154" y="0"/>
                </a:cubicBezTo>
                <a:cubicBezTo>
                  <a:pt x="7665839" y="-38702"/>
                  <a:pt x="8036589" y="42081"/>
                  <a:pt x="8522272" y="0"/>
                </a:cubicBezTo>
                <a:cubicBezTo>
                  <a:pt x="8515784" y="166512"/>
                  <a:pt x="8510321" y="506906"/>
                  <a:pt x="8522272" y="691574"/>
                </a:cubicBezTo>
                <a:cubicBezTo>
                  <a:pt x="8534223" y="876242"/>
                  <a:pt x="8505641" y="1058183"/>
                  <a:pt x="8522272" y="1247418"/>
                </a:cubicBezTo>
                <a:cubicBezTo>
                  <a:pt x="8538903" y="1436653"/>
                  <a:pt x="8522863" y="1588447"/>
                  <a:pt x="8522272" y="1893749"/>
                </a:cubicBezTo>
                <a:cubicBezTo>
                  <a:pt x="8521681" y="2199051"/>
                  <a:pt x="8522470" y="2221595"/>
                  <a:pt x="8522272" y="2540080"/>
                </a:cubicBezTo>
                <a:cubicBezTo>
                  <a:pt x="8522074" y="2858565"/>
                  <a:pt x="8512542" y="2952116"/>
                  <a:pt x="8522272" y="3095924"/>
                </a:cubicBezTo>
                <a:cubicBezTo>
                  <a:pt x="8532002" y="3239732"/>
                  <a:pt x="8543190" y="3558718"/>
                  <a:pt x="8522272" y="3697012"/>
                </a:cubicBezTo>
                <a:cubicBezTo>
                  <a:pt x="8501354" y="3835306"/>
                  <a:pt x="8500995" y="4197152"/>
                  <a:pt x="8522272" y="4524315"/>
                </a:cubicBezTo>
                <a:cubicBezTo>
                  <a:pt x="8313469" y="4551921"/>
                  <a:pt x="8044559" y="4513707"/>
                  <a:pt x="7866713" y="4524315"/>
                </a:cubicBezTo>
                <a:cubicBezTo>
                  <a:pt x="7688867" y="4534923"/>
                  <a:pt x="7469425" y="4539502"/>
                  <a:pt x="7211153" y="4524315"/>
                </a:cubicBezTo>
                <a:cubicBezTo>
                  <a:pt x="6952881" y="4509128"/>
                  <a:pt x="6810762" y="4503235"/>
                  <a:pt x="6470371" y="4524315"/>
                </a:cubicBezTo>
                <a:cubicBezTo>
                  <a:pt x="6129980" y="4545395"/>
                  <a:pt x="6216098" y="4514492"/>
                  <a:pt x="5985257" y="4524315"/>
                </a:cubicBezTo>
                <a:cubicBezTo>
                  <a:pt x="5754416" y="4534138"/>
                  <a:pt x="5469784" y="4533542"/>
                  <a:pt x="5329698" y="4524315"/>
                </a:cubicBezTo>
                <a:cubicBezTo>
                  <a:pt x="5189612" y="4515088"/>
                  <a:pt x="5033187" y="4509212"/>
                  <a:pt x="4929807" y="4524315"/>
                </a:cubicBezTo>
                <a:cubicBezTo>
                  <a:pt x="4826427" y="4539418"/>
                  <a:pt x="4567140" y="4529464"/>
                  <a:pt x="4444693" y="4524315"/>
                </a:cubicBezTo>
                <a:cubicBezTo>
                  <a:pt x="4322246" y="4519166"/>
                  <a:pt x="4006507" y="4527354"/>
                  <a:pt x="3703911" y="4524315"/>
                </a:cubicBezTo>
                <a:cubicBezTo>
                  <a:pt x="3401315" y="4521276"/>
                  <a:pt x="3468686" y="4516342"/>
                  <a:pt x="3304019" y="4524315"/>
                </a:cubicBezTo>
                <a:cubicBezTo>
                  <a:pt x="3139352" y="4532288"/>
                  <a:pt x="2850097" y="4506028"/>
                  <a:pt x="2733683" y="4524315"/>
                </a:cubicBezTo>
                <a:cubicBezTo>
                  <a:pt x="2617269" y="4542602"/>
                  <a:pt x="2458512" y="4504274"/>
                  <a:pt x="2248569" y="4524315"/>
                </a:cubicBezTo>
                <a:cubicBezTo>
                  <a:pt x="2038626" y="4544356"/>
                  <a:pt x="1816752" y="4489626"/>
                  <a:pt x="1507787" y="4524315"/>
                </a:cubicBezTo>
                <a:cubicBezTo>
                  <a:pt x="1198822" y="4559004"/>
                  <a:pt x="1083646" y="4535302"/>
                  <a:pt x="937450" y="4524315"/>
                </a:cubicBezTo>
                <a:cubicBezTo>
                  <a:pt x="791254" y="4513328"/>
                  <a:pt x="361492" y="4516051"/>
                  <a:pt x="0" y="4524315"/>
                </a:cubicBezTo>
                <a:cubicBezTo>
                  <a:pt x="15143" y="4296517"/>
                  <a:pt x="-17301" y="4153137"/>
                  <a:pt x="0" y="3877984"/>
                </a:cubicBezTo>
                <a:cubicBezTo>
                  <a:pt x="17301" y="3602831"/>
                  <a:pt x="1782" y="3433819"/>
                  <a:pt x="0" y="3231654"/>
                </a:cubicBezTo>
                <a:cubicBezTo>
                  <a:pt x="-1782" y="3029489"/>
                  <a:pt x="-588" y="2853814"/>
                  <a:pt x="0" y="2675809"/>
                </a:cubicBezTo>
                <a:cubicBezTo>
                  <a:pt x="588" y="2497805"/>
                  <a:pt x="-19885" y="2342667"/>
                  <a:pt x="0" y="2165208"/>
                </a:cubicBezTo>
                <a:cubicBezTo>
                  <a:pt x="19885" y="1987749"/>
                  <a:pt x="-22993" y="1790721"/>
                  <a:pt x="0" y="1428391"/>
                </a:cubicBezTo>
                <a:cubicBezTo>
                  <a:pt x="22993" y="1066061"/>
                  <a:pt x="35459" y="954193"/>
                  <a:pt x="0" y="691574"/>
                </a:cubicBezTo>
                <a:cubicBezTo>
                  <a:pt x="-35459" y="428955"/>
                  <a:pt x="8793" y="307466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x c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4, b =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= 5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x b x c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x c = 4 x 3 x 5 = 60</a:t>
            </a: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983772" y="2571677"/>
            <a:ext cx="5323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a x b x c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237338" y="3178420"/>
            <a:ext cx="41024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a)  a = 9, b = 5, c = 2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77147" y="397646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b) a = 15, b = 0, c= 37</a:t>
            </a:r>
          </a:p>
        </p:txBody>
      </p:sp>
    </p:spTree>
    <p:extLst>
      <p:ext uri="{BB962C8B-B14F-4D97-AF65-F5344CB8AC3E}">
        <p14:creationId xmlns:p14="http://schemas.microsoft.com/office/powerpoint/2010/main" val="37448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175409" y="732959"/>
            <a:ext cx="3986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a) </a:t>
            </a:r>
            <a:r>
              <a:rPr lang="pt-BR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 = 9, b = 5, c = 2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75409" y="278234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15, b = 0, c= 37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520" y="120236"/>
            <a:ext cx="8625510" cy="584775"/>
          </a:xfrm>
          <a:custGeom>
            <a:avLst/>
            <a:gdLst>
              <a:gd name="connsiteX0" fmla="*/ 0 w 8625510"/>
              <a:gd name="connsiteY0" fmla="*/ 0 h 584775"/>
              <a:gd name="connsiteX1" fmla="*/ 663501 w 8625510"/>
              <a:gd name="connsiteY1" fmla="*/ 0 h 584775"/>
              <a:gd name="connsiteX2" fmla="*/ 1068236 w 8625510"/>
              <a:gd name="connsiteY2" fmla="*/ 0 h 584775"/>
              <a:gd name="connsiteX3" fmla="*/ 1904247 w 8625510"/>
              <a:gd name="connsiteY3" fmla="*/ 0 h 584775"/>
              <a:gd name="connsiteX4" fmla="*/ 2395238 w 8625510"/>
              <a:gd name="connsiteY4" fmla="*/ 0 h 584775"/>
              <a:gd name="connsiteX5" fmla="*/ 2886228 w 8625510"/>
              <a:gd name="connsiteY5" fmla="*/ 0 h 584775"/>
              <a:gd name="connsiteX6" fmla="*/ 3722239 w 8625510"/>
              <a:gd name="connsiteY6" fmla="*/ 0 h 584775"/>
              <a:gd name="connsiteX7" fmla="*/ 4213230 w 8625510"/>
              <a:gd name="connsiteY7" fmla="*/ 0 h 584775"/>
              <a:gd name="connsiteX8" fmla="*/ 4704220 w 8625510"/>
              <a:gd name="connsiteY8" fmla="*/ 0 h 584775"/>
              <a:gd name="connsiteX9" fmla="*/ 5453976 w 8625510"/>
              <a:gd name="connsiteY9" fmla="*/ 0 h 584775"/>
              <a:gd name="connsiteX10" fmla="*/ 6031222 w 8625510"/>
              <a:gd name="connsiteY10" fmla="*/ 0 h 584775"/>
              <a:gd name="connsiteX11" fmla="*/ 6780978 w 8625510"/>
              <a:gd name="connsiteY11" fmla="*/ 0 h 584775"/>
              <a:gd name="connsiteX12" fmla="*/ 7271968 w 8625510"/>
              <a:gd name="connsiteY12" fmla="*/ 0 h 584775"/>
              <a:gd name="connsiteX13" fmla="*/ 7676704 w 8625510"/>
              <a:gd name="connsiteY13" fmla="*/ 0 h 584775"/>
              <a:gd name="connsiteX14" fmla="*/ 8625510 w 8625510"/>
              <a:gd name="connsiteY14" fmla="*/ 0 h 584775"/>
              <a:gd name="connsiteX15" fmla="*/ 8625510 w 8625510"/>
              <a:gd name="connsiteY15" fmla="*/ 584775 h 584775"/>
              <a:gd name="connsiteX16" fmla="*/ 7962009 w 8625510"/>
              <a:gd name="connsiteY16" fmla="*/ 584775 h 584775"/>
              <a:gd name="connsiteX17" fmla="*/ 7557274 w 8625510"/>
              <a:gd name="connsiteY17" fmla="*/ 584775 h 584775"/>
              <a:gd name="connsiteX18" fmla="*/ 7066283 w 8625510"/>
              <a:gd name="connsiteY18" fmla="*/ 584775 h 584775"/>
              <a:gd name="connsiteX19" fmla="*/ 6489038 w 8625510"/>
              <a:gd name="connsiteY19" fmla="*/ 584775 h 584775"/>
              <a:gd name="connsiteX20" fmla="*/ 5653027 w 8625510"/>
              <a:gd name="connsiteY20" fmla="*/ 584775 h 584775"/>
              <a:gd name="connsiteX21" fmla="*/ 5075781 w 8625510"/>
              <a:gd name="connsiteY21" fmla="*/ 584775 h 584775"/>
              <a:gd name="connsiteX22" fmla="*/ 4239770 w 8625510"/>
              <a:gd name="connsiteY22" fmla="*/ 584775 h 584775"/>
              <a:gd name="connsiteX23" fmla="*/ 3748779 w 8625510"/>
              <a:gd name="connsiteY23" fmla="*/ 584775 h 584775"/>
              <a:gd name="connsiteX24" fmla="*/ 3257789 w 8625510"/>
              <a:gd name="connsiteY24" fmla="*/ 584775 h 584775"/>
              <a:gd name="connsiteX25" fmla="*/ 2508033 w 8625510"/>
              <a:gd name="connsiteY25" fmla="*/ 584775 h 584775"/>
              <a:gd name="connsiteX26" fmla="*/ 2017042 w 8625510"/>
              <a:gd name="connsiteY26" fmla="*/ 584775 h 584775"/>
              <a:gd name="connsiteX27" fmla="*/ 1353542 w 8625510"/>
              <a:gd name="connsiteY27" fmla="*/ 584775 h 584775"/>
              <a:gd name="connsiteX28" fmla="*/ 0 w 8625510"/>
              <a:gd name="connsiteY28" fmla="*/ 584775 h 584775"/>
              <a:gd name="connsiteX29" fmla="*/ 0 w 8625510"/>
              <a:gd name="connsiteY29" fmla="*/ 0 h 584775"/>
              <a:gd name="connsiteX0" fmla="*/ 0 w 8625510"/>
              <a:gd name="connsiteY0" fmla="*/ 0 h 584775"/>
              <a:gd name="connsiteX1" fmla="*/ 663501 w 8625510"/>
              <a:gd name="connsiteY1" fmla="*/ 0 h 584775"/>
              <a:gd name="connsiteX2" fmla="*/ 1068236 w 8625510"/>
              <a:gd name="connsiteY2" fmla="*/ 0 h 584775"/>
              <a:gd name="connsiteX3" fmla="*/ 1817992 w 8625510"/>
              <a:gd name="connsiteY3" fmla="*/ 0 h 584775"/>
              <a:gd name="connsiteX4" fmla="*/ 2308983 w 8625510"/>
              <a:gd name="connsiteY4" fmla="*/ 0 h 584775"/>
              <a:gd name="connsiteX5" fmla="*/ 2713718 w 8625510"/>
              <a:gd name="connsiteY5" fmla="*/ 0 h 584775"/>
              <a:gd name="connsiteX6" fmla="*/ 3290964 w 8625510"/>
              <a:gd name="connsiteY6" fmla="*/ 0 h 584775"/>
              <a:gd name="connsiteX7" fmla="*/ 3781954 w 8625510"/>
              <a:gd name="connsiteY7" fmla="*/ 0 h 584775"/>
              <a:gd name="connsiteX8" fmla="*/ 4445455 w 8625510"/>
              <a:gd name="connsiteY8" fmla="*/ 0 h 584775"/>
              <a:gd name="connsiteX9" fmla="*/ 5108956 w 8625510"/>
              <a:gd name="connsiteY9" fmla="*/ 0 h 584775"/>
              <a:gd name="connsiteX10" fmla="*/ 5513691 w 8625510"/>
              <a:gd name="connsiteY10" fmla="*/ 0 h 584775"/>
              <a:gd name="connsiteX11" fmla="*/ 5918427 w 8625510"/>
              <a:gd name="connsiteY11" fmla="*/ 0 h 584775"/>
              <a:gd name="connsiteX12" fmla="*/ 6581928 w 8625510"/>
              <a:gd name="connsiteY12" fmla="*/ 0 h 584775"/>
              <a:gd name="connsiteX13" fmla="*/ 7417939 w 8625510"/>
              <a:gd name="connsiteY13" fmla="*/ 0 h 584775"/>
              <a:gd name="connsiteX14" fmla="*/ 8625510 w 8625510"/>
              <a:gd name="connsiteY14" fmla="*/ 0 h 584775"/>
              <a:gd name="connsiteX15" fmla="*/ 8625510 w 8625510"/>
              <a:gd name="connsiteY15" fmla="*/ 584775 h 584775"/>
              <a:gd name="connsiteX16" fmla="*/ 8134519 w 8625510"/>
              <a:gd name="connsiteY16" fmla="*/ 584775 h 584775"/>
              <a:gd name="connsiteX17" fmla="*/ 7298508 w 8625510"/>
              <a:gd name="connsiteY17" fmla="*/ 584775 h 584775"/>
              <a:gd name="connsiteX18" fmla="*/ 6721263 w 8625510"/>
              <a:gd name="connsiteY18" fmla="*/ 584775 h 584775"/>
              <a:gd name="connsiteX19" fmla="*/ 6230272 w 8625510"/>
              <a:gd name="connsiteY19" fmla="*/ 584775 h 584775"/>
              <a:gd name="connsiteX20" fmla="*/ 5825537 w 8625510"/>
              <a:gd name="connsiteY20" fmla="*/ 584775 h 584775"/>
              <a:gd name="connsiteX21" fmla="*/ 5162036 w 8625510"/>
              <a:gd name="connsiteY21" fmla="*/ 584775 h 584775"/>
              <a:gd name="connsiteX22" fmla="*/ 4326025 w 8625510"/>
              <a:gd name="connsiteY22" fmla="*/ 584775 h 584775"/>
              <a:gd name="connsiteX23" fmla="*/ 3662524 w 8625510"/>
              <a:gd name="connsiteY23" fmla="*/ 584775 h 584775"/>
              <a:gd name="connsiteX24" fmla="*/ 2912768 w 8625510"/>
              <a:gd name="connsiteY24" fmla="*/ 584775 h 584775"/>
              <a:gd name="connsiteX25" fmla="*/ 2421778 w 8625510"/>
              <a:gd name="connsiteY25" fmla="*/ 584775 h 584775"/>
              <a:gd name="connsiteX26" fmla="*/ 1758277 w 8625510"/>
              <a:gd name="connsiteY26" fmla="*/ 584775 h 584775"/>
              <a:gd name="connsiteX27" fmla="*/ 1353542 w 8625510"/>
              <a:gd name="connsiteY27" fmla="*/ 584775 h 584775"/>
              <a:gd name="connsiteX28" fmla="*/ 862551 w 8625510"/>
              <a:gd name="connsiteY28" fmla="*/ 584775 h 584775"/>
              <a:gd name="connsiteX29" fmla="*/ 0 w 8625510"/>
              <a:gd name="connsiteY29" fmla="*/ 584775 h 584775"/>
              <a:gd name="connsiteX30" fmla="*/ 0 w 8625510"/>
              <a:gd name="connsiteY3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25510" h="584775" fill="none" extrusionOk="0">
                <a:moveTo>
                  <a:pt x="0" y="0"/>
                </a:moveTo>
                <a:cubicBezTo>
                  <a:pt x="128929" y="22124"/>
                  <a:pt x="470371" y="6547"/>
                  <a:pt x="663501" y="0"/>
                </a:cubicBezTo>
                <a:cubicBezTo>
                  <a:pt x="833711" y="18329"/>
                  <a:pt x="915370" y="393"/>
                  <a:pt x="1068236" y="0"/>
                </a:cubicBezTo>
                <a:cubicBezTo>
                  <a:pt x="1210273" y="-18407"/>
                  <a:pt x="1710968" y="37226"/>
                  <a:pt x="1904247" y="0"/>
                </a:cubicBezTo>
                <a:cubicBezTo>
                  <a:pt x="2112250" y="6544"/>
                  <a:pt x="2215157" y="19020"/>
                  <a:pt x="2395238" y="0"/>
                </a:cubicBezTo>
                <a:cubicBezTo>
                  <a:pt x="2584227" y="-23116"/>
                  <a:pt x="2702145" y="38225"/>
                  <a:pt x="2886228" y="0"/>
                </a:cubicBezTo>
                <a:cubicBezTo>
                  <a:pt x="3065873" y="25001"/>
                  <a:pt x="3346387" y="-98645"/>
                  <a:pt x="3722239" y="0"/>
                </a:cubicBezTo>
                <a:cubicBezTo>
                  <a:pt x="4108787" y="36748"/>
                  <a:pt x="4045659" y="-20866"/>
                  <a:pt x="4213230" y="0"/>
                </a:cubicBezTo>
                <a:cubicBezTo>
                  <a:pt x="4352969" y="20847"/>
                  <a:pt x="4529093" y="4503"/>
                  <a:pt x="4704220" y="0"/>
                </a:cubicBezTo>
                <a:cubicBezTo>
                  <a:pt x="4837975" y="-34597"/>
                  <a:pt x="5234973" y="-8234"/>
                  <a:pt x="5453976" y="0"/>
                </a:cubicBezTo>
                <a:cubicBezTo>
                  <a:pt x="5658767" y="-11632"/>
                  <a:pt x="5832304" y="1755"/>
                  <a:pt x="6031222" y="0"/>
                </a:cubicBezTo>
                <a:cubicBezTo>
                  <a:pt x="6263911" y="21199"/>
                  <a:pt x="6617742" y="23208"/>
                  <a:pt x="6780978" y="0"/>
                </a:cubicBezTo>
                <a:cubicBezTo>
                  <a:pt x="6954391" y="-965"/>
                  <a:pt x="7165483" y="13480"/>
                  <a:pt x="7271968" y="0"/>
                </a:cubicBezTo>
                <a:cubicBezTo>
                  <a:pt x="7369001" y="-7148"/>
                  <a:pt x="7581966" y="18260"/>
                  <a:pt x="7676704" y="0"/>
                </a:cubicBezTo>
                <a:cubicBezTo>
                  <a:pt x="7749308" y="-29573"/>
                  <a:pt x="8237164" y="22390"/>
                  <a:pt x="8625510" y="0"/>
                </a:cubicBezTo>
                <a:cubicBezTo>
                  <a:pt x="8648068" y="114215"/>
                  <a:pt x="8652839" y="308942"/>
                  <a:pt x="8625510" y="584775"/>
                </a:cubicBezTo>
                <a:cubicBezTo>
                  <a:pt x="8383024" y="546530"/>
                  <a:pt x="8109149" y="590068"/>
                  <a:pt x="7962009" y="584775"/>
                </a:cubicBezTo>
                <a:cubicBezTo>
                  <a:pt x="7788342" y="567520"/>
                  <a:pt x="7694128" y="601622"/>
                  <a:pt x="7557274" y="584775"/>
                </a:cubicBezTo>
                <a:cubicBezTo>
                  <a:pt x="7465151" y="544011"/>
                  <a:pt x="7261733" y="606804"/>
                  <a:pt x="7066283" y="584775"/>
                </a:cubicBezTo>
                <a:cubicBezTo>
                  <a:pt x="6795780" y="604879"/>
                  <a:pt x="6662629" y="607455"/>
                  <a:pt x="6489038" y="584775"/>
                </a:cubicBezTo>
                <a:cubicBezTo>
                  <a:pt x="6319192" y="541198"/>
                  <a:pt x="5818838" y="578885"/>
                  <a:pt x="5653027" y="584775"/>
                </a:cubicBezTo>
                <a:cubicBezTo>
                  <a:pt x="5465079" y="596291"/>
                  <a:pt x="5327428" y="576119"/>
                  <a:pt x="5075781" y="584775"/>
                </a:cubicBezTo>
                <a:cubicBezTo>
                  <a:pt x="4819963" y="591904"/>
                  <a:pt x="4654689" y="523005"/>
                  <a:pt x="4239770" y="584775"/>
                </a:cubicBezTo>
                <a:cubicBezTo>
                  <a:pt x="3831297" y="615167"/>
                  <a:pt x="3874436" y="597569"/>
                  <a:pt x="3748779" y="584775"/>
                </a:cubicBezTo>
                <a:cubicBezTo>
                  <a:pt x="3612388" y="587864"/>
                  <a:pt x="3463892" y="586278"/>
                  <a:pt x="3257789" y="584775"/>
                </a:cubicBezTo>
                <a:cubicBezTo>
                  <a:pt x="3084300" y="609125"/>
                  <a:pt x="2657338" y="574358"/>
                  <a:pt x="2508033" y="584775"/>
                </a:cubicBezTo>
                <a:cubicBezTo>
                  <a:pt x="2333376" y="587835"/>
                  <a:pt x="2139923" y="611411"/>
                  <a:pt x="2017042" y="584775"/>
                </a:cubicBezTo>
                <a:cubicBezTo>
                  <a:pt x="1909779" y="600379"/>
                  <a:pt x="1512284" y="643526"/>
                  <a:pt x="1353542" y="584775"/>
                </a:cubicBezTo>
                <a:cubicBezTo>
                  <a:pt x="1190162" y="658945"/>
                  <a:pt x="499377" y="518677"/>
                  <a:pt x="0" y="584775"/>
                </a:cubicBezTo>
                <a:cubicBezTo>
                  <a:pt x="7424" y="403287"/>
                  <a:pt x="13013" y="240555"/>
                  <a:pt x="0" y="0"/>
                </a:cubicBezTo>
                <a:close/>
              </a:path>
              <a:path w="8625510" h="584775" stroke="0" extrusionOk="0">
                <a:moveTo>
                  <a:pt x="0" y="0"/>
                </a:moveTo>
                <a:cubicBezTo>
                  <a:pt x="186946" y="21069"/>
                  <a:pt x="431783" y="28682"/>
                  <a:pt x="663501" y="0"/>
                </a:cubicBezTo>
                <a:cubicBezTo>
                  <a:pt x="899595" y="-72"/>
                  <a:pt x="900549" y="-10035"/>
                  <a:pt x="1068236" y="0"/>
                </a:cubicBezTo>
                <a:cubicBezTo>
                  <a:pt x="1189733" y="9547"/>
                  <a:pt x="1465969" y="-1600"/>
                  <a:pt x="1817992" y="0"/>
                </a:cubicBezTo>
                <a:cubicBezTo>
                  <a:pt x="2150580" y="6442"/>
                  <a:pt x="2096850" y="-20488"/>
                  <a:pt x="2308983" y="0"/>
                </a:cubicBezTo>
                <a:cubicBezTo>
                  <a:pt x="2514438" y="15923"/>
                  <a:pt x="2534560" y="-13923"/>
                  <a:pt x="2713718" y="0"/>
                </a:cubicBezTo>
                <a:cubicBezTo>
                  <a:pt x="2915138" y="1724"/>
                  <a:pt x="3011345" y="12297"/>
                  <a:pt x="3290964" y="0"/>
                </a:cubicBezTo>
                <a:cubicBezTo>
                  <a:pt x="3550391" y="-16122"/>
                  <a:pt x="3600388" y="-18673"/>
                  <a:pt x="3781954" y="0"/>
                </a:cubicBezTo>
                <a:cubicBezTo>
                  <a:pt x="3956805" y="9498"/>
                  <a:pt x="4339177" y="2023"/>
                  <a:pt x="4445455" y="0"/>
                </a:cubicBezTo>
                <a:cubicBezTo>
                  <a:pt x="4601776" y="2241"/>
                  <a:pt x="4899430" y="-15599"/>
                  <a:pt x="5108956" y="0"/>
                </a:cubicBezTo>
                <a:cubicBezTo>
                  <a:pt x="5345763" y="1740"/>
                  <a:pt x="5396873" y="-166"/>
                  <a:pt x="5513691" y="0"/>
                </a:cubicBezTo>
                <a:cubicBezTo>
                  <a:pt x="5645276" y="8451"/>
                  <a:pt x="5734393" y="11899"/>
                  <a:pt x="5918427" y="0"/>
                </a:cubicBezTo>
                <a:cubicBezTo>
                  <a:pt x="6065069" y="-18659"/>
                  <a:pt x="6344343" y="51463"/>
                  <a:pt x="6581928" y="0"/>
                </a:cubicBezTo>
                <a:cubicBezTo>
                  <a:pt x="6848730" y="-12162"/>
                  <a:pt x="7151175" y="96906"/>
                  <a:pt x="7417939" y="0"/>
                </a:cubicBezTo>
                <a:cubicBezTo>
                  <a:pt x="7617228" y="-83951"/>
                  <a:pt x="8247234" y="83087"/>
                  <a:pt x="8625510" y="0"/>
                </a:cubicBezTo>
                <a:cubicBezTo>
                  <a:pt x="8650945" y="186128"/>
                  <a:pt x="8642951" y="445234"/>
                  <a:pt x="8625510" y="584775"/>
                </a:cubicBezTo>
                <a:cubicBezTo>
                  <a:pt x="8505529" y="566466"/>
                  <a:pt x="8355016" y="589154"/>
                  <a:pt x="8134519" y="584775"/>
                </a:cubicBezTo>
                <a:cubicBezTo>
                  <a:pt x="7944201" y="572764"/>
                  <a:pt x="7582386" y="589613"/>
                  <a:pt x="7298508" y="584775"/>
                </a:cubicBezTo>
                <a:cubicBezTo>
                  <a:pt x="6991189" y="599274"/>
                  <a:pt x="6960731" y="604649"/>
                  <a:pt x="6721263" y="584775"/>
                </a:cubicBezTo>
                <a:cubicBezTo>
                  <a:pt x="6473579" y="561751"/>
                  <a:pt x="6385765" y="553567"/>
                  <a:pt x="6230272" y="584775"/>
                </a:cubicBezTo>
                <a:cubicBezTo>
                  <a:pt x="6067676" y="591292"/>
                  <a:pt x="5922345" y="580026"/>
                  <a:pt x="5825537" y="584775"/>
                </a:cubicBezTo>
                <a:cubicBezTo>
                  <a:pt x="5731814" y="569949"/>
                  <a:pt x="5367366" y="574690"/>
                  <a:pt x="5162036" y="584775"/>
                </a:cubicBezTo>
                <a:cubicBezTo>
                  <a:pt x="4961534" y="575877"/>
                  <a:pt x="4682208" y="513338"/>
                  <a:pt x="4326025" y="584775"/>
                </a:cubicBezTo>
                <a:cubicBezTo>
                  <a:pt x="3955721" y="620385"/>
                  <a:pt x="3935855" y="609964"/>
                  <a:pt x="3662524" y="584775"/>
                </a:cubicBezTo>
                <a:cubicBezTo>
                  <a:pt x="3378182" y="567804"/>
                  <a:pt x="3169540" y="605690"/>
                  <a:pt x="2912768" y="584775"/>
                </a:cubicBezTo>
                <a:cubicBezTo>
                  <a:pt x="2637786" y="573023"/>
                  <a:pt x="2641045" y="599443"/>
                  <a:pt x="2421778" y="584775"/>
                </a:cubicBezTo>
                <a:cubicBezTo>
                  <a:pt x="2222906" y="589096"/>
                  <a:pt x="1905915" y="560611"/>
                  <a:pt x="1758277" y="584775"/>
                </a:cubicBezTo>
                <a:cubicBezTo>
                  <a:pt x="1596851" y="572236"/>
                  <a:pt x="1510472" y="567749"/>
                  <a:pt x="1353542" y="584775"/>
                </a:cubicBezTo>
                <a:cubicBezTo>
                  <a:pt x="1203994" y="578372"/>
                  <a:pt x="1059474" y="564646"/>
                  <a:pt x="862551" y="584775"/>
                </a:cubicBezTo>
                <a:cubicBezTo>
                  <a:pt x="689669" y="633307"/>
                  <a:pt x="358883" y="649686"/>
                  <a:pt x="0" y="584775"/>
                </a:cubicBezTo>
                <a:cubicBezTo>
                  <a:pt x="-45049" y="367371"/>
                  <a:pt x="30194" y="267813"/>
                  <a:pt x="0" y="0"/>
                </a:cubicBezTo>
                <a:close/>
              </a:path>
              <a:path w="8625510" h="584775" fill="none" stroke="0" extrusionOk="0">
                <a:moveTo>
                  <a:pt x="0" y="0"/>
                </a:moveTo>
                <a:cubicBezTo>
                  <a:pt x="149878" y="10384"/>
                  <a:pt x="500714" y="-21398"/>
                  <a:pt x="663501" y="0"/>
                </a:cubicBezTo>
                <a:cubicBezTo>
                  <a:pt x="854579" y="9475"/>
                  <a:pt x="936506" y="7965"/>
                  <a:pt x="1068236" y="0"/>
                </a:cubicBezTo>
                <a:cubicBezTo>
                  <a:pt x="1208102" y="-22545"/>
                  <a:pt x="1683770" y="-15626"/>
                  <a:pt x="1904247" y="0"/>
                </a:cubicBezTo>
                <a:cubicBezTo>
                  <a:pt x="2106333" y="-27585"/>
                  <a:pt x="2195509" y="25482"/>
                  <a:pt x="2395238" y="0"/>
                </a:cubicBezTo>
                <a:cubicBezTo>
                  <a:pt x="2572509" y="-38445"/>
                  <a:pt x="2703104" y="-4212"/>
                  <a:pt x="2886228" y="0"/>
                </a:cubicBezTo>
                <a:cubicBezTo>
                  <a:pt x="2996186" y="-21705"/>
                  <a:pt x="3408576" y="1499"/>
                  <a:pt x="3722239" y="0"/>
                </a:cubicBezTo>
                <a:cubicBezTo>
                  <a:pt x="4107834" y="28398"/>
                  <a:pt x="4036346" y="-14158"/>
                  <a:pt x="4213230" y="0"/>
                </a:cubicBezTo>
                <a:cubicBezTo>
                  <a:pt x="4397354" y="16924"/>
                  <a:pt x="4526937" y="53280"/>
                  <a:pt x="4704220" y="0"/>
                </a:cubicBezTo>
                <a:cubicBezTo>
                  <a:pt x="4862405" y="18575"/>
                  <a:pt x="5252295" y="44543"/>
                  <a:pt x="5453976" y="0"/>
                </a:cubicBezTo>
                <a:cubicBezTo>
                  <a:pt x="5656491" y="-16033"/>
                  <a:pt x="5849518" y="-34268"/>
                  <a:pt x="6031222" y="0"/>
                </a:cubicBezTo>
                <a:cubicBezTo>
                  <a:pt x="6226821" y="-20137"/>
                  <a:pt x="6601081" y="-13878"/>
                  <a:pt x="6780978" y="0"/>
                </a:cubicBezTo>
                <a:cubicBezTo>
                  <a:pt x="6958787" y="-5879"/>
                  <a:pt x="7150471" y="34874"/>
                  <a:pt x="7271968" y="0"/>
                </a:cubicBezTo>
                <a:cubicBezTo>
                  <a:pt x="7381779" y="-11999"/>
                  <a:pt x="7594538" y="17390"/>
                  <a:pt x="7676704" y="0"/>
                </a:cubicBezTo>
                <a:cubicBezTo>
                  <a:pt x="7751177" y="24582"/>
                  <a:pt x="8237520" y="-19057"/>
                  <a:pt x="8625510" y="0"/>
                </a:cubicBezTo>
                <a:cubicBezTo>
                  <a:pt x="8662046" y="116040"/>
                  <a:pt x="8617210" y="302238"/>
                  <a:pt x="8625510" y="584775"/>
                </a:cubicBezTo>
                <a:cubicBezTo>
                  <a:pt x="8369756" y="561413"/>
                  <a:pt x="8109015" y="556232"/>
                  <a:pt x="7962009" y="584775"/>
                </a:cubicBezTo>
                <a:cubicBezTo>
                  <a:pt x="7777894" y="590728"/>
                  <a:pt x="7701116" y="589793"/>
                  <a:pt x="7557274" y="584775"/>
                </a:cubicBezTo>
                <a:cubicBezTo>
                  <a:pt x="7495303" y="614240"/>
                  <a:pt x="7287315" y="574267"/>
                  <a:pt x="7066283" y="584775"/>
                </a:cubicBezTo>
                <a:cubicBezTo>
                  <a:pt x="6914392" y="592005"/>
                  <a:pt x="6749799" y="597537"/>
                  <a:pt x="6489038" y="584775"/>
                </a:cubicBezTo>
                <a:cubicBezTo>
                  <a:pt x="6337964" y="577662"/>
                  <a:pt x="5874642" y="582403"/>
                  <a:pt x="5653027" y="584775"/>
                </a:cubicBezTo>
                <a:cubicBezTo>
                  <a:pt x="5487226" y="596621"/>
                  <a:pt x="5333133" y="590561"/>
                  <a:pt x="5075781" y="584775"/>
                </a:cubicBezTo>
                <a:cubicBezTo>
                  <a:pt x="4833610" y="604522"/>
                  <a:pt x="4647175" y="537739"/>
                  <a:pt x="4239770" y="584775"/>
                </a:cubicBezTo>
                <a:cubicBezTo>
                  <a:pt x="3828353" y="610563"/>
                  <a:pt x="3872056" y="601943"/>
                  <a:pt x="3748779" y="584775"/>
                </a:cubicBezTo>
                <a:cubicBezTo>
                  <a:pt x="3644077" y="535558"/>
                  <a:pt x="3484302" y="553429"/>
                  <a:pt x="3257789" y="584775"/>
                </a:cubicBezTo>
                <a:cubicBezTo>
                  <a:pt x="3017516" y="590539"/>
                  <a:pt x="2666734" y="592608"/>
                  <a:pt x="2508033" y="584775"/>
                </a:cubicBezTo>
                <a:cubicBezTo>
                  <a:pt x="2345444" y="583019"/>
                  <a:pt x="2126162" y="585613"/>
                  <a:pt x="2017042" y="584775"/>
                </a:cubicBezTo>
                <a:cubicBezTo>
                  <a:pt x="1915800" y="576009"/>
                  <a:pt x="1491356" y="593762"/>
                  <a:pt x="1353542" y="584775"/>
                </a:cubicBezTo>
                <a:cubicBezTo>
                  <a:pt x="1109296" y="553916"/>
                  <a:pt x="425951" y="461984"/>
                  <a:pt x="0" y="584775"/>
                </a:cubicBezTo>
                <a:cubicBezTo>
                  <a:pt x="-31159" y="440503"/>
                  <a:pt x="-3557" y="271651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custGeom>
                    <a:avLst/>
                    <a:gdLst>
                      <a:gd name="connsiteX0" fmla="*/ 0 w 8625510"/>
                      <a:gd name="connsiteY0" fmla="*/ 0 h 584775"/>
                      <a:gd name="connsiteX1" fmla="*/ 663501 w 8625510"/>
                      <a:gd name="connsiteY1" fmla="*/ 0 h 584775"/>
                      <a:gd name="connsiteX2" fmla="*/ 1068236 w 8625510"/>
                      <a:gd name="connsiteY2" fmla="*/ 0 h 584775"/>
                      <a:gd name="connsiteX3" fmla="*/ 1904247 w 8625510"/>
                      <a:gd name="connsiteY3" fmla="*/ 0 h 584775"/>
                      <a:gd name="connsiteX4" fmla="*/ 2395238 w 8625510"/>
                      <a:gd name="connsiteY4" fmla="*/ 0 h 584775"/>
                      <a:gd name="connsiteX5" fmla="*/ 2886228 w 8625510"/>
                      <a:gd name="connsiteY5" fmla="*/ 0 h 584775"/>
                      <a:gd name="connsiteX6" fmla="*/ 3722239 w 8625510"/>
                      <a:gd name="connsiteY6" fmla="*/ 0 h 584775"/>
                      <a:gd name="connsiteX7" fmla="*/ 4213230 w 8625510"/>
                      <a:gd name="connsiteY7" fmla="*/ 0 h 584775"/>
                      <a:gd name="connsiteX8" fmla="*/ 4704220 w 8625510"/>
                      <a:gd name="connsiteY8" fmla="*/ 0 h 584775"/>
                      <a:gd name="connsiteX9" fmla="*/ 5453976 w 8625510"/>
                      <a:gd name="connsiteY9" fmla="*/ 0 h 584775"/>
                      <a:gd name="connsiteX10" fmla="*/ 6031222 w 8625510"/>
                      <a:gd name="connsiteY10" fmla="*/ 0 h 584775"/>
                      <a:gd name="connsiteX11" fmla="*/ 6780978 w 8625510"/>
                      <a:gd name="connsiteY11" fmla="*/ 0 h 584775"/>
                      <a:gd name="connsiteX12" fmla="*/ 7271968 w 8625510"/>
                      <a:gd name="connsiteY12" fmla="*/ 0 h 584775"/>
                      <a:gd name="connsiteX13" fmla="*/ 7676704 w 8625510"/>
                      <a:gd name="connsiteY13" fmla="*/ 0 h 584775"/>
                      <a:gd name="connsiteX14" fmla="*/ 8625510 w 8625510"/>
                      <a:gd name="connsiteY14" fmla="*/ 0 h 584775"/>
                      <a:gd name="connsiteX15" fmla="*/ 8625510 w 8625510"/>
                      <a:gd name="connsiteY15" fmla="*/ 584775 h 584775"/>
                      <a:gd name="connsiteX16" fmla="*/ 7962009 w 8625510"/>
                      <a:gd name="connsiteY16" fmla="*/ 584775 h 584775"/>
                      <a:gd name="connsiteX17" fmla="*/ 7557274 w 8625510"/>
                      <a:gd name="connsiteY17" fmla="*/ 584775 h 584775"/>
                      <a:gd name="connsiteX18" fmla="*/ 7066283 w 8625510"/>
                      <a:gd name="connsiteY18" fmla="*/ 584775 h 584775"/>
                      <a:gd name="connsiteX19" fmla="*/ 6489038 w 8625510"/>
                      <a:gd name="connsiteY19" fmla="*/ 584775 h 584775"/>
                      <a:gd name="connsiteX20" fmla="*/ 5653027 w 8625510"/>
                      <a:gd name="connsiteY20" fmla="*/ 584775 h 584775"/>
                      <a:gd name="connsiteX21" fmla="*/ 5075781 w 8625510"/>
                      <a:gd name="connsiteY21" fmla="*/ 584775 h 584775"/>
                      <a:gd name="connsiteX22" fmla="*/ 4239770 w 8625510"/>
                      <a:gd name="connsiteY22" fmla="*/ 584775 h 584775"/>
                      <a:gd name="connsiteX23" fmla="*/ 3748779 w 8625510"/>
                      <a:gd name="connsiteY23" fmla="*/ 584775 h 584775"/>
                      <a:gd name="connsiteX24" fmla="*/ 3257789 w 8625510"/>
                      <a:gd name="connsiteY24" fmla="*/ 584775 h 584775"/>
                      <a:gd name="connsiteX25" fmla="*/ 2508033 w 8625510"/>
                      <a:gd name="connsiteY25" fmla="*/ 584775 h 584775"/>
                      <a:gd name="connsiteX26" fmla="*/ 2017042 w 8625510"/>
                      <a:gd name="connsiteY26" fmla="*/ 584775 h 584775"/>
                      <a:gd name="connsiteX27" fmla="*/ 1353542 w 8625510"/>
                      <a:gd name="connsiteY27" fmla="*/ 584775 h 584775"/>
                      <a:gd name="connsiteX28" fmla="*/ 0 w 8625510"/>
                      <a:gd name="connsiteY28" fmla="*/ 584775 h 584775"/>
                      <a:gd name="connsiteX29" fmla="*/ 0 w 8625510"/>
                      <a:gd name="connsiteY29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625510" h="584775" fill="none" extrusionOk="0">
                        <a:moveTo>
                          <a:pt x="0" y="0"/>
                        </a:moveTo>
                        <a:cubicBezTo>
                          <a:pt x="142541" y="16648"/>
                          <a:pt x="476808" y="-23150"/>
                          <a:pt x="663501" y="0"/>
                        </a:cubicBezTo>
                        <a:cubicBezTo>
                          <a:pt x="850194" y="23150"/>
                          <a:pt x="920304" y="9324"/>
                          <a:pt x="1068236" y="0"/>
                        </a:cubicBezTo>
                        <a:cubicBezTo>
                          <a:pt x="1216169" y="-9324"/>
                          <a:pt x="1712983" y="6650"/>
                          <a:pt x="1904247" y="0"/>
                        </a:cubicBezTo>
                        <a:cubicBezTo>
                          <a:pt x="2095511" y="-6650"/>
                          <a:pt x="2213756" y="5211"/>
                          <a:pt x="2395238" y="0"/>
                        </a:cubicBezTo>
                        <a:cubicBezTo>
                          <a:pt x="2576720" y="-5211"/>
                          <a:pt x="2719700" y="15275"/>
                          <a:pt x="2886228" y="0"/>
                        </a:cubicBezTo>
                        <a:cubicBezTo>
                          <a:pt x="3052756" y="-15275"/>
                          <a:pt x="3344487" y="-32195"/>
                          <a:pt x="3722239" y="0"/>
                        </a:cubicBezTo>
                        <a:cubicBezTo>
                          <a:pt x="4099991" y="32195"/>
                          <a:pt x="4043321" y="-5248"/>
                          <a:pt x="4213230" y="0"/>
                        </a:cubicBezTo>
                        <a:cubicBezTo>
                          <a:pt x="4383139" y="5248"/>
                          <a:pt x="4534197" y="22134"/>
                          <a:pt x="4704220" y="0"/>
                        </a:cubicBezTo>
                        <a:cubicBezTo>
                          <a:pt x="4874243" y="-22134"/>
                          <a:pt x="5244206" y="4856"/>
                          <a:pt x="5453976" y="0"/>
                        </a:cubicBezTo>
                        <a:cubicBezTo>
                          <a:pt x="5663746" y="-4856"/>
                          <a:pt x="5832997" y="-5370"/>
                          <a:pt x="6031222" y="0"/>
                        </a:cubicBezTo>
                        <a:cubicBezTo>
                          <a:pt x="6229447" y="5370"/>
                          <a:pt x="6602255" y="-6022"/>
                          <a:pt x="6780978" y="0"/>
                        </a:cubicBezTo>
                        <a:cubicBezTo>
                          <a:pt x="6959701" y="6022"/>
                          <a:pt x="7155918" y="18303"/>
                          <a:pt x="7271968" y="0"/>
                        </a:cubicBezTo>
                        <a:cubicBezTo>
                          <a:pt x="7388018" y="-18303"/>
                          <a:pt x="7583580" y="16687"/>
                          <a:pt x="7676704" y="0"/>
                        </a:cubicBezTo>
                        <a:cubicBezTo>
                          <a:pt x="7769828" y="-16687"/>
                          <a:pt x="8222930" y="752"/>
                          <a:pt x="8625510" y="0"/>
                        </a:cubicBezTo>
                        <a:cubicBezTo>
                          <a:pt x="8653739" y="126423"/>
                          <a:pt x="8618098" y="325249"/>
                          <a:pt x="8625510" y="584775"/>
                        </a:cubicBezTo>
                        <a:cubicBezTo>
                          <a:pt x="8375303" y="556489"/>
                          <a:pt x="8119070" y="585731"/>
                          <a:pt x="7962009" y="584775"/>
                        </a:cubicBezTo>
                        <a:cubicBezTo>
                          <a:pt x="7804948" y="583819"/>
                          <a:pt x="7639001" y="586185"/>
                          <a:pt x="7557274" y="584775"/>
                        </a:cubicBezTo>
                        <a:cubicBezTo>
                          <a:pt x="7475547" y="583365"/>
                          <a:pt x="7267007" y="585166"/>
                          <a:pt x="7066283" y="584775"/>
                        </a:cubicBezTo>
                        <a:cubicBezTo>
                          <a:pt x="6865559" y="584384"/>
                          <a:pt x="6632059" y="588392"/>
                          <a:pt x="6489038" y="584775"/>
                        </a:cubicBezTo>
                        <a:cubicBezTo>
                          <a:pt x="6346017" y="581158"/>
                          <a:pt x="5843691" y="549888"/>
                          <a:pt x="5653027" y="584775"/>
                        </a:cubicBezTo>
                        <a:cubicBezTo>
                          <a:pt x="5462363" y="619662"/>
                          <a:pt x="5324247" y="583577"/>
                          <a:pt x="5075781" y="584775"/>
                        </a:cubicBezTo>
                        <a:cubicBezTo>
                          <a:pt x="4827315" y="585973"/>
                          <a:pt x="4654160" y="559500"/>
                          <a:pt x="4239770" y="584775"/>
                        </a:cubicBezTo>
                        <a:cubicBezTo>
                          <a:pt x="3825380" y="610050"/>
                          <a:pt x="3872885" y="600468"/>
                          <a:pt x="3748779" y="584775"/>
                        </a:cubicBezTo>
                        <a:cubicBezTo>
                          <a:pt x="3624673" y="569082"/>
                          <a:pt x="3466577" y="578999"/>
                          <a:pt x="3257789" y="584775"/>
                        </a:cubicBezTo>
                        <a:cubicBezTo>
                          <a:pt x="3049001" y="590552"/>
                          <a:pt x="2669126" y="595818"/>
                          <a:pt x="2508033" y="584775"/>
                        </a:cubicBezTo>
                        <a:cubicBezTo>
                          <a:pt x="2346940" y="573732"/>
                          <a:pt x="2130686" y="603319"/>
                          <a:pt x="2017042" y="584775"/>
                        </a:cubicBezTo>
                        <a:cubicBezTo>
                          <a:pt x="1903398" y="566231"/>
                          <a:pt x="1505912" y="614297"/>
                          <a:pt x="1353542" y="584775"/>
                        </a:cubicBezTo>
                        <a:cubicBezTo>
                          <a:pt x="1201172" y="555253"/>
                          <a:pt x="499966" y="530311"/>
                          <a:pt x="0" y="584775"/>
                        </a:cubicBezTo>
                        <a:cubicBezTo>
                          <a:pt x="-19211" y="417176"/>
                          <a:pt x="19394" y="247479"/>
                          <a:pt x="0" y="0"/>
                        </a:cubicBezTo>
                        <a:close/>
                      </a:path>
                      <a:path w="8625510" h="584775" stroke="0" extrusionOk="0">
                        <a:moveTo>
                          <a:pt x="0" y="0"/>
                        </a:moveTo>
                        <a:cubicBezTo>
                          <a:pt x="172137" y="29996"/>
                          <a:pt x="428277" y="-774"/>
                          <a:pt x="663501" y="0"/>
                        </a:cubicBezTo>
                        <a:cubicBezTo>
                          <a:pt x="898725" y="774"/>
                          <a:pt x="900332" y="-13302"/>
                          <a:pt x="1068236" y="0"/>
                        </a:cubicBezTo>
                        <a:cubicBezTo>
                          <a:pt x="1236141" y="13302"/>
                          <a:pt x="1485281" y="-3887"/>
                          <a:pt x="1817992" y="0"/>
                        </a:cubicBezTo>
                        <a:cubicBezTo>
                          <a:pt x="2150703" y="3887"/>
                          <a:pt x="2103886" y="-15244"/>
                          <a:pt x="2308983" y="0"/>
                        </a:cubicBezTo>
                        <a:cubicBezTo>
                          <a:pt x="2514080" y="15244"/>
                          <a:pt x="2527201" y="-12618"/>
                          <a:pt x="2713718" y="0"/>
                        </a:cubicBezTo>
                        <a:cubicBezTo>
                          <a:pt x="2900236" y="12618"/>
                          <a:pt x="3033645" y="505"/>
                          <a:pt x="3290964" y="0"/>
                        </a:cubicBezTo>
                        <a:cubicBezTo>
                          <a:pt x="3548283" y="-505"/>
                          <a:pt x="3614638" y="-13218"/>
                          <a:pt x="3781954" y="0"/>
                        </a:cubicBezTo>
                        <a:cubicBezTo>
                          <a:pt x="3949270" y="13218"/>
                          <a:pt x="4308742" y="5356"/>
                          <a:pt x="4445455" y="0"/>
                        </a:cubicBezTo>
                        <a:cubicBezTo>
                          <a:pt x="4582168" y="-5356"/>
                          <a:pt x="4885777" y="-4640"/>
                          <a:pt x="5108956" y="0"/>
                        </a:cubicBezTo>
                        <a:cubicBezTo>
                          <a:pt x="5332135" y="4640"/>
                          <a:pt x="5390486" y="5118"/>
                          <a:pt x="5513691" y="0"/>
                        </a:cubicBezTo>
                        <a:cubicBezTo>
                          <a:pt x="5636897" y="-5118"/>
                          <a:pt x="5727725" y="3511"/>
                          <a:pt x="5918427" y="0"/>
                        </a:cubicBezTo>
                        <a:cubicBezTo>
                          <a:pt x="6109129" y="-3511"/>
                          <a:pt x="6333344" y="-2810"/>
                          <a:pt x="6581928" y="0"/>
                        </a:cubicBezTo>
                        <a:cubicBezTo>
                          <a:pt x="6830512" y="2810"/>
                          <a:pt x="7149228" y="37598"/>
                          <a:pt x="7417939" y="0"/>
                        </a:cubicBezTo>
                        <a:cubicBezTo>
                          <a:pt x="7686650" y="-37598"/>
                          <a:pt x="8244771" y="38295"/>
                          <a:pt x="8625510" y="0"/>
                        </a:cubicBezTo>
                        <a:cubicBezTo>
                          <a:pt x="8646225" y="195015"/>
                          <a:pt x="8647113" y="464417"/>
                          <a:pt x="8625510" y="584775"/>
                        </a:cubicBezTo>
                        <a:cubicBezTo>
                          <a:pt x="8494375" y="585511"/>
                          <a:pt x="8347972" y="576103"/>
                          <a:pt x="8134519" y="584775"/>
                        </a:cubicBezTo>
                        <a:cubicBezTo>
                          <a:pt x="7921066" y="593447"/>
                          <a:pt x="7602805" y="566061"/>
                          <a:pt x="7298508" y="584775"/>
                        </a:cubicBezTo>
                        <a:cubicBezTo>
                          <a:pt x="6994211" y="603489"/>
                          <a:pt x="6965196" y="607443"/>
                          <a:pt x="6721263" y="584775"/>
                        </a:cubicBezTo>
                        <a:cubicBezTo>
                          <a:pt x="6477331" y="562107"/>
                          <a:pt x="6385416" y="570174"/>
                          <a:pt x="6230272" y="584775"/>
                        </a:cubicBezTo>
                        <a:cubicBezTo>
                          <a:pt x="6075128" y="599376"/>
                          <a:pt x="5930150" y="592587"/>
                          <a:pt x="5825537" y="584775"/>
                        </a:cubicBezTo>
                        <a:cubicBezTo>
                          <a:pt x="5720924" y="576963"/>
                          <a:pt x="5369356" y="551928"/>
                          <a:pt x="5162036" y="584775"/>
                        </a:cubicBezTo>
                        <a:cubicBezTo>
                          <a:pt x="4954716" y="617622"/>
                          <a:pt x="4699039" y="549773"/>
                          <a:pt x="4326025" y="584775"/>
                        </a:cubicBezTo>
                        <a:cubicBezTo>
                          <a:pt x="3953011" y="619777"/>
                          <a:pt x="3936293" y="611923"/>
                          <a:pt x="3662524" y="584775"/>
                        </a:cubicBezTo>
                        <a:cubicBezTo>
                          <a:pt x="3388755" y="557627"/>
                          <a:pt x="3190119" y="595046"/>
                          <a:pt x="2912768" y="584775"/>
                        </a:cubicBezTo>
                        <a:cubicBezTo>
                          <a:pt x="2635417" y="574504"/>
                          <a:pt x="2641190" y="597803"/>
                          <a:pt x="2421778" y="584775"/>
                        </a:cubicBezTo>
                        <a:cubicBezTo>
                          <a:pt x="2202366" y="571748"/>
                          <a:pt x="1927907" y="589863"/>
                          <a:pt x="1758277" y="584775"/>
                        </a:cubicBezTo>
                        <a:cubicBezTo>
                          <a:pt x="1588647" y="579687"/>
                          <a:pt x="1519921" y="577141"/>
                          <a:pt x="1353542" y="584775"/>
                        </a:cubicBezTo>
                        <a:cubicBezTo>
                          <a:pt x="1187163" y="592409"/>
                          <a:pt x="1062003" y="576625"/>
                          <a:pt x="862551" y="584775"/>
                        </a:cubicBezTo>
                        <a:cubicBezTo>
                          <a:pt x="663099" y="592925"/>
                          <a:pt x="386170" y="613621"/>
                          <a:pt x="0" y="584775"/>
                        </a:cubicBezTo>
                        <a:cubicBezTo>
                          <a:pt x="-20994" y="378053"/>
                          <a:pt x="13985" y="2566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3519" y="1407238"/>
            <a:ext cx="8625511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9, b = 5, c = 2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x b x c = 9 x 5 x 2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23520" y="3428677"/>
            <a:ext cx="862551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15, b = 0, c = 37</a:t>
            </a:r>
          </a:p>
          <a:p>
            <a:pPr algn="ctr"/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x b x c = 15 x 0 x 37=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50920" y="3658435"/>
            <a:ext cx="1793080" cy="13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0"/>
            <a:ext cx="7912878" cy="5083145"/>
          </a:xfrm>
          <a:prstGeom prst="rect">
            <a:avLst/>
          </a:prstGeom>
        </p:spPr>
      </p:pic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920026" y="2255191"/>
            <a:ext cx="59426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Làm các bài còn lại vào vở toán.</a:t>
            </a:r>
          </a:p>
          <a:p>
            <a:pPr eaLnBrk="1" hangingPunct="1">
              <a:buNone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trước bài mới</a:t>
            </a: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62678" y="2171963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160" y="3396670"/>
            <a:ext cx="2145077" cy="1622214"/>
          </a:xfrm>
          <a:prstGeom prst="rect">
            <a:avLst/>
          </a:prstGeom>
        </p:spPr>
      </p:pic>
      <p:grpSp>
        <p:nvGrpSpPr>
          <p:cNvPr id="26" name="Google Shape;2690;p67"/>
          <p:cNvGrpSpPr/>
          <p:nvPr/>
        </p:nvGrpSpPr>
        <p:grpSpPr>
          <a:xfrm>
            <a:off x="2884261" y="1041021"/>
            <a:ext cx="3609975" cy="1075782"/>
            <a:chOff x="2646769" y="3458220"/>
            <a:chExt cx="1419425" cy="685975"/>
          </a:xfrm>
        </p:grpSpPr>
        <p:sp>
          <p:nvSpPr>
            <p:cNvPr id="27" name="Google Shape;2691;p67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92;p67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TextBox 8"/>
          <p:cNvSpPr txBox="1"/>
          <p:nvPr/>
        </p:nvSpPr>
        <p:spPr>
          <a:xfrm>
            <a:off x="3079602" y="1318088"/>
            <a:ext cx="325377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/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Dặn</a:t>
            </a:r>
            <a:r>
              <a:rPr lang="en-US" altLang="zh-CN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dò</a:t>
            </a:r>
            <a:endParaRPr lang="en-US" altLang="zh-CN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Times New Roman" panose="0202060305040502030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2678" y="2171963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30273" y="2260911"/>
            <a:ext cx="3631393" cy="2746240"/>
          </a:xfrm>
          <a:prstGeom prst="rect">
            <a:avLst/>
          </a:prstGeom>
        </p:spPr>
      </p:pic>
      <p:sp>
        <p:nvSpPr>
          <p:cNvPr id="86" name="Google Shape;1199;p44"/>
          <p:cNvSpPr/>
          <p:nvPr/>
        </p:nvSpPr>
        <p:spPr>
          <a:xfrm>
            <a:off x="3260225" y="3543489"/>
            <a:ext cx="792702" cy="1242027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1203;p44"/>
          <p:cNvGrpSpPr/>
          <p:nvPr/>
        </p:nvGrpSpPr>
        <p:grpSpPr>
          <a:xfrm>
            <a:off x="7167156" y="1995004"/>
            <a:ext cx="792707" cy="702905"/>
            <a:chOff x="3725850" y="3874550"/>
            <a:chExt cx="232875" cy="206500"/>
          </a:xfrm>
        </p:grpSpPr>
        <p:sp>
          <p:nvSpPr>
            <p:cNvPr id="8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207;p44"/>
          <p:cNvGrpSpPr/>
          <p:nvPr/>
        </p:nvGrpSpPr>
        <p:grpSpPr>
          <a:xfrm>
            <a:off x="7251055" y="3654855"/>
            <a:ext cx="467381" cy="453537"/>
            <a:chOff x="5244650" y="4666550"/>
            <a:chExt cx="154450" cy="149875"/>
          </a:xfrm>
        </p:grpSpPr>
        <p:sp>
          <p:nvSpPr>
            <p:cNvPr id="9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210;p44"/>
          <p:cNvGrpSpPr/>
          <p:nvPr/>
        </p:nvGrpSpPr>
        <p:grpSpPr>
          <a:xfrm>
            <a:off x="872414" y="2711660"/>
            <a:ext cx="924382" cy="1002619"/>
            <a:chOff x="4427950" y="2495000"/>
            <a:chExt cx="259250" cy="281200"/>
          </a:xfrm>
        </p:grpSpPr>
        <p:sp>
          <p:nvSpPr>
            <p:cNvPr id="96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100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203;p44"/>
          <p:cNvGrpSpPr/>
          <p:nvPr/>
        </p:nvGrpSpPr>
        <p:grpSpPr>
          <a:xfrm>
            <a:off x="7167791" y="1995004"/>
            <a:ext cx="792707" cy="702905"/>
            <a:chOff x="3725850" y="3874550"/>
            <a:chExt cx="232875" cy="206500"/>
          </a:xfrm>
        </p:grpSpPr>
        <p:sp>
          <p:nvSpPr>
            <p:cNvPr id="103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210;p44"/>
          <p:cNvGrpSpPr/>
          <p:nvPr/>
        </p:nvGrpSpPr>
        <p:grpSpPr>
          <a:xfrm>
            <a:off x="873049" y="2711660"/>
            <a:ext cx="924382" cy="1002619"/>
            <a:chOff x="4427950" y="2495000"/>
            <a:chExt cx="259250" cy="281200"/>
          </a:xfrm>
        </p:grpSpPr>
        <p:sp>
          <p:nvSpPr>
            <p:cNvPr id="107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1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69" y="231736"/>
            <a:ext cx="5004878" cy="2181297"/>
          </a:xfrm>
          <a:prstGeom prst="rect">
            <a:avLst/>
          </a:prstGeom>
        </p:spPr>
      </p:pic>
      <p:sp>
        <p:nvSpPr>
          <p:cNvPr id="112" name="TextBox 8"/>
          <p:cNvSpPr txBox="1"/>
          <p:nvPr/>
        </p:nvSpPr>
        <p:spPr>
          <a:xfrm>
            <a:off x="2529674" y="703657"/>
            <a:ext cx="3918193" cy="123110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Chúc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các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con</a:t>
            </a:r>
          </a:p>
          <a:p>
            <a:pPr algn="ctr"/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học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tốt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83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椭圆 31"/>
          <p:cNvSpPr/>
          <p:nvPr/>
        </p:nvSpPr>
        <p:spPr>
          <a:xfrm flipH="1">
            <a:off x="1247513" y="1622688"/>
            <a:ext cx="5670950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lt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7" name="组合 87"/>
          <p:cNvGrpSpPr/>
          <p:nvPr/>
        </p:nvGrpSpPr>
        <p:grpSpPr>
          <a:xfrm flipH="1">
            <a:off x="7008371" y="426640"/>
            <a:ext cx="1471295" cy="1772920"/>
            <a:chOff x="1289955" y="1628061"/>
            <a:chExt cx="3941631" cy="5174701"/>
          </a:xfrm>
        </p:grpSpPr>
        <p:sp>
          <p:nvSpPr>
            <p:cNvPr id="78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79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80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2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3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4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5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7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88" name="Freeform 34"/>
          <p:cNvSpPr>
            <a:spLocks noEditPoints="1"/>
          </p:cNvSpPr>
          <p:nvPr/>
        </p:nvSpPr>
        <p:spPr bwMode="auto">
          <a:xfrm rot="20640000">
            <a:off x="531793" y="1262049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9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114" y="2238978"/>
            <a:ext cx="866974" cy="797510"/>
          </a:xfrm>
          <a:prstGeom prst="rect">
            <a:avLst/>
          </a:prstGeom>
        </p:spPr>
      </p:pic>
      <p:sp>
        <p:nvSpPr>
          <p:cNvPr id="93" name="PA_库_文本框 9"/>
          <p:cNvSpPr txBox="1"/>
          <p:nvPr>
            <p:custDataLst>
              <p:tags r:id="rId1"/>
            </p:custDataLst>
          </p:nvPr>
        </p:nvSpPr>
        <p:spPr>
          <a:xfrm>
            <a:off x="2073463" y="1776330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2">
                    <a:lumMod val="50000"/>
                  </a:schemeClr>
                </a:solidFill>
                <a:latin typeface="UTM Azuki"/>
                <a:ea typeface="方正静蕾简体" panose="02000000000000000000" pitchFamily="2" charset="-122"/>
              </a:rPr>
              <a:t>KHỞI ĐỘNG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UTM Azuki"/>
              <a:ea typeface="方正静蕾简体" panose="02000000000000000000" pitchFamily="2" charset="-122"/>
            </a:endParaRPr>
          </a:p>
        </p:txBody>
      </p:sp>
      <p:sp>
        <p:nvSpPr>
          <p:cNvPr id="94" name="PA_库_任意多边形 10"/>
          <p:cNvSpPr/>
          <p:nvPr>
            <p:custDataLst>
              <p:tags r:id="rId2"/>
            </p:custDataLst>
          </p:nvPr>
        </p:nvSpPr>
        <p:spPr>
          <a:xfrm>
            <a:off x="2671147" y="2637733"/>
            <a:ext cx="2914650" cy="126947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31141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88" grpId="0" animBg="1"/>
      <p:bldP spid="93" grpId="0" autoUpdateAnimBg="0"/>
      <p:bldP spid="94" grpId="0" autoUpdateAnimBg="0"/>
      <p:bldP spid="9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0"/>
            <a:ext cx="7912878" cy="5083145"/>
          </a:xfrm>
          <a:prstGeom prst="rect">
            <a:avLst/>
          </a:prstGeom>
        </p:spPr>
      </p:pic>
      <p:sp>
        <p:nvSpPr>
          <p:cNvPr id="30" name="TextBox 8"/>
          <p:cNvSpPr txBox="1"/>
          <p:nvPr/>
        </p:nvSpPr>
        <p:spPr>
          <a:xfrm>
            <a:off x="3020822" y="1350239"/>
            <a:ext cx="325377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/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Toán</a:t>
            </a:r>
            <a:endParaRPr lang="en-US" altLang="zh-CN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Times New Roman" panose="0202060305040502030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39805" y="1730627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3573" y="3325865"/>
            <a:ext cx="2145077" cy="16222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9592" y="2110085"/>
            <a:ext cx="496482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Biểu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thức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</a:p>
          <a:p>
            <a:pPr algn="ctr"/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có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chứa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ba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chữ</a:t>
            </a:r>
            <a:endParaRPr lang="en-US" sz="6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2" y="60355"/>
            <a:ext cx="7912878" cy="5083145"/>
          </a:xfrm>
          <a:prstGeom prst="rect">
            <a:avLst/>
          </a:prstGeom>
        </p:spPr>
      </p:pic>
      <p:sp>
        <p:nvSpPr>
          <p:cNvPr id="30" name="TextBox 8"/>
          <p:cNvSpPr txBox="1"/>
          <p:nvPr/>
        </p:nvSpPr>
        <p:spPr>
          <a:xfrm>
            <a:off x="2786321" y="1034885"/>
            <a:ext cx="325377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/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Yêu</a:t>
            </a:r>
            <a:r>
              <a:rPr lang="en-US" altLang="zh-CN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cầu</a:t>
            </a:r>
            <a:r>
              <a:rPr lang="en-US" altLang="zh-CN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đạt</a:t>
            </a:r>
            <a:endParaRPr lang="en-US" altLang="zh-CN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Times New Roman" panose="0202060305040502030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118668" y="1565857"/>
            <a:ext cx="68576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7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0"/>
            <a:ext cx="7912878" cy="5083145"/>
          </a:xfrm>
          <a:prstGeom prst="rect">
            <a:avLst/>
          </a:prstGeom>
        </p:spPr>
      </p:pic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39805" y="1730627"/>
            <a:ext cx="1355442" cy="1533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7349" y="2157466"/>
            <a:ext cx="41729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KHÁM PHÁ</a:t>
            </a:r>
            <a:endParaRPr lang="en-US" sz="6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9393" y="0"/>
            <a:ext cx="2197582" cy="1824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05" y="-30305"/>
            <a:ext cx="2093917" cy="3381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16" y="569081"/>
            <a:ext cx="2442880" cy="2782170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6936" y="3336968"/>
            <a:ext cx="8322495" cy="1687963"/>
          </a:xfrm>
          <a:custGeom>
            <a:avLst/>
            <a:gdLst>
              <a:gd name="connsiteX0" fmla="*/ 0 w 8322495"/>
              <a:gd name="connsiteY0" fmla="*/ 0 h 1687963"/>
              <a:gd name="connsiteX1" fmla="*/ 610316 w 8322495"/>
              <a:gd name="connsiteY1" fmla="*/ 0 h 1687963"/>
              <a:gd name="connsiteX2" fmla="*/ 1054183 w 8322495"/>
              <a:gd name="connsiteY2" fmla="*/ 0 h 1687963"/>
              <a:gd name="connsiteX3" fmla="*/ 1830949 w 8322495"/>
              <a:gd name="connsiteY3" fmla="*/ 0 h 1687963"/>
              <a:gd name="connsiteX4" fmla="*/ 2358040 w 8322495"/>
              <a:gd name="connsiteY4" fmla="*/ 0 h 1687963"/>
              <a:gd name="connsiteX5" fmla="*/ 2968357 w 8322495"/>
              <a:gd name="connsiteY5" fmla="*/ 0 h 1687963"/>
              <a:gd name="connsiteX6" fmla="*/ 3828348 w 8322495"/>
              <a:gd name="connsiteY6" fmla="*/ 0 h 1687963"/>
              <a:gd name="connsiteX7" fmla="*/ 4688339 w 8322495"/>
              <a:gd name="connsiteY7" fmla="*/ 0 h 1687963"/>
              <a:gd name="connsiteX8" fmla="*/ 5548330 w 8322495"/>
              <a:gd name="connsiteY8" fmla="*/ 0 h 1687963"/>
              <a:gd name="connsiteX9" fmla="*/ 6241871 w 8322495"/>
              <a:gd name="connsiteY9" fmla="*/ 0 h 1687963"/>
              <a:gd name="connsiteX10" fmla="*/ 6935413 w 8322495"/>
              <a:gd name="connsiteY10" fmla="*/ 0 h 1687963"/>
              <a:gd name="connsiteX11" fmla="*/ 8322495 w 8322495"/>
              <a:gd name="connsiteY11" fmla="*/ 0 h 1687963"/>
              <a:gd name="connsiteX12" fmla="*/ 8322495 w 8322495"/>
              <a:gd name="connsiteY12" fmla="*/ 562654 h 1687963"/>
              <a:gd name="connsiteX13" fmla="*/ 8322495 w 8322495"/>
              <a:gd name="connsiteY13" fmla="*/ 1159068 h 1687963"/>
              <a:gd name="connsiteX14" fmla="*/ 8322495 w 8322495"/>
              <a:gd name="connsiteY14" fmla="*/ 1687963 h 1687963"/>
              <a:gd name="connsiteX15" fmla="*/ 7878629 w 8322495"/>
              <a:gd name="connsiteY15" fmla="*/ 1687963 h 1687963"/>
              <a:gd name="connsiteX16" fmla="*/ 7185087 w 8322495"/>
              <a:gd name="connsiteY16" fmla="*/ 1687963 h 1687963"/>
              <a:gd name="connsiteX17" fmla="*/ 6325096 w 8322495"/>
              <a:gd name="connsiteY17" fmla="*/ 1687963 h 1687963"/>
              <a:gd name="connsiteX18" fmla="*/ 5714780 w 8322495"/>
              <a:gd name="connsiteY18" fmla="*/ 1687963 h 1687963"/>
              <a:gd name="connsiteX19" fmla="*/ 5270914 w 8322495"/>
              <a:gd name="connsiteY19" fmla="*/ 1687963 h 1687963"/>
              <a:gd name="connsiteX20" fmla="*/ 4743822 w 8322495"/>
              <a:gd name="connsiteY20" fmla="*/ 1687963 h 1687963"/>
              <a:gd name="connsiteX21" fmla="*/ 3967056 w 8322495"/>
              <a:gd name="connsiteY21" fmla="*/ 1687963 h 1687963"/>
              <a:gd name="connsiteX22" fmla="*/ 3190290 w 8322495"/>
              <a:gd name="connsiteY22" fmla="*/ 1687963 h 1687963"/>
              <a:gd name="connsiteX23" fmla="*/ 2413524 w 8322495"/>
              <a:gd name="connsiteY23" fmla="*/ 1687963 h 1687963"/>
              <a:gd name="connsiteX24" fmla="*/ 1803207 w 8322495"/>
              <a:gd name="connsiteY24" fmla="*/ 1687963 h 1687963"/>
              <a:gd name="connsiteX25" fmla="*/ 943216 w 8322495"/>
              <a:gd name="connsiteY25" fmla="*/ 1687963 h 1687963"/>
              <a:gd name="connsiteX26" fmla="*/ 0 w 8322495"/>
              <a:gd name="connsiteY26" fmla="*/ 1687963 h 1687963"/>
              <a:gd name="connsiteX27" fmla="*/ 0 w 8322495"/>
              <a:gd name="connsiteY27" fmla="*/ 1142188 h 1687963"/>
              <a:gd name="connsiteX28" fmla="*/ 0 w 8322495"/>
              <a:gd name="connsiteY28" fmla="*/ 579534 h 1687963"/>
              <a:gd name="connsiteX29" fmla="*/ 0 w 8322495"/>
              <a:gd name="connsiteY29" fmla="*/ 0 h 168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322495" h="1687963" fill="none" extrusionOk="0">
                <a:moveTo>
                  <a:pt x="0" y="0"/>
                </a:moveTo>
                <a:cubicBezTo>
                  <a:pt x="225646" y="14921"/>
                  <a:pt x="307991" y="-19283"/>
                  <a:pt x="610316" y="0"/>
                </a:cubicBezTo>
                <a:cubicBezTo>
                  <a:pt x="912641" y="19283"/>
                  <a:pt x="917673" y="15601"/>
                  <a:pt x="1054183" y="0"/>
                </a:cubicBezTo>
                <a:cubicBezTo>
                  <a:pt x="1190693" y="-15601"/>
                  <a:pt x="1619012" y="-34184"/>
                  <a:pt x="1830949" y="0"/>
                </a:cubicBezTo>
                <a:cubicBezTo>
                  <a:pt x="2042886" y="34184"/>
                  <a:pt x="2132796" y="712"/>
                  <a:pt x="2358040" y="0"/>
                </a:cubicBezTo>
                <a:cubicBezTo>
                  <a:pt x="2583284" y="-712"/>
                  <a:pt x="2810967" y="17867"/>
                  <a:pt x="2968357" y="0"/>
                </a:cubicBezTo>
                <a:cubicBezTo>
                  <a:pt x="3125747" y="-17867"/>
                  <a:pt x="3435537" y="-26960"/>
                  <a:pt x="3828348" y="0"/>
                </a:cubicBezTo>
                <a:cubicBezTo>
                  <a:pt x="4221159" y="26960"/>
                  <a:pt x="4504856" y="-20877"/>
                  <a:pt x="4688339" y="0"/>
                </a:cubicBezTo>
                <a:cubicBezTo>
                  <a:pt x="4871822" y="20877"/>
                  <a:pt x="5324093" y="5687"/>
                  <a:pt x="5548330" y="0"/>
                </a:cubicBezTo>
                <a:cubicBezTo>
                  <a:pt x="5772567" y="-5687"/>
                  <a:pt x="5955034" y="-16908"/>
                  <a:pt x="6241871" y="0"/>
                </a:cubicBezTo>
                <a:cubicBezTo>
                  <a:pt x="6528708" y="16908"/>
                  <a:pt x="6658267" y="32449"/>
                  <a:pt x="6935413" y="0"/>
                </a:cubicBezTo>
                <a:cubicBezTo>
                  <a:pt x="7212559" y="-32449"/>
                  <a:pt x="7746725" y="-46651"/>
                  <a:pt x="8322495" y="0"/>
                </a:cubicBezTo>
                <a:cubicBezTo>
                  <a:pt x="8326658" y="221245"/>
                  <a:pt x="8327820" y="298544"/>
                  <a:pt x="8322495" y="562654"/>
                </a:cubicBezTo>
                <a:cubicBezTo>
                  <a:pt x="8317170" y="826764"/>
                  <a:pt x="8294664" y="900901"/>
                  <a:pt x="8322495" y="1159068"/>
                </a:cubicBezTo>
                <a:cubicBezTo>
                  <a:pt x="8350326" y="1417235"/>
                  <a:pt x="8320153" y="1572588"/>
                  <a:pt x="8322495" y="1687963"/>
                </a:cubicBezTo>
                <a:cubicBezTo>
                  <a:pt x="8110933" y="1673939"/>
                  <a:pt x="8032292" y="1680064"/>
                  <a:pt x="7878629" y="1687963"/>
                </a:cubicBezTo>
                <a:cubicBezTo>
                  <a:pt x="7724966" y="1695862"/>
                  <a:pt x="7457693" y="1672677"/>
                  <a:pt x="7185087" y="1687963"/>
                </a:cubicBezTo>
                <a:cubicBezTo>
                  <a:pt x="6912481" y="1703249"/>
                  <a:pt x="6605351" y="1700466"/>
                  <a:pt x="6325096" y="1687963"/>
                </a:cubicBezTo>
                <a:cubicBezTo>
                  <a:pt x="6044841" y="1675460"/>
                  <a:pt x="6016043" y="1681350"/>
                  <a:pt x="5714780" y="1687963"/>
                </a:cubicBezTo>
                <a:cubicBezTo>
                  <a:pt x="5413517" y="1694576"/>
                  <a:pt x="5391727" y="1708078"/>
                  <a:pt x="5270914" y="1687963"/>
                </a:cubicBezTo>
                <a:cubicBezTo>
                  <a:pt x="5150101" y="1667848"/>
                  <a:pt x="4986351" y="1673116"/>
                  <a:pt x="4743822" y="1687963"/>
                </a:cubicBezTo>
                <a:cubicBezTo>
                  <a:pt x="4501293" y="1702810"/>
                  <a:pt x="4252341" y="1650633"/>
                  <a:pt x="3967056" y="1687963"/>
                </a:cubicBezTo>
                <a:cubicBezTo>
                  <a:pt x="3681771" y="1725293"/>
                  <a:pt x="3545579" y="1653669"/>
                  <a:pt x="3190290" y="1687963"/>
                </a:cubicBezTo>
                <a:cubicBezTo>
                  <a:pt x="2835001" y="1722257"/>
                  <a:pt x="2755499" y="1697920"/>
                  <a:pt x="2413524" y="1687963"/>
                </a:cubicBezTo>
                <a:cubicBezTo>
                  <a:pt x="2071549" y="1678006"/>
                  <a:pt x="1970547" y="1703720"/>
                  <a:pt x="1803207" y="1687963"/>
                </a:cubicBezTo>
                <a:cubicBezTo>
                  <a:pt x="1635867" y="1672206"/>
                  <a:pt x="1348954" y="1682476"/>
                  <a:pt x="943216" y="1687963"/>
                </a:cubicBezTo>
                <a:cubicBezTo>
                  <a:pt x="537478" y="1693450"/>
                  <a:pt x="297950" y="1683971"/>
                  <a:pt x="0" y="1687963"/>
                </a:cubicBezTo>
                <a:cubicBezTo>
                  <a:pt x="-10524" y="1512552"/>
                  <a:pt x="8274" y="1355560"/>
                  <a:pt x="0" y="1142188"/>
                </a:cubicBezTo>
                <a:cubicBezTo>
                  <a:pt x="-8274" y="928816"/>
                  <a:pt x="-2003" y="769252"/>
                  <a:pt x="0" y="579534"/>
                </a:cubicBezTo>
                <a:cubicBezTo>
                  <a:pt x="2003" y="389816"/>
                  <a:pt x="827" y="122059"/>
                  <a:pt x="0" y="0"/>
                </a:cubicBezTo>
                <a:close/>
              </a:path>
              <a:path w="8322495" h="1687963" stroke="0" extrusionOk="0">
                <a:moveTo>
                  <a:pt x="0" y="0"/>
                </a:moveTo>
                <a:cubicBezTo>
                  <a:pt x="154238" y="-6506"/>
                  <a:pt x="267106" y="-805"/>
                  <a:pt x="527091" y="0"/>
                </a:cubicBezTo>
                <a:cubicBezTo>
                  <a:pt x="787076" y="805"/>
                  <a:pt x="1042414" y="17846"/>
                  <a:pt x="1220633" y="0"/>
                </a:cubicBezTo>
                <a:cubicBezTo>
                  <a:pt x="1398852" y="-17846"/>
                  <a:pt x="1772659" y="-30662"/>
                  <a:pt x="1914174" y="0"/>
                </a:cubicBezTo>
                <a:cubicBezTo>
                  <a:pt x="2055689" y="30662"/>
                  <a:pt x="2354667" y="24996"/>
                  <a:pt x="2774165" y="0"/>
                </a:cubicBezTo>
                <a:cubicBezTo>
                  <a:pt x="3193663" y="-24996"/>
                  <a:pt x="3270831" y="15790"/>
                  <a:pt x="3550931" y="0"/>
                </a:cubicBezTo>
                <a:cubicBezTo>
                  <a:pt x="3831031" y="-15790"/>
                  <a:pt x="4033603" y="26208"/>
                  <a:pt x="4327697" y="0"/>
                </a:cubicBezTo>
                <a:cubicBezTo>
                  <a:pt x="4621791" y="-26208"/>
                  <a:pt x="4675995" y="2164"/>
                  <a:pt x="5021239" y="0"/>
                </a:cubicBezTo>
                <a:cubicBezTo>
                  <a:pt x="5366483" y="-2164"/>
                  <a:pt x="5409610" y="28086"/>
                  <a:pt x="5631555" y="0"/>
                </a:cubicBezTo>
                <a:cubicBezTo>
                  <a:pt x="5853500" y="-28086"/>
                  <a:pt x="5942109" y="3574"/>
                  <a:pt x="6075421" y="0"/>
                </a:cubicBezTo>
                <a:cubicBezTo>
                  <a:pt x="6208733" y="-3574"/>
                  <a:pt x="6400677" y="-4635"/>
                  <a:pt x="6519288" y="0"/>
                </a:cubicBezTo>
                <a:cubicBezTo>
                  <a:pt x="6637899" y="4635"/>
                  <a:pt x="7123691" y="-17608"/>
                  <a:pt x="7296054" y="0"/>
                </a:cubicBezTo>
                <a:cubicBezTo>
                  <a:pt x="7468417" y="17608"/>
                  <a:pt x="7925766" y="-22893"/>
                  <a:pt x="8322495" y="0"/>
                </a:cubicBezTo>
                <a:cubicBezTo>
                  <a:pt x="8341701" y="235120"/>
                  <a:pt x="8323389" y="350382"/>
                  <a:pt x="8322495" y="512015"/>
                </a:cubicBezTo>
                <a:cubicBezTo>
                  <a:pt x="8321601" y="673648"/>
                  <a:pt x="8340369" y="928575"/>
                  <a:pt x="8322495" y="1040911"/>
                </a:cubicBezTo>
                <a:cubicBezTo>
                  <a:pt x="8304621" y="1153247"/>
                  <a:pt x="8342526" y="1436532"/>
                  <a:pt x="8322495" y="1687963"/>
                </a:cubicBezTo>
                <a:cubicBezTo>
                  <a:pt x="8104646" y="1672581"/>
                  <a:pt x="7961046" y="1684828"/>
                  <a:pt x="7712179" y="1687963"/>
                </a:cubicBezTo>
                <a:cubicBezTo>
                  <a:pt x="7463312" y="1691098"/>
                  <a:pt x="7355045" y="1681603"/>
                  <a:pt x="7185087" y="1687963"/>
                </a:cubicBezTo>
                <a:cubicBezTo>
                  <a:pt x="7015129" y="1694323"/>
                  <a:pt x="6735807" y="1680791"/>
                  <a:pt x="6325096" y="1687963"/>
                </a:cubicBezTo>
                <a:cubicBezTo>
                  <a:pt x="5914385" y="1695135"/>
                  <a:pt x="5985410" y="1708311"/>
                  <a:pt x="5798005" y="1687963"/>
                </a:cubicBezTo>
                <a:cubicBezTo>
                  <a:pt x="5610600" y="1667615"/>
                  <a:pt x="5398777" y="1693775"/>
                  <a:pt x="5104464" y="1687963"/>
                </a:cubicBezTo>
                <a:cubicBezTo>
                  <a:pt x="4810151" y="1682151"/>
                  <a:pt x="4744830" y="1697178"/>
                  <a:pt x="4577372" y="1687963"/>
                </a:cubicBezTo>
                <a:cubicBezTo>
                  <a:pt x="4409914" y="1678748"/>
                  <a:pt x="4051298" y="1713480"/>
                  <a:pt x="3883831" y="1687963"/>
                </a:cubicBezTo>
                <a:cubicBezTo>
                  <a:pt x="3716364" y="1662446"/>
                  <a:pt x="3600796" y="1675866"/>
                  <a:pt x="3439965" y="1687963"/>
                </a:cubicBezTo>
                <a:cubicBezTo>
                  <a:pt x="3279134" y="1700060"/>
                  <a:pt x="3172341" y="1685637"/>
                  <a:pt x="2996098" y="1687963"/>
                </a:cubicBezTo>
                <a:cubicBezTo>
                  <a:pt x="2819855" y="1690289"/>
                  <a:pt x="2597354" y="1674886"/>
                  <a:pt x="2219332" y="1687963"/>
                </a:cubicBezTo>
                <a:cubicBezTo>
                  <a:pt x="1841310" y="1701040"/>
                  <a:pt x="1757323" y="1681794"/>
                  <a:pt x="1609016" y="1687963"/>
                </a:cubicBezTo>
                <a:cubicBezTo>
                  <a:pt x="1460709" y="1694132"/>
                  <a:pt x="1118834" y="1709792"/>
                  <a:pt x="915474" y="1687963"/>
                </a:cubicBezTo>
                <a:cubicBezTo>
                  <a:pt x="712114" y="1666134"/>
                  <a:pt x="206745" y="1703076"/>
                  <a:pt x="0" y="1687963"/>
                </a:cubicBezTo>
                <a:cubicBezTo>
                  <a:pt x="11064" y="1563839"/>
                  <a:pt x="8896" y="1307566"/>
                  <a:pt x="0" y="1142188"/>
                </a:cubicBezTo>
                <a:cubicBezTo>
                  <a:pt x="-8896" y="976810"/>
                  <a:pt x="2548" y="796549"/>
                  <a:pt x="0" y="579534"/>
                </a:cubicBezTo>
                <a:cubicBezTo>
                  <a:pt x="-2548" y="362519"/>
                  <a:pt x="-11859" y="28333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34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45658"/>
              </p:ext>
            </p:extLst>
          </p:nvPr>
        </p:nvGraphicFramePr>
        <p:xfrm>
          <a:off x="1327611" y="280219"/>
          <a:ext cx="6395884" cy="4043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71">
                  <a:extLst>
                    <a:ext uri="{9D8B030D-6E8A-4147-A177-3AD203B41FA5}">
                      <a16:colId xmlns:a16="http://schemas.microsoft.com/office/drawing/2014/main" val="3628723663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1719317901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598295674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4101954049"/>
                    </a:ext>
                  </a:extLst>
                </a:gridCol>
              </a:tblGrid>
              <a:tr h="7672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835196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21618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185572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904837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93883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982469"/>
                  </a:ext>
                </a:extLst>
              </a:tr>
            </a:tbl>
          </a:graphicData>
        </a:graphic>
      </p:graphicFrame>
      <p:sp>
        <p:nvSpPr>
          <p:cNvPr id="15" name="Title 1"/>
          <p:cNvSpPr txBox="1"/>
          <p:nvPr/>
        </p:nvSpPr>
        <p:spPr>
          <a:xfrm>
            <a:off x="3641219" y="1136520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6190793" y="1162127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 + 3 + 4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1986260" y="1120223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5104414" y="1134252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3535895" y="3062199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</a:p>
        </p:txBody>
      </p:sp>
      <p:sp>
        <p:nvSpPr>
          <p:cNvPr id="20" name="Title 1"/>
          <p:cNvSpPr txBox="1"/>
          <p:nvPr/>
        </p:nvSpPr>
        <p:spPr>
          <a:xfrm>
            <a:off x="6406151" y="3074301"/>
            <a:ext cx="1107353" cy="49784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1889814" y="3045902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4990212" y="3059931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614585" y="3706495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b</a:t>
            </a:r>
          </a:p>
        </p:txBody>
      </p:sp>
      <p:sp>
        <p:nvSpPr>
          <p:cNvPr id="24" name="Title 1"/>
          <p:cNvSpPr txBox="1"/>
          <p:nvPr/>
        </p:nvSpPr>
        <p:spPr>
          <a:xfrm>
            <a:off x="6100359" y="3733739"/>
            <a:ext cx="1603726" cy="52623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 a </a:t>
            </a:r>
            <a:r>
              <a:rPr kumimoji="0" lang="en-US" sz="11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+ b + c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1879724" y="3690198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a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4980122" y="3704227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762248" y="4439022"/>
            <a:ext cx="7319870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a+b+c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endParaRPr lang="en-US" sz="3200" b="1" i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3614691" y="1792023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9" name="Title 1"/>
          <p:cNvSpPr txBox="1"/>
          <p:nvPr/>
        </p:nvSpPr>
        <p:spPr>
          <a:xfrm>
            <a:off x="6164265" y="1817630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 + 1 + 0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1959732" y="1775726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</a:t>
            </a:r>
          </a:p>
        </p:txBody>
      </p:sp>
      <p:sp>
        <p:nvSpPr>
          <p:cNvPr id="31" name="Title 1"/>
          <p:cNvSpPr txBox="1"/>
          <p:nvPr/>
        </p:nvSpPr>
        <p:spPr>
          <a:xfrm>
            <a:off x="5077886" y="1789755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3617868" y="2425047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3" name="Title 1"/>
          <p:cNvSpPr txBox="1"/>
          <p:nvPr/>
        </p:nvSpPr>
        <p:spPr>
          <a:xfrm>
            <a:off x="6167442" y="2450654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 + 0 + 2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962909" y="2408750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5" name="Title 1"/>
          <p:cNvSpPr txBox="1"/>
          <p:nvPr/>
        </p:nvSpPr>
        <p:spPr>
          <a:xfrm>
            <a:off x="5081063" y="2422779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9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bldLvl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3 Question mark background ý tưởng trong 2021 | mầm non, dấu chấm hỏi, ý  tưởng lớp họ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13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1966" y="516268"/>
            <a:ext cx="4359265" cy="42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6441" y="27979"/>
            <a:ext cx="6083398" cy="2842902"/>
            <a:chOff x="1723345" y="362778"/>
            <a:chExt cx="6083398" cy="2842902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483562" y="1119595"/>
              <a:ext cx="46728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2005781" y="3026979"/>
            <a:ext cx="2282440" cy="74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e x 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4436021" y="3026979"/>
            <a:ext cx="2705758" cy="74886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5624349" y="3895646"/>
            <a:ext cx="301820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+ c -14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1194619" y="3895646"/>
            <a:ext cx="2573340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 : 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3907878" y="3895646"/>
            <a:ext cx="1576552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</p:spTree>
    <p:extLst>
      <p:ext uri="{BB962C8B-B14F-4D97-AF65-F5344CB8AC3E}">
        <p14:creationId xmlns:p14="http://schemas.microsoft.com/office/powerpoint/2010/main" val="20110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3 Question mark background ý tưởng trong 2021 | mầm non, dấu chấm hỏi, ý  tưởng lớp họ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13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22" y="594716"/>
            <a:ext cx="4262850" cy="42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BD0CBF-23F9-4FAB-8B36-DEDED2923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93615" y="83602"/>
            <a:ext cx="5900265" cy="1609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FC7ED-6163-40F8-8725-04435612164D}"/>
              </a:ext>
            </a:extLst>
          </p:cNvPr>
          <p:cNvSpPr txBox="1"/>
          <p:nvPr/>
        </p:nvSpPr>
        <p:spPr>
          <a:xfrm>
            <a:off x="2650804" y="477667"/>
            <a:ext cx="4992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870769" y="1654197"/>
            <a:ext cx="2282440" cy="74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e x 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568140" y="3615396"/>
            <a:ext cx="301820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+ c -14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790573" y="2650893"/>
            <a:ext cx="2573340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 : 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FC7ED-6163-40F8-8725-04435612164D}"/>
              </a:ext>
            </a:extLst>
          </p:cNvPr>
          <p:cNvSpPr txBox="1"/>
          <p:nvPr/>
        </p:nvSpPr>
        <p:spPr>
          <a:xfrm>
            <a:off x="3067152" y="354555"/>
            <a:ext cx="4159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23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739</Words>
  <Application>Microsoft Office PowerPoint</Application>
  <PresentationFormat>On-screen Show (16:9)</PresentationFormat>
  <Paragraphs>115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UVN Chim Bien Nhe</vt:lpstr>
      <vt:lpstr>UTM Guanine</vt:lpstr>
      <vt:lpstr>UTM Azuki</vt:lpstr>
      <vt:lpstr>Fira Sans Extra Condensed</vt:lpstr>
      <vt:lpstr>Raleway</vt:lpstr>
      <vt:lpstr>Arial</vt:lpstr>
      <vt:lpstr>Raleway Thin</vt:lpstr>
      <vt:lpstr>Times New Roman</vt:lpstr>
      <vt:lpstr>UTM Alpine KT</vt:lpstr>
      <vt:lpstr>字魂59号-创粗黑</vt:lpstr>
      <vt:lpstr>Gloria Hallelujah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Class 3.2</dc:title>
  <dc:creator>ASUS</dc:creator>
  <cp:lastModifiedBy>ADMIN</cp:lastModifiedBy>
  <cp:revision>60</cp:revision>
  <dcterms:created xsi:type="dcterms:W3CDTF">2021-08-22T15:34:00Z</dcterms:created>
  <dcterms:modified xsi:type="dcterms:W3CDTF">2022-10-14T03:49:20Z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B51F6D4BF59748949A5F23529C48E334</vt:lpwstr>
  </property>
  <property fmtid="{D5CDD505-2E9C-101B-9397-08002B2CF9AE}" pid="3" name="KSOProductBuildVer">
    <vt:lpwstr>1033-11.2.0.10258</vt:lpwstr>
  </property>
</Properties>
</file>